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6"/>
  </p:notesMasterIdLst>
  <p:handoutMasterIdLst>
    <p:handoutMasterId r:id="rId17"/>
  </p:handoutMasterIdLst>
  <p:sldIdLst>
    <p:sldId id="256" r:id="rId9"/>
    <p:sldId id="356" r:id="rId10"/>
    <p:sldId id="355" r:id="rId11"/>
    <p:sldId id="359" r:id="rId12"/>
    <p:sldId id="373" r:id="rId13"/>
    <p:sldId id="374" r:id="rId14"/>
    <p:sldId id="347" r:id="rId15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BFE56-9D3B-4F0D-A8B4-644B1786CF24}" v="12" dt="2021-08-31T02:34:39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 varScale="1">
        <p:scale>
          <a:sx n="86" d="100"/>
          <a:sy n="86" d="100"/>
        </p:scale>
        <p:origin x="738" y="84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곤" userId="2f65e222-a19e-4f79-87c9-d76aac437b73" providerId="ADAL" clId="{08ABFE56-9D3B-4F0D-A8B4-644B1786CF24}"/>
    <pc:docChg chg="custSel modSld">
      <pc:chgData name="이상곤" userId="2f65e222-a19e-4f79-87c9-d76aac437b73" providerId="ADAL" clId="{08ABFE56-9D3B-4F0D-A8B4-644B1786CF24}" dt="2021-08-31T02:36:25.519" v="34" actId="478"/>
      <pc:docMkLst>
        <pc:docMk/>
      </pc:docMkLst>
      <pc:sldChg chg="addSp delSp modSp mod">
        <pc:chgData name="이상곤" userId="2f65e222-a19e-4f79-87c9-d76aac437b73" providerId="ADAL" clId="{08ABFE56-9D3B-4F0D-A8B4-644B1786CF24}" dt="2021-08-31T02:36:25.519" v="34" actId="478"/>
        <pc:sldMkLst>
          <pc:docMk/>
          <pc:sldMk cId="1617707637" sldId="356"/>
        </pc:sldMkLst>
        <pc:spChg chg="add del">
          <ac:chgData name="이상곤" userId="2f65e222-a19e-4f79-87c9-d76aac437b73" providerId="ADAL" clId="{08ABFE56-9D3B-4F0D-A8B4-644B1786CF24}" dt="2021-08-31T02:36:25.519" v="34" actId="478"/>
          <ac:spMkLst>
            <pc:docMk/>
            <pc:sldMk cId="1617707637" sldId="356"/>
            <ac:spMk id="58" creationId="{1D4DD401-F5B7-4B43-8B26-00BAE2A2DE07}"/>
          </ac:spMkLst>
        </pc:spChg>
        <pc:grpChg chg="del mod">
          <ac:chgData name="이상곤" userId="2f65e222-a19e-4f79-87c9-d76aac437b73" providerId="ADAL" clId="{08ABFE56-9D3B-4F0D-A8B4-644B1786CF24}" dt="2021-08-31T02:33:53.740" v="15"/>
          <ac:grpSpMkLst>
            <pc:docMk/>
            <pc:sldMk cId="1617707637" sldId="356"/>
            <ac:grpSpMk id="16" creationId="{8374D7EC-029B-41FD-A56F-8AB57D6FBAF3}"/>
          </ac:grpSpMkLst>
        </pc:grpChg>
        <pc:grpChg chg="del mod">
          <ac:chgData name="이상곤" userId="2f65e222-a19e-4f79-87c9-d76aac437b73" providerId="ADAL" clId="{08ABFE56-9D3B-4F0D-A8B4-644B1786CF24}" dt="2021-08-31T02:33:55.140" v="19"/>
          <ac:grpSpMkLst>
            <pc:docMk/>
            <pc:sldMk cId="1617707637" sldId="356"/>
            <ac:grpSpMk id="21" creationId="{06C71EB8-7AB4-4B7F-9679-03D0055C4307}"/>
          </ac:grpSpMkLst>
        </pc:grpChg>
        <pc:grpChg chg="del mod">
          <ac:chgData name="이상곤" userId="2f65e222-a19e-4f79-87c9-d76aac437b73" providerId="ADAL" clId="{08ABFE56-9D3B-4F0D-A8B4-644B1786CF24}" dt="2021-08-31T02:36:03.687" v="33" actId="34122"/>
          <ac:grpSpMkLst>
            <pc:docMk/>
            <pc:sldMk cId="1617707637" sldId="356"/>
            <ac:grpSpMk id="27" creationId="{798D439E-5FA5-423A-A6FD-CBFEE223B337}"/>
          </ac:grpSpMkLst>
        </pc:grpChg>
        <pc:inkChg chg="add">
          <ac:chgData name="이상곤" userId="2f65e222-a19e-4f79-87c9-d76aac437b73" providerId="ADAL" clId="{08ABFE56-9D3B-4F0D-A8B4-644B1786CF24}" dt="2021-08-31T02:33:27.224" v="0" actId="9405"/>
          <ac:inkMkLst>
            <pc:docMk/>
            <pc:sldMk cId="1617707637" sldId="356"/>
            <ac:inkMk id="2" creationId="{7CD22245-AC50-43D0-BE73-6E06C3218E17}"/>
          </ac:inkMkLst>
        </pc:inkChg>
        <pc:inkChg chg="add del mod">
          <ac:chgData name="이상곤" userId="2f65e222-a19e-4f79-87c9-d76aac437b73" providerId="ADAL" clId="{08ABFE56-9D3B-4F0D-A8B4-644B1786CF24}" dt="2021-08-31T02:33:54.172" v="16"/>
          <ac:inkMkLst>
            <pc:docMk/>
            <pc:sldMk cId="1617707637" sldId="356"/>
            <ac:inkMk id="6" creationId="{2BF628F6-D101-44AB-987F-D928AD866EC4}"/>
          </ac:inkMkLst>
        </pc:inkChg>
        <pc:inkChg chg="add del mod">
          <ac:chgData name="이상곤" userId="2f65e222-a19e-4f79-87c9-d76aac437b73" providerId="ADAL" clId="{08ABFE56-9D3B-4F0D-A8B4-644B1786CF24}" dt="2021-08-31T02:33:53.220" v="14"/>
          <ac:inkMkLst>
            <pc:docMk/>
            <pc:sldMk cId="1617707637" sldId="356"/>
            <ac:inkMk id="9" creationId="{21DAF5FB-1FF9-4C45-B30B-705BC8EEBFA4}"/>
          </ac:inkMkLst>
        </pc:inkChg>
        <pc:inkChg chg="add del mod">
          <ac:chgData name="이상곤" userId="2f65e222-a19e-4f79-87c9-d76aac437b73" providerId="ADAL" clId="{08ABFE56-9D3B-4F0D-A8B4-644B1786CF24}" dt="2021-08-31T02:33:53.740" v="15"/>
          <ac:inkMkLst>
            <pc:docMk/>
            <pc:sldMk cId="1617707637" sldId="356"/>
            <ac:inkMk id="11" creationId="{804DC62F-120D-4FAB-B5D5-F27F1AA83D07}"/>
          </ac:inkMkLst>
        </pc:inkChg>
        <pc:inkChg chg="add del mod">
          <ac:chgData name="이상곤" userId="2f65e222-a19e-4f79-87c9-d76aac437b73" providerId="ADAL" clId="{08ABFE56-9D3B-4F0D-A8B4-644B1786CF24}" dt="2021-08-31T02:33:52.812" v="13"/>
          <ac:inkMkLst>
            <pc:docMk/>
            <pc:sldMk cId="1617707637" sldId="356"/>
            <ac:inkMk id="12" creationId="{BF9EB6D8-2F34-4251-B429-AE4ABAA11621}"/>
          </ac:inkMkLst>
        </pc:inkChg>
        <pc:inkChg chg="add del mod">
          <ac:chgData name="이상곤" userId="2f65e222-a19e-4f79-87c9-d76aac437b73" providerId="ADAL" clId="{08ABFE56-9D3B-4F0D-A8B4-644B1786CF24}" dt="2021-08-31T02:33:52.196" v="12"/>
          <ac:inkMkLst>
            <pc:docMk/>
            <pc:sldMk cId="1617707637" sldId="356"/>
            <ac:inkMk id="15" creationId="{E881FDE0-EF4A-4C8F-B22B-419BC47E88A1}"/>
          </ac:inkMkLst>
        </pc:inkChg>
        <pc:inkChg chg="add del mod">
          <ac:chgData name="이상곤" userId="2f65e222-a19e-4f79-87c9-d76aac437b73" providerId="ADAL" clId="{08ABFE56-9D3B-4F0D-A8B4-644B1786CF24}" dt="2021-08-31T02:33:54.708" v="18"/>
          <ac:inkMkLst>
            <pc:docMk/>
            <pc:sldMk cId="1617707637" sldId="356"/>
            <ac:inkMk id="17" creationId="{E5E335B5-1392-4736-A8AF-2953F2381EF9}"/>
          </ac:inkMkLst>
        </pc:inkChg>
        <pc:inkChg chg="add del mod">
          <ac:chgData name="이상곤" userId="2f65e222-a19e-4f79-87c9-d76aac437b73" providerId="ADAL" clId="{08ABFE56-9D3B-4F0D-A8B4-644B1786CF24}" dt="2021-08-31T02:33:54.707" v="17"/>
          <ac:inkMkLst>
            <pc:docMk/>
            <pc:sldMk cId="1617707637" sldId="356"/>
            <ac:inkMk id="18" creationId="{8DB8BB69-CA88-48C2-8990-6CBB8110D379}"/>
          </ac:inkMkLst>
        </pc:inkChg>
        <pc:inkChg chg="add del mod">
          <ac:chgData name="이상곤" userId="2f65e222-a19e-4f79-87c9-d76aac437b73" providerId="ADAL" clId="{08ABFE56-9D3B-4F0D-A8B4-644B1786CF24}" dt="2021-08-31T02:33:55.484" v="20"/>
          <ac:inkMkLst>
            <pc:docMk/>
            <pc:sldMk cId="1617707637" sldId="356"/>
            <ac:inkMk id="19" creationId="{47CD2F4C-BD5A-41EF-B10A-88BA201459C8}"/>
          </ac:inkMkLst>
        </pc:inkChg>
        <pc:inkChg chg="add del mod">
          <ac:chgData name="이상곤" userId="2f65e222-a19e-4f79-87c9-d76aac437b73" providerId="ADAL" clId="{08ABFE56-9D3B-4F0D-A8B4-644B1786CF24}" dt="2021-08-31T02:33:55.140" v="19"/>
          <ac:inkMkLst>
            <pc:docMk/>
            <pc:sldMk cId="1617707637" sldId="356"/>
            <ac:inkMk id="20" creationId="{89F6D79D-73CF-440E-946D-CB86C217E469}"/>
          </ac:inkMkLst>
        </pc:inkChg>
        <pc:inkChg chg="add del mod topLvl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22" creationId="{60C00D79-1414-47F9-82DE-123228858463}"/>
          </ac:inkMkLst>
        </pc:inkChg>
        <pc:inkChg chg="add del mod topLvl">
          <ac:chgData name="이상곤" userId="2f65e222-a19e-4f79-87c9-d76aac437b73" providerId="ADAL" clId="{08ABFE56-9D3B-4F0D-A8B4-644B1786CF24}" dt="2021-08-31T02:36:25.519" v="34" actId="478"/>
          <ac:inkMkLst>
            <pc:docMk/>
            <pc:sldMk cId="1617707637" sldId="356"/>
            <ac:inkMk id="23" creationId="{ADC9B0F8-25CD-4F8F-8C56-8D226AA02B94}"/>
          </ac:inkMkLst>
        </pc:inkChg>
        <pc:inkChg chg="add del mod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24" creationId="{597FA967-D015-48DE-9D50-64A8C8DFACA4}"/>
          </ac:inkMkLst>
        </pc:inkChg>
        <pc:inkChg chg="add del mod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25" creationId="{13F6C941-5821-43AC-8B36-2DBBD222C0E9}"/>
          </ac:inkMkLst>
        </pc:inkChg>
        <pc:inkChg chg="add del mod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26" creationId="{1FB2F6E4-BA55-4DEF-BAB1-879E2F47E272}"/>
          </ac:inkMkLst>
        </pc:inkChg>
        <pc:inkChg chg="add del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28" creationId="{849F7638-C9F9-40A4-B428-47553DFED6AF}"/>
          </ac:inkMkLst>
        </pc:inkChg>
        <pc:inkChg chg="add del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29" creationId="{E0D6EC4F-DE0D-49BF-BBAD-A7AF1B260758}"/>
          </ac:inkMkLst>
        </pc:inkChg>
        <pc:inkChg chg="add del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30" creationId="{69CFD6D4-2A17-465B-A8D7-A5A8D653170A}"/>
          </ac:inkMkLst>
        </pc:inkChg>
        <pc:inkChg chg="add del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31" creationId="{E15EC19C-E984-481A-A3A2-BD997B69FD32}"/>
          </ac:inkMkLst>
        </pc:inkChg>
        <pc:inkChg chg="add del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32" creationId="{51A916D3-D192-4B57-9D4D-A777F9E9AD02}"/>
          </ac:inkMkLst>
        </pc:inkChg>
        <pc:inkChg chg="add del">
          <ac:chgData name="이상곤" userId="2f65e222-a19e-4f79-87c9-d76aac437b73" providerId="ADAL" clId="{08ABFE56-9D3B-4F0D-A8B4-644B1786CF24}" dt="2021-08-31T02:36:03.687" v="33" actId="34122"/>
          <ac:inkMkLst>
            <pc:docMk/>
            <pc:sldMk cId="1617707637" sldId="356"/>
            <ac:inkMk id="33" creationId="{4B24F875-F34F-4B4E-85A3-398A2EBA78BA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2:33:27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1569,'0'0'1314,"-16"0"-706,16 14-2145,4-11 480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2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5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0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1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B-2. AND,NAND,OR,NOR logic Gates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166" y="4911551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1CEC4-053E-4CDB-8643-33FF41393B62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191A4F-52FB-4CE1-9AB5-DAC9567B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13310"/>
            <a:ext cx="89792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i="1" dirty="0">
                <a:latin typeface="Times New Roman" panose="02020603050405020304" pitchFamily="18" charset="0"/>
              </a:rPr>
              <a:t>TTL Devices Electrical Characteristics</a:t>
            </a:r>
          </a:p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i="1" dirty="0">
                <a:latin typeface="Times New Roman" panose="02020603050405020304" pitchFamily="18" charset="0"/>
              </a:rPr>
              <a:t> </a:t>
            </a:r>
            <a:r>
              <a:rPr lang="en-US" altLang="ko-KR" sz="2000" b="1" i="1" dirty="0">
                <a:latin typeface="Times New Roman" panose="02020603050405020304" pitchFamily="18" charset="0"/>
              </a:rPr>
              <a:t>(</a:t>
            </a:r>
            <a:r>
              <a:rPr lang="ko-KR" altLang="en-US" sz="2000" b="1" i="1" dirty="0">
                <a:latin typeface="Times New Roman" panose="02020603050405020304" pitchFamily="18" charset="0"/>
              </a:rPr>
              <a:t>교재</a:t>
            </a:r>
            <a:r>
              <a:rPr lang="en-US" altLang="ko-KR" sz="2000" b="1" i="1" dirty="0">
                <a:latin typeface="Times New Roman" panose="02020603050405020304" pitchFamily="18" charset="0"/>
              </a:rPr>
              <a:t> B-1 Experiment setup and gates </a:t>
            </a:r>
            <a:r>
              <a:rPr lang="ko-KR" altLang="en-US" sz="2000" b="1" i="1" dirty="0">
                <a:latin typeface="Times New Roman" panose="02020603050405020304" pitchFamily="18" charset="0"/>
              </a:rPr>
              <a:t>참조</a:t>
            </a:r>
            <a:r>
              <a:rPr lang="en-US" altLang="ko-KR" sz="2000" b="1" i="1" dirty="0">
                <a:latin typeface="Times New Roman" panose="02020603050405020304" pitchFamily="18" charset="0"/>
              </a:rPr>
              <a:t>)</a:t>
            </a:r>
            <a:endParaRPr lang="ko-KR" altLang="ko-KR" sz="2000" b="1" i="1" dirty="0">
              <a:latin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0026E-6011-4BB9-89FB-CE870D15B1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622" y="1747247"/>
            <a:ext cx="4104456" cy="2664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TTL levelì ëí ì´ë¯¸ì§ ê²ìê²°ê³¼">
            <a:extLst>
              <a:ext uri="{FF2B5EF4-FFF2-40B4-BE49-F238E27FC236}">
                <a16:creationId xmlns:a16="http://schemas.microsoft.com/office/drawing/2014/main" id="{98A2451C-F9CF-4948-B073-4306A823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8696"/>
            <a:ext cx="4097550" cy="17836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49423C-9732-4C05-BADF-E09570A98818}"/>
              </a:ext>
            </a:extLst>
          </p:cNvPr>
          <p:cNvSpPr/>
          <p:nvPr/>
        </p:nvSpPr>
        <p:spPr>
          <a:xfrm>
            <a:off x="251520" y="1192911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Valid Voltage Regions for 0 and 1 states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CA654-E821-4E33-926A-88C1ED6D2A81}"/>
              </a:ext>
            </a:extLst>
          </p:cNvPr>
          <p:cNvSpPr/>
          <p:nvPr/>
        </p:nvSpPr>
        <p:spPr>
          <a:xfrm>
            <a:off x="5148064" y="119291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Noise Margin Calculation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B4FA2-CF3D-4550-9275-2AE0DF812306}"/>
              </a:ext>
            </a:extLst>
          </p:cNvPr>
          <p:cNvSpPr/>
          <p:nvPr/>
        </p:nvSpPr>
        <p:spPr>
          <a:xfrm>
            <a:off x="5824635" y="2030676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NM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E07B6-580A-4D44-B4D4-8D5FE0DEB95C}"/>
              </a:ext>
            </a:extLst>
          </p:cNvPr>
          <p:cNvSpPr/>
          <p:nvPr/>
        </p:nvSpPr>
        <p:spPr>
          <a:xfrm>
            <a:off x="5805307" y="242088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NM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OH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V</a:t>
            </a:r>
            <a:r>
              <a:rPr lang="en-US" altLang="ko-KR" sz="105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IH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603" y="3068960"/>
            <a:ext cx="4028784" cy="2802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CD22245-AC50-43D0-BE73-6E06C3218E17}"/>
                  </a:ext>
                </a:extLst>
              </p14:cNvPr>
              <p14:cNvContentPartPr/>
              <p14:nvPr/>
            </p14:nvContentPartPr>
            <p14:xfrm>
              <a:off x="9587520" y="1020012"/>
              <a:ext cx="6120" cy="6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CD22245-AC50-43D0-BE73-6E06C3218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9520" y="1002372"/>
                <a:ext cx="4176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70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2A217B0-315C-4C0A-AC80-B7CEC6B8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595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 ?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35D9F8-8C79-4DE5-9370-75A7D6262E06}"/>
              </a:ext>
            </a:extLst>
          </p:cNvPr>
          <p:cNvSpPr/>
          <p:nvPr/>
        </p:nvSpPr>
        <p:spPr>
          <a:xfrm>
            <a:off x="134400" y="1124744"/>
            <a:ext cx="4283968" cy="217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</a:t>
            </a:r>
            <a:endParaRPr lang="ko-KR" altLang="ko-KR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electronics, a logic gate is an idealized or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 implementing a Boolean function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that is, it performs a logical operation on one or more binary inputs and produces a single binary output. </a:t>
            </a:r>
            <a:endParaRPr lang="ko-KR" altLang="ko-K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58EA327-6A7F-4C48-86B6-70A2C8A4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34" y="1593302"/>
            <a:ext cx="3888432" cy="480937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1B3616-366D-41E6-A126-B9EA8AC84F02}"/>
              </a:ext>
            </a:extLst>
          </p:cNvPr>
          <p:cNvSpPr/>
          <p:nvPr/>
        </p:nvSpPr>
        <p:spPr>
          <a:xfrm>
            <a:off x="4815898" y="1124744"/>
            <a:ext cx="3707904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Logic gate</a:t>
            </a:r>
            <a:r>
              <a:rPr lang="en-US" altLang="ko-K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ko-K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E28DA64-CFFF-477C-AB09-7139E693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68" y="1952394"/>
            <a:ext cx="2932116" cy="38528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C9B0B5-9DAA-4F99-9D01-10EEDD3C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Logic gate IC </a:t>
            </a:r>
            <a:r>
              <a:rPr lang="en-US" altLang="ko-KR" sz="2000" b="1" dirty="0">
                <a:latin typeface="맑은 고딕" charset="0"/>
                <a:ea typeface="맑은 고딕" charset="0"/>
              </a:rPr>
              <a:t>( ex. Logic Device NOT gate 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CMOS ICì ëí ì´ë¯¸ì§ ê²ìê²°ê³¼">
            <a:extLst>
              <a:ext uri="{FF2B5EF4-FFF2-40B4-BE49-F238E27FC236}">
                <a16:creationId xmlns:a16="http://schemas.microsoft.com/office/drawing/2014/main" id="{CA3DDF9C-CB33-446F-8FF6-064ABD57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748" y="3380757"/>
            <a:ext cx="2308464" cy="17764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07477C-0520-4E96-9619-998D1579D3D2}"/>
              </a:ext>
            </a:extLst>
          </p:cNvPr>
          <p:cNvSpPr/>
          <p:nvPr/>
        </p:nvSpPr>
        <p:spPr>
          <a:xfrm>
            <a:off x="6259901" y="5507940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Inverter (NOT) IC</a:t>
            </a:r>
            <a:r>
              <a:rPr lang="ko-KR" alt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CD0D7-1D97-4704-8769-EE039B1689AD}"/>
              </a:ext>
            </a:extLst>
          </p:cNvPr>
          <p:cNvSpPr/>
          <p:nvPr/>
        </p:nvSpPr>
        <p:spPr>
          <a:xfrm>
            <a:off x="451171" y="5470290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SN74HC04</a:t>
            </a:r>
            <a:r>
              <a:rPr lang="en-US" altLang="ko-KR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pin assignment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BDE848-5708-45AB-A56D-24300AA5E9FC}"/>
              </a:ext>
            </a:extLst>
          </p:cNvPr>
          <p:cNvSpPr/>
          <p:nvPr/>
        </p:nvSpPr>
        <p:spPr>
          <a:xfrm>
            <a:off x="3562493" y="5507940"/>
            <a:ext cx="17828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charset="0"/>
                <a:ea typeface="맑은 고딕" charset="0"/>
              </a:rPr>
              <a:t>Logic Diagram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A4388D-B146-4B2C-A189-BFC26F4612BE}"/>
              </a:ext>
            </a:extLst>
          </p:cNvPr>
          <p:cNvSpPr/>
          <p:nvPr/>
        </p:nvSpPr>
        <p:spPr>
          <a:xfrm>
            <a:off x="6451227" y="1857598"/>
            <a:ext cx="2127505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charset="0"/>
                <a:ea typeface="맑은 고딕" charset="0"/>
              </a:rPr>
              <a:t>Boolean Equation</a:t>
            </a:r>
          </a:p>
          <a:p>
            <a:endParaRPr lang="en-US" altLang="ko-KR" b="1" dirty="0">
              <a:latin typeface="맑은 고딕" charset="0"/>
              <a:ea typeface="맑은 고딕" charset="0"/>
            </a:endParaRPr>
          </a:p>
          <a:p>
            <a:pPr algn="ctr"/>
            <a:r>
              <a:rPr lang="en-US" altLang="ko-KR" b="1" dirty="0">
                <a:latin typeface="맑은 고딕" charset="0"/>
                <a:ea typeface="맑은 고딕" charset="0"/>
              </a:rPr>
              <a:t>Y = NOT ( A 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EC88B2-4BAA-4BD3-95E0-C12C9EED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89" y="2509741"/>
            <a:ext cx="2569792" cy="27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C9B0B5-9DAA-4F99-9D01-10EEDD3C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Logic gate IC </a:t>
            </a:r>
            <a:r>
              <a:rPr lang="en-US" altLang="ko-KR" sz="2000" b="1" dirty="0">
                <a:latin typeface="맑은 고딕" charset="0"/>
                <a:ea typeface="맑은 고딕" charset="0"/>
              </a:rPr>
              <a:t>( ex. others 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61489" y="1401287"/>
            <a:ext cx="4876404" cy="1033747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827122" y="1320274"/>
            <a:ext cx="1173480" cy="10253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052348" y="974482"/>
            <a:ext cx="158889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/>
          <p:nvPr/>
        </p:nvPicPr>
        <p:blipFill>
          <a:blip r:embed="rId5"/>
          <a:stretch>
            <a:fillRect/>
          </a:stretch>
        </p:blipFill>
        <p:spPr>
          <a:xfrm>
            <a:off x="979292" y="2864579"/>
            <a:ext cx="4458740" cy="935415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6"/>
          <a:stretch>
            <a:fillRect/>
          </a:stretch>
        </p:blipFill>
        <p:spPr>
          <a:xfrm>
            <a:off x="5871816" y="2640566"/>
            <a:ext cx="1173479" cy="1089634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7"/>
          <a:stretch>
            <a:fillRect/>
          </a:stretch>
        </p:blipFill>
        <p:spPr>
          <a:xfrm>
            <a:off x="645545" y="4200027"/>
            <a:ext cx="4968551" cy="823178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>
          <a:blip r:embed="rId8"/>
          <a:stretch>
            <a:fillRect/>
          </a:stretch>
        </p:blipFill>
        <p:spPr>
          <a:xfrm>
            <a:off x="5861107" y="4015978"/>
            <a:ext cx="1173480" cy="1128467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>
          <a:blip r:embed="rId9"/>
          <a:stretch>
            <a:fillRect/>
          </a:stretch>
        </p:blipFill>
        <p:spPr>
          <a:xfrm>
            <a:off x="968585" y="5390038"/>
            <a:ext cx="4458739" cy="835943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>
          <a:blip r:embed="rId10"/>
          <a:stretch>
            <a:fillRect/>
          </a:stretch>
        </p:blipFill>
        <p:spPr>
          <a:xfrm>
            <a:off x="5873833" y="5289701"/>
            <a:ext cx="1160754" cy="106962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762812" y="974482"/>
            <a:ext cx="1252714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ko-KR" altLang="ko-K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5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C9B0B5-9DAA-4F99-9D01-10EEDD3C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latin typeface="맑은 고딕" charset="0"/>
                <a:ea typeface="맑은 고딕" charset="0"/>
              </a:rPr>
              <a:t>실험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 1. Logic gate IC </a:t>
            </a:r>
            <a:r>
              <a:rPr lang="en-US" altLang="ko-KR" sz="2000" b="1" dirty="0">
                <a:latin typeface="맑은 고딕" charset="0"/>
                <a:ea typeface="맑은 고딕" charset="0"/>
              </a:rPr>
              <a:t>( ex. others 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3" name="그림 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2304256" cy="10760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1339"/>
              </p:ext>
            </p:extLst>
          </p:nvPr>
        </p:nvGraphicFramePr>
        <p:xfrm>
          <a:off x="4283968" y="1628800"/>
          <a:ext cx="3392761" cy="1592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1838">
                  <a:extLst>
                    <a:ext uri="{9D8B030D-6E8A-4147-A177-3AD203B41FA5}">
                      <a16:colId xmlns:a16="http://schemas.microsoft.com/office/drawing/2014/main" val="2193933697"/>
                    </a:ext>
                  </a:extLst>
                </a:gridCol>
                <a:gridCol w="489606">
                  <a:extLst>
                    <a:ext uri="{9D8B030D-6E8A-4147-A177-3AD203B41FA5}">
                      <a16:colId xmlns:a16="http://schemas.microsoft.com/office/drawing/2014/main" val="1378378306"/>
                    </a:ext>
                  </a:extLst>
                </a:gridCol>
                <a:gridCol w="1221428">
                  <a:extLst>
                    <a:ext uri="{9D8B030D-6E8A-4147-A177-3AD203B41FA5}">
                      <a16:colId xmlns:a16="http://schemas.microsoft.com/office/drawing/2014/main" val="3565557520"/>
                    </a:ext>
                  </a:extLst>
                </a:gridCol>
                <a:gridCol w="1099889">
                  <a:extLst>
                    <a:ext uri="{9D8B030D-6E8A-4147-A177-3AD203B41FA5}">
                      <a16:colId xmlns:a16="http://schemas.microsoft.com/office/drawing/2014/main" val="3886764040"/>
                    </a:ext>
                  </a:extLst>
                </a:gridCol>
              </a:tblGrid>
              <a:tr h="29603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73166"/>
                  </a:ext>
                </a:extLst>
              </a:tr>
              <a:tr h="2960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6864172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296435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3013137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224189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9713063"/>
                  </a:ext>
                </a:extLst>
              </a:tr>
            </a:tbl>
          </a:graphicData>
        </a:graphic>
      </p:graphicFrame>
      <p:pic>
        <p:nvPicPr>
          <p:cNvPr id="24" name="그림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25144"/>
            <a:ext cx="2520279" cy="1080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16603"/>
              </p:ext>
            </p:extLst>
          </p:nvPr>
        </p:nvGraphicFramePr>
        <p:xfrm>
          <a:off x="4301662" y="4290830"/>
          <a:ext cx="3384377" cy="1658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400">
                  <a:extLst>
                    <a:ext uri="{9D8B030D-6E8A-4147-A177-3AD203B41FA5}">
                      <a16:colId xmlns:a16="http://schemas.microsoft.com/office/drawing/2014/main" val="3266570866"/>
                    </a:ext>
                  </a:extLst>
                </a:gridCol>
                <a:gridCol w="488396">
                  <a:extLst>
                    <a:ext uri="{9D8B030D-6E8A-4147-A177-3AD203B41FA5}">
                      <a16:colId xmlns:a16="http://schemas.microsoft.com/office/drawing/2014/main" val="908296813"/>
                    </a:ext>
                  </a:extLst>
                </a:gridCol>
                <a:gridCol w="1218410">
                  <a:extLst>
                    <a:ext uri="{9D8B030D-6E8A-4147-A177-3AD203B41FA5}">
                      <a16:colId xmlns:a16="http://schemas.microsoft.com/office/drawing/2014/main" val="1687169645"/>
                    </a:ext>
                  </a:extLst>
                </a:gridCol>
                <a:gridCol w="1097171">
                  <a:extLst>
                    <a:ext uri="{9D8B030D-6E8A-4147-A177-3AD203B41FA5}">
                      <a16:colId xmlns:a16="http://schemas.microsoft.com/office/drawing/2014/main" val="2725976485"/>
                    </a:ext>
                  </a:extLst>
                </a:gridCol>
              </a:tblGrid>
              <a:tr h="30828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04532"/>
                  </a:ext>
                </a:extLst>
              </a:tr>
              <a:tr h="308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656356"/>
                  </a:ext>
                </a:extLst>
              </a:tr>
              <a:tr h="26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839196"/>
                  </a:ext>
                </a:extLst>
              </a:tr>
              <a:tr h="26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137980"/>
                  </a:ext>
                </a:extLst>
              </a:tr>
              <a:tr h="26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7887322"/>
                  </a:ext>
                </a:extLst>
              </a:tr>
              <a:tr h="2604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16252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 bwMode="auto">
          <a:xfrm flipV="1">
            <a:off x="6740624" y="1997224"/>
            <a:ext cx="72008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 flipH="1" flipV="1">
            <a:off x="6740624" y="1997224"/>
            <a:ext cx="792088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 flipV="1">
            <a:off x="6740624" y="4653137"/>
            <a:ext cx="72008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 flipH="1" flipV="1">
            <a:off x="6740624" y="4653137"/>
            <a:ext cx="792088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531168" y="1146340"/>
            <a:ext cx="821729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아래 </a:t>
            </a:r>
            <a:r>
              <a:rPr lang="en-US" altLang="ko-KR" sz="1400" dirty="0"/>
              <a:t>Logic gate</a:t>
            </a:r>
            <a:r>
              <a:rPr lang="ko-KR" altLang="en-US" sz="1400" dirty="0"/>
              <a:t>를 </a:t>
            </a:r>
            <a:r>
              <a:rPr lang="en-US" altLang="ko-KR" sz="1400" dirty="0"/>
              <a:t>Verilog</a:t>
            </a:r>
            <a:r>
              <a:rPr lang="ko-KR" altLang="en-US" sz="1400" dirty="0"/>
              <a:t>로 시뮬레이션하여 우측 </a:t>
            </a:r>
            <a:r>
              <a:rPr lang="en-US" altLang="ko-KR" sz="1400" dirty="0"/>
              <a:t>Truth Table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기록하시오</a:t>
            </a:r>
            <a:r>
              <a:rPr lang="en-US" altLang="ko-KR" sz="1400" dirty="0"/>
              <a:t>. (project creation 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539552" y="3803324"/>
            <a:ext cx="7992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아래 </a:t>
            </a:r>
            <a:r>
              <a:rPr lang="en-US" altLang="ko-KR" sz="1400" dirty="0"/>
              <a:t>Logic gate</a:t>
            </a:r>
            <a:r>
              <a:rPr lang="ko-KR" altLang="en-US" sz="1400" dirty="0"/>
              <a:t>를 </a:t>
            </a:r>
            <a:r>
              <a:rPr lang="en-US" altLang="ko-KR" sz="1400" dirty="0"/>
              <a:t>Verilog</a:t>
            </a:r>
            <a:r>
              <a:rPr lang="ko-KR" altLang="en-US" sz="1400" dirty="0"/>
              <a:t>로 시뮬레이션하여 우측 </a:t>
            </a:r>
            <a:r>
              <a:rPr lang="en-US" altLang="ko-KR" sz="1400" dirty="0"/>
              <a:t>Truth Table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기록하시오</a:t>
            </a:r>
            <a:r>
              <a:rPr lang="en-US" altLang="ko-KR" sz="1400" dirty="0"/>
              <a:t>. (project creation )</a:t>
            </a:r>
          </a:p>
        </p:txBody>
      </p:sp>
    </p:spTree>
    <p:extLst>
      <p:ext uri="{BB962C8B-B14F-4D97-AF65-F5344CB8AC3E}">
        <p14:creationId xmlns:p14="http://schemas.microsoft.com/office/powerpoint/2010/main" val="27778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B-2. AND,NAND,OR,NOR logic Gates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67687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B-3. Boolean Algebra, B6-</a:t>
            </a:r>
            <a:r>
              <a:rPr lang="ko-KR" altLang="en-US" dirty="0" err="1"/>
              <a:t>드모르간의</a:t>
            </a:r>
            <a:r>
              <a:rPr lang="ko-KR" altLang="en-US" dirty="0"/>
              <a:t> 정리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Boolean Algebra + De-Morgan </a:t>
            </a:r>
            <a:r>
              <a:rPr lang="ko-KR" altLang="en-US" dirty="0"/>
              <a:t>정리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3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13260</TotalTime>
  <Pages>16</Pages>
  <Words>300</Words>
  <Characters>0</Characters>
  <Application>Microsoft Office PowerPoint</Application>
  <DocSecurity>0</DocSecurity>
  <PresentationFormat>화면 슬라이드 쇼(4:3)</PresentationFormat>
  <Lines>0</Lines>
  <Paragraphs>81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B-2. AND,NAND,OR,NOR logic Gates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이상곤</cp:lastModifiedBy>
  <cp:revision>289</cp:revision>
  <cp:lastPrinted>2019-02-28T01:57:48Z</cp:lastPrinted>
  <dcterms:modified xsi:type="dcterms:W3CDTF">2021-08-31T02:36:38Z</dcterms:modified>
</cp:coreProperties>
</file>