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54" r:id="rId1"/>
    <p:sldMasterId id="2147484455" r:id="rId2"/>
    <p:sldMasterId id="2147484456" r:id="rId3"/>
    <p:sldMasterId id="2147484457" r:id="rId4"/>
    <p:sldMasterId id="2147484458" r:id="rId5"/>
    <p:sldMasterId id="2147484459" r:id="rId6"/>
    <p:sldMasterId id="2147484460" r:id="rId7"/>
    <p:sldMasterId id="2147484461" r:id="rId8"/>
  </p:sldMasterIdLst>
  <p:notesMasterIdLst>
    <p:notesMasterId r:id="rId17"/>
  </p:notesMasterIdLst>
  <p:handoutMasterIdLst>
    <p:handoutMasterId r:id="rId18"/>
  </p:handoutMasterIdLst>
  <p:sldIdLst>
    <p:sldId id="256" r:id="rId9"/>
    <p:sldId id="379" r:id="rId10"/>
    <p:sldId id="380" r:id="rId11"/>
    <p:sldId id="381" r:id="rId12"/>
    <p:sldId id="378" r:id="rId13"/>
    <p:sldId id="382" r:id="rId14"/>
    <p:sldId id="374" r:id="rId15"/>
    <p:sldId id="347" r:id="rId16"/>
  </p:sldIdLst>
  <p:sldSz cx="9144000" cy="6858000" type="screen4x3"/>
  <p:notesSz cx="6761163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4BF945-F753-4898-BC8C-CA1CFE99E30E}" v="196" dt="2021-09-29T12:23:12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2" autoAdjust="0"/>
    <p:restoredTop sz="95245" autoAdjust="0"/>
  </p:normalViewPr>
  <p:slideViewPr>
    <p:cSldViewPr snapToObjects="1">
      <p:cViewPr varScale="1">
        <p:scale>
          <a:sx n="94" d="100"/>
          <a:sy n="94" d="100"/>
        </p:scale>
        <p:origin x="258" y="66"/>
      </p:cViewPr>
      <p:guideLst>
        <p:guide orient="horz" pos="2151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0" d="100"/>
          <a:sy n="60" d="100"/>
        </p:scale>
        <p:origin x="3283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microsoft.com/office/2016/11/relationships/changesInfo" Target="changesInfos/changesInfo1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상곤" userId="2f65e222-a19e-4f79-87c9-d76aac437b73" providerId="ADAL" clId="{EAD68E5C-CBAF-427E-865E-61570E543E13}"/>
    <pc:docChg chg="undo custSel addSld delSld modSld">
      <pc:chgData name="상곤" userId="2f65e222-a19e-4f79-87c9-d76aac437b73" providerId="ADAL" clId="{EAD68E5C-CBAF-427E-865E-61570E543E13}" dt="2020-10-07T03:24:39.141" v="1079" actId="1076"/>
      <pc:docMkLst>
        <pc:docMk/>
      </pc:docMkLst>
      <pc:sldChg chg="modSp mod">
        <pc:chgData name="상곤" userId="2f65e222-a19e-4f79-87c9-d76aac437b73" providerId="ADAL" clId="{EAD68E5C-CBAF-427E-865E-61570E543E13}" dt="2020-09-22T13:41:44.939" v="823" actId="20577"/>
        <pc:sldMkLst>
          <pc:docMk/>
          <pc:sldMk cId="3799859323" sldId="347"/>
        </pc:sldMkLst>
        <pc:spChg chg="mod">
          <ac:chgData name="상곤" userId="2f65e222-a19e-4f79-87c9-d76aac437b73" providerId="ADAL" clId="{EAD68E5C-CBAF-427E-865E-61570E543E13}" dt="2020-09-22T13:41:44.939" v="823" actId="20577"/>
          <ac:spMkLst>
            <pc:docMk/>
            <pc:sldMk cId="3799859323" sldId="347"/>
            <ac:spMk id="3" creationId="{649D1DC4-700E-4226-A354-D81E6E533B8A}"/>
          </ac:spMkLst>
        </pc:spChg>
        <pc:spChg chg="mod">
          <ac:chgData name="상곤" userId="2f65e222-a19e-4f79-87c9-d76aac437b73" providerId="ADAL" clId="{EAD68E5C-CBAF-427E-865E-61570E543E13}" dt="2020-09-22T13:40:01.869" v="766" actId="6549"/>
          <ac:spMkLst>
            <pc:docMk/>
            <pc:sldMk cId="3799859323" sldId="347"/>
            <ac:spMk id="18" creationId="{A899A2EF-2C39-48A2-A20F-23C789F0E2E5}"/>
          </ac:spMkLst>
        </pc:spChg>
      </pc:sldChg>
      <pc:sldChg chg="addSp modSp add del mod">
        <pc:chgData name="상곤" userId="2f65e222-a19e-4f79-87c9-d76aac437b73" providerId="ADAL" clId="{EAD68E5C-CBAF-427E-865E-61570E543E13}" dt="2020-09-22T13:51:59.245" v="859" actId="14100"/>
        <pc:sldMkLst>
          <pc:docMk/>
          <pc:sldMk cId="520375502" sldId="369"/>
        </pc:sldMkLst>
        <pc:spChg chg="mod">
          <ac:chgData name="상곤" userId="2f65e222-a19e-4f79-87c9-d76aac437b73" providerId="ADAL" clId="{EAD68E5C-CBAF-427E-865E-61570E543E13}" dt="2020-09-22T13:50:36.491" v="850" actId="21"/>
          <ac:spMkLst>
            <pc:docMk/>
            <pc:sldMk cId="520375502" sldId="369"/>
            <ac:spMk id="5" creationId="{0AB11B03-D4EE-4CA6-81AC-5BFC37C6FEC1}"/>
          </ac:spMkLst>
        </pc:spChg>
        <pc:spChg chg="add mod">
          <ac:chgData name="상곤" userId="2f65e222-a19e-4f79-87c9-d76aac437b73" providerId="ADAL" clId="{EAD68E5C-CBAF-427E-865E-61570E543E13}" dt="2020-09-22T13:51:59.245" v="859" actId="14100"/>
          <ac:spMkLst>
            <pc:docMk/>
            <pc:sldMk cId="520375502" sldId="369"/>
            <ac:spMk id="8" creationId="{7410C900-5A0B-45A4-A535-A0D658725831}"/>
          </ac:spMkLst>
        </pc:spChg>
        <pc:spChg chg="mod">
          <ac:chgData name="상곤" userId="2f65e222-a19e-4f79-87c9-d76aac437b73" providerId="ADAL" clId="{EAD68E5C-CBAF-427E-865E-61570E543E13}" dt="2020-09-22T13:49:55.668" v="847" actId="14100"/>
          <ac:spMkLst>
            <pc:docMk/>
            <pc:sldMk cId="520375502" sldId="369"/>
            <ac:spMk id="20" creationId="{3EEB851F-203D-45D4-9B48-4178C21344DF}"/>
          </ac:spMkLst>
        </pc:spChg>
      </pc:sldChg>
      <pc:sldChg chg="addSp delSp modSp mod">
        <pc:chgData name="상곤" userId="2f65e222-a19e-4f79-87c9-d76aac437b73" providerId="ADAL" clId="{EAD68E5C-CBAF-427E-865E-61570E543E13}" dt="2020-09-28T05:21:19.753" v="987" actId="113"/>
        <pc:sldMkLst>
          <pc:docMk/>
          <pc:sldMk cId="4006874874" sldId="374"/>
        </pc:sldMkLst>
        <pc:spChg chg="mod">
          <ac:chgData name="상곤" userId="2f65e222-a19e-4f79-87c9-d76aac437b73" providerId="ADAL" clId="{EAD68E5C-CBAF-427E-865E-61570E543E13}" dt="2020-09-22T13:42:54.827" v="825" actId="1076"/>
          <ac:spMkLst>
            <pc:docMk/>
            <pc:sldMk cId="4006874874" sldId="374"/>
            <ac:spMk id="2" creationId="{00000000-0000-0000-0000-000000000000}"/>
          </ac:spMkLst>
        </pc:spChg>
        <pc:spChg chg="add mod">
          <ac:chgData name="상곤" userId="2f65e222-a19e-4f79-87c9-d76aac437b73" providerId="ADAL" clId="{EAD68E5C-CBAF-427E-865E-61570E543E13}" dt="2020-09-28T02:10:29.972" v="977" actId="20577"/>
          <ac:spMkLst>
            <pc:docMk/>
            <pc:sldMk cId="4006874874" sldId="374"/>
            <ac:spMk id="3" creationId="{63225531-8CFE-4411-89ED-E92BA62EF59C}"/>
          </ac:spMkLst>
        </pc:spChg>
        <pc:spChg chg="del mod">
          <ac:chgData name="상곤" userId="2f65e222-a19e-4f79-87c9-d76aac437b73" providerId="ADAL" clId="{EAD68E5C-CBAF-427E-865E-61570E543E13}" dt="2020-09-22T13:22:04.414" v="351" actId="478"/>
          <ac:spMkLst>
            <pc:docMk/>
            <pc:sldMk cId="4006874874" sldId="374"/>
            <ac:spMk id="4" creationId="{5B52EB49-E2D3-4270-A6D9-95837B0E9B7D}"/>
          </ac:spMkLst>
        </pc:spChg>
        <pc:spChg chg="add mod">
          <ac:chgData name="상곤" userId="2f65e222-a19e-4f79-87c9-d76aac437b73" providerId="ADAL" clId="{EAD68E5C-CBAF-427E-865E-61570E543E13}" dt="2020-09-28T05:21:03.915" v="982" actId="113"/>
          <ac:spMkLst>
            <pc:docMk/>
            <pc:sldMk cId="4006874874" sldId="374"/>
            <ac:spMk id="8" creationId="{2DB13AD1-19A6-42F6-B4A6-95ABAD2EF542}"/>
          </ac:spMkLst>
        </pc:spChg>
        <pc:spChg chg="add mod">
          <ac:chgData name="상곤" userId="2f65e222-a19e-4f79-87c9-d76aac437b73" providerId="ADAL" clId="{EAD68E5C-CBAF-427E-865E-61570E543E13}" dt="2020-09-24T10:03:32.376" v="966" actId="2711"/>
          <ac:spMkLst>
            <pc:docMk/>
            <pc:sldMk cId="4006874874" sldId="374"/>
            <ac:spMk id="9" creationId="{8584CEA2-15CB-4B4D-92CD-A932D5FD1221}"/>
          </ac:spMkLst>
        </pc:spChg>
        <pc:spChg chg="add mod">
          <ac:chgData name="상곤" userId="2f65e222-a19e-4f79-87c9-d76aac437b73" providerId="ADAL" clId="{EAD68E5C-CBAF-427E-865E-61570E543E13}" dt="2020-09-28T05:21:19.753" v="987" actId="113"/>
          <ac:spMkLst>
            <pc:docMk/>
            <pc:sldMk cId="4006874874" sldId="374"/>
            <ac:spMk id="10" creationId="{EE4E15C1-A5A5-4E15-BF42-D20B0026B04B}"/>
          </ac:spMkLst>
        </pc:spChg>
        <pc:spChg chg="del">
          <ac:chgData name="상곤" userId="2f65e222-a19e-4f79-87c9-d76aac437b73" providerId="ADAL" clId="{EAD68E5C-CBAF-427E-865E-61570E543E13}" dt="2020-09-22T13:22:00.082" v="349" actId="478"/>
          <ac:spMkLst>
            <pc:docMk/>
            <pc:sldMk cId="4006874874" sldId="374"/>
            <ac:spMk id="12" creationId="{C7F44749-825A-4E4A-91F6-A8BFFE9A6C47}"/>
          </ac:spMkLst>
        </pc:spChg>
        <pc:spChg chg="add del mod">
          <ac:chgData name="상곤" userId="2f65e222-a19e-4f79-87c9-d76aac437b73" providerId="ADAL" clId="{EAD68E5C-CBAF-427E-865E-61570E543E13}" dt="2020-09-22T13:27:05.407" v="495" actId="22"/>
          <ac:spMkLst>
            <pc:docMk/>
            <pc:sldMk cId="4006874874" sldId="374"/>
            <ac:spMk id="14" creationId="{64899654-39EC-443D-8C0C-279442804B15}"/>
          </ac:spMkLst>
        </pc:spChg>
        <pc:spChg chg="del">
          <ac:chgData name="상곤" userId="2f65e222-a19e-4f79-87c9-d76aac437b73" providerId="ADAL" clId="{EAD68E5C-CBAF-427E-865E-61570E543E13}" dt="2020-09-22T13:22:00.082" v="349" actId="478"/>
          <ac:spMkLst>
            <pc:docMk/>
            <pc:sldMk cId="4006874874" sldId="374"/>
            <ac:spMk id="17" creationId="{72CFD94F-2FC1-4FB0-B867-5C0FA222AD10}"/>
          </ac:spMkLst>
        </pc:spChg>
        <pc:spChg chg="del">
          <ac:chgData name="상곤" userId="2f65e222-a19e-4f79-87c9-d76aac437b73" providerId="ADAL" clId="{EAD68E5C-CBAF-427E-865E-61570E543E13}" dt="2020-09-22T13:22:00.082" v="349" actId="478"/>
          <ac:spMkLst>
            <pc:docMk/>
            <pc:sldMk cId="4006874874" sldId="374"/>
            <ac:spMk id="18" creationId="{C07DC7BB-BC8B-492A-B658-B27E3D7B6D62}"/>
          </ac:spMkLst>
        </pc:spChg>
        <pc:picChg chg="del">
          <ac:chgData name="상곤" userId="2f65e222-a19e-4f79-87c9-d76aac437b73" providerId="ADAL" clId="{EAD68E5C-CBAF-427E-865E-61570E543E13}" dt="2020-09-22T13:22:00.082" v="349" actId="478"/>
          <ac:picMkLst>
            <pc:docMk/>
            <pc:sldMk cId="4006874874" sldId="374"/>
            <ac:picMk id="13" creationId="{82329620-08E0-431E-A69C-4A857434168C}"/>
          </ac:picMkLst>
        </pc:picChg>
        <pc:picChg chg="del">
          <ac:chgData name="상곤" userId="2f65e222-a19e-4f79-87c9-d76aac437b73" providerId="ADAL" clId="{EAD68E5C-CBAF-427E-865E-61570E543E13}" dt="2020-09-22T13:22:00.082" v="349" actId="478"/>
          <ac:picMkLst>
            <pc:docMk/>
            <pc:sldMk cId="4006874874" sldId="374"/>
            <ac:picMk id="15" creationId="{5308A9D5-064C-486F-A115-25087A8AF4B8}"/>
          </ac:picMkLst>
        </pc:picChg>
      </pc:sldChg>
      <pc:sldChg chg="addSp delSp modSp mod">
        <pc:chgData name="상곤" userId="2f65e222-a19e-4f79-87c9-d76aac437b73" providerId="ADAL" clId="{EAD68E5C-CBAF-427E-865E-61570E543E13}" dt="2020-10-07T01:22:51.432" v="1064" actId="478"/>
        <pc:sldMkLst>
          <pc:docMk/>
          <pc:sldMk cId="1756523327" sldId="378"/>
        </pc:sldMkLst>
        <pc:spChg chg="add mod">
          <ac:chgData name="상곤" userId="2f65e222-a19e-4f79-87c9-d76aac437b73" providerId="ADAL" clId="{EAD68E5C-CBAF-427E-865E-61570E543E13}" dt="2020-09-24T09:59:33.666" v="944" actId="1036"/>
          <ac:spMkLst>
            <pc:docMk/>
            <pc:sldMk cId="1756523327" sldId="378"/>
            <ac:spMk id="3" creationId="{EB39F751-EFDD-4D79-96CD-A69D96B398A4}"/>
          </ac:spMkLst>
        </pc:spChg>
        <pc:spChg chg="mod">
          <ac:chgData name="상곤" userId="2f65e222-a19e-4f79-87c9-d76aac437b73" providerId="ADAL" clId="{EAD68E5C-CBAF-427E-865E-61570E543E13}" dt="2020-09-24T10:00:22.389" v="949" actId="1036"/>
          <ac:spMkLst>
            <pc:docMk/>
            <pc:sldMk cId="1756523327" sldId="378"/>
            <ac:spMk id="4" creationId="{5B52EB49-E2D3-4270-A6D9-95837B0E9B7D}"/>
          </ac:spMkLst>
        </pc:spChg>
        <pc:spChg chg="add mod">
          <ac:chgData name="상곤" userId="2f65e222-a19e-4f79-87c9-d76aac437b73" providerId="ADAL" clId="{EAD68E5C-CBAF-427E-865E-61570E543E13}" dt="2020-09-24T10:01:29.193" v="962" actId="14100"/>
          <ac:spMkLst>
            <pc:docMk/>
            <pc:sldMk cId="1756523327" sldId="378"/>
            <ac:spMk id="7" creationId="{FF149031-79B2-476D-85CD-E0109405C374}"/>
          </ac:spMkLst>
        </pc:spChg>
        <pc:spChg chg="add mod">
          <ac:chgData name="상곤" userId="2f65e222-a19e-4f79-87c9-d76aac437b73" providerId="ADAL" clId="{EAD68E5C-CBAF-427E-865E-61570E543E13}" dt="2020-09-24T10:01:38.404" v="965" actId="20577"/>
          <ac:spMkLst>
            <pc:docMk/>
            <pc:sldMk cId="1756523327" sldId="378"/>
            <ac:spMk id="8" creationId="{69A3CDEF-EABA-490A-A966-6884F7D723F7}"/>
          </ac:spMkLst>
        </pc:spChg>
        <pc:spChg chg="mod">
          <ac:chgData name="상곤" userId="2f65e222-a19e-4f79-87c9-d76aac437b73" providerId="ADAL" clId="{EAD68E5C-CBAF-427E-865E-61570E543E13}" dt="2020-09-24T10:00:01.673" v="947" actId="1035"/>
          <ac:spMkLst>
            <pc:docMk/>
            <pc:sldMk cId="1756523327" sldId="378"/>
            <ac:spMk id="18" creationId="{8F53BE40-2133-4941-93B0-52FDC034D5DE}"/>
          </ac:spMkLst>
        </pc:spChg>
        <pc:spChg chg="mod">
          <ac:chgData name="상곤" userId="2f65e222-a19e-4f79-87c9-d76aac437b73" providerId="ADAL" clId="{EAD68E5C-CBAF-427E-865E-61570E543E13}" dt="2020-09-24T10:00:01.673" v="947" actId="1035"/>
          <ac:spMkLst>
            <pc:docMk/>
            <pc:sldMk cId="1756523327" sldId="378"/>
            <ac:spMk id="22" creationId="{22C5EA03-FCD1-4F97-9DA8-82CDA3F75BD4}"/>
          </ac:spMkLst>
        </pc:spChg>
        <pc:spChg chg="mod">
          <ac:chgData name="상곤" userId="2f65e222-a19e-4f79-87c9-d76aac437b73" providerId="ADAL" clId="{EAD68E5C-CBAF-427E-865E-61570E543E13}" dt="2020-09-24T10:00:01.673" v="947" actId="1035"/>
          <ac:spMkLst>
            <pc:docMk/>
            <pc:sldMk cId="1756523327" sldId="378"/>
            <ac:spMk id="23" creationId="{E70959B8-121B-4D81-B1B7-DCD19FEE4936}"/>
          </ac:spMkLst>
        </pc:spChg>
        <pc:spChg chg="mod ord">
          <ac:chgData name="상곤" userId="2f65e222-a19e-4f79-87c9-d76aac437b73" providerId="ADAL" clId="{EAD68E5C-CBAF-427E-865E-61570E543E13}" dt="2020-09-24T10:00:07.525" v="948" actId="166"/>
          <ac:spMkLst>
            <pc:docMk/>
            <pc:sldMk cId="1756523327" sldId="378"/>
            <ac:spMk id="24" creationId="{A33BCD71-7AA2-4D1D-9568-FB172CFF380C}"/>
          </ac:spMkLst>
        </pc:spChg>
        <pc:spChg chg="mod">
          <ac:chgData name="상곤" userId="2f65e222-a19e-4f79-87c9-d76aac437b73" providerId="ADAL" clId="{EAD68E5C-CBAF-427E-865E-61570E543E13}" dt="2020-09-24T09:59:48.492" v="946" actId="1036"/>
          <ac:spMkLst>
            <pc:docMk/>
            <pc:sldMk cId="1756523327" sldId="378"/>
            <ac:spMk id="26" creationId="{FE7DA176-E7DE-4E09-95E8-59F8B817658C}"/>
          </ac:spMkLst>
        </pc:spChg>
        <pc:spChg chg="mod">
          <ac:chgData name="상곤" userId="2f65e222-a19e-4f79-87c9-d76aac437b73" providerId="ADAL" clId="{EAD68E5C-CBAF-427E-865E-61570E543E13}" dt="2020-09-24T09:59:48.492" v="946" actId="1036"/>
          <ac:spMkLst>
            <pc:docMk/>
            <pc:sldMk cId="1756523327" sldId="378"/>
            <ac:spMk id="28" creationId="{C13235C7-FC15-4FE1-ABE2-AB75AEAB760D}"/>
          </ac:spMkLst>
        </pc:spChg>
        <pc:spChg chg="mod">
          <ac:chgData name="상곤" userId="2f65e222-a19e-4f79-87c9-d76aac437b73" providerId="ADAL" clId="{EAD68E5C-CBAF-427E-865E-61570E543E13}" dt="2020-09-24T09:59:48.492" v="946" actId="1036"/>
          <ac:spMkLst>
            <pc:docMk/>
            <pc:sldMk cId="1756523327" sldId="378"/>
            <ac:spMk id="29" creationId="{79377F65-31A6-46BE-86DD-3F084B376751}"/>
          </ac:spMkLst>
        </pc:spChg>
        <pc:spChg chg="mod">
          <ac:chgData name="상곤" userId="2f65e222-a19e-4f79-87c9-d76aac437b73" providerId="ADAL" clId="{EAD68E5C-CBAF-427E-865E-61570E543E13}" dt="2020-09-24T09:59:48.492" v="946" actId="1036"/>
          <ac:spMkLst>
            <pc:docMk/>
            <pc:sldMk cId="1756523327" sldId="378"/>
            <ac:spMk id="30" creationId="{00000000-0000-0000-0000-000000000000}"/>
          </ac:spMkLst>
        </pc:spChg>
        <pc:spChg chg="mod">
          <ac:chgData name="상곤" userId="2f65e222-a19e-4f79-87c9-d76aac437b73" providerId="ADAL" clId="{EAD68E5C-CBAF-427E-865E-61570E543E13}" dt="2020-09-24T09:59:48.492" v="946" actId="1036"/>
          <ac:spMkLst>
            <pc:docMk/>
            <pc:sldMk cId="1756523327" sldId="378"/>
            <ac:spMk id="31" creationId="{00000000-0000-0000-0000-000000000000}"/>
          </ac:spMkLst>
        </pc:spChg>
        <pc:spChg chg="mod">
          <ac:chgData name="상곤" userId="2f65e222-a19e-4f79-87c9-d76aac437b73" providerId="ADAL" clId="{EAD68E5C-CBAF-427E-865E-61570E543E13}" dt="2020-09-24T09:59:48.492" v="946" actId="1036"/>
          <ac:spMkLst>
            <pc:docMk/>
            <pc:sldMk cId="1756523327" sldId="378"/>
            <ac:spMk id="32" creationId="{00000000-0000-0000-0000-000000000000}"/>
          </ac:spMkLst>
        </pc:spChg>
        <pc:spChg chg="mod">
          <ac:chgData name="상곤" userId="2f65e222-a19e-4f79-87c9-d76aac437b73" providerId="ADAL" clId="{EAD68E5C-CBAF-427E-865E-61570E543E13}" dt="2020-09-24T09:59:48.492" v="946" actId="1036"/>
          <ac:spMkLst>
            <pc:docMk/>
            <pc:sldMk cId="1756523327" sldId="378"/>
            <ac:spMk id="34" creationId="{00000000-0000-0000-0000-000000000000}"/>
          </ac:spMkLst>
        </pc:spChg>
        <pc:spChg chg="mod">
          <ac:chgData name="상곤" userId="2f65e222-a19e-4f79-87c9-d76aac437b73" providerId="ADAL" clId="{EAD68E5C-CBAF-427E-865E-61570E543E13}" dt="2020-09-24T09:59:48.492" v="946" actId="1036"/>
          <ac:spMkLst>
            <pc:docMk/>
            <pc:sldMk cId="1756523327" sldId="378"/>
            <ac:spMk id="35" creationId="{00000000-0000-0000-0000-000000000000}"/>
          </ac:spMkLst>
        </pc:spChg>
        <pc:spChg chg="mod">
          <ac:chgData name="상곤" userId="2f65e222-a19e-4f79-87c9-d76aac437b73" providerId="ADAL" clId="{EAD68E5C-CBAF-427E-865E-61570E543E13}" dt="2020-09-24T09:59:48.492" v="946" actId="1036"/>
          <ac:spMkLst>
            <pc:docMk/>
            <pc:sldMk cId="1756523327" sldId="378"/>
            <ac:spMk id="36" creationId="{00000000-0000-0000-0000-000000000000}"/>
          </ac:spMkLst>
        </pc:spChg>
        <pc:spChg chg="mod">
          <ac:chgData name="상곤" userId="2f65e222-a19e-4f79-87c9-d76aac437b73" providerId="ADAL" clId="{EAD68E5C-CBAF-427E-865E-61570E543E13}" dt="2020-09-24T09:59:33.666" v="944" actId="1036"/>
          <ac:spMkLst>
            <pc:docMk/>
            <pc:sldMk cId="1756523327" sldId="378"/>
            <ac:spMk id="39" creationId="{00000000-0000-0000-0000-000000000000}"/>
          </ac:spMkLst>
        </pc:spChg>
        <pc:spChg chg="mod">
          <ac:chgData name="상곤" userId="2f65e222-a19e-4f79-87c9-d76aac437b73" providerId="ADAL" clId="{EAD68E5C-CBAF-427E-865E-61570E543E13}" dt="2020-09-24T09:59:33.666" v="944" actId="1036"/>
          <ac:spMkLst>
            <pc:docMk/>
            <pc:sldMk cId="1756523327" sldId="378"/>
            <ac:spMk id="40" creationId="{00000000-0000-0000-0000-000000000000}"/>
          </ac:spMkLst>
        </pc:spChg>
        <pc:spChg chg="mod">
          <ac:chgData name="상곤" userId="2f65e222-a19e-4f79-87c9-d76aac437b73" providerId="ADAL" clId="{EAD68E5C-CBAF-427E-865E-61570E543E13}" dt="2020-09-24T10:00:01.673" v="947" actId="1035"/>
          <ac:spMkLst>
            <pc:docMk/>
            <pc:sldMk cId="1756523327" sldId="378"/>
            <ac:spMk id="41" creationId="{00000000-0000-0000-0000-000000000000}"/>
          </ac:spMkLst>
        </pc:spChg>
        <pc:spChg chg="mod">
          <ac:chgData name="상곤" userId="2f65e222-a19e-4f79-87c9-d76aac437b73" providerId="ADAL" clId="{EAD68E5C-CBAF-427E-865E-61570E543E13}" dt="2020-09-24T10:00:01.673" v="947" actId="1035"/>
          <ac:spMkLst>
            <pc:docMk/>
            <pc:sldMk cId="1756523327" sldId="378"/>
            <ac:spMk id="43" creationId="{00000000-0000-0000-0000-000000000000}"/>
          </ac:spMkLst>
        </pc:spChg>
        <pc:graphicFrameChg chg="mod">
          <ac:chgData name="상곤" userId="2f65e222-a19e-4f79-87c9-d76aac437b73" providerId="ADAL" clId="{EAD68E5C-CBAF-427E-865E-61570E543E13}" dt="2020-09-24T09:59:48.492" v="946" actId="1036"/>
          <ac:graphicFrameMkLst>
            <pc:docMk/>
            <pc:sldMk cId="1756523327" sldId="378"/>
            <ac:graphicFrameMk id="25" creationId="{657A489F-9027-473F-9AFA-DD664EBC5923}"/>
          </ac:graphicFrameMkLst>
        </pc:graphicFrameChg>
        <pc:picChg chg="add del mod">
          <ac:chgData name="상곤" userId="2f65e222-a19e-4f79-87c9-d76aac437b73" providerId="ADAL" clId="{EAD68E5C-CBAF-427E-865E-61570E543E13}" dt="2020-10-07T01:22:22.731" v="1040" actId="478"/>
          <ac:picMkLst>
            <pc:docMk/>
            <pc:sldMk cId="1756523327" sldId="378"/>
            <ac:picMk id="9" creationId="{00000000-0000-0000-0000-000000000000}"/>
          </ac:picMkLst>
        </pc:picChg>
        <pc:picChg chg="mod">
          <ac:chgData name="상곤" userId="2f65e222-a19e-4f79-87c9-d76aac437b73" providerId="ADAL" clId="{EAD68E5C-CBAF-427E-865E-61570E543E13}" dt="2020-09-24T10:00:01.673" v="947" actId="1035"/>
          <ac:picMkLst>
            <pc:docMk/>
            <pc:sldMk cId="1756523327" sldId="378"/>
            <ac:picMk id="14" creationId="{B4CF7ADE-218B-4192-AE4F-494D3A0A6426}"/>
          </ac:picMkLst>
        </pc:picChg>
        <pc:picChg chg="mod">
          <ac:chgData name="상곤" userId="2f65e222-a19e-4f79-87c9-d76aac437b73" providerId="ADAL" clId="{EAD68E5C-CBAF-427E-865E-61570E543E13}" dt="2020-09-24T09:59:48.492" v="946" actId="1036"/>
          <ac:picMkLst>
            <pc:docMk/>
            <pc:sldMk cId="1756523327" sldId="378"/>
            <ac:picMk id="27" creationId="{B5B9EA8C-4E22-44B4-9498-1CE887E743DB}"/>
          </ac:picMkLst>
        </pc:picChg>
        <pc:inkChg chg="add del mod">
          <ac:chgData name="상곤" userId="2f65e222-a19e-4f79-87c9-d76aac437b73" providerId="ADAL" clId="{EAD68E5C-CBAF-427E-865E-61570E543E13}" dt="2020-10-07T01:22:41.180" v="1055" actId="478"/>
          <ac:inkMkLst>
            <pc:docMk/>
            <pc:sldMk cId="1756523327" sldId="378"/>
            <ac:inkMk id="10" creationId="{1DF48C7E-D7F5-4565-9812-F69506A8221E}"/>
          </ac:inkMkLst>
        </pc:inkChg>
        <pc:inkChg chg="add del">
          <ac:chgData name="상곤" userId="2f65e222-a19e-4f79-87c9-d76aac437b73" providerId="ADAL" clId="{EAD68E5C-CBAF-427E-865E-61570E543E13}" dt="2020-10-07T01:21:44.543" v="1013" actId="478"/>
          <ac:inkMkLst>
            <pc:docMk/>
            <pc:sldMk cId="1756523327" sldId="378"/>
            <ac:inkMk id="11" creationId="{38F63E70-DC8C-45F0-BCD8-EF619160F736}"/>
          </ac:inkMkLst>
        </pc:inkChg>
        <pc:inkChg chg="add del">
          <ac:chgData name="상곤" userId="2f65e222-a19e-4f79-87c9-d76aac437b73" providerId="ADAL" clId="{EAD68E5C-CBAF-427E-865E-61570E543E13}" dt="2020-10-07T01:22:24.693" v="1041" actId="478"/>
          <ac:inkMkLst>
            <pc:docMk/>
            <pc:sldMk cId="1756523327" sldId="378"/>
            <ac:inkMk id="12" creationId="{2C5D35CB-E5B0-4C2A-A812-219F9AB55A30}"/>
          </ac:inkMkLst>
        </pc:inkChg>
        <pc:inkChg chg="add del">
          <ac:chgData name="상곤" userId="2f65e222-a19e-4f79-87c9-d76aac437b73" providerId="ADAL" clId="{EAD68E5C-CBAF-427E-865E-61570E543E13}" dt="2020-10-07T01:22:43.117" v="1057" actId="478"/>
          <ac:inkMkLst>
            <pc:docMk/>
            <pc:sldMk cId="1756523327" sldId="378"/>
            <ac:inkMk id="13" creationId="{BA0526B9-6F5D-42F1-91A9-46C1745BB3D1}"/>
          </ac:inkMkLst>
        </pc:inkChg>
        <pc:inkChg chg="add del">
          <ac:chgData name="상곤" userId="2f65e222-a19e-4f79-87c9-d76aac437b73" providerId="ADAL" clId="{EAD68E5C-CBAF-427E-865E-61570E543E13}" dt="2020-10-07T01:22:42.402" v="1056" actId="478"/>
          <ac:inkMkLst>
            <pc:docMk/>
            <pc:sldMk cId="1756523327" sldId="378"/>
            <ac:inkMk id="15" creationId="{521FE10C-F479-4DD5-802D-FE5EBA2E7618}"/>
          </ac:inkMkLst>
        </pc:inkChg>
        <pc:inkChg chg="add del">
          <ac:chgData name="상곤" userId="2f65e222-a19e-4f79-87c9-d76aac437b73" providerId="ADAL" clId="{EAD68E5C-CBAF-427E-865E-61570E543E13}" dt="2020-10-07T01:22:50.128" v="1063" actId="478"/>
          <ac:inkMkLst>
            <pc:docMk/>
            <pc:sldMk cId="1756523327" sldId="378"/>
            <ac:inkMk id="16" creationId="{958C346A-EDC3-4585-90B2-73044880E44A}"/>
          </ac:inkMkLst>
        </pc:inkChg>
        <pc:inkChg chg="add del">
          <ac:chgData name="상곤" userId="2f65e222-a19e-4f79-87c9-d76aac437b73" providerId="ADAL" clId="{EAD68E5C-CBAF-427E-865E-61570E543E13}" dt="2020-10-07T01:22:45.443" v="1058" actId="478"/>
          <ac:inkMkLst>
            <pc:docMk/>
            <pc:sldMk cId="1756523327" sldId="378"/>
            <ac:inkMk id="17" creationId="{FFA69B09-7AF4-4BDF-90B4-4A5C9346D1F9}"/>
          </ac:inkMkLst>
        </pc:inkChg>
        <pc:inkChg chg="add del">
          <ac:chgData name="상곤" userId="2f65e222-a19e-4f79-87c9-d76aac437b73" providerId="ADAL" clId="{EAD68E5C-CBAF-427E-865E-61570E543E13}" dt="2020-10-07T01:22:51.432" v="1064" actId="478"/>
          <ac:inkMkLst>
            <pc:docMk/>
            <pc:sldMk cId="1756523327" sldId="378"/>
            <ac:inkMk id="19" creationId="{D1BD2538-6161-498D-B4E6-3D98B0928055}"/>
          </ac:inkMkLst>
        </pc:inkChg>
        <pc:inkChg chg="add del">
          <ac:chgData name="상곤" userId="2f65e222-a19e-4f79-87c9-d76aac437b73" providerId="ADAL" clId="{EAD68E5C-CBAF-427E-865E-61570E543E13}" dt="2020-10-07T01:22:49.333" v="1062" actId="478"/>
          <ac:inkMkLst>
            <pc:docMk/>
            <pc:sldMk cId="1756523327" sldId="378"/>
            <ac:inkMk id="20" creationId="{9AC322CC-6151-49AD-8BD3-BE83B3FB6307}"/>
          </ac:inkMkLst>
        </pc:inkChg>
        <pc:inkChg chg="add del">
          <ac:chgData name="상곤" userId="2f65e222-a19e-4f79-87c9-d76aac437b73" providerId="ADAL" clId="{EAD68E5C-CBAF-427E-865E-61570E543E13}" dt="2020-10-07T01:22:18.345" v="1037" actId="478"/>
          <ac:inkMkLst>
            <pc:docMk/>
            <pc:sldMk cId="1756523327" sldId="378"/>
            <ac:inkMk id="21" creationId="{DB175C18-85C1-4BB2-A7E5-3D9FC159B3F8}"/>
          </ac:inkMkLst>
        </pc:inkChg>
        <pc:inkChg chg="add del">
          <ac:chgData name="상곤" userId="2f65e222-a19e-4f79-87c9-d76aac437b73" providerId="ADAL" clId="{EAD68E5C-CBAF-427E-865E-61570E543E13}" dt="2020-10-07T01:22:48.339" v="1061" actId="478"/>
          <ac:inkMkLst>
            <pc:docMk/>
            <pc:sldMk cId="1756523327" sldId="378"/>
            <ac:inkMk id="45" creationId="{C26686A9-F6C4-48D9-AC49-E492DB16A119}"/>
          </ac:inkMkLst>
        </pc:inkChg>
        <pc:inkChg chg="add del">
          <ac:chgData name="상곤" userId="2f65e222-a19e-4f79-87c9-d76aac437b73" providerId="ADAL" clId="{EAD68E5C-CBAF-427E-865E-61570E543E13}" dt="2020-10-07T01:22:47.026" v="1059" actId="478"/>
          <ac:inkMkLst>
            <pc:docMk/>
            <pc:sldMk cId="1756523327" sldId="378"/>
            <ac:inkMk id="46" creationId="{D1229BC6-70DE-449D-877C-97114ADDE64B}"/>
          </ac:inkMkLst>
        </pc:inkChg>
        <pc:inkChg chg="add del">
          <ac:chgData name="상곤" userId="2f65e222-a19e-4f79-87c9-d76aac437b73" providerId="ADAL" clId="{EAD68E5C-CBAF-427E-865E-61570E543E13}" dt="2020-10-07T01:22:16.680" v="1036" actId="478"/>
          <ac:inkMkLst>
            <pc:docMk/>
            <pc:sldMk cId="1756523327" sldId="378"/>
            <ac:inkMk id="47" creationId="{3FA026C6-FE3F-4509-AAE9-4FFA04437EB3}"/>
          </ac:inkMkLst>
        </pc:inkChg>
        <pc:inkChg chg="add del">
          <ac:chgData name="상곤" userId="2f65e222-a19e-4f79-87c9-d76aac437b73" providerId="ADAL" clId="{EAD68E5C-CBAF-427E-865E-61570E543E13}" dt="2020-10-07T01:22:47.741" v="1060" actId="478"/>
          <ac:inkMkLst>
            <pc:docMk/>
            <pc:sldMk cId="1756523327" sldId="378"/>
            <ac:inkMk id="48" creationId="{CD193E7C-B00D-46A7-BD4D-CDF091E20B91}"/>
          </ac:inkMkLst>
        </pc:inkChg>
        <pc:inkChg chg="add del">
          <ac:chgData name="상곤" userId="2f65e222-a19e-4f79-87c9-d76aac437b73" providerId="ADAL" clId="{EAD68E5C-CBAF-427E-865E-61570E543E13}" dt="2020-10-07T01:22:14.302" v="1034" actId="478"/>
          <ac:inkMkLst>
            <pc:docMk/>
            <pc:sldMk cId="1756523327" sldId="378"/>
            <ac:inkMk id="49" creationId="{71FE7DE9-14CD-4BCE-AE8D-A7C8E5EFB3E8}"/>
          </ac:inkMkLst>
        </pc:inkChg>
        <pc:inkChg chg="add del">
          <ac:chgData name="상곤" userId="2f65e222-a19e-4f79-87c9-d76aac437b73" providerId="ADAL" clId="{EAD68E5C-CBAF-427E-865E-61570E543E13}" dt="2020-10-07T01:22:15.903" v="1035" actId="478"/>
          <ac:inkMkLst>
            <pc:docMk/>
            <pc:sldMk cId="1756523327" sldId="378"/>
            <ac:inkMk id="50" creationId="{9CC82AB3-1F8B-4811-9C11-6CA261BF0122}"/>
          </ac:inkMkLst>
        </pc:inkChg>
        <pc:inkChg chg="add del">
          <ac:chgData name="상곤" userId="2f65e222-a19e-4f79-87c9-d76aac437b73" providerId="ADAL" clId="{EAD68E5C-CBAF-427E-865E-61570E543E13}" dt="2020-10-07T01:22:13.035" v="1033" actId="478"/>
          <ac:inkMkLst>
            <pc:docMk/>
            <pc:sldMk cId="1756523327" sldId="378"/>
            <ac:inkMk id="51" creationId="{1ECE9FFE-3E54-4E62-8E0A-2582C8692A95}"/>
          </ac:inkMkLst>
        </pc:inkChg>
        <pc:inkChg chg="add del">
          <ac:chgData name="상곤" userId="2f65e222-a19e-4f79-87c9-d76aac437b73" providerId="ADAL" clId="{EAD68E5C-CBAF-427E-865E-61570E543E13}" dt="2020-10-07T01:22:08.413" v="1030" actId="478"/>
          <ac:inkMkLst>
            <pc:docMk/>
            <pc:sldMk cId="1756523327" sldId="378"/>
            <ac:inkMk id="52" creationId="{E392399C-B15E-4DEB-B662-4379F9479E60}"/>
          </ac:inkMkLst>
        </pc:inkChg>
        <pc:inkChg chg="add del">
          <ac:chgData name="상곤" userId="2f65e222-a19e-4f79-87c9-d76aac437b73" providerId="ADAL" clId="{EAD68E5C-CBAF-427E-865E-61570E543E13}" dt="2020-10-07T01:22:03.691" v="1027" actId="478"/>
          <ac:inkMkLst>
            <pc:docMk/>
            <pc:sldMk cId="1756523327" sldId="378"/>
            <ac:inkMk id="53" creationId="{212D2ED6-79BB-406E-BB30-C9DF689B779E}"/>
          </ac:inkMkLst>
        </pc:inkChg>
        <pc:inkChg chg="add del">
          <ac:chgData name="상곤" userId="2f65e222-a19e-4f79-87c9-d76aac437b73" providerId="ADAL" clId="{EAD68E5C-CBAF-427E-865E-61570E543E13}" dt="2020-10-07T01:22:25.699" v="1042" actId="478"/>
          <ac:inkMkLst>
            <pc:docMk/>
            <pc:sldMk cId="1756523327" sldId="378"/>
            <ac:inkMk id="54" creationId="{4BC74E9E-A90F-4475-83B7-465E845E514E}"/>
          </ac:inkMkLst>
        </pc:inkChg>
        <pc:inkChg chg="add del">
          <ac:chgData name="상곤" userId="2f65e222-a19e-4f79-87c9-d76aac437b73" providerId="ADAL" clId="{EAD68E5C-CBAF-427E-865E-61570E543E13}" dt="2020-10-07T01:22:28.706" v="1045" actId="478"/>
          <ac:inkMkLst>
            <pc:docMk/>
            <pc:sldMk cId="1756523327" sldId="378"/>
            <ac:inkMk id="55" creationId="{60A2755B-868B-44A5-ACE7-388B2A6DCF20}"/>
          </ac:inkMkLst>
        </pc:inkChg>
        <pc:inkChg chg="add del">
          <ac:chgData name="상곤" userId="2f65e222-a19e-4f79-87c9-d76aac437b73" providerId="ADAL" clId="{EAD68E5C-CBAF-427E-865E-61570E543E13}" dt="2020-10-07T01:22:29.567" v="1046" actId="478"/>
          <ac:inkMkLst>
            <pc:docMk/>
            <pc:sldMk cId="1756523327" sldId="378"/>
            <ac:inkMk id="56" creationId="{EBFC3C6D-9DCB-49B3-A883-74B1704F0B0E}"/>
          </ac:inkMkLst>
        </pc:inkChg>
        <pc:inkChg chg="add del">
          <ac:chgData name="상곤" userId="2f65e222-a19e-4f79-87c9-d76aac437b73" providerId="ADAL" clId="{EAD68E5C-CBAF-427E-865E-61570E543E13}" dt="2020-10-07T01:22:27.574" v="1044" actId="478"/>
          <ac:inkMkLst>
            <pc:docMk/>
            <pc:sldMk cId="1756523327" sldId="378"/>
            <ac:inkMk id="57" creationId="{D30C231C-47B2-4B16-B080-6A2B4B10A478}"/>
          </ac:inkMkLst>
        </pc:inkChg>
        <pc:inkChg chg="add del">
          <ac:chgData name="상곤" userId="2f65e222-a19e-4f79-87c9-d76aac437b73" providerId="ADAL" clId="{EAD68E5C-CBAF-427E-865E-61570E543E13}" dt="2020-10-07T01:22:35.079" v="1049" actId="478"/>
          <ac:inkMkLst>
            <pc:docMk/>
            <pc:sldMk cId="1756523327" sldId="378"/>
            <ac:inkMk id="58" creationId="{6E35F931-9790-4B7D-A542-1726655E557D}"/>
          </ac:inkMkLst>
        </pc:inkChg>
        <pc:inkChg chg="add del">
          <ac:chgData name="상곤" userId="2f65e222-a19e-4f79-87c9-d76aac437b73" providerId="ADAL" clId="{EAD68E5C-CBAF-427E-865E-61570E543E13}" dt="2020-10-07T01:22:26.519" v="1043" actId="478"/>
          <ac:inkMkLst>
            <pc:docMk/>
            <pc:sldMk cId="1756523327" sldId="378"/>
            <ac:inkMk id="59" creationId="{B70F4367-AFA8-4EFA-8CE8-C3709481A94C}"/>
          </ac:inkMkLst>
        </pc:inkChg>
        <pc:inkChg chg="add del">
          <ac:chgData name="상곤" userId="2f65e222-a19e-4f79-87c9-d76aac437b73" providerId="ADAL" clId="{EAD68E5C-CBAF-427E-865E-61570E543E13}" dt="2020-10-07T01:22:02.371" v="1026" actId="478"/>
          <ac:inkMkLst>
            <pc:docMk/>
            <pc:sldMk cId="1756523327" sldId="378"/>
            <ac:inkMk id="60" creationId="{CD38DF28-BB17-4FED-9945-497A8B4D9432}"/>
          </ac:inkMkLst>
        </pc:inkChg>
        <pc:inkChg chg="add del">
          <ac:chgData name="상곤" userId="2f65e222-a19e-4f79-87c9-d76aac437b73" providerId="ADAL" clId="{EAD68E5C-CBAF-427E-865E-61570E543E13}" dt="2020-10-07T01:21:58.585" v="1024" actId="478"/>
          <ac:inkMkLst>
            <pc:docMk/>
            <pc:sldMk cId="1756523327" sldId="378"/>
            <ac:inkMk id="61" creationId="{3E7286F1-E155-46D3-9592-A1D39C46F210}"/>
          </ac:inkMkLst>
        </pc:inkChg>
        <pc:inkChg chg="add del">
          <ac:chgData name="상곤" userId="2f65e222-a19e-4f79-87c9-d76aac437b73" providerId="ADAL" clId="{EAD68E5C-CBAF-427E-865E-61570E543E13}" dt="2020-10-07T01:22:11.320" v="1032" actId="478"/>
          <ac:inkMkLst>
            <pc:docMk/>
            <pc:sldMk cId="1756523327" sldId="378"/>
            <ac:inkMk id="62" creationId="{0691FCE0-6C50-4F89-816D-7C6DFE35AF81}"/>
          </ac:inkMkLst>
        </pc:inkChg>
        <pc:inkChg chg="add del">
          <ac:chgData name="상곤" userId="2f65e222-a19e-4f79-87c9-d76aac437b73" providerId="ADAL" clId="{EAD68E5C-CBAF-427E-865E-61570E543E13}" dt="2020-10-07T01:22:39.929" v="1053" actId="478"/>
          <ac:inkMkLst>
            <pc:docMk/>
            <pc:sldMk cId="1756523327" sldId="378"/>
            <ac:inkMk id="63" creationId="{163002F4-7BEA-4C47-BAB2-31FE7E267990}"/>
          </ac:inkMkLst>
        </pc:inkChg>
        <pc:inkChg chg="add del">
          <ac:chgData name="상곤" userId="2f65e222-a19e-4f79-87c9-d76aac437b73" providerId="ADAL" clId="{EAD68E5C-CBAF-427E-865E-61570E543E13}" dt="2020-10-07T01:22:04.773" v="1028" actId="478"/>
          <ac:inkMkLst>
            <pc:docMk/>
            <pc:sldMk cId="1756523327" sldId="378"/>
            <ac:inkMk id="64" creationId="{AF5F809F-FD31-43C8-8787-87E13BC6D184}"/>
          </ac:inkMkLst>
        </pc:inkChg>
        <pc:inkChg chg="add del">
          <ac:chgData name="상곤" userId="2f65e222-a19e-4f79-87c9-d76aac437b73" providerId="ADAL" clId="{EAD68E5C-CBAF-427E-865E-61570E543E13}" dt="2020-10-07T01:22:38.829" v="1052" actId="478"/>
          <ac:inkMkLst>
            <pc:docMk/>
            <pc:sldMk cId="1756523327" sldId="378"/>
            <ac:inkMk id="65" creationId="{3A5991C8-2E57-42F7-86CD-3B6B8E43C649}"/>
          </ac:inkMkLst>
        </pc:inkChg>
        <pc:inkChg chg="add del">
          <ac:chgData name="상곤" userId="2f65e222-a19e-4f79-87c9-d76aac437b73" providerId="ADAL" clId="{EAD68E5C-CBAF-427E-865E-61570E543E13}" dt="2020-10-07T01:22:06.813" v="1029" actId="478"/>
          <ac:inkMkLst>
            <pc:docMk/>
            <pc:sldMk cId="1756523327" sldId="378"/>
            <ac:inkMk id="66" creationId="{1037F1D2-DD55-497C-9468-5CE014C9D8E4}"/>
          </ac:inkMkLst>
        </pc:inkChg>
        <pc:inkChg chg="add del">
          <ac:chgData name="상곤" userId="2f65e222-a19e-4f79-87c9-d76aac437b73" providerId="ADAL" clId="{EAD68E5C-CBAF-427E-865E-61570E543E13}" dt="2020-10-07T01:22:36.381" v="1050" actId="478"/>
          <ac:inkMkLst>
            <pc:docMk/>
            <pc:sldMk cId="1756523327" sldId="378"/>
            <ac:inkMk id="67" creationId="{D0A8050D-D4E2-41DA-94BC-0FE7512322A6}"/>
          </ac:inkMkLst>
        </pc:inkChg>
        <pc:inkChg chg="add del">
          <ac:chgData name="상곤" userId="2f65e222-a19e-4f79-87c9-d76aac437b73" providerId="ADAL" clId="{EAD68E5C-CBAF-427E-865E-61570E543E13}" dt="2020-10-07T01:22:32.213" v="1048" actId="478"/>
          <ac:inkMkLst>
            <pc:docMk/>
            <pc:sldMk cId="1756523327" sldId="378"/>
            <ac:inkMk id="68" creationId="{6D28CC30-50B0-4D4B-A5D3-6801155EDF25}"/>
          </ac:inkMkLst>
        </pc:inkChg>
        <pc:inkChg chg="add del">
          <ac:chgData name="상곤" userId="2f65e222-a19e-4f79-87c9-d76aac437b73" providerId="ADAL" clId="{EAD68E5C-CBAF-427E-865E-61570E543E13}" dt="2020-10-07T01:22:31.338" v="1047" actId="478"/>
          <ac:inkMkLst>
            <pc:docMk/>
            <pc:sldMk cId="1756523327" sldId="378"/>
            <ac:inkMk id="69" creationId="{547E4D6A-29E6-4E46-AB12-7A5709579468}"/>
          </ac:inkMkLst>
        </pc:inkChg>
        <pc:inkChg chg="add del">
          <ac:chgData name="상곤" userId="2f65e222-a19e-4f79-87c9-d76aac437b73" providerId="ADAL" clId="{EAD68E5C-CBAF-427E-865E-61570E543E13}" dt="2020-10-07T01:22:37.785" v="1051" actId="478"/>
          <ac:inkMkLst>
            <pc:docMk/>
            <pc:sldMk cId="1756523327" sldId="378"/>
            <ac:inkMk id="70" creationId="{5C7AE95D-CE7F-4728-A35F-08949880EB95}"/>
          </ac:inkMkLst>
        </pc:inkChg>
        <pc:inkChg chg="add del">
          <ac:chgData name="상곤" userId="2f65e222-a19e-4f79-87c9-d76aac437b73" providerId="ADAL" clId="{EAD68E5C-CBAF-427E-865E-61570E543E13}" dt="2020-10-07T01:22:19.973" v="1038" actId="478"/>
          <ac:inkMkLst>
            <pc:docMk/>
            <pc:sldMk cId="1756523327" sldId="378"/>
            <ac:inkMk id="71" creationId="{546871AF-1CA7-4226-B927-DE1940322887}"/>
          </ac:inkMkLst>
        </pc:inkChg>
        <pc:inkChg chg="add del">
          <ac:chgData name="상곤" userId="2f65e222-a19e-4f79-87c9-d76aac437b73" providerId="ADAL" clId="{EAD68E5C-CBAF-427E-865E-61570E543E13}" dt="2020-10-07T01:22:10.257" v="1031" actId="478"/>
          <ac:inkMkLst>
            <pc:docMk/>
            <pc:sldMk cId="1756523327" sldId="378"/>
            <ac:inkMk id="72" creationId="{8C2D79F2-D2C5-48BB-8E48-1799E231CD7C}"/>
          </ac:inkMkLst>
        </pc:inkChg>
        <pc:inkChg chg="add del">
          <ac:chgData name="상곤" userId="2f65e222-a19e-4f79-87c9-d76aac437b73" providerId="ADAL" clId="{EAD68E5C-CBAF-427E-865E-61570E543E13}" dt="2020-10-07T01:22:00.359" v="1025" actId="478"/>
          <ac:inkMkLst>
            <pc:docMk/>
            <pc:sldMk cId="1756523327" sldId="378"/>
            <ac:inkMk id="73" creationId="{8A8D8B1C-CBFA-4AF4-8E26-747F72A8514F}"/>
          </ac:inkMkLst>
        </pc:inkChg>
        <pc:inkChg chg="add del">
          <ac:chgData name="상곤" userId="2f65e222-a19e-4f79-87c9-d76aac437b73" providerId="ADAL" clId="{EAD68E5C-CBAF-427E-865E-61570E543E13}" dt="2020-10-07T01:21:56.887" v="1023" actId="478"/>
          <ac:inkMkLst>
            <pc:docMk/>
            <pc:sldMk cId="1756523327" sldId="378"/>
            <ac:inkMk id="74" creationId="{939AC834-BD7B-456E-9C3A-6D30E943254E}"/>
          </ac:inkMkLst>
        </pc:inkChg>
        <pc:inkChg chg="add del">
          <ac:chgData name="상곤" userId="2f65e222-a19e-4f79-87c9-d76aac437b73" providerId="ADAL" clId="{EAD68E5C-CBAF-427E-865E-61570E543E13}" dt="2020-10-07T01:21:51.399" v="1018" actId="478"/>
          <ac:inkMkLst>
            <pc:docMk/>
            <pc:sldMk cId="1756523327" sldId="378"/>
            <ac:inkMk id="75" creationId="{16A28A3D-CD69-4A61-ABDD-4244BDACEA3B}"/>
          </ac:inkMkLst>
        </pc:inkChg>
        <pc:inkChg chg="add del">
          <ac:chgData name="상곤" userId="2f65e222-a19e-4f79-87c9-d76aac437b73" providerId="ADAL" clId="{EAD68E5C-CBAF-427E-865E-61570E543E13}" dt="2020-10-07T01:21:53.928" v="1020" actId="478"/>
          <ac:inkMkLst>
            <pc:docMk/>
            <pc:sldMk cId="1756523327" sldId="378"/>
            <ac:inkMk id="76" creationId="{DE538DF4-4298-48BD-990D-0196264DC0A1}"/>
          </ac:inkMkLst>
        </pc:inkChg>
        <pc:inkChg chg="add del">
          <ac:chgData name="상곤" userId="2f65e222-a19e-4f79-87c9-d76aac437b73" providerId="ADAL" clId="{EAD68E5C-CBAF-427E-865E-61570E543E13}" dt="2020-10-07T01:21:54.981" v="1021" actId="478"/>
          <ac:inkMkLst>
            <pc:docMk/>
            <pc:sldMk cId="1756523327" sldId="378"/>
            <ac:inkMk id="77" creationId="{9009E1CC-40CD-42FC-A710-C26A3244BAFE}"/>
          </ac:inkMkLst>
        </pc:inkChg>
        <pc:inkChg chg="add del">
          <ac:chgData name="상곤" userId="2f65e222-a19e-4f79-87c9-d76aac437b73" providerId="ADAL" clId="{EAD68E5C-CBAF-427E-865E-61570E543E13}" dt="2020-10-07T01:21:52.498" v="1019" actId="478"/>
          <ac:inkMkLst>
            <pc:docMk/>
            <pc:sldMk cId="1756523327" sldId="378"/>
            <ac:inkMk id="78" creationId="{DEE4AFDD-9DFA-47B3-B4BE-4706E827D01D}"/>
          </ac:inkMkLst>
        </pc:inkChg>
        <pc:inkChg chg="add del">
          <ac:chgData name="상곤" userId="2f65e222-a19e-4f79-87c9-d76aac437b73" providerId="ADAL" clId="{EAD68E5C-CBAF-427E-865E-61570E543E13}" dt="2020-10-07T01:21:48.014" v="1015" actId="478"/>
          <ac:inkMkLst>
            <pc:docMk/>
            <pc:sldMk cId="1756523327" sldId="378"/>
            <ac:inkMk id="79" creationId="{019317F3-752F-4034-A588-504FBE1E21F6}"/>
          </ac:inkMkLst>
        </pc:inkChg>
        <pc:inkChg chg="add del">
          <ac:chgData name="상곤" userId="2f65e222-a19e-4f79-87c9-d76aac437b73" providerId="ADAL" clId="{EAD68E5C-CBAF-427E-865E-61570E543E13}" dt="2020-10-07T01:21:48.718" v="1016" actId="478"/>
          <ac:inkMkLst>
            <pc:docMk/>
            <pc:sldMk cId="1756523327" sldId="378"/>
            <ac:inkMk id="80" creationId="{D16D28F6-3CA1-4A5D-A11D-1AC2C5B7D563}"/>
          </ac:inkMkLst>
        </pc:inkChg>
        <pc:inkChg chg="add del">
          <ac:chgData name="상곤" userId="2f65e222-a19e-4f79-87c9-d76aac437b73" providerId="ADAL" clId="{EAD68E5C-CBAF-427E-865E-61570E543E13}" dt="2020-10-07T01:21:46.351" v="1014" actId="478"/>
          <ac:inkMkLst>
            <pc:docMk/>
            <pc:sldMk cId="1756523327" sldId="378"/>
            <ac:inkMk id="81" creationId="{79F51E5E-A64D-4885-826C-6D2D42E39EC8}"/>
          </ac:inkMkLst>
        </pc:inkChg>
        <pc:inkChg chg="add del">
          <ac:chgData name="상곤" userId="2f65e222-a19e-4f79-87c9-d76aac437b73" providerId="ADAL" clId="{EAD68E5C-CBAF-427E-865E-61570E543E13}" dt="2020-10-07T01:21:55.882" v="1022" actId="478"/>
          <ac:inkMkLst>
            <pc:docMk/>
            <pc:sldMk cId="1756523327" sldId="378"/>
            <ac:inkMk id="82" creationId="{BA17405A-4369-47DA-A845-98BE2A45B3CA}"/>
          </ac:inkMkLst>
        </pc:inkChg>
        <pc:inkChg chg="add del">
          <ac:chgData name="상곤" userId="2f65e222-a19e-4f79-87c9-d76aac437b73" providerId="ADAL" clId="{EAD68E5C-CBAF-427E-865E-61570E543E13}" dt="2020-10-07T01:21:50.125" v="1017" actId="478"/>
          <ac:inkMkLst>
            <pc:docMk/>
            <pc:sldMk cId="1756523327" sldId="378"/>
            <ac:inkMk id="83" creationId="{9CCE5679-E215-4964-912F-D2C0C2F4867C}"/>
          </ac:inkMkLst>
        </pc:inkChg>
        <pc:cxnChg chg="mod">
          <ac:chgData name="상곤" userId="2f65e222-a19e-4f79-87c9-d76aac437b73" providerId="ADAL" clId="{EAD68E5C-CBAF-427E-865E-61570E543E13}" dt="2020-09-24T09:59:48.492" v="946" actId="1036"/>
          <ac:cxnSpMkLst>
            <pc:docMk/>
            <pc:sldMk cId="1756523327" sldId="378"/>
            <ac:cxnSpMk id="33" creationId="{00000000-0000-0000-0000-000000000000}"/>
          </ac:cxnSpMkLst>
        </pc:cxnChg>
        <pc:cxnChg chg="mod">
          <ac:chgData name="상곤" userId="2f65e222-a19e-4f79-87c9-d76aac437b73" providerId="ADAL" clId="{EAD68E5C-CBAF-427E-865E-61570E543E13}" dt="2020-09-24T09:59:48.492" v="946" actId="1036"/>
          <ac:cxnSpMkLst>
            <pc:docMk/>
            <pc:sldMk cId="1756523327" sldId="378"/>
            <ac:cxnSpMk id="37" creationId="{00000000-0000-0000-0000-000000000000}"/>
          </ac:cxnSpMkLst>
        </pc:cxnChg>
        <pc:cxnChg chg="mod">
          <ac:chgData name="상곤" userId="2f65e222-a19e-4f79-87c9-d76aac437b73" providerId="ADAL" clId="{EAD68E5C-CBAF-427E-865E-61570E543E13}" dt="2020-09-24T09:59:48.492" v="946" actId="1036"/>
          <ac:cxnSpMkLst>
            <pc:docMk/>
            <pc:sldMk cId="1756523327" sldId="378"/>
            <ac:cxnSpMk id="38" creationId="{00000000-0000-0000-0000-000000000000}"/>
          </ac:cxnSpMkLst>
        </pc:cxnChg>
        <pc:cxnChg chg="mod">
          <ac:chgData name="상곤" userId="2f65e222-a19e-4f79-87c9-d76aac437b73" providerId="ADAL" clId="{EAD68E5C-CBAF-427E-865E-61570E543E13}" dt="2020-09-24T10:00:01.673" v="947" actId="1035"/>
          <ac:cxnSpMkLst>
            <pc:docMk/>
            <pc:sldMk cId="1756523327" sldId="378"/>
            <ac:cxnSpMk id="42" creationId="{00000000-0000-0000-0000-000000000000}"/>
          </ac:cxnSpMkLst>
        </pc:cxnChg>
        <pc:cxnChg chg="mod">
          <ac:chgData name="상곤" userId="2f65e222-a19e-4f79-87c9-d76aac437b73" providerId="ADAL" clId="{EAD68E5C-CBAF-427E-865E-61570E543E13}" dt="2020-09-24T10:00:01.673" v="947" actId="1035"/>
          <ac:cxnSpMkLst>
            <pc:docMk/>
            <pc:sldMk cId="1756523327" sldId="378"/>
            <ac:cxnSpMk id="44" creationId="{00000000-0000-0000-0000-000000000000}"/>
          </ac:cxnSpMkLst>
        </pc:cxnChg>
      </pc:sldChg>
      <pc:sldChg chg="addSp delSp modSp mod">
        <pc:chgData name="상곤" userId="2f65e222-a19e-4f79-87c9-d76aac437b73" providerId="ADAL" clId="{EAD68E5C-CBAF-427E-865E-61570E543E13}" dt="2020-10-07T01:24:13.866" v="1078" actId="1076"/>
        <pc:sldMkLst>
          <pc:docMk/>
          <pc:sldMk cId="3959587968" sldId="379"/>
        </pc:sldMkLst>
        <pc:spChg chg="mod">
          <ac:chgData name="상곤" userId="2f65e222-a19e-4f79-87c9-d76aac437b73" providerId="ADAL" clId="{EAD68E5C-CBAF-427E-865E-61570E543E13}" dt="2020-09-22T13:01:29.377" v="261" actId="14100"/>
          <ac:spMkLst>
            <pc:docMk/>
            <pc:sldMk cId="3959587968" sldId="379"/>
            <ac:spMk id="4" creationId="{5B52EB49-E2D3-4270-A6D9-95837B0E9B7D}"/>
          </ac:spMkLst>
        </pc:spChg>
        <pc:spChg chg="add del mod">
          <ac:chgData name="상곤" userId="2f65e222-a19e-4f79-87c9-d76aac437b73" providerId="ADAL" clId="{EAD68E5C-CBAF-427E-865E-61570E543E13}" dt="2020-10-07T01:23:56.523" v="1076" actId="478"/>
          <ac:spMkLst>
            <pc:docMk/>
            <pc:sldMk cId="3959587968" sldId="379"/>
            <ac:spMk id="8" creationId="{00000000-0000-0000-0000-000000000000}"/>
          </ac:spMkLst>
        </pc:spChg>
        <pc:spChg chg="del mod">
          <ac:chgData name="상곤" userId="2f65e222-a19e-4f79-87c9-d76aac437b73" providerId="ADAL" clId="{EAD68E5C-CBAF-427E-865E-61570E543E13}" dt="2020-09-22T13:01:52.709" v="268" actId="478"/>
          <ac:spMkLst>
            <pc:docMk/>
            <pc:sldMk cId="3959587968" sldId="379"/>
            <ac:spMk id="9" creationId="{00000000-0000-0000-0000-000000000000}"/>
          </ac:spMkLst>
        </pc:spChg>
        <pc:spChg chg="add mod">
          <ac:chgData name="상곤" userId="2f65e222-a19e-4f79-87c9-d76aac437b73" providerId="ADAL" clId="{EAD68E5C-CBAF-427E-865E-61570E543E13}" dt="2020-09-22T13:04:51.565" v="295" actId="20577"/>
          <ac:spMkLst>
            <pc:docMk/>
            <pc:sldMk cId="3959587968" sldId="379"/>
            <ac:spMk id="13" creationId="{6EB1CEB0-2E73-4FF8-B156-043FBFADEFEC}"/>
          </ac:spMkLst>
        </pc:spChg>
        <pc:spChg chg="add mod">
          <ac:chgData name="상곤" userId="2f65e222-a19e-4f79-87c9-d76aac437b73" providerId="ADAL" clId="{EAD68E5C-CBAF-427E-865E-61570E543E13}" dt="2020-09-22T13:04:47.147" v="294" actId="20577"/>
          <ac:spMkLst>
            <pc:docMk/>
            <pc:sldMk cId="3959587968" sldId="379"/>
            <ac:spMk id="17" creationId="{30BF81CD-EC8D-47A5-971A-22BB133CDEBC}"/>
          </ac:spMkLst>
        </pc:spChg>
        <pc:graphicFrameChg chg="mod modGraphic">
          <ac:chgData name="상곤" userId="2f65e222-a19e-4f79-87c9-d76aac437b73" providerId="ADAL" clId="{EAD68E5C-CBAF-427E-865E-61570E543E13}" dt="2020-10-07T01:24:13.866" v="1078" actId="1076"/>
          <ac:graphicFrameMkLst>
            <pc:docMk/>
            <pc:sldMk cId="3959587968" sldId="379"/>
            <ac:graphicFrameMk id="7" creationId="{00000000-0000-0000-0000-000000000000}"/>
          </ac:graphicFrameMkLst>
        </pc:graphicFrameChg>
        <pc:graphicFrameChg chg="add mod">
          <ac:chgData name="상곤" userId="2f65e222-a19e-4f79-87c9-d76aac437b73" providerId="ADAL" clId="{EAD68E5C-CBAF-427E-865E-61570E543E13}" dt="2020-10-07T01:24:13.866" v="1078" actId="1076"/>
          <ac:graphicFrameMkLst>
            <pc:docMk/>
            <pc:sldMk cId="3959587968" sldId="379"/>
            <ac:graphicFrameMk id="10" creationId="{C71D59E7-FE69-4A9D-BFD7-9B26D17F80D6}"/>
          </ac:graphicFrameMkLst>
        </pc:graphicFrameChg>
        <pc:graphicFrameChg chg="add mod modGraphic">
          <ac:chgData name="상곤" userId="2f65e222-a19e-4f79-87c9-d76aac437b73" providerId="ADAL" clId="{EAD68E5C-CBAF-427E-865E-61570E543E13}" dt="2020-10-07T01:24:13.866" v="1078" actId="1076"/>
          <ac:graphicFrameMkLst>
            <pc:docMk/>
            <pc:sldMk cId="3959587968" sldId="379"/>
            <ac:graphicFrameMk id="14" creationId="{C6AA1880-F3FD-4332-86E5-982EC152D990}"/>
          </ac:graphicFrameMkLst>
        </pc:graphicFrameChg>
        <pc:picChg chg="mod">
          <ac:chgData name="상곤" userId="2f65e222-a19e-4f79-87c9-d76aac437b73" providerId="ADAL" clId="{EAD68E5C-CBAF-427E-865E-61570E543E13}" dt="2020-10-07T01:24:13.866" v="1078" actId="1076"/>
          <ac:picMkLst>
            <pc:docMk/>
            <pc:sldMk cId="3959587968" sldId="379"/>
            <ac:picMk id="3" creationId="{00000000-0000-0000-0000-000000000000}"/>
          </ac:picMkLst>
        </pc:pic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9" creationId="{A2180140-449F-453D-BE48-D855D3ACFC2D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12" creationId="{19EAB217-5A79-4294-86BC-31318BFE19D2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16" creationId="{48875C00-BECC-40C5-95C4-035A200AE325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18" creationId="{CC42E92B-4CF1-4B90-96AF-4CC833968E09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19" creationId="{C57521F3-6E4C-44C6-813B-3340A309F610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20" creationId="{4A802EC6-AED7-4B48-B378-0DD79A37E3C4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21" creationId="{EF769297-A6F5-4DFD-BE34-A11553E8F179}"/>
          </ac:inkMkLst>
        </pc:inkChg>
        <pc:inkChg chg="add del">
          <ac:chgData name="상곤" userId="2f65e222-a19e-4f79-87c9-d76aac437b73" providerId="ADAL" clId="{EAD68E5C-CBAF-427E-865E-61570E543E13}" dt="2020-10-07T01:23:59.764" v="1077" actId="478"/>
          <ac:inkMkLst>
            <pc:docMk/>
            <pc:sldMk cId="3959587968" sldId="379"/>
            <ac:inkMk id="22" creationId="{BEE85EB3-B617-4731-AB61-05587E292A79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23" creationId="{F16199E4-9D24-42F5-B957-6C086E1886D4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24" creationId="{298EF67B-A18F-4093-918E-C493B4A91F45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25" creationId="{AA20821B-8FF5-4892-89C8-529D7B200044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26" creationId="{BFF089F0-912B-4677-B324-A2E32CF7E826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27" creationId="{09AABC3A-B477-47AA-93F1-21A1BD469266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28" creationId="{080EA303-A389-4019-8DD3-0FEB583313B0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29" creationId="{6B5F9DA1-8849-4E29-9BD7-045E15B18F11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30" creationId="{6A154592-0A08-493C-AE8F-18A6A27A896B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31" creationId="{D4E067CE-472F-4407-B9F5-D5D4E4A41A35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32" creationId="{914F2D5A-03BC-45E9-9FE5-12F26B2F4992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33" creationId="{D65C2819-748F-4006-BDA4-930A2C68C5DA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34" creationId="{A4234362-BA52-41CE-B004-719C692C627F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35" creationId="{070D400D-5475-4B2B-B426-7A91F0A3DBE0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36" creationId="{474D8758-596A-4C1D-AC0B-3E14B64DD14E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37" creationId="{9CAB472F-A4A7-479A-98EC-4FCAC1C953CA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38" creationId="{D1452774-D66C-4E50-8F1B-1696B17C8768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39" creationId="{53A34B20-2851-462E-B7B2-FA881FC4312F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40" creationId="{507090FA-E5A8-4BB0-A488-A68067C81EC9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41" creationId="{CBD5F3A2-F5E3-4D1B-8CBA-924ACF72ED85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42" creationId="{258A86D4-2B22-4F90-AC0D-CFF298F8EDBC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43" creationId="{953D835B-A4EF-42B9-B2F9-27FCB573021C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44" creationId="{71348F9B-86AA-42AE-93FA-D34432863D04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45" creationId="{283A597D-6D8D-43F0-A844-D2DB35A6F853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46" creationId="{B29F15A3-3603-4FD4-9DA3-36AD597351B8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47" creationId="{1C0317FE-AFA7-4966-B727-40CBE4CB030F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48" creationId="{A911546D-004E-464A-8A81-28FA2389EB8B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49" creationId="{F698BE8B-7737-4BF7-8FD4-BDB691EDCF7E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50" creationId="{D1777496-7234-4275-A09E-C783FD559C96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51" creationId="{D6FF2AFA-1596-42FF-B7BE-15F5AE3A892F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52" creationId="{9A125B59-01A3-4E53-ABED-6EBE6E6B3771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53" creationId="{782B795B-30B3-4B2E-9F67-B991735EEAA3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54" creationId="{8869CA5E-F2E6-4AC4-858A-8A2D63C040A5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55" creationId="{AB9332B9-0C51-4CB5-BF2C-335EFABADE9B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56" creationId="{A373734B-1820-4EA4-8DB8-A2A27A0B81E3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57" creationId="{DD0AE225-A644-4B6D-94D0-1B2F83724A81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58" creationId="{0103AB85-D7BE-466C-9309-CCA6C6F32792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59" creationId="{6B081088-348D-48D5-A048-D2901F016D3C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60" creationId="{AE09E2D7-90E4-440D-97DD-D92909CEB376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61" creationId="{CA201CD0-96B2-440C-A404-EADE1872D436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62" creationId="{60D9910D-34A9-4DB3-9371-6EA3FD2E4497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63" creationId="{5AEBA480-AE0D-447A-BAFC-43D5CB7C1595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64" creationId="{54FDFDE5-2045-405E-8F91-270A51C88400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65" creationId="{96513A76-2D76-4002-9267-7EB1CFD5D478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66" creationId="{FBB34813-2F24-4168-BC28-FFF4E32C4950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67" creationId="{F981C0E6-FBB0-483B-9F96-0A9E27BC2F32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68" creationId="{C2163272-C810-45A7-A9BF-D71830430DD4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69" creationId="{493F9574-BBE2-495B-ADA1-D71241B58001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70" creationId="{49DD9409-76E2-46AD-BCD6-354CF0F9452D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71" creationId="{5AB338C6-CCBE-451B-9CD3-BF8A42749D6E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72" creationId="{3F1F08BF-1BEB-4CDC-98E2-5AAF823AEBBC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73" creationId="{AE19F46C-9B60-45F2-BD9A-4608190C528A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74" creationId="{BB0239A1-B78A-41D8-B378-3342009823E5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75" creationId="{E6ADFEA4-4397-4FE4-83D6-FA8BFDBDF263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76" creationId="{5B6FFE2D-B4C9-43EF-A936-D11F5CAB033C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77" creationId="{6BE243B8-31FE-49BD-BBCF-38405166F369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78" creationId="{E483C239-8638-4402-AB47-27950CFAFB0C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79" creationId="{0D258BB7-7F3F-429F-8E74-FC239D0911DE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80" creationId="{856AD0A9-DEB3-4536-91C0-E422F69CB659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81" creationId="{547CE2D8-D42B-4550-B08A-8477E3523683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82" creationId="{50ED8A25-7E45-4BA2-B51B-B816D8E5E56D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83" creationId="{FE82D203-8808-408B-843E-EF5469E34288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84" creationId="{A7A5D56C-AFC1-4C13-8767-657FEA1EE20A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85" creationId="{69A69B23-DD6D-476B-995F-439DF0EB22E3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86" creationId="{1753DADD-220C-4F3A-B277-9523DA5EEAB9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87" creationId="{3366EB13-5366-40E8-AA0D-83004EE0BCC6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88" creationId="{3D50C422-758D-4A44-9567-F7AA5590179C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89" creationId="{18C2295D-ED65-44AC-A18F-7AA4AC217E00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90" creationId="{CDC0F821-F6E1-4468-87DA-3A52AAABB979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91" creationId="{010DAF3A-720E-4764-BF17-6ACD54029B71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92" creationId="{8833FED8-EF80-451E-B5CB-0CA7A1D2E931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93" creationId="{6455F5DA-D73E-4C3D-9278-2277BEFD8A91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94" creationId="{78DF1445-8A13-4A33-8001-4DB9ADB37D4A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95" creationId="{56B9C019-121C-4045-95FD-45E995CF301F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96" creationId="{EC1EE06A-150B-4BB4-AE62-A2C35119B08B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97" creationId="{0DA973C6-D458-420B-8D59-54AA5702B0C9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98" creationId="{E990C6D5-97AB-4710-89DC-45FB6EF232B1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99" creationId="{AC8339EA-CBFB-49F0-B0DC-5C21D5BA0152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100" creationId="{34EC2EF8-FB31-4CEB-A89E-8AABAE9B6B64}"/>
          </ac:inkMkLst>
        </pc:inkChg>
        <pc:inkChg chg="add del">
          <ac:chgData name="상곤" userId="2f65e222-a19e-4f79-87c9-d76aac437b73" providerId="ADAL" clId="{EAD68E5C-CBAF-427E-865E-61570E543E13}" dt="2020-10-07T01:23:07.239" v="1067" actId="478"/>
          <ac:inkMkLst>
            <pc:docMk/>
            <pc:sldMk cId="3959587968" sldId="379"/>
            <ac:inkMk id="101" creationId="{700E6A36-87E3-48B4-B3D0-20EA1E5F4475}"/>
          </ac:inkMkLst>
        </pc:inkChg>
        <pc:inkChg chg="add del">
          <ac:chgData name="상곤" userId="2f65e222-a19e-4f79-87c9-d76aac437b73" providerId="ADAL" clId="{EAD68E5C-CBAF-427E-865E-61570E543E13}" dt="2020-10-07T01:23:47.869" v="1070" actId="478"/>
          <ac:inkMkLst>
            <pc:docMk/>
            <pc:sldMk cId="3959587968" sldId="379"/>
            <ac:inkMk id="102" creationId="{87D71C31-FCF3-4E9F-8A5F-FCF01287D046}"/>
          </ac:inkMkLst>
        </pc:inkChg>
        <pc:inkChg chg="add del">
          <ac:chgData name="상곤" userId="2f65e222-a19e-4f79-87c9-d76aac437b73" providerId="ADAL" clId="{EAD68E5C-CBAF-427E-865E-61570E543E13}" dt="2020-10-07T01:23:47.869" v="1070" actId="478"/>
          <ac:inkMkLst>
            <pc:docMk/>
            <pc:sldMk cId="3959587968" sldId="379"/>
            <ac:inkMk id="103" creationId="{69AC7592-8CF1-46FB-8B33-A4AD5215B72F}"/>
          </ac:inkMkLst>
        </pc:inkChg>
        <pc:inkChg chg="add del">
          <ac:chgData name="상곤" userId="2f65e222-a19e-4f79-87c9-d76aac437b73" providerId="ADAL" clId="{EAD68E5C-CBAF-427E-865E-61570E543E13}" dt="2020-10-07T01:23:47.869" v="1070" actId="478"/>
          <ac:inkMkLst>
            <pc:docMk/>
            <pc:sldMk cId="3959587968" sldId="379"/>
            <ac:inkMk id="104" creationId="{FC767F2E-B6E5-4080-A1B2-F398ED45FB29}"/>
          </ac:inkMkLst>
        </pc:inkChg>
        <pc:inkChg chg="add del">
          <ac:chgData name="상곤" userId="2f65e222-a19e-4f79-87c9-d76aac437b73" providerId="ADAL" clId="{EAD68E5C-CBAF-427E-865E-61570E543E13}" dt="2020-10-07T01:23:05.121" v="1066" actId="478"/>
          <ac:inkMkLst>
            <pc:docMk/>
            <pc:sldMk cId="3959587968" sldId="379"/>
            <ac:inkMk id="105" creationId="{28B1D9E5-B47B-4D52-B559-650ABE195777}"/>
          </ac:inkMkLst>
        </pc:inkChg>
        <pc:inkChg chg="add del">
          <ac:chgData name="상곤" userId="2f65e222-a19e-4f79-87c9-d76aac437b73" providerId="ADAL" clId="{EAD68E5C-CBAF-427E-865E-61570E543E13}" dt="2020-10-07T01:23:03.227" v="1065" actId="478"/>
          <ac:inkMkLst>
            <pc:docMk/>
            <pc:sldMk cId="3959587968" sldId="379"/>
            <ac:inkMk id="106" creationId="{8C9AD0A9-1172-4626-A61E-2A3249092BB2}"/>
          </ac:inkMkLst>
        </pc:inkChg>
        <pc:inkChg chg="add del">
          <ac:chgData name="상곤" userId="2f65e222-a19e-4f79-87c9-d76aac437b73" providerId="ADAL" clId="{EAD68E5C-CBAF-427E-865E-61570E543E13}" dt="2020-10-07T01:23:47.869" v="1070" actId="478"/>
          <ac:inkMkLst>
            <pc:docMk/>
            <pc:sldMk cId="3959587968" sldId="379"/>
            <ac:inkMk id="107" creationId="{9AF37CBE-FC24-4C56-B974-171942D345BA}"/>
          </ac:inkMkLst>
        </pc:inkChg>
        <pc:inkChg chg="add del">
          <ac:chgData name="상곤" userId="2f65e222-a19e-4f79-87c9-d76aac437b73" providerId="ADAL" clId="{EAD68E5C-CBAF-427E-865E-61570E543E13}" dt="2020-10-07T01:23:47.869" v="1070" actId="478"/>
          <ac:inkMkLst>
            <pc:docMk/>
            <pc:sldMk cId="3959587968" sldId="379"/>
            <ac:inkMk id="108" creationId="{4980AB21-6B51-4EBF-962B-A1974579A2AC}"/>
          </ac:inkMkLst>
        </pc:inkChg>
        <pc:inkChg chg="add del">
          <ac:chgData name="상곤" userId="2f65e222-a19e-4f79-87c9-d76aac437b73" providerId="ADAL" clId="{EAD68E5C-CBAF-427E-865E-61570E543E13}" dt="2020-10-07T01:23:47.869" v="1070" actId="478"/>
          <ac:inkMkLst>
            <pc:docMk/>
            <pc:sldMk cId="3959587968" sldId="379"/>
            <ac:inkMk id="109" creationId="{97708E3E-ED5E-4EF3-92AC-5CE9DC20FB16}"/>
          </ac:inkMkLst>
        </pc:inkChg>
        <pc:inkChg chg="add del">
          <ac:chgData name="상곤" userId="2f65e222-a19e-4f79-87c9-d76aac437b73" providerId="ADAL" clId="{EAD68E5C-CBAF-427E-865E-61570E543E13}" dt="2020-10-07T01:23:47.869" v="1070" actId="478"/>
          <ac:inkMkLst>
            <pc:docMk/>
            <pc:sldMk cId="3959587968" sldId="379"/>
            <ac:inkMk id="110" creationId="{C5B488B6-BD90-4882-A982-C246FE2F34DF}"/>
          </ac:inkMkLst>
        </pc:inkChg>
        <pc:inkChg chg="add del">
          <ac:chgData name="상곤" userId="2f65e222-a19e-4f79-87c9-d76aac437b73" providerId="ADAL" clId="{EAD68E5C-CBAF-427E-865E-61570E543E13}" dt="2020-10-07T01:23:47.869" v="1070" actId="478"/>
          <ac:inkMkLst>
            <pc:docMk/>
            <pc:sldMk cId="3959587968" sldId="379"/>
            <ac:inkMk id="111" creationId="{BF947720-0AC9-4EA0-9CDB-26376AD33DC0}"/>
          </ac:inkMkLst>
        </pc:inkChg>
        <pc:inkChg chg="add del">
          <ac:chgData name="상곤" userId="2f65e222-a19e-4f79-87c9-d76aac437b73" providerId="ADAL" clId="{EAD68E5C-CBAF-427E-865E-61570E543E13}" dt="2020-10-07T01:23:47.869" v="1070" actId="478"/>
          <ac:inkMkLst>
            <pc:docMk/>
            <pc:sldMk cId="3959587968" sldId="379"/>
            <ac:inkMk id="112" creationId="{DF7083B3-1F03-49DD-B283-C5314716C385}"/>
          </ac:inkMkLst>
        </pc:inkChg>
        <pc:inkChg chg="add del">
          <ac:chgData name="상곤" userId="2f65e222-a19e-4f79-87c9-d76aac437b73" providerId="ADAL" clId="{EAD68E5C-CBAF-427E-865E-61570E543E13}" dt="2020-10-07T01:23:47.869" v="1070" actId="478"/>
          <ac:inkMkLst>
            <pc:docMk/>
            <pc:sldMk cId="3959587968" sldId="379"/>
            <ac:inkMk id="113" creationId="{668A8BBE-066E-434E-8BAE-940D7C5DC9FB}"/>
          </ac:inkMkLst>
        </pc:inkChg>
        <pc:inkChg chg="add del">
          <ac:chgData name="상곤" userId="2f65e222-a19e-4f79-87c9-d76aac437b73" providerId="ADAL" clId="{EAD68E5C-CBAF-427E-865E-61570E543E13}" dt="2020-10-07T01:23:47.869" v="1070" actId="478"/>
          <ac:inkMkLst>
            <pc:docMk/>
            <pc:sldMk cId="3959587968" sldId="379"/>
            <ac:inkMk id="114" creationId="{E91C5C83-31E0-4718-A3CB-6F5779A06243}"/>
          </ac:inkMkLst>
        </pc:inkChg>
        <pc:inkChg chg="add del">
          <ac:chgData name="상곤" userId="2f65e222-a19e-4f79-87c9-d76aac437b73" providerId="ADAL" clId="{EAD68E5C-CBAF-427E-865E-61570E543E13}" dt="2020-10-07T01:23:47.869" v="1070" actId="478"/>
          <ac:inkMkLst>
            <pc:docMk/>
            <pc:sldMk cId="3959587968" sldId="379"/>
            <ac:inkMk id="115" creationId="{E463FC5F-4861-40FF-9878-9ED5D24C1C19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116" creationId="{6069A494-A067-492F-9B88-E5CA8EAD26C2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117" creationId="{CB094ABD-E7D3-403B-ADD9-B36B2FAAB4A3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118" creationId="{B991818C-3C5E-410B-BBAC-090CC599C9CA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119" creationId="{9082F707-4864-4CB1-AF69-FA00C22A7F9A}"/>
          </ac:inkMkLst>
        </pc:inkChg>
        <pc:inkChg chg="add del">
          <ac:chgData name="상곤" userId="2f65e222-a19e-4f79-87c9-d76aac437b73" providerId="ADAL" clId="{EAD68E5C-CBAF-427E-865E-61570E543E13}" dt="2020-10-07T01:23:47.869" v="1070" actId="478"/>
          <ac:inkMkLst>
            <pc:docMk/>
            <pc:sldMk cId="3959587968" sldId="379"/>
            <ac:inkMk id="120" creationId="{FFAD52BA-F071-4555-B707-990775A39BEA}"/>
          </ac:inkMkLst>
        </pc:inkChg>
        <pc:inkChg chg="add del">
          <ac:chgData name="상곤" userId="2f65e222-a19e-4f79-87c9-d76aac437b73" providerId="ADAL" clId="{EAD68E5C-CBAF-427E-865E-61570E543E13}" dt="2020-10-07T01:23:47.869" v="1070" actId="478"/>
          <ac:inkMkLst>
            <pc:docMk/>
            <pc:sldMk cId="3959587968" sldId="379"/>
            <ac:inkMk id="121" creationId="{BBC94D5E-E007-4996-8DBD-15728534C9D8}"/>
          </ac:inkMkLst>
        </pc:inkChg>
        <pc:inkChg chg="add del">
          <ac:chgData name="상곤" userId="2f65e222-a19e-4f79-87c9-d76aac437b73" providerId="ADAL" clId="{EAD68E5C-CBAF-427E-865E-61570E543E13}" dt="2020-10-07T01:23:47.869" v="1070" actId="478"/>
          <ac:inkMkLst>
            <pc:docMk/>
            <pc:sldMk cId="3959587968" sldId="379"/>
            <ac:inkMk id="122" creationId="{C05BCFDA-399E-45DC-8110-E79B9ECFD856}"/>
          </ac:inkMkLst>
        </pc:inkChg>
        <pc:inkChg chg="add del">
          <ac:chgData name="상곤" userId="2f65e222-a19e-4f79-87c9-d76aac437b73" providerId="ADAL" clId="{EAD68E5C-CBAF-427E-865E-61570E543E13}" dt="2020-10-07T01:23:47.869" v="1070" actId="478"/>
          <ac:inkMkLst>
            <pc:docMk/>
            <pc:sldMk cId="3959587968" sldId="379"/>
            <ac:inkMk id="123" creationId="{648A3426-D45B-47C2-8C10-8520DFD83717}"/>
          </ac:inkMkLst>
        </pc:inkChg>
        <pc:inkChg chg="add del">
          <ac:chgData name="상곤" userId="2f65e222-a19e-4f79-87c9-d76aac437b73" providerId="ADAL" clId="{EAD68E5C-CBAF-427E-865E-61570E543E13}" dt="2020-10-07T01:23:47.869" v="1070" actId="478"/>
          <ac:inkMkLst>
            <pc:docMk/>
            <pc:sldMk cId="3959587968" sldId="379"/>
            <ac:inkMk id="124" creationId="{9F7C1444-3B9D-47F3-97BD-C06C899D3EE0}"/>
          </ac:inkMkLst>
        </pc:inkChg>
        <pc:inkChg chg="add del">
          <ac:chgData name="상곤" userId="2f65e222-a19e-4f79-87c9-d76aac437b73" providerId="ADAL" clId="{EAD68E5C-CBAF-427E-865E-61570E543E13}" dt="2020-10-07T01:23:52.079" v="1073" actId="478"/>
          <ac:inkMkLst>
            <pc:docMk/>
            <pc:sldMk cId="3959587968" sldId="379"/>
            <ac:inkMk id="125" creationId="{50C33E9C-B15C-492E-BB3A-9E355AC929F5}"/>
          </ac:inkMkLst>
        </pc:inkChg>
        <pc:inkChg chg="add del">
          <ac:chgData name="상곤" userId="2f65e222-a19e-4f79-87c9-d76aac437b73" providerId="ADAL" clId="{EAD68E5C-CBAF-427E-865E-61570E543E13}" dt="2020-10-07T01:23:47.869" v="1070" actId="478"/>
          <ac:inkMkLst>
            <pc:docMk/>
            <pc:sldMk cId="3959587968" sldId="379"/>
            <ac:inkMk id="126" creationId="{AEF42336-DD90-485C-BCFB-632031E28ED1}"/>
          </ac:inkMkLst>
        </pc:inkChg>
        <pc:inkChg chg="add del">
          <ac:chgData name="상곤" userId="2f65e222-a19e-4f79-87c9-d76aac437b73" providerId="ADAL" clId="{EAD68E5C-CBAF-427E-865E-61570E543E13}" dt="2020-10-07T01:23:47.869" v="1070" actId="478"/>
          <ac:inkMkLst>
            <pc:docMk/>
            <pc:sldMk cId="3959587968" sldId="379"/>
            <ac:inkMk id="127" creationId="{0653C007-5CBC-4F4B-9DAF-DEB50F34A87B}"/>
          </ac:inkMkLst>
        </pc:inkChg>
        <pc:inkChg chg="add del">
          <ac:chgData name="상곤" userId="2f65e222-a19e-4f79-87c9-d76aac437b73" providerId="ADAL" clId="{EAD68E5C-CBAF-427E-865E-61570E543E13}" dt="2020-10-07T01:23:50.767" v="1072" actId="478"/>
          <ac:inkMkLst>
            <pc:docMk/>
            <pc:sldMk cId="3959587968" sldId="379"/>
            <ac:inkMk id="128" creationId="{96C413F5-23B2-4214-A877-D198B8724D10}"/>
          </ac:inkMkLst>
        </pc:inkChg>
        <pc:inkChg chg="add del">
          <ac:chgData name="상곤" userId="2f65e222-a19e-4f79-87c9-d76aac437b73" providerId="ADAL" clId="{EAD68E5C-CBAF-427E-865E-61570E543E13}" dt="2020-10-07T01:23:47.869" v="1070" actId="478"/>
          <ac:inkMkLst>
            <pc:docMk/>
            <pc:sldMk cId="3959587968" sldId="379"/>
            <ac:inkMk id="129" creationId="{70F8EAB3-4CED-4D9D-8198-2CEBF02AEFA4}"/>
          </ac:inkMkLst>
        </pc:inkChg>
        <pc:inkChg chg="add del">
          <ac:chgData name="상곤" userId="2f65e222-a19e-4f79-87c9-d76aac437b73" providerId="ADAL" clId="{EAD68E5C-CBAF-427E-865E-61570E543E13}" dt="2020-10-07T01:23:47.869" v="1070" actId="478"/>
          <ac:inkMkLst>
            <pc:docMk/>
            <pc:sldMk cId="3959587968" sldId="379"/>
            <ac:inkMk id="130" creationId="{32B3F4D7-3B7E-4997-AE79-61D0311450B4}"/>
          </ac:inkMkLst>
        </pc:inkChg>
        <pc:inkChg chg="add del">
          <ac:chgData name="상곤" userId="2f65e222-a19e-4f79-87c9-d76aac437b73" providerId="ADAL" clId="{EAD68E5C-CBAF-427E-865E-61570E543E13}" dt="2020-10-07T01:23:47.869" v="1070" actId="478"/>
          <ac:inkMkLst>
            <pc:docMk/>
            <pc:sldMk cId="3959587968" sldId="379"/>
            <ac:inkMk id="131" creationId="{E17279F6-7A34-4D7F-B2B6-745465751AA0}"/>
          </ac:inkMkLst>
        </pc:inkChg>
        <pc:inkChg chg="add del">
          <ac:chgData name="상곤" userId="2f65e222-a19e-4f79-87c9-d76aac437b73" providerId="ADAL" clId="{EAD68E5C-CBAF-427E-865E-61570E543E13}" dt="2020-10-07T01:23:47.869" v="1070" actId="478"/>
          <ac:inkMkLst>
            <pc:docMk/>
            <pc:sldMk cId="3959587968" sldId="379"/>
            <ac:inkMk id="132" creationId="{28D9E643-DDA1-4957-B0D2-73259647C455}"/>
          </ac:inkMkLst>
        </pc:inkChg>
        <pc:inkChg chg="add del">
          <ac:chgData name="상곤" userId="2f65e222-a19e-4f79-87c9-d76aac437b73" providerId="ADAL" clId="{EAD68E5C-CBAF-427E-865E-61570E543E13}" dt="2020-10-07T01:23:47.869" v="1070" actId="478"/>
          <ac:inkMkLst>
            <pc:docMk/>
            <pc:sldMk cId="3959587968" sldId="379"/>
            <ac:inkMk id="133" creationId="{09BF0DD6-3523-4E13-BC23-50335E0C0E89}"/>
          </ac:inkMkLst>
        </pc:inkChg>
        <pc:inkChg chg="add del">
          <ac:chgData name="상곤" userId="2f65e222-a19e-4f79-87c9-d76aac437b73" providerId="ADAL" clId="{EAD68E5C-CBAF-427E-865E-61570E543E13}" dt="2020-10-07T01:23:47.869" v="1070" actId="478"/>
          <ac:inkMkLst>
            <pc:docMk/>
            <pc:sldMk cId="3959587968" sldId="379"/>
            <ac:inkMk id="134" creationId="{0D30DD0F-8ABC-44F1-AB1F-339DFB627A99}"/>
          </ac:inkMkLst>
        </pc:inkChg>
        <pc:inkChg chg="add del">
          <ac:chgData name="상곤" userId="2f65e222-a19e-4f79-87c9-d76aac437b73" providerId="ADAL" clId="{EAD68E5C-CBAF-427E-865E-61570E543E13}" dt="2020-10-07T01:23:47.869" v="1070" actId="478"/>
          <ac:inkMkLst>
            <pc:docMk/>
            <pc:sldMk cId="3959587968" sldId="379"/>
            <ac:inkMk id="135" creationId="{F2175FA3-3DB9-45F5-8B1E-F05135CF6E6B}"/>
          </ac:inkMkLst>
        </pc:inkChg>
        <pc:inkChg chg="add del">
          <ac:chgData name="상곤" userId="2f65e222-a19e-4f79-87c9-d76aac437b73" providerId="ADAL" clId="{EAD68E5C-CBAF-427E-865E-61570E543E13}" dt="2020-10-07T01:23:47.869" v="1070" actId="478"/>
          <ac:inkMkLst>
            <pc:docMk/>
            <pc:sldMk cId="3959587968" sldId="379"/>
            <ac:inkMk id="136" creationId="{6180B3C8-5296-4974-8723-513755332E79}"/>
          </ac:inkMkLst>
        </pc:inkChg>
        <pc:inkChg chg="add del">
          <ac:chgData name="상곤" userId="2f65e222-a19e-4f79-87c9-d76aac437b73" providerId="ADAL" clId="{EAD68E5C-CBAF-427E-865E-61570E543E13}" dt="2020-10-07T01:23:47.869" v="1070" actId="478"/>
          <ac:inkMkLst>
            <pc:docMk/>
            <pc:sldMk cId="3959587968" sldId="379"/>
            <ac:inkMk id="137" creationId="{4979EC17-5A64-4891-A7AF-916A24B9D09D}"/>
          </ac:inkMkLst>
        </pc:inkChg>
        <pc:inkChg chg="add del">
          <ac:chgData name="상곤" userId="2f65e222-a19e-4f79-87c9-d76aac437b73" providerId="ADAL" clId="{EAD68E5C-CBAF-427E-865E-61570E543E13}" dt="2020-10-07T01:23:47.869" v="1070" actId="478"/>
          <ac:inkMkLst>
            <pc:docMk/>
            <pc:sldMk cId="3959587968" sldId="379"/>
            <ac:inkMk id="138" creationId="{0E2A0A9A-DD0F-4ADA-8C9A-C806990998AB}"/>
          </ac:inkMkLst>
        </pc:inkChg>
        <pc:inkChg chg="add del">
          <ac:chgData name="상곤" userId="2f65e222-a19e-4f79-87c9-d76aac437b73" providerId="ADAL" clId="{EAD68E5C-CBAF-427E-865E-61570E543E13}" dt="2020-10-07T01:23:47.869" v="1070" actId="478"/>
          <ac:inkMkLst>
            <pc:docMk/>
            <pc:sldMk cId="3959587968" sldId="379"/>
            <ac:inkMk id="139" creationId="{3D6A41E6-B0CD-4C00-A9AE-63AC770D8B4F}"/>
          </ac:inkMkLst>
        </pc:inkChg>
        <pc:inkChg chg="add del">
          <ac:chgData name="상곤" userId="2f65e222-a19e-4f79-87c9-d76aac437b73" providerId="ADAL" clId="{EAD68E5C-CBAF-427E-865E-61570E543E13}" dt="2020-10-07T01:23:53.558" v="1074" actId="478"/>
          <ac:inkMkLst>
            <pc:docMk/>
            <pc:sldMk cId="3959587968" sldId="379"/>
            <ac:inkMk id="140" creationId="{3BBC17A7-468C-43EA-AF65-F1793BB8FCF3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141" creationId="{11DCB16F-54EB-4074-986A-8FBCCDE12A5D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142" creationId="{7FEDF59E-0D27-473B-8A9F-DFC586F8C85B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143" creationId="{26111083-3708-465E-AE5D-D919BA97C675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144" creationId="{0F7CE02B-A515-4989-83A9-46C1A1985DA4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145" creationId="{538C20A8-B043-4504-A61B-936093B5ED5C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146" creationId="{EE1870D2-D344-4F7F-AE1A-06F23A7D64C6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147" creationId="{22B702F8-E262-496F-B4F9-1B2094D47D78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148" creationId="{04EA6161-24E1-40BF-BE0D-7F8DF012E290}"/>
          </ac:inkMkLst>
        </pc:inkChg>
        <pc:inkChg chg="add del">
          <ac:chgData name="상곤" userId="2f65e222-a19e-4f79-87c9-d76aac437b73" providerId="ADAL" clId="{EAD68E5C-CBAF-427E-865E-61570E543E13}" dt="2020-10-07T01:23:43.753" v="1069" actId="478"/>
          <ac:inkMkLst>
            <pc:docMk/>
            <pc:sldMk cId="3959587968" sldId="379"/>
            <ac:inkMk id="149" creationId="{E5389BE4-14DE-4DFF-B73E-0077A4B3AA58}"/>
          </ac:inkMkLst>
        </pc:inkChg>
        <pc:inkChg chg="add del">
          <ac:chgData name="상곤" userId="2f65e222-a19e-4f79-87c9-d76aac437b73" providerId="ADAL" clId="{EAD68E5C-CBAF-427E-865E-61570E543E13}" dt="2020-10-07T01:23:47.869" v="1070" actId="478"/>
          <ac:inkMkLst>
            <pc:docMk/>
            <pc:sldMk cId="3959587968" sldId="379"/>
            <ac:inkMk id="150" creationId="{7D5E040B-3352-4FF8-AAF4-8853BAD0FA2D}"/>
          </ac:inkMkLst>
        </pc:inkChg>
        <pc:inkChg chg="add del">
          <ac:chgData name="상곤" userId="2f65e222-a19e-4f79-87c9-d76aac437b73" providerId="ADAL" clId="{EAD68E5C-CBAF-427E-865E-61570E543E13}" dt="2020-10-07T01:23:47.869" v="1070" actId="478"/>
          <ac:inkMkLst>
            <pc:docMk/>
            <pc:sldMk cId="3959587968" sldId="379"/>
            <ac:inkMk id="151" creationId="{0B5E2766-997C-42A9-ABD4-DAE81E47C140}"/>
          </ac:inkMkLst>
        </pc:inkChg>
        <pc:inkChg chg="add del">
          <ac:chgData name="상곤" userId="2f65e222-a19e-4f79-87c9-d76aac437b73" providerId="ADAL" clId="{EAD68E5C-CBAF-427E-865E-61570E543E13}" dt="2020-10-07T01:23:47.869" v="1070" actId="478"/>
          <ac:inkMkLst>
            <pc:docMk/>
            <pc:sldMk cId="3959587968" sldId="379"/>
            <ac:inkMk id="152" creationId="{A3B0C476-BCA5-4E53-95E9-69D029E12875}"/>
          </ac:inkMkLst>
        </pc:inkChg>
        <pc:inkChg chg="add del">
          <ac:chgData name="상곤" userId="2f65e222-a19e-4f79-87c9-d76aac437b73" providerId="ADAL" clId="{EAD68E5C-CBAF-427E-865E-61570E543E13}" dt="2020-10-07T01:23:47.869" v="1070" actId="478"/>
          <ac:inkMkLst>
            <pc:docMk/>
            <pc:sldMk cId="3959587968" sldId="379"/>
            <ac:inkMk id="153" creationId="{ED607A99-00C4-441E-9265-CA48E33050FE}"/>
          </ac:inkMkLst>
        </pc:inkChg>
        <pc:inkChg chg="add del">
          <ac:chgData name="상곤" userId="2f65e222-a19e-4f79-87c9-d76aac437b73" providerId="ADAL" clId="{EAD68E5C-CBAF-427E-865E-61570E543E13}" dt="2020-10-07T01:23:47.869" v="1070" actId="478"/>
          <ac:inkMkLst>
            <pc:docMk/>
            <pc:sldMk cId="3959587968" sldId="379"/>
            <ac:inkMk id="154" creationId="{760EF252-5672-4F26-B0A6-27DF10C154C8}"/>
          </ac:inkMkLst>
        </pc:inkChg>
        <pc:inkChg chg="add del">
          <ac:chgData name="상곤" userId="2f65e222-a19e-4f79-87c9-d76aac437b73" providerId="ADAL" clId="{EAD68E5C-CBAF-427E-865E-61570E543E13}" dt="2020-10-07T01:23:47.869" v="1070" actId="478"/>
          <ac:inkMkLst>
            <pc:docMk/>
            <pc:sldMk cId="3959587968" sldId="379"/>
            <ac:inkMk id="155" creationId="{C7827BF3-8D5A-4AFE-A7F2-DDDB37D4F1B8}"/>
          </ac:inkMkLst>
        </pc:inkChg>
        <pc:inkChg chg="add del">
          <ac:chgData name="상곤" userId="2f65e222-a19e-4f79-87c9-d76aac437b73" providerId="ADAL" clId="{EAD68E5C-CBAF-427E-865E-61570E543E13}" dt="2020-10-07T01:23:47.869" v="1070" actId="478"/>
          <ac:inkMkLst>
            <pc:docMk/>
            <pc:sldMk cId="3959587968" sldId="379"/>
            <ac:inkMk id="156" creationId="{A3068460-77DD-4820-8186-97D2063AD2EC}"/>
          </ac:inkMkLst>
        </pc:inkChg>
        <pc:inkChg chg="add del">
          <ac:chgData name="상곤" userId="2f65e222-a19e-4f79-87c9-d76aac437b73" providerId="ADAL" clId="{EAD68E5C-CBAF-427E-865E-61570E543E13}" dt="2020-10-07T01:23:47.869" v="1070" actId="478"/>
          <ac:inkMkLst>
            <pc:docMk/>
            <pc:sldMk cId="3959587968" sldId="379"/>
            <ac:inkMk id="157" creationId="{37911C62-5E66-49BA-895E-3EB3623CBCCE}"/>
          </ac:inkMkLst>
        </pc:inkChg>
        <pc:inkChg chg="add del">
          <ac:chgData name="상곤" userId="2f65e222-a19e-4f79-87c9-d76aac437b73" providerId="ADAL" clId="{EAD68E5C-CBAF-427E-865E-61570E543E13}" dt="2020-10-07T01:23:47.869" v="1070" actId="478"/>
          <ac:inkMkLst>
            <pc:docMk/>
            <pc:sldMk cId="3959587968" sldId="379"/>
            <ac:inkMk id="158" creationId="{1298CA89-EC75-44B1-949E-1C2858E765FC}"/>
          </ac:inkMkLst>
        </pc:inkChg>
        <pc:inkChg chg="add del">
          <ac:chgData name="상곤" userId="2f65e222-a19e-4f79-87c9-d76aac437b73" providerId="ADAL" clId="{EAD68E5C-CBAF-427E-865E-61570E543E13}" dt="2020-10-07T01:23:47.869" v="1070" actId="478"/>
          <ac:inkMkLst>
            <pc:docMk/>
            <pc:sldMk cId="3959587968" sldId="379"/>
            <ac:inkMk id="159" creationId="{8A786581-077B-431F-A6D1-D679C6088CD4}"/>
          </ac:inkMkLst>
        </pc:inkChg>
        <pc:inkChg chg="add del">
          <ac:chgData name="상곤" userId="2f65e222-a19e-4f79-87c9-d76aac437b73" providerId="ADAL" clId="{EAD68E5C-CBAF-427E-865E-61570E543E13}" dt="2020-10-07T01:23:47.869" v="1070" actId="478"/>
          <ac:inkMkLst>
            <pc:docMk/>
            <pc:sldMk cId="3959587968" sldId="379"/>
            <ac:inkMk id="160" creationId="{8EC992C3-D440-4A03-8FF9-EFC3106B587D}"/>
          </ac:inkMkLst>
        </pc:inkChg>
        <pc:inkChg chg="add del">
          <ac:chgData name="상곤" userId="2f65e222-a19e-4f79-87c9-d76aac437b73" providerId="ADAL" clId="{EAD68E5C-CBAF-427E-865E-61570E543E13}" dt="2020-10-07T01:23:50.102" v="1071" actId="478"/>
          <ac:inkMkLst>
            <pc:docMk/>
            <pc:sldMk cId="3959587968" sldId="379"/>
            <ac:inkMk id="161" creationId="{FC71193F-35ED-456D-A0C3-77FDBA9F1472}"/>
          </ac:inkMkLst>
        </pc:inkChg>
        <pc:inkChg chg="add del">
          <ac:chgData name="상곤" userId="2f65e222-a19e-4f79-87c9-d76aac437b73" providerId="ADAL" clId="{EAD68E5C-CBAF-427E-865E-61570E543E13}" dt="2020-10-07T01:23:47.869" v="1070" actId="478"/>
          <ac:inkMkLst>
            <pc:docMk/>
            <pc:sldMk cId="3959587968" sldId="379"/>
            <ac:inkMk id="162" creationId="{B367CF72-2602-403E-9DD5-F551805937C5}"/>
          </ac:inkMkLst>
        </pc:inkChg>
        <pc:cxnChg chg="add del mod">
          <ac:chgData name="상곤" userId="2f65e222-a19e-4f79-87c9-d76aac437b73" providerId="ADAL" clId="{EAD68E5C-CBAF-427E-865E-61570E543E13}" dt="2020-10-07T01:23:47.869" v="1070" actId="478"/>
          <ac:cxnSpMkLst>
            <pc:docMk/>
            <pc:sldMk cId="3959587968" sldId="379"/>
            <ac:cxnSpMk id="11" creationId="{26A685D2-C779-40F6-9791-FC248621931F}"/>
          </ac:cxnSpMkLst>
        </pc:cxnChg>
        <pc:cxnChg chg="add mod">
          <ac:chgData name="상곤" userId="2f65e222-a19e-4f79-87c9-d76aac437b73" providerId="ADAL" clId="{EAD68E5C-CBAF-427E-865E-61570E543E13}" dt="2020-09-22T13:03:48.377" v="279" actId="1076"/>
          <ac:cxnSpMkLst>
            <pc:docMk/>
            <pc:sldMk cId="3959587968" sldId="379"/>
            <ac:cxnSpMk id="15" creationId="{DFEBE945-48EF-42A0-A8FD-A3C03E0AA695}"/>
          </ac:cxnSpMkLst>
        </pc:cxnChg>
      </pc:sldChg>
      <pc:sldChg chg="addSp delSp modSp mod">
        <pc:chgData name="상곤" userId="2f65e222-a19e-4f79-87c9-d76aac437b73" providerId="ADAL" clId="{EAD68E5C-CBAF-427E-865E-61570E543E13}" dt="2020-10-07T03:24:39.141" v="1079" actId="1076"/>
        <pc:sldMkLst>
          <pc:docMk/>
          <pc:sldMk cId="3374226758" sldId="380"/>
        </pc:sldMkLst>
        <pc:spChg chg="mod">
          <ac:chgData name="상곤" userId="2f65e222-a19e-4f79-87c9-d76aac437b73" providerId="ADAL" clId="{EAD68E5C-CBAF-427E-865E-61570E543E13}" dt="2020-09-24T10:03:43.041" v="968" actId="1076"/>
          <ac:spMkLst>
            <pc:docMk/>
            <pc:sldMk cId="3374226758" sldId="380"/>
            <ac:spMk id="2" creationId="{00000000-0000-0000-0000-000000000000}"/>
          </ac:spMkLst>
        </pc:spChg>
        <pc:spChg chg="ord">
          <ac:chgData name="상곤" userId="2f65e222-a19e-4f79-87c9-d76aac437b73" providerId="ADAL" clId="{EAD68E5C-CBAF-427E-865E-61570E543E13}" dt="2020-10-07T01:21:24.790" v="1009" actId="166"/>
          <ac:spMkLst>
            <pc:docMk/>
            <pc:sldMk cId="3374226758" sldId="380"/>
            <ac:spMk id="6" creationId="{DDC9FA9F-E65D-4E15-9097-788FDC47C6EB}"/>
          </ac:spMkLst>
        </pc:spChg>
        <pc:grpChg chg="add del mod">
          <ac:chgData name="상곤" userId="2f65e222-a19e-4f79-87c9-d76aac437b73" providerId="ADAL" clId="{EAD68E5C-CBAF-427E-865E-61570E543E13}" dt="2020-10-07T01:21:10.427" v="1008" actId="1076"/>
          <ac:grpSpMkLst>
            <pc:docMk/>
            <pc:sldMk cId="3374226758" sldId="380"/>
            <ac:grpSpMk id="26" creationId="{00000000-0000-0000-0000-000000000000}"/>
          </ac:grpSpMkLst>
        </pc:grpChg>
        <pc:graphicFrameChg chg="add del mod modGraphic">
          <ac:chgData name="상곤" userId="2f65e222-a19e-4f79-87c9-d76aac437b73" providerId="ADAL" clId="{EAD68E5C-CBAF-427E-865E-61570E543E13}" dt="2020-09-22T12:47:48.396" v="106" actId="21"/>
          <ac:graphicFrameMkLst>
            <pc:docMk/>
            <pc:sldMk cId="3374226758" sldId="380"/>
            <ac:graphicFrameMk id="3" creationId="{C43349E2-6D6B-4619-A8A9-A646656C542E}"/>
          </ac:graphicFrameMkLst>
        </pc:graphicFrameChg>
        <pc:graphicFrameChg chg="add del mod modGraphic">
          <ac:chgData name="상곤" userId="2f65e222-a19e-4f79-87c9-d76aac437b73" providerId="ADAL" clId="{EAD68E5C-CBAF-427E-865E-61570E543E13}" dt="2020-09-22T13:02:28.400" v="272" actId="21"/>
          <ac:graphicFrameMkLst>
            <pc:docMk/>
            <pc:sldMk cId="3374226758" sldId="380"/>
            <ac:graphicFrameMk id="4" creationId="{FB30CC27-84E1-4A7D-B8D9-C0769A02353F}"/>
          </ac:graphicFrameMkLst>
        </pc:graphicFrameChg>
        <pc:graphicFrameChg chg="mod modGraphic">
          <ac:chgData name="상곤" userId="2f65e222-a19e-4f79-87c9-d76aac437b73" providerId="ADAL" clId="{EAD68E5C-CBAF-427E-865E-61570E543E13}" dt="2020-10-07T01:21:40.137" v="1012" actId="1076"/>
          <ac:graphicFrameMkLst>
            <pc:docMk/>
            <pc:sldMk cId="3374226758" sldId="380"/>
            <ac:graphicFrameMk id="12" creationId="{00000000-0000-0000-0000-000000000000}"/>
          </ac:graphicFrameMkLst>
        </pc:graphicFrameChg>
        <pc:picChg chg="mod">
          <ac:chgData name="상곤" userId="2f65e222-a19e-4f79-87c9-d76aac437b73" providerId="ADAL" clId="{EAD68E5C-CBAF-427E-865E-61570E543E13}" dt="2020-10-07T03:24:39.141" v="1079" actId="1076"/>
          <ac:picMkLst>
            <pc:docMk/>
            <pc:sldMk cId="3374226758" sldId="380"/>
            <ac:picMk id="15" creationId="{00000000-0000-0000-0000-000000000000}"/>
          </ac:picMkLst>
        </pc:picChg>
        <pc:inkChg chg="add del">
          <ac:chgData name="상곤" userId="2f65e222-a19e-4f79-87c9-d76aac437b73" providerId="ADAL" clId="{EAD68E5C-CBAF-427E-865E-61570E543E13}" dt="2020-10-07T01:20:41.684" v="998" actId="478"/>
          <ac:inkMkLst>
            <pc:docMk/>
            <pc:sldMk cId="3374226758" sldId="380"/>
            <ac:inkMk id="3" creationId="{290A0B5D-B849-41AA-ACD2-F506F7C23E1C}"/>
          </ac:inkMkLst>
        </pc:inkChg>
        <pc:inkChg chg="add del">
          <ac:chgData name="상곤" userId="2f65e222-a19e-4f79-87c9-d76aac437b73" providerId="ADAL" clId="{EAD68E5C-CBAF-427E-865E-61570E543E13}" dt="2020-10-07T01:21:32.898" v="1011" actId="478"/>
          <ac:inkMkLst>
            <pc:docMk/>
            <pc:sldMk cId="3374226758" sldId="380"/>
            <ac:inkMk id="4" creationId="{0B42F5A4-E9A3-4724-8761-C1CABB486561}"/>
          </ac:inkMkLst>
        </pc:inkChg>
        <pc:inkChg chg="add del">
          <ac:chgData name="상곤" userId="2f65e222-a19e-4f79-87c9-d76aac437b73" providerId="ADAL" clId="{EAD68E5C-CBAF-427E-865E-61570E543E13}" dt="2020-10-07T01:21:32.898" v="1011" actId="478"/>
          <ac:inkMkLst>
            <pc:docMk/>
            <pc:sldMk cId="3374226758" sldId="380"/>
            <ac:inkMk id="7" creationId="{9E17EB17-3EE9-481D-8299-B09269592394}"/>
          </ac:inkMkLst>
        </pc:inkChg>
        <pc:inkChg chg="add del">
          <ac:chgData name="상곤" userId="2f65e222-a19e-4f79-87c9-d76aac437b73" providerId="ADAL" clId="{EAD68E5C-CBAF-427E-865E-61570E543E13}" dt="2020-10-07T01:21:32.898" v="1011" actId="478"/>
          <ac:inkMkLst>
            <pc:docMk/>
            <pc:sldMk cId="3374226758" sldId="380"/>
            <ac:inkMk id="8" creationId="{D7BAFB2C-B4A0-4B42-884B-FC3EE84B0086}"/>
          </ac:inkMkLst>
        </pc:inkChg>
        <pc:inkChg chg="add del">
          <ac:chgData name="상곤" userId="2f65e222-a19e-4f79-87c9-d76aac437b73" providerId="ADAL" clId="{EAD68E5C-CBAF-427E-865E-61570E543E13}" dt="2020-10-07T01:21:32.898" v="1011" actId="478"/>
          <ac:inkMkLst>
            <pc:docMk/>
            <pc:sldMk cId="3374226758" sldId="380"/>
            <ac:inkMk id="9" creationId="{D5FA57CD-2B5A-4FF4-9A95-EFCEC5C419B8}"/>
          </ac:inkMkLst>
        </pc:inkChg>
        <pc:inkChg chg="add del">
          <ac:chgData name="상곤" userId="2f65e222-a19e-4f79-87c9-d76aac437b73" providerId="ADAL" clId="{EAD68E5C-CBAF-427E-865E-61570E543E13}" dt="2020-10-07T01:20:43.259" v="999" actId="478"/>
          <ac:inkMkLst>
            <pc:docMk/>
            <pc:sldMk cId="3374226758" sldId="380"/>
            <ac:inkMk id="10" creationId="{AF6C113B-89CF-47DD-9D12-04AB4935E4D9}"/>
          </ac:inkMkLst>
        </pc:inkChg>
        <pc:inkChg chg="add del">
          <ac:chgData name="상곤" userId="2f65e222-a19e-4f79-87c9-d76aac437b73" providerId="ADAL" clId="{EAD68E5C-CBAF-427E-865E-61570E543E13}" dt="2020-10-07T01:21:32.898" v="1011" actId="478"/>
          <ac:inkMkLst>
            <pc:docMk/>
            <pc:sldMk cId="3374226758" sldId="380"/>
            <ac:inkMk id="11" creationId="{D3206E7D-6A9B-46F6-9873-CDB478EA3B25}"/>
          </ac:inkMkLst>
        </pc:inkChg>
        <pc:inkChg chg="add del">
          <ac:chgData name="상곤" userId="2f65e222-a19e-4f79-87c9-d76aac437b73" providerId="ADAL" clId="{EAD68E5C-CBAF-427E-865E-61570E543E13}" dt="2020-10-07T01:21:32.898" v="1011" actId="478"/>
          <ac:inkMkLst>
            <pc:docMk/>
            <pc:sldMk cId="3374226758" sldId="380"/>
            <ac:inkMk id="14" creationId="{AF2BCEA3-B586-492D-9419-E525B2029144}"/>
          </ac:inkMkLst>
        </pc:inkChg>
        <pc:inkChg chg="add del">
          <ac:chgData name="상곤" userId="2f65e222-a19e-4f79-87c9-d76aac437b73" providerId="ADAL" clId="{EAD68E5C-CBAF-427E-865E-61570E543E13}" dt="2020-10-07T01:21:32.898" v="1011" actId="478"/>
          <ac:inkMkLst>
            <pc:docMk/>
            <pc:sldMk cId="3374226758" sldId="380"/>
            <ac:inkMk id="17" creationId="{3C68DAE7-5298-4221-86F5-14E9EFE92850}"/>
          </ac:inkMkLst>
        </pc:inkChg>
        <pc:inkChg chg="add del">
          <ac:chgData name="상곤" userId="2f65e222-a19e-4f79-87c9-d76aac437b73" providerId="ADAL" clId="{EAD68E5C-CBAF-427E-865E-61570E543E13}" dt="2020-10-07T01:21:32.898" v="1011" actId="478"/>
          <ac:inkMkLst>
            <pc:docMk/>
            <pc:sldMk cId="3374226758" sldId="380"/>
            <ac:inkMk id="18" creationId="{99A8B025-ECC7-4BEC-960A-1811AAD6D06D}"/>
          </ac:inkMkLst>
        </pc:inkChg>
        <pc:inkChg chg="add del">
          <ac:chgData name="상곤" userId="2f65e222-a19e-4f79-87c9-d76aac437b73" providerId="ADAL" clId="{EAD68E5C-CBAF-427E-865E-61570E543E13}" dt="2020-10-07T01:21:32.898" v="1011" actId="478"/>
          <ac:inkMkLst>
            <pc:docMk/>
            <pc:sldMk cId="3374226758" sldId="380"/>
            <ac:inkMk id="27" creationId="{B8A82CFE-DD2B-459E-B707-6E22E9D89331}"/>
          </ac:inkMkLst>
        </pc:inkChg>
        <pc:inkChg chg="add del">
          <ac:chgData name="상곤" userId="2f65e222-a19e-4f79-87c9-d76aac437b73" providerId="ADAL" clId="{EAD68E5C-CBAF-427E-865E-61570E543E13}" dt="2020-10-07T01:21:32.898" v="1011" actId="478"/>
          <ac:inkMkLst>
            <pc:docMk/>
            <pc:sldMk cId="3374226758" sldId="380"/>
            <ac:inkMk id="29" creationId="{B3E6B377-DD80-474A-A78E-198A13DA0A7B}"/>
          </ac:inkMkLst>
        </pc:inkChg>
        <pc:inkChg chg="add del">
          <ac:chgData name="상곤" userId="2f65e222-a19e-4f79-87c9-d76aac437b73" providerId="ADAL" clId="{EAD68E5C-CBAF-427E-865E-61570E543E13}" dt="2020-10-07T01:21:32.898" v="1011" actId="478"/>
          <ac:inkMkLst>
            <pc:docMk/>
            <pc:sldMk cId="3374226758" sldId="380"/>
            <ac:inkMk id="30" creationId="{401D5140-8524-4942-951A-7A7DD1C1227E}"/>
          </ac:inkMkLst>
        </pc:inkChg>
        <pc:inkChg chg="add del">
          <ac:chgData name="상곤" userId="2f65e222-a19e-4f79-87c9-d76aac437b73" providerId="ADAL" clId="{EAD68E5C-CBAF-427E-865E-61570E543E13}" dt="2020-10-07T01:21:32.898" v="1011" actId="478"/>
          <ac:inkMkLst>
            <pc:docMk/>
            <pc:sldMk cId="3374226758" sldId="380"/>
            <ac:inkMk id="31" creationId="{B0A27E75-007C-4B22-ABF6-09DEAA9FC4A8}"/>
          </ac:inkMkLst>
        </pc:inkChg>
        <pc:inkChg chg="add del">
          <ac:chgData name="상곤" userId="2f65e222-a19e-4f79-87c9-d76aac437b73" providerId="ADAL" clId="{EAD68E5C-CBAF-427E-865E-61570E543E13}" dt="2020-10-07T01:21:32.898" v="1011" actId="478"/>
          <ac:inkMkLst>
            <pc:docMk/>
            <pc:sldMk cId="3374226758" sldId="380"/>
            <ac:inkMk id="32" creationId="{F07EB020-7984-4E3C-AE2A-C491A798169F}"/>
          </ac:inkMkLst>
        </pc:inkChg>
        <pc:inkChg chg="add del">
          <ac:chgData name="상곤" userId="2f65e222-a19e-4f79-87c9-d76aac437b73" providerId="ADAL" clId="{EAD68E5C-CBAF-427E-865E-61570E543E13}" dt="2020-10-07T01:21:32.898" v="1011" actId="478"/>
          <ac:inkMkLst>
            <pc:docMk/>
            <pc:sldMk cId="3374226758" sldId="380"/>
            <ac:inkMk id="33" creationId="{A0BD4E2B-5057-46EC-8F32-3FFCF7AF00C4}"/>
          </ac:inkMkLst>
        </pc:inkChg>
        <pc:inkChg chg="add del">
          <ac:chgData name="상곤" userId="2f65e222-a19e-4f79-87c9-d76aac437b73" providerId="ADAL" clId="{EAD68E5C-CBAF-427E-865E-61570E543E13}" dt="2020-10-07T01:21:32.898" v="1011" actId="478"/>
          <ac:inkMkLst>
            <pc:docMk/>
            <pc:sldMk cId="3374226758" sldId="380"/>
            <ac:inkMk id="35" creationId="{0A00E03E-0E88-446D-AADB-FBC69A098D47}"/>
          </ac:inkMkLst>
        </pc:inkChg>
        <pc:inkChg chg="add del">
          <ac:chgData name="상곤" userId="2f65e222-a19e-4f79-87c9-d76aac437b73" providerId="ADAL" clId="{EAD68E5C-CBAF-427E-865E-61570E543E13}" dt="2020-10-07T01:21:32.898" v="1011" actId="478"/>
          <ac:inkMkLst>
            <pc:docMk/>
            <pc:sldMk cId="3374226758" sldId="380"/>
            <ac:inkMk id="36" creationId="{93F1844C-5A1B-41B7-8C4D-CFFB8331DD92}"/>
          </ac:inkMkLst>
        </pc:inkChg>
        <pc:inkChg chg="add del">
          <ac:chgData name="상곤" userId="2f65e222-a19e-4f79-87c9-d76aac437b73" providerId="ADAL" clId="{EAD68E5C-CBAF-427E-865E-61570E543E13}" dt="2020-10-07T01:21:32.898" v="1011" actId="478"/>
          <ac:inkMkLst>
            <pc:docMk/>
            <pc:sldMk cId="3374226758" sldId="380"/>
            <ac:inkMk id="37" creationId="{E0654467-A5AD-4479-8BA3-E07C592C89FE}"/>
          </ac:inkMkLst>
        </pc:inkChg>
        <pc:inkChg chg="add del">
          <ac:chgData name="상곤" userId="2f65e222-a19e-4f79-87c9-d76aac437b73" providerId="ADAL" clId="{EAD68E5C-CBAF-427E-865E-61570E543E13}" dt="2020-10-07T01:20:34.601" v="994" actId="478"/>
          <ac:inkMkLst>
            <pc:docMk/>
            <pc:sldMk cId="3374226758" sldId="380"/>
            <ac:inkMk id="38" creationId="{554EFBB1-11D3-4E81-AD91-5F6F66820E49}"/>
          </ac:inkMkLst>
        </pc:inkChg>
        <pc:inkChg chg="add del">
          <ac:chgData name="상곤" userId="2f65e222-a19e-4f79-87c9-d76aac437b73" providerId="ADAL" clId="{EAD68E5C-CBAF-427E-865E-61570E543E13}" dt="2020-10-07T01:20:33.788" v="993" actId="478"/>
          <ac:inkMkLst>
            <pc:docMk/>
            <pc:sldMk cId="3374226758" sldId="380"/>
            <ac:inkMk id="39" creationId="{CD69E677-B2ED-460A-9C41-74C877CE7241}"/>
          </ac:inkMkLst>
        </pc:inkChg>
        <pc:inkChg chg="add del">
          <ac:chgData name="상곤" userId="2f65e222-a19e-4f79-87c9-d76aac437b73" providerId="ADAL" clId="{EAD68E5C-CBAF-427E-865E-61570E543E13}" dt="2020-10-07T01:20:31.246" v="991" actId="478"/>
          <ac:inkMkLst>
            <pc:docMk/>
            <pc:sldMk cId="3374226758" sldId="380"/>
            <ac:inkMk id="40" creationId="{BF88F646-3F68-4222-8C25-F8D4210BF473}"/>
          </ac:inkMkLst>
        </pc:inkChg>
        <pc:inkChg chg="add del">
          <ac:chgData name="상곤" userId="2f65e222-a19e-4f79-87c9-d76aac437b73" providerId="ADAL" clId="{EAD68E5C-CBAF-427E-865E-61570E543E13}" dt="2020-10-07T01:20:49.514" v="1000" actId="478"/>
          <ac:inkMkLst>
            <pc:docMk/>
            <pc:sldMk cId="3374226758" sldId="380"/>
            <ac:inkMk id="41" creationId="{3AE8E653-9A1F-40C6-9868-9DBE65FF9CB0}"/>
          </ac:inkMkLst>
        </pc:inkChg>
        <pc:inkChg chg="add del">
          <ac:chgData name="상곤" userId="2f65e222-a19e-4f79-87c9-d76aac437b73" providerId="ADAL" clId="{EAD68E5C-CBAF-427E-865E-61570E543E13}" dt="2020-10-07T01:20:49.514" v="1000" actId="478"/>
          <ac:inkMkLst>
            <pc:docMk/>
            <pc:sldMk cId="3374226758" sldId="380"/>
            <ac:inkMk id="42" creationId="{4D327AFA-DDC0-4D5F-8428-3B2A9BBAF834}"/>
          </ac:inkMkLst>
        </pc:inkChg>
        <pc:inkChg chg="add del">
          <ac:chgData name="상곤" userId="2f65e222-a19e-4f79-87c9-d76aac437b73" providerId="ADAL" clId="{EAD68E5C-CBAF-427E-865E-61570E543E13}" dt="2020-10-07T01:20:49.514" v="1000" actId="478"/>
          <ac:inkMkLst>
            <pc:docMk/>
            <pc:sldMk cId="3374226758" sldId="380"/>
            <ac:inkMk id="43" creationId="{FA34356D-F7BF-4A80-872A-52AA84C685FE}"/>
          </ac:inkMkLst>
        </pc:inkChg>
        <pc:inkChg chg="add del">
          <ac:chgData name="상곤" userId="2f65e222-a19e-4f79-87c9-d76aac437b73" providerId="ADAL" clId="{EAD68E5C-CBAF-427E-865E-61570E543E13}" dt="2020-10-07T01:20:49.514" v="1000" actId="478"/>
          <ac:inkMkLst>
            <pc:docMk/>
            <pc:sldMk cId="3374226758" sldId="380"/>
            <ac:inkMk id="44" creationId="{A1B4F35F-712C-4C90-B9AF-18153CA6948E}"/>
          </ac:inkMkLst>
        </pc:inkChg>
        <pc:inkChg chg="add del">
          <ac:chgData name="상곤" userId="2f65e222-a19e-4f79-87c9-d76aac437b73" providerId="ADAL" clId="{EAD68E5C-CBAF-427E-865E-61570E543E13}" dt="2020-10-07T01:20:49.514" v="1000" actId="478"/>
          <ac:inkMkLst>
            <pc:docMk/>
            <pc:sldMk cId="3374226758" sldId="380"/>
            <ac:inkMk id="45" creationId="{B38AAE33-70A0-42A4-8820-7D0DB8890076}"/>
          </ac:inkMkLst>
        </pc:inkChg>
        <pc:inkChg chg="add del">
          <ac:chgData name="상곤" userId="2f65e222-a19e-4f79-87c9-d76aac437b73" providerId="ADAL" clId="{EAD68E5C-CBAF-427E-865E-61570E543E13}" dt="2020-10-07T01:20:49.514" v="1000" actId="478"/>
          <ac:inkMkLst>
            <pc:docMk/>
            <pc:sldMk cId="3374226758" sldId="380"/>
            <ac:inkMk id="46" creationId="{DC51D0D4-E371-4A41-BA12-8ABF9568EDD2}"/>
          </ac:inkMkLst>
        </pc:inkChg>
        <pc:inkChg chg="add del">
          <ac:chgData name="상곤" userId="2f65e222-a19e-4f79-87c9-d76aac437b73" providerId="ADAL" clId="{EAD68E5C-CBAF-427E-865E-61570E543E13}" dt="2020-10-07T01:20:49.514" v="1000" actId="478"/>
          <ac:inkMkLst>
            <pc:docMk/>
            <pc:sldMk cId="3374226758" sldId="380"/>
            <ac:inkMk id="47" creationId="{0A6CD08D-3C2A-4AF9-A033-180B9C99115B}"/>
          </ac:inkMkLst>
        </pc:inkChg>
        <pc:inkChg chg="add del">
          <ac:chgData name="상곤" userId="2f65e222-a19e-4f79-87c9-d76aac437b73" providerId="ADAL" clId="{EAD68E5C-CBAF-427E-865E-61570E543E13}" dt="2020-10-07T01:20:49.514" v="1000" actId="478"/>
          <ac:inkMkLst>
            <pc:docMk/>
            <pc:sldMk cId="3374226758" sldId="380"/>
            <ac:inkMk id="48" creationId="{A4AC6583-0B19-4748-90EB-134A1AE6AE6E}"/>
          </ac:inkMkLst>
        </pc:inkChg>
        <pc:inkChg chg="add del">
          <ac:chgData name="상곤" userId="2f65e222-a19e-4f79-87c9-d76aac437b73" providerId="ADAL" clId="{EAD68E5C-CBAF-427E-865E-61570E543E13}" dt="2020-10-07T01:20:49.514" v="1000" actId="478"/>
          <ac:inkMkLst>
            <pc:docMk/>
            <pc:sldMk cId="3374226758" sldId="380"/>
            <ac:inkMk id="49" creationId="{716FFA8D-88C1-435A-8420-79F0A0328A69}"/>
          </ac:inkMkLst>
        </pc:inkChg>
        <pc:inkChg chg="add del">
          <ac:chgData name="상곤" userId="2f65e222-a19e-4f79-87c9-d76aac437b73" providerId="ADAL" clId="{EAD68E5C-CBAF-427E-865E-61570E543E13}" dt="2020-10-07T01:21:32.898" v="1011" actId="478"/>
          <ac:inkMkLst>
            <pc:docMk/>
            <pc:sldMk cId="3374226758" sldId="380"/>
            <ac:inkMk id="50" creationId="{353292C2-BB4F-4CC4-B027-4F768DCCAFEB}"/>
          </ac:inkMkLst>
        </pc:inkChg>
        <pc:inkChg chg="add del">
          <ac:chgData name="상곤" userId="2f65e222-a19e-4f79-87c9-d76aac437b73" providerId="ADAL" clId="{EAD68E5C-CBAF-427E-865E-61570E543E13}" dt="2020-10-07T01:20:49.514" v="1000" actId="478"/>
          <ac:inkMkLst>
            <pc:docMk/>
            <pc:sldMk cId="3374226758" sldId="380"/>
            <ac:inkMk id="51" creationId="{F65A148E-F294-41B6-931F-E3FEC3645F25}"/>
          </ac:inkMkLst>
        </pc:inkChg>
        <pc:inkChg chg="add del">
          <ac:chgData name="상곤" userId="2f65e222-a19e-4f79-87c9-d76aac437b73" providerId="ADAL" clId="{EAD68E5C-CBAF-427E-865E-61570E543E13}" dt="2020-10-07T01:20:49.514" v="1000" actId="478"/>
          <ac:inkMkLst>
            <pc:docMk/>
            <pc:sldMk cId="3374226758" sldId="380"/>
            <ac:inkMk id="52" creationId="{58CD2B38-4036-4C67-8911-8E665897540B}"/>
          </ac:inkMkLst>
        </pc:inkChg>
        <pc:inkChg chg="add del">
          <ac:chgData name="상곤" userId="2f65e222-a19e-4f79-87c9-d76aac437b73" providerId="ADAL" clId="{EAD68E5C-CBAF-427E-865E-61570E543E13}" dt="2020-10-07T01:20:49.514" v="1000" actId="478"/>
          <ac:inkMkLst>
            <pc:docMk/>
            <pc:sldMk cId="3374226758" sldId="380"/>
            <ac:inkMk id="53" creationId="{5F08BA47-1A0E-4BB2-A8C4-A2231FA4A5FC}"/>
          </ac:inkMkLst>
        </pc:inkChg>
        <pc:inkChg chg="add del">
          <ac:chgData name="상곤" userId="2f65e222-a19e-4f79-87c9-d76aac437b73" providerId="ADAL" clId="{EAD68E5C-CBAF-427E-865E-61570E543E13}" dt="2020-10-07T01:20:49.514" v="1000" actId="478"/>
          <ac:inkMkLst>
            <pc:docMk/>
            <pc:sldMk cId="3374226758" sldId="380"/>
            <ac:inkMk id="54" creationId="{A62CFA85-1BDA-4538-A2CB-E9B38475754D}"/>
          </ac:inkMkLst>
        </pc:inkChg>
        <pc:inkChg chg="add del">
          <ac:chgData name="상곤" userId="2f65e222-a19e-4f79-87c9-d76aac437b73" providerId="ADAL" clId="{EAD68E5C-CBAF-427E-865E-61570E543E13}" dt="2020-10-07T01:20:49.514" v="1000" actId="478"/>
          <ac:inkMkLst>
            <pc:docMk/>
            <pc:sldMk cId="3374226758" sldId="380"/>
            <ac:inkMk id="55" creationId="{A6B383BD-0A9D-4DAC-B710-E0614AC237E8}"/>
          </ac:inkMkLst>
        </pc:inkChg>
        <pc:inkChg chg="add del">
          <ac:chgData name="상곤" userId="2f65e222-a19e-4f79-87c9-d76aac437b73" providerId="ADAL" clId="{EAD68E5C-CBAF-427E-865E-61570E543E13}" dt="2020-10-07T01:20:49.514" v="1000" actId="478"/>
          <ac:inkMkLst>
            <pc:docMk/>
            <pc:sldMk cId="3374226758" sldId="380"/>
            <ac:inkMk id="56" creationId="{59364C12-7929-45C4-BD92-3A26DA4E4D76}"/>
          </ac:inkMkLst>
        </pc:inkChg>
        <pc:inkChg chg="add del">
          <ac:chgData name="상곤" userId="2f65e222-a19e-4f79-87c9-d76aac437b73" providerId="ADAL" clId="{EAD68E5C-CBAF-427E-865E-61570E543E13}" dt="2020-10-07T01:20:49.514" v="1000" actId="478"/>
          <ac:inkMkLst>
            <pc:docMk/>
            <pc:sldMk cId="3374226758" sldId="380"/>
            <ac:inkMk id="57" creationId="{67B2F80A-023B-48C8-B3E0-EFFA5D52DA61}"/>
          </ac:inkMkLst>
        </pc:inkChg>
        <pc:inkChg chg="add del">
          <ac:chgData name="상곤" userId="2f65e222-a19e-4f79-87c9-d76aac437b73" providerId="ADAL" clId="{EAD68E5C-CBAF-427E-865E-61570E543E13}" dt="2020-10-07T01:20:49.514" v="1000" actId="478"/>
          <ac:inkMkLst>
            <pc:docMk/>
            <pc:sldMk cId="3374226758" sldId="380"/>
            <ac:inkMk id="58" creationId="{450B7D3C-794F-434F-B0C7-4390A8EEDEB9}"/>
          </ac:inkMkLst>
        </pc:inkChg>
        <pc:inkChg chg="add del">
          <ac:chgData name="상곤" userId="2f65e222-a19e-4f79-87c9-d76aac437b73" providerId="ADAL" clId="{EAD68E5C-CBAF-427E-865E-61570E543E13}" dt="2020-10-07T01:20:49.514" v="1000" actId="478"/>
          <ac:inkMkLst>
            <pc:docMk/>
            <pc:sldMk cId="3374226758" sldId="380"/>
            <ac:inkMk id="59" creationId="{7F77BE25-EB28-4BBC-B1BC-E79EA0010D68}"/>
          </ac:inkMkLst>
        </pc:inkChg>
        <pc:inkChg chg="add del">
          <ac:chgData name="상곤" userId="2f65e222-a19e-4f79-87c9-d76aac437b73" providerId="ADAL" clId="{EAD68E5C-CBAF-427E-865E-61570E543E13}" dt="2020-10-07T01:20:49.514" v="1000" actId="478"/>
          <ac:inkMkLst>
            <pc:docMk/>
            <pc:sldMk cId="3374226758" sldId="380"/>
            <ac:inkMk id="60" creationId="{8D27242C-4E0F-47E4-B891-768ED1AD4CCE}"/>
          </ac:inkMkLst>
        </pc:inkChg>
        <pc:inkChg chg="add del">
          <ac:chgData name="상곤" userId="2f65e222-a19e-4f79-87c9-d76aac437b73" providerId="ADAL" clId="{EAD68E5C-CBAF-427E-865E-61570E543E13}" dt="2020-10-07T01:20:49.514" v="1000" actId="478"/>
          <ac:inkMkLst>
            <pc:docMk/>
            <pc:sldMk cId="3374226758" sldId="380"/>
            <ac:inkMk id="61" creationId="{FAB00764-B6DF-40F0-B2D3-3A832F76C11C}"/>
          </ac:inkMkLst>
        </pc:inkChg>
        <pc:inkChg chg="add del">
          <ac:chgData name="상곤" userId="2f65e222-a19e-4f79-87c9-d76aac437b73" providerId="ADAL" clId="{EAD68E5C-CBAF-427E-865E-61570E543E13}" dt="2020-10-07T01:20:49.514" v="1000" actId="478"/>
          <ac:inkMkLst>
            <pc:docMk/>
            <pc:sldMk cId="3374226758" sldId="380"/>
            <ac:inkMk id="62" creationId="{97706D9B-7709-44D2-8E59-C366EEA6EB67}"/>
          </ac:inkMkLst>
        </pc:inkChg>
        <pc:inkChg chg="add del">
          <ac:chgData name="상곤" userId="2f65e222-a19e-4f79-87c9-d76aac437b73" providerId="ADAL" clId="{EAD68E5C-CBAF-427E-865E-61570E543E13}" dt="2020-10-07T01:20:49.514" v="1000" actId="478"/>
          <ac:inkMkLst>
            <pc:docMk/>
            <pc:sldMk cId="3374226758" sldId="380"/>
            <ac:inkMk id="63" creationId="{5890AEAF-AA1B-4C6D-9EA3-D4D538390301}"/>
          </ac:inkMkLst>
        </pc:inkChg>
        <pc:inkChg chg="add del">
          <ac:chgData name="상곤" userId="2f65e222-a19e-4f79-87c9-d76aac437b73" providerId="ADAL" clId="{EAD68E5C-CBAF-427E-865E-61570E543E13}" dt="2020-10-07T01:20:39.090" v="997" actId="478"/>
          <ac:inkMkLst>
            <pc:docMk/>
            <pc:sldMk cId="3374226758" sldId="380"/>
            <ac:inkMk id="64" creationId="{D1A54134-ECF7-4A32-B73E-2901E3F56549}"/>
          </ac:inkMkLst>
        </pc:inkChg>
        <pc:inkChg chg="add del">
          <ac:chgData name="상곤" userId="2f65e222-a19e-4f79-87c9-d76aac437b73" providerId="ADAL" clId="{EAD68E5C-CBAF-427E-865E-61570E543E13}" dt="2020-10-07T01:20:49.514" v="1000" actId="478"/>
          <ac:inkMkLst>
            <pc:docMk/>
            <pc:sldMk cId="3374226758" sldId="380"/>
            <ac:inkMk id="65" creationId="{91DD2EBA-213A-49D9-881F-EAB8D25F1087}"/>
          </ac:inkMkLst>
        </pc:inkChg>
        <pc:inkChg chg="add del">
          <ac:chgData name="상곤" userId="2f65e222-a19e-4f79-87c9-d76aac437b73" providerId="ADAL" clId="{EAD68E5C-CBAF-427E-865E-61570E543E13}" dt="2020-10-07T01:20:49.514" v="1000" actId="478"/>
          <ac:inkMkLst>
            <pc:docMk/>
            <pc:sldMk cId="3374226758" sldId="380"/>
            <ac:inkMk id="66" creationId="{A32D11AD-D6A4-4E2B-A5A7-CF0D56FD65A2}"/>
          </ac:inkMkLst>
        </pc:inkChg>
        <pc:inkChg chg="add del">
          <ac:chgData name="상곤" userId="2f65e222-a19e-4f79-87c9-d76aac437b73" providerId="ADAL" clId="{EAD68E5C-CBAF-427E-865E-61570E543E13}" dt="2020-10-07T01:20:49.514" v="1000" actId="478"/>
          <ac:inkMkLst>
            <pc:docMk/>
            <pc:sldMk cId="3374226758" sldId="380"/>
            <ac:inkMk id="67" creationId="{7630617A-FFF9-4BB6-A5B9-06CDBE3B5154}"/>
          </ac:inkMkLst>
        </pc:inkChg>
        <pc:inkChg chg="add del">
          <ac:chgData name="상곤" userId="2f65e222-a19e-4f79-87c9-d76aac437b73" providerId="ADAL" clId="{EAD68E5C-CBAF-427E-865E-61570E543E13}" dt="2020-10-07T01:20:49.514" v="1000" actId="478"/>
          <ac:inkMkLst>
            <pc:docMk/>
            <pc:sldMk cId="3374226758" sldId="380"/>
            <ac:inkMk id="68" creationId="{B38F71AC-DDF3-4437-9167-BC32394C5145}"/>
          </ac:inkMkLst>
        </pc:inkChg>
        <pc:inkChg chg="add del">
          <ac:chgData name="상곤" userId="2f65e222-a19e-4f79-87c9-d76aac437b73" providerId="ADAL" clId="{EAD68E5C-CBAF-427E-865E-61570E543E13}" dt="2020-10-07T01:20:49.514" v="1000" actId="478"/>
          <ac:inkMkLst>
            <pc:docMk/>
            <pc:sldMk cId="3374226758" sldId="380"/>
            <ac:inkMk id="69" creationId="{2846ACFF-D76C-4D18-BF4B-2A9BF07A7E3A}"/>
          </ac:inkMkLst>
        </pc:inkChg>
        <pc:inkChg chg="add">
          <ac:chgData name="상곤" userId="2f65e222-a19e-4f79-87c9-d76aac437b73" providerId="ADAL" clId="{EAD68E5C-CBAF-427E-865E-61570E543E13}" dt="2020-09-29T05:07:38.951" v="988"/>
          <ac:inkMkLst>
            <pc:docMk/>
            <pc:sldMk cId="3374226758" sldId="380"/>
            <ac:inkMk id="70" creationId="{4003D7BE-CAA9-4152-A0BB-CC9DB5FC886B}"/>
          </ac:inkMkLst>
        </pc:inkChg>
        <pc:inkChg chg="add del">
          <ac:chgData name="상곤" userId="2f65e222-a19e-4f79-87c9-d76aac437b73" providerId="ADAL" clId="{EAD68E5C-CBAF-427E-865E-61570E543E13}" dt="2020-10-07T01:20:29.635" v="989" actId="478"/>
          <ac:inkMkLst>
            <pc:docMk/>
            <pc:sldMk cId="3374226758" sldId="380"/>
            <ac:inkMk id="71" creationId="{B1C16329-0855-4D15-8C88-60BBC803E50E}"/>
          </ac:inkMkLst>
        </pc:inkChg>
        <pc:inkChg chg="add del">
          <ac:chgData name="상곤" userId="2f65e222-a19e-4f79-87c9-d76aac437b73" providerId="ADAL" clId="{EAD68E5C-CBAF-427E-865E-61570E543E13}" dt="2020-10-07T01:20:36.661" v="996" actId="478"/>
          <ac:inkMkLst>
            <pc:docMk/>
            <pc:sldMk cId="3374226758" sldId="380"/>
            <ac:inkMk id="72" creationId="{C7259958-245B-48F3-9424-0CD14634DFA9}"/>
          </ac:inkMkLst>
        </pc:inkChg>
        <pc:inkChg chg="add del">
          <ac:chgData name="상곤" userId="2f65e222-a19e-4f79-87c9-d76aac437b73" providerId="ADAL" clId="{EAD68E5C-CBAF-427E-865E-61570E543E13}" dt="2020-10-07T01:20:32.567" v="992" actId="478"/>
          <ac:inkMkLst>
            <pc:docMk/>
            <pc:sldMk cId="3374226758" sldId="380"/>
            <ac:inkMk id="73" creationId="{D48C66CE-F5E7-4E07-9D90-FEE57DC973AD}"/>
          </ac:inkMkLst>
        </pc:inkChg>
        <pc:inkChg chg="add del">
          <ac:chgData name="상곤" userId="2f65e222-a19e-4f79-87c9-d76aac437b73" providerId="ADAL" clId="{EAD68E5C-CBAF-427E-865E-61570E543E13}" dt="2020-10-07T01:20:30.595" v="990" actId="478"/>
          <ac:inkMkLst>
            <pc:docMk/>
            <pc:sldMk cId="3374226758" sldId="380"/>
            <ac:inkMk id="74" creationId="{8EA71FAC-65ED-44B2-8708-861FD1D87D15}"/>
          </ac:inkMkLst>
        </pc:inkChg>
        <pc:inkChg chg="add del">
          <ac:chgData name="상곤" userId="2f65e222-a19e-4f79-87c9-d76aac437b73" providerId="ADAL" clId="{EAD68E5C-CBAF-427E-865E-61570E543E13}" dt="2020-10-07T01:20:35.765" v="995" actId="478"/>
          <ac:inkMkLst>
            <pc:docMk/>
            <pc:sldMk cId="3374226758" sldId="380"/>
            <ac:inkMk id="75" creationId="{31E0B9C3-1B12-47C0-8677-BACAB147C604}"/>
          </ac:inkMkLst>
        </pc:inkChg>
        <pc:inkChg chg="add del">
          <ac:chgData name="상곤" userId="2f65e222-a19e-4f79-87c9-d76aac437b73" providerId="ADAL" clId="{EAD68E5C-CBAF-427E-865E-61570E543E13}" dt="2020-10-07T01:21:07.062" v="1007" actId="478"/>
          <ac:inkMkLst>
            <pc:docMk/>
            <pc:sldMk cId="3374226758" sldId="380"/>
            <ac:inkMk id="76" creationId="{DF898F68-3E91-428A-A883-F1A28386B4DE}"/>
          </ac:inkMkLst>
        </pc:inkChg>
        <pc:inkChg chg="add del">
          <ac:chgData name="상곤" userId="2f65e222-a19e-4f79-87c9-d76aac437b73" providerId="ADAL" clId="{EAD68E5C-CBAF-427E-865E-61570E543E13}" dt="2020-10-07T01:21:07.062" v="1007" actId="478"/>
          <ac:inkMkLst>
            <pc:docMk/>
            <pc:sldMk cId="3374226758" sldId="380"/>
            <ac:inkMk id="77" creationId="{6C14EDD9-C768-484E-828B-F1CBA412D498}"/>
          </ac:inkMkLst>
        </pc:inkChg>
        <pc:inkChg chg="add del">
          <ac:chgData name="상곤" userId="2f65e222-a19e-4f79-87c9-d76aac437b73" providerId="ADAL" clId="{EAD68E5C-CBAF-427E-865E-61570E543E13}" dt="2020-10-07T01:21:07.062" v="1007" actId="478"/>
          <ac:inkMkLst>
            <pc:docMk/>
            <pc:sldMk cId="3374226758" sldId="380"/>
            <ac:inkMk id="78" creationId="{048A13B0-D794-4DFE-A1EA-5DA614497155}"/>
          </ac:inkMkLst>
        </pc:inkChg>
        <pc:inkChg chg="add del">
          <ac:chgData name="상곤" userId="2f65e222-a19e-4f79-87c9-d76aac437b73" providerId="ADAL" clId="{EAD68E5C-CBAF-427E-865E-61570E543E13}" dt="2020-10-07T01:21:07.062" v="1007" actId="478"/>
          <ac:inkMkLst>
            <pc:docMk/>
            <pc:sldMk cId="3374226758" sldId="380"/>
            <ac:inkMk id="79" creationId="{2CB505E9-6DDB-4A89-B3EC-9B5B57FB1C1E}"/>
          </ac:inkMkLst>
        </pc:inkChg>
        <pc:inkChg chg="add del">
          <ac:chgData name="상곤" userId="2f65e222-a19e-4f79-87c9-d76aac437b73" providerId="ADAL" clId="{EAD68E5C-CBAF-427E-865E-61570E543E13}" dt="2020-10-07T01:21:07.062" v="1007" actId="478"/>
          <ac:inkMkLst>
            <pc:docMk/>
            <pc:sldMk cId="3374226758" sldId="380"/>
            <ac:inkMk id="80" creationId="{AFC62133-E71F-404E-996E-70317271E021}"/>
          </ac:inkMkLst>
        </pc:inkChg>
        <pc:inkChg chg="add del">
          <ac:chgData name="상곤" userId="2f65e222-a19e-4f79-87c9-d76aac437b73" providerId="ADAL" clId="{EAD68E5C-CBAF-427E-865E-61570E543E13}" dt="2020-10-07T01:21:07.062" v="1007" actId="478"/>
          <ac:inkMkLst>
            <pc:docMk/>
            <pc:sldMk cId="3374226758" sldId="380"/>
            <ac:inkMk id="81" creationId="{D540E6CD-92E9-4CB2-8952-268D6DB5D2CC}"/>
          </ac:inkMkLst>
        </pc:inkChg>
        <pc:inkChg chg="add del">
          <ac:chgData name="상곤" userId="2f65e222-a19e-4f79-87c9-d76aac437b73" providerId="ADAL" clId="{EAD68E5C-CBAF-427E-865E-61570E543E13}" dt="2020-10-07T01:21:07.062" v="1007" actId="478"/>
          <ac:inkMkLst>
            <pc:docMk/>
            <pc:sldMk cId="3374226758" sldId="380"/>
            <ac:inkMk id="82" creationId="{B2A12764-0EE8-4CF2-8D2F-C9EBEEB0C01B}"/>
          </ac:inkMkLst>
        </pc:inkChg>
        <pc:inkChg chg="add del">
          <ac:chgData name="상곤" userId="2f65e222-a19e-4f79-87c9-d76aac437b73" providerId="ADAL" clId="{EAD68E5C-CBAF-427E-865E-61570E543E13}" dt="2020-10-07T01:21:07.062" v="1007" actId="478"/>
          <ac:inkMkLst>
            <pc:docMk/>
            <pc:sldMk cId="3374226758" sldId="380"/>
            <ac:inkMk id="83" creationId="{A7852198-B7DA-4671-8719-B9803D8540C2}"/>
          </ac:inkMkLst>
        </pc:inkChg>
        <pc:inkChg chg="add del">
          <ac:chgData name="상곤" userId="2f65e222-a19e-4f79-87c9-d76aac437b73" providerId="ADAL" clId="{EAD68E5C-CBAF-427E-865E-61570E543E13}" dt="2020-10-07T01:21:07.062" v="1007" actId="478"/>
          <ac:inkMkLst>
            <pc:docMk/>
            <pc:sldMk cId="3374226758" sldId="380"/>
            <ac:inkMk id="84" creationId="{6B9C8B70-5AF5-419E-A92B-57D149E11937}"/>
          </ac:inkMkLst>
        </pc:inkChg>
        <pc:inkChg chg="add del">
          <ac:chgData name="상곤" userId="2f65e222-a19e-4f79-87c9-d76aac437b73" providerId="ADAL" clId="{EAD68E5C-CBAF-427E-865E-61570E543E13}" dt="2020-10-07T01:20:56.951" v="1003" actId="478"/>
          <ac:inkMkLst>
            <pc:docMk/>
            <pc:sldMk cId="3374226758" sldId="380"/>
            <ac:inkMk id="85" creationId="{3E714AFB-DF68-4C62-9321-971547638F7E}"/>
          </ac:inkMkLst>
        </pc:inkChg>
        <pc:inkChg chg="add del">
          <ac:chgData name="상곤" userId="2f65e222-a19e-4f79-87c9-d76aac437b73" providerId="ADAL" clId="{EAD68E5C-CBAF-427E-865E-61570E543E13}" dt="2020-10-07T01:20:56.265" v="1002" actId="478"/>
          <ac:inkMkLst>
            <pc:docMk/>
            <pc:sldMk cId="3374226758" sldId="380"/>
            <ac:inkMk id="86" creationId="{63620B4E-9B1C-477B-B728-6B35F7128D05}"/>
          </ac:inkMkLst>
        </pc:inkChg>
        <pc:inkChg chg="add del">
          <ac:chgData name="상곤" userId="2f65e222-a19e-4f79-87c9-d76aac437b73" providerId="ADAL" clId="{EAD68E5C-CBAF-427E-865E-61570E543E13}" dt="2020-10-07T01:21:07.062" v="1007" actId="478"/>
          <ac:inkMkLst>
            <pc:docMk/>
            <pc:sldMk cId="3374226758" sldId="380"/>
            <ac:inkMk id="87" creationId="{867DA50D-F7FE-4CEF-BB78-B42EAA93488E}"/>
          </ac:inkMkLst>
        </pc:inkChg>
        <pc:inkChg chg="add del">
          <ac:chgData name="상곤" userId="2f65e222-a19e-4f79-87c9-d76aac437b73" providerId="ADAL" clId="{EAD68E5C-CBAF-427E-865E-61570E543E13}" dt="2020-10-07T01:20:49.514" v="1000" actId="478"/>
          <ac:inkMkLst>
            <pc:docMk/>
            <pc:sldMk cId="3374226758" sldId="380"/>
            <ac:inkMk id="88" creationId="{B6CABE21-7652-482E-96D0-0C052D19A588}"/>
          </ac:inkMkLst>
        </pc:inkChg>
        <pc:inkChg chg="add del">
          <ac:chgData name="상곤" userId="2f65e222-a19e-4f79-87c9-d76aac437b73" providerId="ADAL" clId="{EAD68E5C-CBAF-427E-865E-61570E543E13}" dt="2020-10-07T01:20:49.514" v="1000" actId="478"/>
          <ac:inkMkLst>
            <pc:docMk/>
            <pc:sldMk cId="3374226758" sldId="380"/>
            <ac:inkMk id="89" creationId="{D7F8634E-A2A5-4EA1-8365-DA1843EEB448}"/>
          </ac:inkMkLst>
        </pc:inkChg>
        <pc:inkChg chg="add del">
          <ac:chgData name="상곤" userId="2f65e222-a19e-4f79-87c9-d76aac437b73" providerId="ADAL" clId="{EAD68E5C-CBAF-427E-865E-61570E543E13}" dt="2020-10-07T01:20:49.514" v="1000" actId="478"/>
          <ac:inkMkLst>
            <pc:docMk/>
            <pc:sldMk cId="3374226758" sldId="380"/>
            <ac:inkMk id="90" creationId="{A7FB001B-5732-4C27-9653-BA4AF32A60EA}"/>
          </ac:inkMkLst>
        </pc:inkChg>
        <pc:inkChg chg="add del">
          <ac:chgData name="상곤" userId="2f65e222-a19e-4f79-87c9-d76aac437b73" providerId="ADAL" clId="{EAD68E5C-CBAF-427E-865E-61570E543E13}" dt="2020-10-07T01:21:07.062" v="1007" actId="478"/>
          <ac:inkMkLst>
            <pc:docMk/>
            <pc:sldMk cId="3374226758" sldId="380"/>
            <ac:inkMk id="91" creationId="{1CDC07EA-E5C5-4292-9D81-E7C20780C05C}"/>
          </ac:inkMkLst>
        </pc:inkChg>
        <pc:inkChg chg="add del">
          <ac:chgData name="상곤" userId="2f65e222-a19e-4f79-87c9-d76aac437b73" providerId="ADAL" clId="{EAD68E5C-CBAF-427E-865E-61570E543E13}" dt="2020-10-07T01:21:07.062" v="1007" actId="478"/>
          <ac:inkMkLst>
            <pc:docMk/>
            <pc:sldMk cId="3374226758" sldId="380"/>
            <ac:inkMk id="92" creationId="{7EE33C0C-3A02-4D9E-996C-0CD47A6357A5}"/>
          </ac:inkMkLst>
        </pc:inkChg>
        <pc:inkChg chg="add del">
          <ac:chgData name="상곤" userId="2f65e222-a19e-4f79-87c9-d76aac437b73" providerId="ADAL" clId="{EAD68E5C-CBAF-427E-865E-61570E543E13}" dt="2020-10-07T01:21:07.062" v="1007" actId="478"/>
          <ac:inkMkLst>
            <pc:docMk/>
            <pc:sldMk cId="3374226758" sldId="380"/>
            <ac:inkMk id="93" creationId="{19E52303-8638-4E95-A8BE-1242A761D52C}"/>
          </ac:inkMkLst>
        </pc:inkChg>
        <pc:inkChg chg="add del">
          <ac:chgData name="상곤" userId="2f65e222-a19e-4f79-87c9-d76aac437b73" providerId="ADAL" clId="{EAD68E5C-CBAF-427E-865E-61570E543E13}" dt="2020-10-07T01:21:07.062" v="1007" actId="478"/>
          <ac:inkMkLst>
            <pc:docMk/>
            <pc:sldMk cId="3374226758" sldId="380"/>
            <ac:inkMk id="94" creationId="{04360429-F5F3-45B2-A70F-EACD11E7995B}"/>
          </ac:inkMkLst>
        </pc:inkChg>
        <pc:inkChg chg="add del">
          <ac:chgData name="상곤" userId="2f65e222-a19e-4f79-87c9-d76aac437b73" providerId="ADAL" clId="{EAD68E5C-CBAF-427E-865E-61570E543E13}" dt="2020-10-07T01:21:07.062" v="1007" actId="478"/>
          <ac:inkMkLst>
            <pc:docMk/>
            <pc:sldMk cId="3374226758" sldId="380"/>
            <ac:inkMk id="95" creationId="{21CC4F85-21C3-4800-BF0B-EAF4FDEA425F}"/>
          </ac:inkMkLst>
        </pc:inkChg>
        <pc:inkChg chg="add del">
          <ac:chgData name="상곤" userId="2f65e222-a19e-4f79-87c9-d76aac437b73" providerId="ADAL" clId="{EAD68E5C-CBAF-427E-865E-61570E543E13}" dt="2020-10-07T01:21:07.062" v="1007" actId="478"/>
          <ac:inkMkLst>
            <pc:docMk/>
            <pc:sldMk cId="3374226758" sldId="380"/>
            <ac:inkMk id="96" creationId="{3D8CA807-721D-4119-A1DE-0B9FA010BF18}"/>
          </ac:inkMkLst>
        </pc:inkChg>
        <pc:inkChg chg="add del">
          <ac:chgData name="상곤" userId="2f65e222-a19e-4f79-87c9-d76aac437b73" providerId="ADAL" clId="{EAD68E5C-CBAF-427E-865E-61570E543E13}" dt="2020-10-07T01:21:07.062" v="1007" actId="478"/>
          <ac:inkMkLst>
            <pc:docMk/>
            <pc:sldMk cId="3374226758" sldId="380"/>
            <ac:inkMk id="97" creationId="{8FCE2CD5-8D28-4876-BFFA-8B51474C3836}"/>
          </ac:inkMkLst>
        </pc:inkChg>
        <pc:inkChg chg="add del">
          <ac:chgData name="상곤" userId="2f65e222-a19e-4f79-87c9-d76aac437b73" providerId="ADAL" clId="{EAD68E5C-CBAF-427E-865E-61570E543E13}" dt="2020-10-07T01:21:07.062" v="1007" actId="478"/>
          <ac:inkMkLst>
            <pc:docMk/>
            <pc:sldMk cId="3374226758" sldId="380"/>
            <ac:inkMk id="98" creationId="{12057B89-3F46-4FDE-A340-BF4467E32797}"/>
          </ac:inkMkLst>
        </pc:inkChg>
        <pc:inkChg chg="add del">
          <ac:chgData name="상곤" userId="2f65e222-a19e-4f79-87c9-d76aac437b73" providerId="ADAL" clId="{EAD68E5C-CBAF-427E-865E-61570E543E13}" dt="2020-10-07T01:21:07.062" v="1007" actId="478"/>
          <ac:inkMkLst>
            <pc:docMk/>
            <pc:sldMk cId="3374226758" sldId="380"/>
            <ac:inkMk id="99" creationId="{DFA69FE8-62B0-47EA-A146-E1C056D9734B}"/>
          </ac:inkMkLst>
        </pc:inkChg>
        <pc:inkChg chg="add del">
          <ac:chgData name="상곤" userId="2f65e222-a19e-4f79-87c9-d76aac437b73" providerId="ADAL" clId="{EAD68E5C-CBAF-427E-865E-61570E543E13}" dt="2020-10-07T01:21:07.062" v="1007" actId="478"/>
          <ac:inkMkLst>
            <pc:docMk/>
            <pc:sldMk cId="3374226758" sldId="380"/>
            <ac:inkMk id="100" creationId="{A501B1BD-B5C3-4073-9BA0-E69FC79A2F8C}"/>
          </ac:inkMkLst>
        </pc:inkChg>
        <pc:inkChg chg="add del">
          <ac:chgData name="상곤" userId="2f65e222-a19e-4f79-87c9-d76aac437b73" providerId="ADAL" clId="{EAD68E5C-CBAF-427E-865E-61570E543E13}" dt="2020-10-07T01:21:07.062" v="1007" actId="478"/>
          <ac:inkMkLst>
            <pc:docMk/>
            <pc:sldMk cId="3374226758" sldId="380"/>
            <ac:inkMk id="101" creationId="{47BFE150-B8B0-4166-9664-616728AECF1F}"/>
          </ac:inkMkLst>
        </pc:inkChg>
        <pc:inkChg chg="add del">
          <ac:chgData name="상곤" userId="2f65e222-a19e-4f79-87c9-d76aac437b73" providerId="ADAL" clId="{EAD68E5C-CBAF-427E-865E-61570E543E13}" dt="2020-10-07T01:21:07.062" v="1007" actId="478"/>
          <ac:inkMkLst>
            <pc:docMk/>
            <pc:sldMk cId="3374226758" sldId="380"/>
            <ac:inkMk id="102" creationId="{FE212357-F9D3-4745-A4E3-8130A182FCA2}"/>
          </ac:inkMkLst>
        </pc:inkChg>
        <pc:inkChg chg="add del">
          <ac:chgData name="상곤" userId="2f65e222-a19e-4f79-87c9-d76aac437b73" providerId="ADAL" clId="{EAD68E5C-CBAF-427E-865E-61570E543E13}" dt="2020-10-07T01:21:07.062" v="1007" actId="478"/>
          <ac:inkMkLst>
            <pc:docMk/>
            <pc:sldMk cId="3374226758" sldId="380"/>
            <ac:inkMk id="103" creationId="{53C6DD55-7C68-4F09-9448-FF1808E8E4FB}"/>
          </ac:inkMkLst>
        </pc:inkChg>
        <pc:inkChg chg="add del">
          <ac:chgData name="상곤" userId="2f65e222-a19e-4f79-87c9-d76aac437b73" providerId="ADAL" clId="{EAD68E5C-CBAF-427E-865E-61570E543E13}" dt="2020-10-07T01:21:07.062" v="1007" actId="478"/>
          <ac:inkMkLst>
            <pc:docMk/>
            <pc:sldMk cId="3374226758" sldId="380"/>
            <ac:inkMk id="104" creationId="{6FDA54EE-FE58-4E00-9057-DEFEAA00DC07}"/>
          </ac:inkMkLst>
        </pc:inkChg>
        <pc:inkChg chg="add del">
          <ac:chgData name="상곤" userId="2f65e222-a19e-4f79-87c9-d76aac437b73" providerId="ADAL" clId="{EAD68E5C-CBAF-427E-865E-61570E543E13}" dt="2020-10-07T01:21:07.062" v="1007" actId="478"/>
          <ac:inkMkLst>
            <pc:docMk/>
            <pc:sldMk cId="3374226758" sldId="380"/>
            <ac:inkMk id="105" creationId="{E7CACB89-BA92-4267-81F6-6CE29574CDB6}"/>
          </ac:inkMkLst>
        </pc:inkChg>
        <pc:inkChg chg="add del">
          <ac:chgData name="상곤" userId="2f65e222-a19e-4f79-87c9-d76aac437b73" providerId="ADAL" clId="{EAD68E5C-CBAF-427E-865E-61570E543E13}" dt="2020-10-07T01:21:07.062" v="1007" actId="478"/>
          <ac:inkMkLst>
            <pc:docMk/>
            <pc:sldMk cId="3374226758" sldId="380"/>
            <ac:inkMk id="106" creationId="{2BB2F389-70CF-4A05-83EB-D13A0D43BD8C}"/>
          </ac:inkMkLst>
        </pc:inkChg>
        <pc:inkChg chg="add del">
          <ac:chgData name="상곤" userId="2f65e222-a19e-4f79-87c9-d76aac437b73" providerId="ADAL" clId="{EAD68E5C-CBAF-427E-865E-61570E543E13}" dt="2020-10-07T01:21:07.062" v="1007" actId="478"/>
          <ac:inkMkLst>
            <pc:docMk/>
            <pc:sldMk cId="3374226758" sldId="380"/>
            <ac:inkMk id="107" creationId="{B09F9E25-F3A7-48B1-B9AC-58AE2CDFF8D0}"/>
          </ac:inkMkLst>
        </pc:inkChg>
        <pc:inkChg chg="add del">
          <ac:chgData name="상곤" userId="2f65e222-a19e-4f79-87c9-d76aac437b73" providerId="ADAL" clId="{EAD68E5C-CBAF-427E-865E-61570E543E13}" dt="2020-10-07T01:21:07.062" v="1007" actId="478"/>
          <ac:inkMkLst>
            <pc:docMk/>
            <pc:sldMk cId="3374226758" sldId="380"/>
            <ac:inkMk id="108" creationId="{6A8FDA37-3FF4-49D3-9BF8-CC0F55BBEB11}"/>
          </ac:inkMkLst>
        </pc:inkChg>
        <pc:inkChg chg="add del">
          <ac:chgData name="상곤" userId="2f65e222-a19e-4f79-87c9-d76aac437b73" providerId="ADAL" clId="{EAD68E5C-CBAF-427E-865E-61570E543E13}" dt="2020-10-07T01:21:07.062" v="1007" actId="478"/>
          <ac:inkMkLst>
            <pc:docMk/>
            <pc:sldMk cId="3374226758" sldId="380"/>
            <ac:inkMk id="109" creationId="{696ED22B-8A0F-4DB8-B572-890EBE4A93D2}"/>
          </ac:inkMkLst>
        </pc:inkChg>
        <pc:inkChg chg="add del">
          <ac:chgData name="상곤" userId="2f65e222-a19e-4f79-87c9-d76aac437b73" providerId="ADAL" clId="{EAD68E5C-CBAF-427E-865E-61570E543E13}" dt="2020-10-07T01:21:07.062" v="1007" actId="478"/>
          <ac:inkMkLst>
            <pc:docMk/>
            <pc:sldMk cId="3374226758" sldId="380"/>
            <ac:inkMk id="110" creationId="{8A16AC24-7C64-4483-9E59-DEFB2B4D1DBD}"/>
          </ac:inkMkLst>
        </pc:inkChg>
        <pc:inkChg chg="add del">
          <ac:chgData name="상곤" userId="2f65e222-a19e-4f79-87c9-d76aac437b73" providerId="ADAL" clId="{EAD68E5C-CBAF-427E-865E-61570E543E13}" dt="2020-10-07T01:21:07.062" v="1007" actId="478"/>
          <ac:inkMkLst>
            <pc:docMk/>
            <pc:sldMk cId="3374226758" sldId="380"/>
            <ac:inkMk id="111" creationId="{8CD0FE0F-D343-473C-ADBE-09E22CA7DE8A}"/>
          </ac:inkMkLst>
        </pc:inkChg>
        <pc:inkChg chg="add del">
          <ac:chgData name="상곤" userId="2f65e222-a19e-4f79-87c9-d76aac437b73" providerId="ADAL" clId="{EAD68E5C-CBAF-427E-865E-61570E543E13}" dt="2020-10-07T01:21:07.062" v="1007" actId="478"/>
          <ac:inkMkLst>
            <pc:docMk/>
            <pc:sldMk cId="3374226758" sldId="380"/>
            <ac:inkMk id="112" creationId="{27A789ED-733C-4F7D-ACDD-71A77FAA55FB}"/>
          </ac:inkMkLst>
        </pc:inkChg>
        <pc:inkChg chg="add del">
          <ac:chgData name="상곤" userId="2f65e222-a19e-4f79-87c9-d76aac437b73" providerId="ADAL" clId="{EAD68E5C-CBAF-427E-865E-61570E543E13}" dt="2020-10-07T01:21:07.062" v="1007" actId="478"/>
          <ac:inkMkLst>
            <pc:docMk/>
            <pc:sldMk cId="3374226758" sldId="380"/>
            <ac:inkMk id="113" creationId="{2A8F5EC7-A75A-46F2-BEB3-6BBAB8722531}"/>
          </ac:inkMkLst>
        </pc:inkChg>
        <pc:inkChg chg="add del">
          <ac:chgData name="상곤" userId="2f65e222-a19e-4f79-87c9-d76aac437b73" providerId="ADAL" clId="{EAD68E5C-CBAF-427E-865E-61570E543E13}" dt="2020-10-07T01:20:55.032" v="1001" actId="478"/>
          <ac:inkMkLst>
            <pc:docMk/>
            <pc:sldMk cId="3374226758" sldId="380"/>
            <ac:inkMk id="114" creationId="{E622AE74-62F3-424E-8ECF-325DFF7C7529}"/>
          </ac:inkMkLst>
        </pc:inkChg>
        <pc:inkChg chg="add">
          <ac:chgData name="상곤" userId="2f65e222-a19e-4f79-87c9-d76aac437b73" providerId="ADAL" clId="{EAD68E5C-CBAF-427E-865E-61570E543E13}" dt="2020-09-29T05:07:38.951" v="988"/>
          <ac:inkMkLst>
            <pc:docMk/>
            <pc:sldMk cId="3374226758" sldId="380"/>
            <ac:inkMk id="115" creationId="{7A063CAF-AA4D-442C-971A-782D42EE40EA}"/>
          </ac:inkMkLst>
        </pc:inkChg>
        <pc:inkChg chg="add del">
          <ac:chgData name="상곤" userId="2f65e222-a19e-4f79-87c9-d76aac437b73" providerId="ADAL" clId="{EAD68E5C-CBAF-427E-865E-61570E543E13}" dt="2020-10-07T01:21:07.062" v="1007" actId="478"/>
          <ac:inkMkLst>
            <pc:docMk/>
            <pc:sldMk cId="3374226758" sldId="380"/>
            <ac:inkMk id="116" creationId="{DE62D3EE-2AD0-4644-B966-19B99AFFB69A}"/>
          </ac:inkMkLst>
        </pc:inkChg>
        <pc:cxnChg chg="add del mod">
          <ac:chgData name="상곤" userId="2f65e222-a19e-4f79-87c9-d76aac437b73" providerId="ADAL" clId="{EAD68E5C-CBAF-427E-865E-61570E543E13}" dt="2020-09-22T12:47:48.396" v="106" actId="21"/>
          <ac:cxnSpMkLst>
            <pc:docMk/>
            <pc:sldMk cId="3374226758" sldId="380"/>
            <ac:cxnSpMk id="7" creationId="{EC700B3E-B5B6-47FF-B173-99D8E8286006}"/>
          </ac:cxnSpMkLst>
        </pc:cxnChg>
        <pc:cxnChg chg="add del mod">
          <ac:chgData name="상곤" userId="2f65e222-a19e-4f79-87c9-d76aac437b73" providerId="ADAL" clId="{EAD68E5C-CBAF-427E-865E-61570E543E13}" dt="2020-09-22T13:02:28.400" v="272" actId="21"/>
          <ac:cxnSpMkLst>
            <pc:docMk/>
            <pc:sldMk cId="3374226758" sldId="380"/>
            <ac:cxnSpMk id="27" creationId="{C12F1A9F-FD05-449B-A1DC-589AB7165AD2}"/>
          </ac:cxnSpMkLst>
        </pc:cxnChg>
      </pc:sldChg>
      <pc:sldChg chg="delSp modSp add del mod">
        <pc:chgData name="상곤" userId="2f65e222-a19e-4f79-87c9-d76aac437b73" providerId="ADAL" clId="{EAD68E5C-CBAF-427E-865E-61570E543E13}" dt="2020-09-24T09:57:59.001" v="860" actId="47"/>
        <pc:sldMkLst>
          <pc:docMk/>
          <pc:sldMk cId="1122071174" sldId="381"/>
        </pc:sldMkLst>
        <pc:spChg chg="del">
          <ac:chgData name="상곤" userId="2f65e222-a19e-4f79-87c9-d76aac437b73" providerId="ADAL" clId="{EAD68E5C-CBAF-427E-865E-61570E543E13}" dt="2020-09-22T13:05:27.723" v="299" actId="478"/>
          <ac:spMkLst>
            <pc:docMk/>
            <pc:sldMk cId="1122071174" sldId="381"/>
            <ac:spMk id="4" creationId="{5B52EB49-E2D3-4270-A6D9-95837B0E9B7D}"/>
          </ac:spMkLst>
        </pc:spChg>
        <pc:spChg chg="del">
          <ac:chgData name="상곤" userId="2f65e222-a19e-4f79-87c9-d76aac437b73" providerId="ADAL" clId="{EAD68E5C-CBAF-427E-865E-61570E543E13}" dt="2020-09-22T13:05:24.824" v="298" actId="478"/>
          <ac:spMkLst>
            <pc:docMk/>
            <pc:sldMk cId="1122071174" sldId="381"/>
            <ac:spMk id="8" creationId="{00000000-0000-0000-0000-000000000000}"/>
          </ac:spMkLst>
        </pc:spChg>
        <pc:spChg chg="mod">
          <ac:chgData name="상곤" userId="2f65e222-a19e-4f79-87c9-d76aac437b73" providerId="ADAL" clId="{EAD68E5C-CBAF-427E-865E-61570E543E13}" dt="2020-09-22T13:08:14.505" v="348" actId="6549"/>
          <ac:spMkLst>
            <pc:docMk/>
            <pc:sldMk cId="1122071174" sldId="381"/>
            <ac:spMk id="9" creationId="{00000000-0000-0000-0000-000000000000}"/>
          </ac:spMkLst>
        </pc:spChg>
        <pc:spChg chg="del">
          <ac:chgData name="상곤" userId="2f65e222-a19e-4f79-87c9-d76aac437b73" providerId="ADAL" clId="{EAD68E5C-CBAF-427E-865E-61570E543E13}" dt="2020-09-22T13:05:22.089" v="297" actId="478"/>
          <ac:spMkLst>
            <pc:docMk/>
            <pc:sldMk cId="1122071174" sldId="381"/>
            <ac:spMk id="13" creationId="{6EB1CEB0-2E73-4FF8-B156-043FBFADEFEC}"/>
          </ac:spMkLst>
        </pc:spChg>
        <pc:graphicFrameChg chg="del">
          <ac:chgData name="상곤" userId="2f65e222-a19e-4f79-87c9-d76aac437b73" providerId="ADAL" clId="{EAD68E5C-CBAF-427E-865E-61570E543E13}" dt="2020-09-22T13:05:24.824" v="298" actId="478"/>
          <ac:graphicFrameMkLst>
            <pc:docMk/>
            <pc:sldMk cId="1122071174" sldId="381"/>
            <ac:graphicFrameMk id="7" creationId="{00000000-0000-0000-0000-000000000000}"/>
          </ac:graphicFrameMkLst>
        </pc:graphicFrameChg>
        <pc:graphicFrameChg chg="del">
          <ac:chgData name="상곤" userId="2f65e222-a19e-4f79-87c9-d76aac437b73" providerId="ADAL" clId="{EAD68E5C-CBAF-427E-865E-61570E543E13}" dt="2020-09-22T13:05:22.089" v="297" actId="478"/>
          <ac:graphicFrameMkLst>
            <pc:docMk/>
            <pc:sldMk cId="1122071174" sldId="381"/>
            <ac:graphicFrameMk id="10" creationId="{C71D59E7-FE69-4A9D-BFD7-9B26D17F80D6}"/>
          </ac:graphicFrameMkLst>
        </pc:graphicFrameChg>
        <pc:picChg chg="del">
          <ac:chgData name="상곤" userId="2f65e222-a19e-4f79-87c9-d76aac437b73" providerId="ADAL" clId="{EAD68E5C-CBAF-427E-865E-61570E543E13}" dt="2020-09-22T13:05:24.824" v="298" actId="478"/>
          <ac:picMkLst>
            <pc:docMk/>
            <pc:sldMk cId="1122071174" sldId="381"/>
            <ac:picMk id="3" creationId="{00000000-0000-0000-0000-000000000000}"/>
          </ac:picMkLst>
        </pc:picChg>
        <pc:cxnChg chg="del">
          <ac:chgData name="상곤" userId="2f65e222-a19e-4f79-87c9-d76aac437b73" providerId="ADAL" clId="{EAD68E5C-CBAF-427E-865E-61570E543E13}" dt="2020-09-22T13:05:22.089" v="297" actId="478"/>
          <ac:cxnSpMkLst>
            <pc:docMk/>
            <pc:sldMk cId="1122071174" sldId="381"/>
            <ac:cxnSpMk id="11" creationId="{26A685D2-C779-40F6-9791-FC248621931F}"/>
          </ac:cxnSpMkLst>
        </pc:cxnChg>
      </pc:sldChg>
    </pc:docChg>
  </pc:docChgLst>
  <pc:docChgLst>
    <pc:chgData name="이상곤" userId="2f65e222-a19e-4f79-87c9-d76aac437b73" providerId="ADAL" clId="{6E4BF945-F753-4898-BC8C-CA1CFE99E30E}"/>
    <pc:docChg chg="undo custSel addSld delSld modSld">
      <pc:chgData name="이상곤" userId="2f65e222-a19e-4f79-87c9-d76aac437b73" providerId="ADAL" clId="{6E4BF945-F753-4898-BC8C-CA1CFE99E30E}" dt="2021-09-29T12:23:14.970" v="926" actId="6549"/>
      <pc:docMkLst>
        <pc:docMk/>
      </pc:docMkLst>
      <pc:sldChg chg="modSp mod">
        <pc:chgData name="이상곤" userId="2f65e222-a19e-4f79-87c9-d76aac437b73" providerId="ADAL" clId="{6E4BF945-F753-4898-BC8C-CA1CFE99E30E}" dt="2021-09-28T13:31:39.435" v="132" actId="20577"/>
        <pc:sldMkLst>
          <pc:docMk/>
          <pc:sldMk cId="3799859323" sldId="347"/>
        </pc:sldMkLst>
        <pc:spChg chg="mod">
          <ac:chgData name="이상곤" userId="2f65e222-a19e-4f79-87c9-d76aac437b73" providerId="ADAL" clId="{6E4BF945-F753-4898-BC8C-CA1CFE99E30E}" dt="2021-09-28T13:31:39.435" v="132" actId="20577"/>
          <ac:spMkLst>
            <pc:docMk/>
            <pc:sldMk cId="3799859323" sldId="347"/>
            <ac:spMk id="3" creationId="{649D1DC4-700E-4226-A354-D81E6E533B8A}"/>
          </ac:spMkLst>
        </pc:spChg>
      </pc:sldChg>
      <pc:sldChg chg="del">
        <pc:chgData name="이상곤" userId="2f65e222-a19e-4f79-87c9-d76aac437b73" providerId="ADAL" clId="{6E4BF945-F753-4898-BC8C-CA1CFE99E30E}" dt="2021-09-28T13:28:36.154" v="126" actId="47"/>
        <pc:sldMkLst>
          <pc:docMk/>
          <pc:sldMk cId="520375502" sldId="369"/>
        </pc:sldMkLst>
      </pc:sldChg>
      <pc:sldChg chg="delSp modSp mod">
        <pc:chgData name="이상곤" userId="2f65e222-a19e-4f79-87c9-d76aac437b73" providerId="ADAL" clId="{6E4BF945-F753-4898-BC8C-CA1CFE99E30E}" dt="2021-09-29T12:22:14.751" v="911" actId="478"/>
        <pc:sldMkLst>
          <pc:docMk/>
          <pc:sldMk cId="4006874874" sldId="374"/>
        </pc:sldMkLst>
        <pc:spChg chg="mod">
          <ac:chgData name="이상곤" userId="2f65e222-a19e-4f79-87c9-d76aac437b73" providerId="ADAL" clId="{6E4BF945-F753-4898-BC8C-CA1CFE99E30E}" dt="2021-09-29T12:00:18.426" v="154" actId="20577"/>
          <ac:spMkLst>
            <pc:docMk/>
            <pc:sldMk cId="4006874874" sldId="374"/>
            <ac:spMk id="2" creationId="{00000000-0000-0000-0000-000000000000}"/>
          </ac:spMkLst>
        </pc:spChg>
        <pc:spChg chg="mod">
          <ac:chgData name="이상곤" userId="2f65e222-a19e-4f79-87c9-d76aac437b73" providerId="ADAL" clId="{6E4BF945-F753-4898-BC8C-CA1CFE99E30E}" dt="2021-09-29T12:21:53.331" v="910" actId="1036"/>
          <ac:spMkLst>
            <pc:docMk/>
            <pc:sldMk cId="4006874874" sldId="374"/>
            <ac:spMk id="3" creationId="{63225531-8CFE-4411-89ED-E92BA62EF59C}"/>
          </ac:spMkLst>
        </pc:spChg>
        <pc:spChg chg="mod">
          <ac:chgData name="이상곤" userId="2f65e222-a19e-4f79-87c9-d76aac437b73" providerId="ADAL" clId="{6E4BF945-F753-4898-BC8C-CA1CFE99E30E}" dt="2021-09-29T12:21:53.331" v="910" actId="1036"/>
          <ac:spMkLst>
            <pc:docMk/>
            <pc:sldMk cId="4006874874" sldId="374"/>
            <ac:spMk id="8" creationId="{2DB13AD1-19A6-42F6-B4A6-95ABAD2EF542}"/>
          </ac:spMkLst>
        </pc:spChg>
        <pc:spChg chg="mod">
          <ac:chgData name="이상곤" userId="2f65e222-a19e-4f79-87c9-d76aac437b73" providerId="ADAL" clId="{6E4BF945-F753-4898-BC8C-CA1CFE99E30E}" dt="2021-09-29T12:21:53.331" v="910" actId="1036"/>
          <ac:spMkLst>
            <pc:docMk/>
            <pc:sldMk cId="4006874874" sldId="374"/>
            <ac:spMk id="9" creationId="{8584CEA2-15CB-4B4D-92CD-A932D5FD1221}"/>
          </ac:spMkLst>
        </pc:spChg>
        <pc:spChg chg="del mod">
          <ac:chgData name="이상곤" userId="2f65e222-a19e-4f79-87c9-d76aac437b73" providerId="ADAL" clId="{6E4BF945-F753-4898-BC8C-CA1CFE99E30E}" dt="2021-09-29T12:22:14.751" v="911" actId="478"/>
          <ac:spMkLst>
            <pc:docMk/>
            <pc:sldMk cId="4006874874" sldId="374"/>
            <ac:spMk id="10" creationId="{EE4E15C1-A5A5-4E15-BF42-D20B0026B04B}"/>
          </ac:spMkLst>
        </pc:spChg>
      </pc:sldChg>
      <pc:sldChg chg="addSp delSp modSp mod">
        <pc:chgData name="이상곤" userId="2f65e222-a19e-4f79-87c9-d76aac437b73" providerId="ADAL" clId="{6E4BF945-F753-4898-BC8C-CA1CFE99E30E}" dt="2021-09-29T12:22:27.331" v="917" actId="1036"/>
        <pc:sldMkLst>
          <pc:docMk/>
          <pc:sldMk cId="1756523327" sldId="378"/>
        </pc:sldMkLst>
        <pc:spChg chg="del mod">
          <ac:chgData name="이상곤" userId="2f65e222-a19e-4f79-87c9-d76aac437b73" providerId="ADAL" clId="{6E4BF945-F753-4898-BC8C-CA1CFE99E30E}" dt="2021-09-28T13:15:32.425" v="89" actId="478"/>
          <ac:spMkLst>
            <pc:docMk/>
            <pc:sldMk cId="1756523327" sldId="378"/>
            <ac:spMk id="3" creationId="{EB39F751-EFDD-4D79-96CD-A69D96B398A4}"/>
          </ac:spMkLst>
        </pc:spChg>
        <pc:spChg chg="mod">
          <ac:chgData name="이상곤" userId="2f65e222-a19e-4f79-87c9-d76aac437b73" providerId="ADAL" clId="{6E4BF945-F753-4898-BC8C-CA1CFE99E30E}" dt="2021-09-29T12:22:27.331" v="917" actId="1036"/>
          <ac:spMkLst>
            <pc:docMk/>
            <pc:sldMk cId="1756523327" sldId="378"/>
            <ac:spMk id="4" creationId="{5B52EB49-E2D3-4270-A6D9-95837B0E9B7D}"/>
          </ac:spMkLst>
        </pc:spChg>
        <pc:spChg chg="mod">
          <ac:chgData name="이상곤" userId="2f65e222-a19e-4f79-87c9-d76aac437b73" providerId="ADAL" clId="{6E4BF945-F753-4898-BC8C-CA1CFE99E30E}" dt="2021-09-29T12:22:24.205" v="914" actId="1036"/>
          <ac:spMkLst>
            <pc:docMk/>
            <pc:sldMk cId="1756523327" sldId="378"/>
            <ac:spMk id="7" creationId="{FF149031-79B2-476D-85CD-E0109405C374}"/>
          </ac:spMkLst>
        </pc:spChg>
        <pc:spChg chg="mod">
          <ac:chgData name="이상곤" userId="2f65e222-a19e-4f79-87c9-d76aac437b73" providerId="ADAL" clId="{6E4BF945-F753-4898-BC8C-CA1CFE99E30E}" dt="2021-09-28T13:18:29.237" v="98" actId="1076"/>
          <ac:spMkLst>
            <pc:docMk/>
            <pc:sldMk cId="1756523327" sldId="378"/>
            <ac:spMk id="8" creationId="{69A3CDEF-EABA-490A-A966-6884F7D723F7}"/>
          </ac:spMkLst>
        </pc:spChg>
        <pc:spChg chg="mod">
          <ac:chgData name="이상곤" userId="2f65e222-a19e-4f79-87c9-d76aac437b73" providerId="ADAL" clId="{6E4BF945-F753-4898-BC8C-CA1CFE99E30E}" dt="2021-09-28T13:16:31.855" v="95" actId="1076"/>
          <ac:spMkLst>
            <pc:docMk/>
            <pc:sldMk cId="1756523327" sldId="378"/>
            <ac:spMk id="18" creationId="{8F53BE40-2133-4941-93B0-52FDC034D5DE}"/>
          </ac:spMkLst>
        </pc:spChg>
        <pc:spChg chg="del">
          <ac:chgData name="이상곤" userId="2f65e222-a19e-4f79-87c9-d76aac437b73" providerId="ADAL" clId="{6E4BF945-F753-4898-BC8C-CA1CFE99E30E}" dt="2021-09-28T13:15:58.518" v="91" actId="478"/>
          <ac:spMkLst>
            <pc:docMk/>
            <pc:sldMk cId="1756523327" sldId="378"/>
            <ac:spMk id="22" creationId="{22C5EA03-FCD1-4F97-9DA8-82CDA3F75BD4}"/>
          </ac:spMkLst>
        </pc:spChg>
        <pc:spChg chg="del">
          <ac:chgData name="이상곤" userId="2f65e222-a19e-4f79-87c9-d76aac437b73" providerId="ADAL" clId="{6E4BF945-F753-4898-BC8C-CA1CFE99E30E}" dt="2021-09-28T13:18:24.394" v="97" actId="478"/>
          <ac:spMkLst>
            <pc:docMk/>
            <pc:sldMk cId="1756523327" sldId="378"/>
            <ac:spMk id="24" creationId="{A33BCD71-7AA2-4D1D-9568-FB172CFF380C}"/>
          </ac:spMkLst>
        </pc:spChg>
        <pc:spChg chg="mod">
          <ac:chgData name="이상곤" userId="2f65e222-a19e-4f79-87c9-d76aac437b73" providerId="ADAL" clId="{6E4BF945-F753-4898-BC8C-CA1CFE99E30E}" dt="2021-09-29T12:22:24.205" v="914" actId="1036"/>
          <ac:spMkLst>
            <pc:docMk/>
            <pc:sldMk cId="1756523327" sldId="378"/>
            <ac:spMk id="26" creationId="{FE7DA176-E7DE-4E09-95E8-59F8B817658C}"/>
          </ac:spMkLst>
        </pc:spChg>
        <pc:spChg chg="del">
          <ac:chgData name="이상곤" userId="2f65e222-a19e-4f79-87c9-d76aac437b73" providerId="ADAL" clId="{6E4BF945-F753-4898-BC8C-CA1CFE99E30E}" dt="2021-09-28T13:15:57.374" v="90" actId="478"/>
          <ac:spMkLst>
            <pc:docMk/>
            <pc:sldMk cId="1756523327" sldId="378"/>
            <ac:spMk id="28" creationId="{C13235C7-FC15-4FE1-ABE2-AB75AEAB760D}"/>
          </ac:spMkLst>
        </pc:spChg>
        <pc:spChg chg="del">
          <ac:chgData name="이상곤" userId="2f65e222-a19e-4f79-87c9-d76aac437b73" providerId="ADAL" clId="{6E4BF945-F753-4898-BC8C-CA1CFE99E30E}" dt="2021-09-28T13:13:24.150" v="79" actId="478"/>
          <ac:spMkLst>
            <pc:docMk/>
            <pc:sldMk cId="1756523327" sldId="378"/>
            <ac:spMk id="29" creationId="{79377F65-31A6-46BE-86DD-3F084B376751}"/>
          </ac:spMkLst>
        </pc:spChg>
        <pc:spChg chg="mod">
          <ac:chgData name="이상곤" userId="2f65e222-a19e-4f79-87c9-d76aac437b73" providerId="ADAL" clId="{6E4BF945-F753-4898-BC8C-CA1CFE99E30E}" dt="2021-09-29T12:22:24.205" v="914" actId="1036"/>
          <ac:spMkLst>
            <pc:docMk/>
            <pc:sldMk cId="1756523327" sldId="378"/>
            <ac:spMk id="30" creationId="{00000000-0000-0000-0000-000000000000}"/>
          </ac:spMkLst>
        </pc:spChg>
        <pc:spChg chg="mod">
          <ac:chgData name="이상곤" userId="2f65e222-a19e-4f79-87c9-d76aac437b73" providerId="ADAL" clId="{6E4BF945-F753-4898-BC8C-CA1CFE99E30E}" dt="2021-09-29T12:22:24.205" v="914" actId="1036"/>
          <ac:spMkLst>
            <pc:docMk/>
            <pc:sldMk cId="1756523327" sldId="378"/>
            <ac:spMk id="31" creationId="{00000000-0000-0000-0000-000000000000}"/>
          </ac:spMkLst>
        </pc:spChg>
        <pc:spChg chg="mod">
          <ac:chgData name="이상곤" userId="2f65e222-a19e-4f79-87c9-d76aac437b73" providerId="ADAL" clId="{6E4BF945-F753-4898-BC8C-CA1CFE99E30E}" dt="2021-09-29T12:22:24.205" v="914" actId="1036"/>
          <ac:spMkLst>
            <pc:docMk/>
            <pc:sldMk cId="1756523327" sldId="378"/>
            <ac:spMk id="32" creationId="{00000000-0000-0000-0000-000000000000}"/>
          </ac:spMkLst>
        </pc:spChg>
        <pc:spChg chg="mod">
          <ac:chgData name="이상곤" userId="2f65e222-a19e-4f79-87c9-d76aac437b73" providerId="ADAL" clId="{6E4BF945-F753-4898-BC8C-CA1CFE99E30E}" dt="2021-09-29T12:22:24.205" v="914" actId="1036"/>
          <ac:spMkLst>
            <pc:docMk/>
            <pc:sldMk cId="1756523327" sldId="378"/>
            <ac:spMk id="34" creationId="{00000000-0000-0000-0000-000000000000}"/>
          </ac:spMkLst>
        </pc:spChg>
        <pc:spChg chg="mod">
          <ac:chgData name="이상곤" userId="2f65e222-a19e-4f79-87c9-d76aac437b73" providerId="ADAL" clId="{6E4BF945-F753-4898-BC8C-CA1CFE99E30E}" dt="2021-09-29T12:22:24.205" v="914" actId="1036"/>
          <ac:spMkLst>
            <pc:docMk/>
            <pc:sldMk cId="1756523327" sldId="378"/>
            <ac:spMk id="35" creationId="{00000000-0000-0000-0000-000000000000}"/>
          </ac:spMkLst>
        </pc:spChg>
        <pc:spChg chg="mod">
          <ac:chgData name="이상곤" userId="2f65e222-a19e-4f79-87c9-d76aac437b73" providerId="ADAL" clId="{6E4BF945-F753-4898-BC8C-CA1CFE99E30E}" dt="2021-09-29T12:22:24.205" v="914" actId="1036"/>
          <ac:spMkLst>
            <pc:docMk/>
            <pc:sldMk cId="1756523327" sldId="378"/>
            <ac:spMk id="36" creationId="{00000000-0000-0000-0000-000000000000}"/>
          </ac:spMkLst>
        </pc:spChg>
        <pc:spChg chg="mod">
          <ac:chgData name="이상곤" userId="2f65e222-a19e-4f79-87c9-d76aac437b73" providerId="ADAL" clId="{6E4BF945-F753-4898-BC8C-CA1CFE99E30E}" dt="2021-09-28T13:16:31.855" v="95" actId="1076"/>
          <ac:spMkLst>
            <pc:docMk/>
            <pc:sldMk cId="1756523327" sldId="378"/>
            <ac:spMk id="41" creationId="{00000000-0000-0000-0000-000000000000}"/>
          </ac:spMkLst>
        </pc:spChg>
        <pc:spChg chg="mod">
          <ac:chgData name="이상곤" userId="2f65e222-a19e-4f79-87c9-d76aac437b73" providerId="ADAL" clId="{6E4BF945-F753-4898-BC8C-CA1CFE99E30E}" dt="2021-09-28T13:16:31.855" v="95" actId="1076"/>
          <ac:spMkLst>
            <pc:docMk/>
            <pc:sldMk cId="1756523327" sldId="378"/>
            <ac:spMk id="43" creationId="{00000000-0000-0000-0000-000000000000}"/>
          </ac:spMkLst>
        </pc:spChg>
        <pc:spChg chg="add mod">
          <ac:chgData name="이상곤" userId="2f65e222-a19e-4f79-87c9-d76aac437b73" providerId="ADAL" clId="{6E4BF945-F753-4898-BC8C-CA1CFE99E30E}" dt="2021-09-29T12:22:24.205" v="914" actId="1036"/>
          <ac:spMkLst>
            <pc:docMk/>
            <pc:sldMk cId="1756523327" sldId="378"/>
            <ac:spMk id="46" creationId="{B149D022-C9D6-45CE-A17E-335281FA2E51}"/>
          </ac:spMkLst>
        </pc:spChg>
        <pc:spChg chg="add del">
          <ac:chgData name="이상곤" userId="2f65e222-a19e-4f79-87c9-d76aac437b73" providerId="ADAL" clId="{6E4BF945-F753-4898-BC8C-CA1CFE99E30E}" dt="2021-09-29T12:08:07.031" v="270" actId="22"/>
          <ac:spMkLst>
            <pc:docMk/>
            <pc:sldMk cId="1756523327" sldId="378"/>
            <ac:spMk id="47" creationId="{C6FA186F-4FFA-4495-BFE6-BDD3E2CE6E15}"/>
          </ac:spMkLst>
        </pc:spChg>
        <pc:graphicFrameChg chg="mod">
          <ac:chgData name="이상곤" userId="2f65e222-a19e-4f79-87c9-d76aac437b73" providerId="ADAL" clId="{6E4BF945-F753-4898-BC8C-CA1CFE99E30E}" dt="2021-09-29T12:22:24.205" v="914" actId="1036"/>
          <ac:graphicFrameMkLst>
            <pc:docMk/>
            <pc:sldMk cId="1756523327" sldId="378"/>
            <ac:graphicFrameMk id="25" creationId="{657A489F-9027-473F-9AFA-DD664EBC5923}"/>
          </ac:graphicFrameMkLst>
        </pc:graphicFrameChg>
        <pc:picChg chg="mod">
          <ac:chgData name="이상곤" userId="2f65e222-a19e-4f79-87c9-d76aac437b73" providerId="ADAL" clId="{6E4BF945-F753-4898-BC8C-CA1CFE99E30E}" dt="2021-09-28T13:14:48.943" v="83" actId="1076"/>
          <ac:picMkLst>
            <pc:docMk/>
            <pc:sldMk cId="1756523327" sldId="378"/>
            <ac:picMk id="14" creationId="{B4CF7ADE-218B-4192-AE4F-494D3A0A6426}"/>
          </ac:picMkLst>
        </pc:picChg>
        <pc:picChg chg="del">
          <ac:chgData name="이상곤" userId="2f65e222-a19e-4f79-87c9-d76aac437b73" providerId="ADAL" clId="{6E4BF945-F753-4898-BC8C-CA1CFE99E30E}" dt="2021-09-28T13:13:25.111" v="80" actId="478"/>
          <ac:picMkLst>
            <pc:docMk/>
            <pc:sldMk cId="1756523327" sldId="378"/>
            <ac:picMk id="27" creationId="{B5B9EA8C-4E22-44B4-9498-1CE887E743DB}"/>
          </ac:picMkLst>
        </pc:picChg>
        <pc:picChg chg="add mod">
          <ac:chgData name="이상곤" userId="2f65e222-a19e-4f79-87c9-d76aac437b73" providerId="ADAL" clId="{6E4BF945-F753-4898-BC8C-CA1CFE99E30E}" dt="2021-09-29T12:22:24.205" v="914" actId="1036"/>
          <ac:picMkLst>
            <pc:docMk/>
            <pc:sldMk cId="1756523327" sldId="378"/>
            <ac:picMk id="45" creationId="{BC725337-9852-4265-B11E-0B40C03B674E}"/>
          </ac:picMkLst>
        </pc:picChg>
        <pc:cxnChg chg="mod">
          <ac:chgData name="이상곤" userId="2f65e222-a19e-4f79-87c9-d76aac437b73" providerId="ADAL" clId="{6E4BF945-F753-4898-BC8C-CA1CFE99E30E}" dt="2021-09-29T12:22:24.205" v="914" actId="1036"/>
          <ac:cxnSpMkLst>
            <pc:docMk/>
            <pc:sldMk cId="1756523327" sldId="378"/>
            <ac:cxnSpMk id="33" creationId="{00000000-0000-0000-0000-000000000000}"/>
          </ac:cxnSpMkLst>
        </pc:cxnChg>
        <pc:cxnChg chg="mod">
          <ac:chgData name="이상곤" userId="2f65e222-a19e-4f79-87c9-d76aac437b73" providerId="ADAL" clId="{6E4BF945-F753-4898-BC8C-CA1CFE99E30E}" dt="2021-09-29T12:22:24.205" v="914" actId="1036"/>
          <ac:cxnSpMkLst>
            <pc:docMk/>
            <pc:sldMk cId="1756523327" sldId="378"/>
            <ac:cxnSpMk id="37" creationId="{00000000-0000-0000-0000-000000000000}"/>
          </ac:cxnSpMkLst>
        </pc:cxnChg>
        <pc:cxnChg chg="mod">
          <ac:chgData name="이상곤" userId="2f65e222-a19e-4f79-87c9-d76aac437b73" providerId="ADAL" clId="{6E4BF945-F753-4898-BC8C-CA1CFE99E30E}" dt="2021-09-29T12:22:24.205" v="914" actId="1036"/>
          <ac:cxnSpMkLst>
            <pc:docMk/>
            <pc:sldMk cId="1756523327" sldId="378"/>
            <ac:cxnSpMk id="38" creationId="{00000000-0000-0000-0000-000000000000}"/>
          </ac:cxnSpMkLst>
        </pc:cxnChg>
        <pc:cxnChg chg="mod">
          <ac:chgData name="이상곤" userId="2f65e222-a19e-4f79-87c9-d76aac437b73" providerId="ADAL" clId="{6E4BF945-F753-4898-BC8C-CA1CFE99E30E}" dt="2021-09-28T13:16:31.855" v="95" actId="1076"/>
          <ac:cxnSpMkLst>
            <pc:docMk/>
            <pc:sldMk cId="1756523327" sldId="378"/>
            <ac:cxnSpMk id="42" creationId="{00000000-0000-0000-0000-000000000000}"/>
          </ac:cxnSpMkLst>
        </pc:cxnChg>
        <pc:cxnChg chg="mod">
          <ac:chgData name="이상곤" userId="2f65e222-a19e-4f79-87c9-d76aac437b73" providerId="ADAL" clId="{6E4BF945-F753-4898-BC8C-CA1CFE99E30E}" dt="2021-09-28T13:16:36.110" v="96" actId="14100"/>
          <ac:cxnSpMkLst>
            <pc:docMk/>
            <pc:sldMk cId="1756523327" sldId="378"/>
            <ac:cxnSpMk id="44" creationId="{00000000-0000-0000-0000-000000000000}"/>
          </ac:cxnSpMkLst>
        </pc:cxnChg>
      </pc:sldChg>
      <pc:sldChg chg="addSp modSp mod">
        <pc:chgData name="이상곤" userId="2f65e222-a19e-4f79-87c9-d76aac437b73" providerId="ADAL" clId="{6E4BF945-F753-4898-BC8C-CA1CFE99E30E}" dt="2021-09-28T13:41:26.667" v="147" actId="1076"/>
        <pc:sldMkLst>
          <pc:docMk/>
          <pc:sldMk cId="3959587968" sldId="379"/>
        </pc:sldMkLst>
        <pc:spChg chg="mod">
          <ac:chgData name="이상곤" userId="2f65e222-a19e-4f79-87c9-d76aac437b73" providerId="ADAL" clId="{6E4BF945-F753-4898-BC8C-CA1CFE99E30E}" dt="2021-09-28T13:40:51.793" v="146" actId="20577"/>
          <ac:spMkLst>
            <pc:docMk/>
            <pc:sldMk cId="3959587968" sldId="379"/>
            <ac:spMk id="4" creationId="{5B52EB49-E2D3-4270-A6D9-95837B0E9B7D}"/>
          </ac:spMkLst>
        </pc:spChg>
        <pc:spChg chg="mod">
          <ac:chgData name="이상곤" userId="2f65e222-a19e-4f79-87c9-d76aac437b73" providerId="ADAL" clId="{6E4BF945-F753-4898-BC8C-CA1CFE99E30E}" dt="2021-09-28T12:58:45.952" v="44" actId="1076"/>
          <ac:spMkLst>
            <pc:docMk/>
            <pc:sldMk cId="3959587968" sldId="379"/>
            <ac:spMk id="6" creationId="{DDC9FA9F-E65D-4E15-9097-788FDC47C6EB}"/>
          </ac:spMkLst>
        </pc:spChg>
        <pc:spChg chg="mod">
          <ac:chgData name="이상곤" userId="2f65e222-a19e-4f79-87c9-d76aac437b73" providerId="ADAL" clId="{6E4BF945-F753-4898-BC8C-CA1CFE99E30E}" dt="2021-09-28T12:58:31.664" v="43" actId="1076"/>
          <ac:spMkLst>
            <pc:docMk/>
            <pc:sldMk cId="3959587968" sldId="379"/>
            <ac:spMk id="8" creationId="{00000000-0000-0000-0000-000000000000}"/>
          </ac:spMkLst>
        </pc:spChg>
        <pc:spChg chg="mod">
          <ac:chgData name="이상곤" userId="2f65e222-a19e-4f79-87c9-d76aac437b73" providerId="ADAL" clId="{6E4BF945-F753-4898-BC8C-CA1CFE99E30E}" dt="2021-09-28T12:58:24.649" v="42" actId="1076"/>
          <ac:spMkLst>
            <pc:docMk/>
            <pc:sldMk cId="3959587968" sldId="379"/>
            <ac:spMk id="13" creationId="{6EB1CEB0-2E73-4FF8-B156-043FBFADEFEC}"/>
          </ac:spMkLst>
        </pc:spChg>
        <pc:spChg chg="mod">
          <ac:chgData name="이상곤" userId="2f65e222-a19e-4f79-87c9-d76aac437b73" providerId="ADAL" clId="{6E4BF945-F753-4898-BC8C-CA1CFE99E30E}" dt="2021-09-28T12:58:24.649" v="42" actId="1076"/>
          <ac:spMkLst>
            <pc:docMk/>
            <pc:sldMk cId="3959587968" sldId="379"/>
            <ac:spMk id="17" creationId="{30BF81CD-EC8D-47A5-971A-22BB133CDEBC}"/>
          </ac:spMkLst>
        </pc:spChg>
        <pc:graphicFrameChg chg="mod">
          <ac:chgData name="이상곤" userId="2f65e222-a19e-4f79-87c9-d76aac437b73" providerId="ADAL" clId="{6E4BF945-F753-4898-BC8C-CA1CFE99E30E}" dt="2021-09-28T12:58:31.664" v="43" actId="1076"/>
          <ac:graphicFrameMkLst>
            <pc:docMk/>
            <pc:sldMk cId="3959587968" sldId="379"/>
            <ac:graphicFrameMk id="7" creationId="{00000000-0000-0000-0000-000000000000}"/>
          </ac:graphicFrameMkLst>
        </pc:graphicFrameChg>
        <pc:graphicFrameChg chg="mod">
          <ac:chgData name="이상곤" userId="2f65e222-a19e-4f79-87c9-d76aac437b73" providerId="ADAL" clId="{6E4BF945-F753-4898-BC8C-CA1CFE99E30E}" dt="2021-09-28T12:58:24.649" v="42" actId="1076"/>
          <ac:graphicFrameMkLst>
            <pc:docMk/>
            <pc:sldMk cId="3959587968" sldId="379"/>
            <ac:graphicFrameMk id="10" creationId="{C71D59E7-FE69-4A9D-BFD7-9B26D17F80D6}"/>
          </ac:graphicFrameMkLst>
        </pc:graphicFrameChg>
        <pc:graphicFrameChg chg="mod modGraphic">
          <ac:chgData name="이상곤" userId="2f65e222-a19e-4f79-87c9-d76aac437b73" providerId="ADAL" clId="{6E4BF945-F753-4898-BC8C-CA1CFE99E30E}" dt="2021-09-28T12:58:24.649" v="42" actId="1076"/>
          <ac:graphicFrameMkLst>
            <pc:docMk/>
            <pc:sldMk cId="3959587968" sldId="379"/>
            <ac:graphicFrameMk id="14" creationId="{C6AA1880-F3FD-4332-86E5-982EC152D990}"/>
          </ac:graphicFrameMkLst>
        </pc:graphicFrameChg>
        <pc:picChg chg="mod">
          <ac:chgData name="이상곤" userId="2f65e222-a19e-4f79-87c9-d76aac437b73" providerId="ADAL" clId="{6E4BF945-F753-4898-BC8C-CA1CFE99E30E}" dt="2021-09-28T12:58:31.664" v="43" actId="1076"/>
          <ac:picMkLst>
            <pc:docMk/>
            <pc:sldMk cId="3959587968" sldId="379"/>
            <ac:picMk id="3" creationId="{00000000-0000-0000-0000-000000000000}"/>
          </ac:picMkLst>
        </pc:picChg>
        <pc:cxnChg chg="mod">
          <ac:chgData name="이상곤" userId="2f65e222-a19e-4f79-87c9-d76aac437b73" providerId="ADAL" clId="{6E4BF945-F753-4898-BC8C-CA1CFE99E30E}" dt="2021-09-28T12:58:24.649" v="42" actId="1076"/>
          <ac:cxnSpMkLst>
            <pc:docMk/>
            <pc:sldMk cId="3959587968" sldId="379"/>
            <ac:cxnSpMk id="15" creationId="{DFEBE945-48EF-42A0-A8FD-A3C03E0AA695}"/>
          </ac:cxnSpMkLst>
        </pc:cxnChg>
        <pc:cxnChg chg="add mod">
          <ac:chgData name="이상곤" userId="2f65e222-a19e-4f79-87c9-d76aac437b73" providerId="ADAL" clId="{6E4BF945-F753-4898-BC8C-CA1CFE99E30E}" dt="2021-09-28T13:41:26.667" v="147" actId="1076"/>
          <ac:cxnSpMkLst>
            <pc:docMk/>
            <pc:sldMk cId="3959587968" sldId="379"/>
            <ac:cxnSpMk id="16" creationId="{3692585A-A9B6-4FC1-909D-73D5F9820B51}"/>
          </ac:cxnSpMkLst>
        </pc:cxnChg>
      </pc:sldChg>
      <pc:sldChg chg="addSp modSp mod">
        <pc:chgData name="이상곤" userId="2f65e222-a19e-4f79-87c9-d76aac437b73" providerId="ADAL" clId="{6E4BF945-F753-4898-BC8C-CA1CFE99E30E}" dt="2021-09-28T13:06:45.407" v="78" actId="1076"/>
        <pc:sldMkLst>
          <pc:docMk/>
          <pc:sldMk cId="3374226758" sldId="380"/>
        </pc:sldMkLst>
        <pc:spChg chg="mod">
          <ac:chgData name="이상곤" userId="2f65e222-a19e-4f79-87c9-d76aac437b73" providerId="ADAL" clId="{6E4BF945-F753-4898-BC8C-CA1CFE99E30E}" dt="2021-09-28T13:06:45.407" v="78" actId="1076"/>
          <ac:spMkLst>
            <pc:docMk/>
            <pc:sldMk cId="3374226758" sldId="380"/>
            <ac:spMk id="6" creationId="{DDC9FA9F-E65D-4E15-9097-788FDC47C6EB}"/>
          </ac:spMkLst>
        </pc:spChg>
        <pc:spChg chg="mod">
          <ac:chgData name="이상곤" userId="2f65e222-a19e-4f79-87c9-d76aac437b73" providerId="ADAL" clId="{6E4BF945-F753-4898-BC8C-CA1CFE99E30E}" dt="2021-09-28T13:04:39.686" v="49" actId="20577"/>
          <ac:spMkLst>
            <pc:docMk/>
            <pc:sldMk cId="3374226758" sldId="380"/>
            <ac:spMk id="13" creationId="{00000000-0000-0000-0000-000000000000}"/>
          </ac:spMkLst>
        </pc:spChg>
        <pc:spChg chg="mod">
          <ac:chgData name="이상곤" userId="2f65e222-a19e-4f79-87c9-d76aac437b73" providerId="ADAL" clId="{6E4BF945-F753-4898-BC8C-CA1CFE99E30E}" dt="2021-09-28T13:05:21.175" v="59" actId="1076"/>
          <ac:spMkLst>
            <pc:docMk/>
            <pc:sldMk cId="3374226758" sldId="380"/>
            <ac:spMk id="21" creationId="{00000000-0000-0000-0000-000000000000}"/>
          </ac:spMkLst>
        </pc:spChg>
        <pc:spChg chg="mod">
          <ac:chgData name="이상곤" userId="2f65e222-a19e-4f79-87c9-d76aac437b73" providerId="ADAL" clId="{6E4BF945-F753-4898-BC8C-CA1CFE99E30E}" dt="2021-09-28T13:06:37.111" v="77" actId="1076"/>
          <ac:spMkLst>
            <pc:docMk/>
            <pc:sldMk cId="3374226758" sldId="380"/>
            <ac:spMk id="24" creationId="{00000000-0000-0000-0000-000000000000}"/>
          </ac:spMkLst>
        </pc:spChg>
        <pc:spChg chg="add mod">
          <ac:chgData name="이상곤" userId="2f65e222-a19e-4f79-87c9-d76aac437b73" providerId="ADAL" clId="{6E4BF945-F753-4898-BC8C-CA1CFE99E30E}" dt="2021-09-28T13:05:05.764" v="56" actId="20577"/>
          <ac:spMkLst>
            <pc:docMk/>
            <pc:sldMk cId="3374226758" sldId="380"/>
            <ac:spMk id="27" creationId="{BD1A2D6F-194D-447B-AB24-39F3DADDF3BE}"/>
          </ac:spMkLst>
        </pc:spChg>
        <pc:spChg chg="add mod">
          <ac:chgData name="이상곤" userId="2f65e222-a19e-4f79-87c9-d76aac437b73" providerId="ADAL" clId="{6E4BF945-F753-4898-BC8C-CA1CFE99E30E}" dt="2021-09-28T13:05:43.802" v="64" actId="20577"/>
          <ac:spMkLst>
            <pc:docMk/>
            <pc:sldMk cId="3374226758" sldId="380"/>
            <ac:spMk id="29" creationId="{05FFB606-5A03-4D55-85AF-7404868C3601}"/>
          </ac:spMkLst>
        </pc:spChg>
        <pc:spChg chg="add mod">
          <ac:chgData name="이상곤" userId="2f65e222-a19e-4f79-87c9-d76aac437b73" providerId="ADAL" clId="{6E4BF945-F753-4898-BC8C-CA1CFE99E30E}" dt="2021-09-28T13:06:12.123" v="73" actId="164"/>
          <ac:spMkLst>
            <pc:docMk/>
            <pc:sldMk cId="3374226758" sldId="380"/>
            <ac:spMk id="30" creationId="{7ABF4A6D-DD53-4D6B-A7B2-BBFF838C7D61}"/>
          </ac:spMkLst>
        </pc:spChg>
        <pc:grpChg chg="add mod">
          <ac:chgData name="이상곤" userId="2f65e222-a19e-4f79-87c9-d76aac437b73" providerId="ADAL" clId="{6E4BF945-F753-4898-BC8C-CA1CFE99E30E}" dt="2021-09-28T13:06:12.123" v="73" actId="164"/>
          <ac:grpSpMkLst>
            <pc:docMk/>
            <pc:sldMk cId="3374226758" sldId="380"/>
            <ac:grpSpMk id="4" creationId="{7CF72910-DB94-4275-A1D9-A5F7C2B0168C}"/>
          </ac:grpSpMkLst>
        </pc:grpChg>
        <pc:grpChg chg="mod">
          <ac:chgData name="이상곤" userId="2f65e222-a19e-4f79-87c9-d76aac437b73" providerId="ADAL" clId="{6E4BF945-F753-4898-BC8C-CA1CFE99E30E}" dt="2021-09-28T13:06:12.123" v="73" actId="164"/>
          <ac:grpSpMkLst>
            <pc:docMk/>
            <pc:sldMk cId="3374226758" sldId="380"/>
            <ac:grpSpMk id="26" creationId="{00000000-0000-0000-0000-000000000000}"/>
          </ac:grpSpMkLst>
        </pc:grpChg>
        <pc:picChg chg="mod">
          <ac:chgData name="이상곤" userId="2f65e222-a19e-4f79-87c9-d76aac437b73" providerId="ADAL" clId="{6E4BF945-F753-4898-BC8C-CA1CFE99E30E}" dt="2021-09-28T13:04:33.663" v="47" actId="1076"/>
          <ac:picMkLst>
            <pc:docMk/>
            <pc:sldMk cId="3374226758" sldId="380"/>
            <ac:picMk id="15" creationId="{00000000-0000-0000-0000-000000000000}"/>
          </ac:picMkLst>
        </pc:picChg>
      </pc:sldChg>
      <pc:sldChg chg="add">
        <pc:chgData name="이상곤" userId="2f65e222-a19e-4f79-87c9-d76aac437b73" providerId="ADAL" clId="{6E4BF945-F753-4898-BC8C-CA1CFE99E30E}" dt="2021-09-13T09:43:16.956" v="0"/>
        <pc:sldMkLst>
          <pc:docMk/>
          <pc:sldMk cId="2205760034" sldId="381"/>
        </pc:sldMkLst>
      </pc:sldChg>
      <pc:sldChg chg="delSp modSp add mod">
        <pc:chgData name="이상곤" userId="2f65e222-a19e-4f79-87c9-d76aac437b73" providerId="ADAL" clId="{6E4BF945-F753-4898-BC8C-CA1CFE99E30E}" dt="2021-09-29T12:23:14.970" v="926" actId="6549"/>
        <pc:sldMkLst>
          <pc:docMk/>
          <pc:sldMk cId="2418925870" sldId="382"/>
        </pc:sldMkLst>
        <pc:spChg chg="mod">
          <ac:chgData name="이상곤" userId="2f65e222-a19e-4f79-87c9-d76aac437b73" providerId="ADAL" clId="{6E4BF945-F753-4898-BC8C-CA1CFE99E30E}" dt="2021-09-29T12:08:28.082" v="302" actId="6549"/>
          <ac:spMkLst>
            <pc:docMk/>
            <pc:sldMk cId="2418925870" sldId="382"/>
            <ac:spMk id="2" creationId="{00000000-0000-0000-0000-000000000000}"/>
          </ac:spMkLst>
        </pc:spChg>
        <pc:spChg chg="mod">
          <ac:chgData name="이상곤" userId="2f65e222-a19e-4f79-87c9-d76aac437b73" providerId="ADAL" clId="{6E4BF945-F753-4898-BC8C-CA1CFE99E30E}" dt="2021-09-29T12:23:14.970" v="926" actId="6549"/>
          <ac:spMkLst>
            <pc:docMk/>
            <pc:sldMk cId="2418925870" sldId="382"/>
            <ac:spMk id="4" creationId="{5B52EB49-E2D3-4270-A6D9-95837B0E9B7D}"/>
          </ac:spMkLst>
        </pc:spChg>
        <pc:spChg chg="mod">
          <ac:chgData name="이상곤" userId="2f65e222-a19e-4f79-87c9-d76aac437b73" providerId="ADAL" clId="{6E4BF945-F753-4898-BC8C-CA1CFE99E30E}" dt="2021-09-29T12:13:50.631" v="747" actId="1076"/>
          <ac:spMkLst>
            <pc:docMk/>
            <pc:sldMk cId="2418925870" sldId="382"/>
            <ac:spMk id="6" creationId="{DDC9FA9F-E65D-4E15-9097-788FDC47C6EB}"/>
          </ac:spMkLst>
        </pc:spChg>
        <pc:spChg chg="del mod">
          <ac:chgData name="이상곤" userId="2f65e222-a19e-4f79-87c9-d76aac437b73" providerId="ADAL" clId="{6E4BF945-F753-4898-BC8C-CA1CFE99E30E}" dt="2021-09-29T12:21:25.992" v="898" actId="478"/>
          <ac:spMkLst>
            <pc:docMk/>
            <pc:sldMk cId="2418925870" sldId="382"/>
            <ac:spMk id="7" creationId="{FF149031-79B2-476D-85CD-E0109405C374}"/>
          </ac:spMkLst>
        </pc:spChg>
        <pc:spChg chg="del mod">
          <ac:chgData name="이상곤" userId="2f65e222-a19e-4f79-87c9-d76aac437b73" providerId="ADAL" clId="{6E4BF945-F753-4898-BC8C-CA1CFE99E30E}" dt="2021-09-29T12:21:27.367" v="899" actId="478"/>
          <ac:spMkLst>
            <pc:docMk/>
            <pc:sldMk cId="2418925870" sldId="382"/>
            <ac:spMk id="8" creationId="{69A3CDEF-EABA-490A-A966-6884F7D723F7}"/>
          </ac:spMkLst>
        </pc:spChg>
        <pc:spChg chg="del mod">
          <ac:chgData name="이상곤" userId="2f65e222-a19e-4f79-87c9-d76aac437b73" providerId="ADAL" clId="{6E4BF945-F753-4898-BC8C-CA1CFE99E30E}" dt="2021-09-29T12:21:38.717" v="907" actId="478"/>
          <ac:spMkLst>
            <pc:docMk/>
            <pc:sldMk cId="2418925870" sldId="382"/>
            <ac:spMk id="18" creationId="{8F53BE40-2133-4941-93B0-52FDC034D5DE}"/>
          </ac:spMkLst>
        </pc:spChg>
        <pc:spChg chg="del mod">
          <ac:chgData name="이상곤" userId="2f65e222-a19e-4f79-87c9-d76aac437b73" providerId="ADAL" clId="{6E4BF945-F753-4898-BC8C-CA1CFE99E30E}" dt="2021-09-29T12:21:38.717" v="907" actId="478"/>
          <ac:spMkLst>
            <pc:docMk/>
            <pc:sldMk cId="2418925870" sldId="382"/>
            <ac:spMk id="23" creationId="{E70959B8-121B-4D81-B1B7-DCD19FEE4936}"/>
          </ac:spMkLst>
        </pc:spChg>
        <pc:spChg chg="del mod">
          <ac:chgData name="이상곤" userId="2f65e222-a19e-4f79-87c9-d76aac437b73" providerId="ADAL" clId="{6E4BF945-F753-4898-BC8C-CA1CFE99E30E}" dt="2021-09-29T12:21:30.392" v="901" actId="478"/>
          <ac:spMkLst>
            <pc:docMk/>
            <pc:sldMk cId="2418925870" sldId="382"/>
            <ac:spMk id="26" creationId="{FE7DA176-E7DE-4E09-95E8-59F8B817658C}"/>
          </ac:spMkLst>
        </pc:spChg>
        <pc:spChg chg="del mod">
          <ac:chgData name="이상곤" userId="2f65e222-a19e-4f79-87c9-d76aac437b73" providerId="ADAL" clId="{6E4BF945-F753-4898-BC8C-CA1CFE99E30E}" dt="2021-09-29T12:21:30.392" v="901" actId="478"/>
          <ac:spMkLst>
            <pc:docMk/>
            <pc:sldMk cId="2418925870" sldId="382"/>
            <ac:spMk id="30" creationId="{00000000-0000-0000-0000-000000000000}"/>
          </ac:spMkLst>
        </pc:spChg>
        <pc:spChg chg="del mod">
          <ac:chgData name="이상곤" userId="2f65e222-a19e-4f79-87c9-d76aac437b73" providerId="ADAL" clId="{6E4BF945-F753-4898-BC8C-CA1CFE99E30E}" dt="2021-09-29T12:21:30.392" v="901" actId="478"/>
          <ac:spMkLst>
            <pc:docMk/>
            <pc:sldMk cId="2418925870" sldId="382"/>
            <ac:spMk id="31" creationId="{00000000-0000-0000-0000-000000000000}"/>
          </ac:spMkLst>
        </pc:spChg>
        <pc:spChg chg="del mod">
          <ac:chgData name="이상곤" userId="2f65e222-a19e-4f79-87c9-d76aac437b73" providerId="ADAL" clId="{6E4BF945-F753-4898-BC8C-CA1CFE99E30E}" dt="2021-09-29T12:21:30.392" v="901" actId="478"/>
          <ac:spMkLst>
            <pc:docMk/>
            <pc:sldMk cId="2418925870" sldId="382"/>
            <ac:spMk id="32" creationId="{00000000-0000-0000-0000-000000000000}"/>
          </ac:spMkLst>
        </pc:spChg>
        <pc:spChg chg="del mod">
          <ac:chgData name="이상곤" userId="2f65e222-a19e-4f79-87c9-d76aac437b73" providerId="ADAL" clId="{6E4BF945-F753-4898-BC8C-CA1CFE99E30E}" dt="2021-09-29T12:21:30.392" v="901" actId="478"/>
          <ac:spMkLst>
            <pc:docMk/>
            <pc:sldMk cId="2418925870" sldId="382"/>
            <ac:spMk id="34" creationId="{00000000-0000-0000-0000-000000000000}"/>
          </ac:spMkLst>
        </pc:spChg>
        <pc:spChg chg="del mod">
          <ac:chgData name="이상곤" userId="2f65e222-a19e-4f79-87c9-d76aac437b73" providerId="ADAL" clId="{6E4BF945-F753-4898-BC8C-CA1CFE99E30E}" dt="2021-09-29T12:21:30.392" v="901" actId="478"/>
          <ac:spMkLst>
            <pc:docMk/>
            <pc:sldMk cId="2418925870" sldId="382"/>
            <ac:spMk id="35" creationId="{00000000-0000-0000-0000-000000000000}"/>
          </ac:spMkLst>
        </pc:spChg>
        <pc:spChg chg="del mod">
          <ac:chgData name="이상곤" userId="2f65e222-a19e-4f79-87c9-d76aac437b73" providerId="ADAL" clId="{6E4BF945-F753-4898-BC8C-CA1CFE99E30E}" dt="2021-09-29T12:21:30.392" v="901" actId="478"/>
          <ac:spMkLst>
            <pc:docMk/>
            <pc:sldMk cId="2418925870" sldId="382"/>
            <ac:spMk id="36" creationId="{00000000-0000-0000-0000-000000000000}"/>
          </ac:spMkLst>
        </pc:spChg>
        <pc:spChg chg="del mod">
          <ac:chgData name="이상곤" userId="2f65e222-a19e-4f79-87c9-d76aac437b73" providerId="ADAL" clId="{6E4BF945-F753-4898-BC8C-CA1CFE99E30E}" dt="2021-09-29T12:21:34.637" v="904" actId="478"/>
          <ac:spMkLst>
            <pc:docMk/>
            <pc:sldMk cId="2418925870" sldId="382"/>
            <ac:spMk id="39" creationId="{00000000-0000-0000-0000-000000000000}"/>
          </ac:spMkLst>
        </pc:spChg>
        <pc:spChg chg="del mod">
          <ac:chgData name="이상곤" userId="2f65e222-a19e-4f79-87c9-d76aac437b73" providerId="ADAL" clId="{6E4BF945-F753-4898-BC8C-CA1CFE99E30E}" dt="2021-09-29T12:21:33.402" v="903" actId="478"/>
          <ac:spMkLst>
            <pc:docMk/>
            <pc:sldMk cId="2418925870" sldId="382"/>
            <ac:spMk id="40" creationId="{00000000-0000-0000-0000-000000000000}"/>
          </ac:spMkLst>
        </pc:spChg>
        <pc:spChg chg="del mod">
          <ac:chgData name="이상곤" userId="2f65e222-a19e-4f79-87c9-d76aac437b73" providerId="ADAL" clId="{6E4BF945-F753-4898-BC8C-CA1CFE99E30E}" dt="2021-09-29T12:21:38.717" v="907" actId="478"/>
          <ac:spMkLst>
            <pc:docMk/>
            <pc:sldMk cId="2418925870" sldId="382"/>
            <ac:spMk id="41" creationId="{00000000-0000-0000-0000-000000000000}"/>
          </ac:spMkLst>
        </pc:spChg>
        <pc:spChg chg="del mod">
          <ac:chgData name="이상곤" userId="2f65e222-a19e-4f79-87c9-d76aac437b73" providerId="ADAL" clId="{6E4BF945-F753-4898-BC8C-CA1CFE99E30E}" dt="2021-09-29T12:21:38.717" v="907" actId="478"/>
          <ac:spMkLst>
            <pc:docMk/>
            <pc:sldMk cId="2418925870" sldId="382"/>
            <ac:spMk id="43" creationId="{00000000-0000-0000-0000-000000000000}"/>
          </ac:spMkLst>
        </pc:spChg>
        <pc:spChg chg="del mod">
          <ac:chgData name="이상곤" userId="2f65e222-a19e-4f79-87c9-d76aac437b73" providerId="ADAL" clId="{6E4BF945-F753-4898-BC8C-CA1CFE99E30E}" dt="2021-09-29T12:21:30.392" v="901" actId="478"/>
          <ac:spMkLst>
            <pc:docMk/>
            <pc:sldMk cId="2418925870" sldId="382"/>
            <ac:spMk id="46" creationId="{B149D022-C9D6-45CE-A17E-335281FA2E51}"/>
          </ac:spMkLst>
        </pc:spChg>
        <pc:graphicFrameChg chg="del mod">
          <ac:chgData name="이상곤" userId="2f65e222-a19e-4f79-87c9-d76aac437b73" providerId="ADAL" clId="{6E4BF945-F753-4898-BC8C-CA1CFE99E30E}" dt="2021-09-29T12:21:28.161" v="900" actId="478"/>
          <ac:graphicFrameMkLst>
            <pc:docMk/>
            <pc:sldMk cId="2418925870" sldId="382"/>
            <ac:graphicFrameMk id="25" creationId="{657A489F-9027-473F-9AFA-DD664EBC5923}"/>
          </ac:graphicFrameMkLst>
        </pc:graphicFrameChg>
        <pc:picChg chg="del mod">
          <ac:chgData name="이상곤" userId="2f65e222-a19e-4f79-87c9-d76aac437b73" providerId="ADAL" clId="{6E4BF945-F753-4898-BC8C-CA1CFE99E30E}" dt="2021-09-29T12:21:31.476" v="902" actId="478"/>
          <ac:picMkLst>
            <pc:docMk/>
            <pc:sldMk cId="2418925870" sldId="382"/>
            <ac:picMk id="9" creationId="{00000000-0000-0000-0000-000000000000}"/>
          </ac:picMkLst>
        </pc:picChg>
        <pc:picChg chg="del mod">
          <ac:chgData name="이상곤" userId="2f65e222-a19e-4f79-87c9-d76aac437b73" providerId="ADAL" clId="{6E4BF945-F753-4898-BC8C-CA1CFE99E30E}" dt="2021-09-29T12:21:38.717" v="907" actId="478"/>
          <ac:picMkLst>
            <pc:docMk/>
            <pc:sldMk cId="2418925870" sldId="382"/>
            <ac:picMk id="14" creationId="{B4CF7ADE-218B-4192-AE4F-494D3A0A6426}"/>
          </ac:picMkLst>
        </pc:picChg>
        <pc:picChg chg="del mod">
          <ac:chgData name="이상곤" userId="2f65e222-a19e-4f79-87c9-d76aac437b73" providerId="ADAL" clId="{6E4BF945-F753-4898-BC8C-CA1CFE99E30E}" dt="2021-09-29T12:21:40.156" v="908" actId="478"/>
          <ac:picMkLst>
            <pc:docMk/>
            <pc:sldMk cId="2418925870" sldId="382"/>
            <ac:picMk id="45" creationId="{BC725337-9852-4265-B11E-0B40C03B674E}"/>
          </ac:picMkLst>
        </pc:picChg>
        <pc:cxnChg chg="del mod">
          <ac:chgData name="이상곤" userId="2f65e222-a19e-4f79-87c9-d76aac437b73" providerId="ADAL" clId="{6E4BF945-F753-4898-BC8C-CA1CFE99E30E}" dt="2021-09-29T12:21:30.392" v="901" actId="478"/>
          <ac:cxnSpMkLst>
            <pc:docMk/>
            <pc:sldMk cId="2418925870" sldId="382"/>
            <ac:cxnSpMk id="33" creationId="{00000000-0000-0000-0000-000000000000}"/>
          </ac:cxnSpMkLst>
        </pc:cxnChg>
        <pc:cxnChg chg="del mod">
          <ac:chgData name="이상곤" userId="2f65e222-a19e-4f79-87c9-d76aac437b73" providerId="ADAL" clId="{6E4BF945-F753-4898-BC8C-CA1CFE99E30E}" dt="2021-09-29T12:21:30.392" v="901" actId="478"/>
          <ac:cxnSpMkLst>
            <pc:docMk/>
            <pc:sldMk cId="2418925870" sldId="382"/>
            <ac:cxnSpMk id="37" creationId="{00000000-0000-0000-0000-000000000000}"/>
          </ac:cxnSpMkLst>
        </pc:cxnChg>
        <pc:cxnChg chg="del mod">
          <ac:chgData name="이상곤" userId="2f65e222-a19e-4f79-87c9-d76aac437b73" providerId="ADAL" clId="{6E4BF945-F753-4898-BC8C-CA1CFE99E30E}" dt="2021-09-29T12:21:30.392" v="901" actId="478"/>
          <ac:cxnSpMkLst>
            <pc:docMk/>
            <pc:sldMk cId="2418925870" sldId="382"/>
            <ac:cxnSpMk id="38" creationId="{00000000-0000-0000-0000-000000000000}"/>
          </ac:cxnSpMkLst>
        </pc:cxnChg>
        <pc:cxnChg chg="del mod">
          <ac:chgData name="이상곤" userId="2f65e222-a19e-4f79-87c9-d76aac437b73" providerId="ADAL" clId="{6E4BF945-F753-4898-BC8C-CA1CFE99E30E}" dt="2021-09-29T12:21:36.706" v="906" actId="478"/>
          <ac:cxnSpMkLst>
            <pc:docMk/>
            <pc:sldMk cId="2418925870" sldId="382"/>
            <ac:cxnSpMk id="42" creationId="{00000000-0000-0000-0000-000000000000}"/>
          </ac:cxnSpMkLst>
        </pc:cxnChg>
        <pc:cxnChg chg="del mod">
          <ac:chgData name="이상곤" userId="2f65e222-a19e-4f79-87c9-d76aac437b73" providerId="ADAL" clId="{6E4BF945-F753-4898-BC8C-CA1CFE99E30E}" dt="2021-09-29T12:21:35.795" v="905" actId="478"/>
          <ac:cxnSpMkLst>
            <pc:docMk/>
            <pc:sldMk cId="2418925870" sldId="382"/>
            <ac:cxnSpMk id="44" creationId="{00000000-0000-0000-0000-00000000000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0A128E8-B445-4AA9-897B-145F10E372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3FADEF-8B27-46B3-A100-BA176C6F00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BE395-9EBF-4D11-94E9-C71AB65322BD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BDB33-3441-44B5-8EF5-4045B94B79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DA8330-89AB-45D4-9FFD-E7ED1C7FAA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4F103-0090-4652-AEA1-E41AA8283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039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15819" units="1/cm"/>
          <inkml:channelProperty channel="Y" name="resolution" value="36.1204" units="1/cm"/>
          <inkml:channelProperty channel="T" name="resolution" value="1" units="1/dev"/>
        </inkml:channelProperties>
      </inkml:inkSource>
      <inkml:timestamp xml:id="ts0" timeString="2020-09-29T04:56:20.79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24818 7267 0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15819" units="1/cm"/>
          <inkml:channelProperty channel="Y" name="resolution" value="36.1204" units="1/cm"/>
          <inkml:channelProperty channel="T" name="resolution" value="1" units="1/dev"/>
        </inkml:channelProperties>
      </inkml:inkSource>
      <inkml:timestamp xml:id="ts0" timeString="2020-09-29T05:01:16.74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16316 16563 0,'0'0'0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79ED8-5EDE-4D9C-B624-CDA5D416B8B8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2F8FD-5CEE-4534-B84C-92933922B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90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264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120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479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76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76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49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009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7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3141663"/>
            <a:ext cx="9144000" cy="223202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973" y="6496844"/>
            <a:ext cx="17557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Italic"/>
                <a:cs typeface="Italic"/>
              </a:rPr>
              <a:t>정보통신공학과</a:t>
            </a:r>
            <a:endParaRPr kumimoji="0" lang="ko-KR" altLang="en-GB" sz="1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Italic"/>
              <a:cs typeface="Italic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19063" y="161925"/>
            <a:ext cx="13589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07-3D-COM-ISB-02</a:t>
            </a:r>
            <a:endParaRPr kumimoji="0" lang="ko-KR" altLang="en-US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496844"/>
            <a:ext cx="936178" cy="32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7989" y="4078289"/>
            <a:ext cx="8641373" cy="1273175"/>
          </a:xfrm>
          <a:ln algn="ctr"/>
        </p:spPr>
        <p:txBody>
          <a:bodyPr anchor="ctr"/>
          <a:lstStyle>
            <a:lvl1pPr marL="0" indent="0">
              <a:spcBef>
                <a:spcPct val="0"/>
              </a:spcBef>
              <a:buFontTx/>
              <a:buNone/>
              <a:defRPr sz="2800" b="0" smtClean="0">
                <a:solidFill>
                  <a:schemeClr val="bg1"/>
                </a:solidFill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989" y="3141664"/>
            <a:ext cx="8641373" cy="936625"/>
          </a:xfrm>
        </p:spPr>
        <p:txBody>
          <a:bodyPr/>
          <a:lstStyle>
            <a:lvl1pPr>
              <a:defRPr sz="4400" b="0" smtClean="0">
                <a:effectLst/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910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0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56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62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31523" cy="5962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97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17041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463" y="6500813"/>
            <a:ext cx="7921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11" descr="S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6500813"/>
            <a:ext cx="11477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06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2418467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4908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125855"/>
            <a:ext cx="8642985" cy="51123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451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10633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7908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866500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827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4709169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634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548572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748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2191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6241478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8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955"/>
            <a:ext cx="8229600" cy="49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1125855"/>
            <a:ext cx="86423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2025" y="6453505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kumimoji="0" sz="1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pic>
        <p:nvPicPr>
          <p:cNvPr id="8202" name="그림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695" y="6501130"/>
            <a:ext cx="792480" cy="27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  <p:sldLayoutId id="2147484445" r:id="rId12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265113" indent="-265113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28650" indent="-1841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82663" indent="-174625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339850" indent="-1778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700213" indent="-176213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34" Type="http://schemas.openxmlformats.org/officeDocument/2006/relationships/image" Target="../media/image8.png"/><Relationship Id="rId3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32" Type="http://schemas.openxmlformats.org/officeDocument/2006/relationships/image" Target="../media/image28.emf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customXml" Target="../ink/ink1.xml"/><Relationship Id="rId35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F91B203-815F-4D6D-A655-2DF0078F06E6}"/>
              </a:ext>
            </a:extLst>
          </p:cNvPr>
          <p:cNvSpPr/>
          <p:nvPr/>
        </p:nvSpPr>
        <p:spPr bwMode="auto">
          <a:xfrm>
            <a:off x="0" y="3141980"/>
            <a:ext cx="9144000" cy="223123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D2CD9DD-BF69-489C-93D9-C1EC5BD8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41980"/>
            <a:ext cx="9118155" cy="9372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39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B-4. </a:t>
            </a:r>
            <a:r>
              <a:rPr lang="en-US" altLang="ko-KR" sz="3900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Karnaugh</a:t>
            </a:r>
            <a:r>
              <a:rPr lang="ko-KR" altLang="en-US" sz="39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39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Map</a:t>
            </a:r>
            <a:endParaRPr lang="ko-KR" altLang="en-US" sz="3900" b="1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053CFDA5-F7CD-4EC5-ACA4-DEC930D0A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515" y="4911551"/>
            <a:ext cx="39869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인하대학교 정보통신공학과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96" y="185667"/>
            <a:ext cx="90010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lvl="0">
              <a:spcBef>
                <a:spcPts val="95"/>
              </a:spcBef>
            </a:pPr>
            <a:r>
              <a:rPr lang="en-US" altLang="ko-KR" sz="3600" dirty="0" err="1">
                <a:solidFill>
                  <a:srgbClr val="2828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Karnaugh</a:t>
            </a:r>
            <a:r>
              <a:rPr lang="en-US" altLang="ko-KR" sz="3600" dirty="0">
                <a:solidFill>
                  <a:srgbClr val="2828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Map </a:t>
            </a:r>
            <a:r>
              <a:rPr lang="ko-KR" altLang="en-US" sz="3600" dirty="0">
                <a:solidFill>
                  <a:srgbClr val="2828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이란</a:t>
            </a:r>
            <a:r>
              <a:rPr lang="en-US" altLang="ko-KR" sz="3600" dirty="0">
                <a:solidFill>
                  <a:srgbClr val="2828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?</a:t>
            </a:r>
            <a:endParaRPr sz="3400" dirty="0">
              <a:solidFill>
                <a:schemeClr val="tx1"/>
              </a:solidFill>
              <a:effectLst/>
              <a:latin typeface="HY헤드라인M"/>
              <a:cs typeface="HY헤드라인M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781367" y="6542158"/>
            <a:ext cx="2133600" cy="260350"/>
          </a:xfrm>
        </p:spPr>
        <p:txBody>
          <a:bodyPr/>
          <a:lstStyle/>
          <a:p>
            <a:fld id="{A2F537A7-7280-4512-A20E-70ABCB7F63CC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52EB49-E2D3-4270-A6D9-95837B0E9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1019898"/>
            <a:ext cx="9067098" cy="858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 err="1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카르노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b="1" dirty="0" err="1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맵은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 불 대수에서 확장된 논리 표현을 사람의 패턴인식에 의해 연관된 상호관계를 이용하여 복잡도를 줄이는 방법이다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468" y="2309095"/>
            <a:ext cx="5647087" cy="1795986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604131"/>
              </p:ext>
            </p:extLst>
          </p:nvPr>
        </p:nvGraphicFramePr>
        <p:xfrm>
          <a:off x="505832" y="2320048"/>
          <a:ext cx="2304255" cy="17572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0851">
                  <a:extLst>
                    <a:ext uri="{9D8B030D-6E8A-4147-A177-3AD203B41FA5}">
                      <a16:colId xmlns:a16="http://schemas.microsoft.com/office/drawing/2014/main" val="3057324211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3495316868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3187630705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1885551622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1927119906"/>
                    </a:ext>
                  </a:extLst>
                </a:gridCol>
              </a:tblGrid>
              <a:tr h="303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ea"/>
                          <a:ea typeface="+mn-ea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(c)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(b)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(a)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713727"/>
                  </a:ext>
                </a:extLst>
              </a:tr>
              <a:tr h="4296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ea"/>
                          <a:ea typeface="+mn-ea"/>
                        </a:rPr>
                        <a:t>m</a:t>
                      </a:r>
                      <a:r>
                        <a:rPr lang="en-US" sz="1600" u="none" strike="noStrike" baseline="-25000" dirty="0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ea"/>
                          <a:ea typeface="+mn-ea"/>
                        </a:rPr>
                        <a:t>A'B'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698257"/>
                  </a:ext>
                </a:extLst>
              </a:tr>
              <a:tr h="3372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ea"/>
                          <a:ea typeface="+mn-ea"/>
                        </a:rPr>
                        <a:t>m</a:t>
                      </a:r>
                      <a:r>
                        <a:rPr lang="en-US" sz="1600" u="none" strike="noStrike" baseline="-25000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ea"/>
                          <a:ea typeface="+mn-ea"/>
                        </a:rPr>
                        <a:t>A'B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592982"/>
                  </a:ext>
                </a:extLst>
              </a:tr>
              <a:tr h="3372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ea"/>
                          <a:ea typeface="+mn-ea"/>
                        </a:rPr>
                        <a:t>m</a:t>
                      </a:r>
                      <a:r>
                        <a:rPr lang="en-US" sz="1600" u="none" strike="noStrike" baseline="-25000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ea"/>
                          <a:ea typeface="+mn-ea"/>
                        </a:rPr>
                        <a:t>AB'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244156"/>
                  </a:ext>
                </a:extLst>
              </a:tr>
              <a:tr h="3372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ea"/>
                          <a:ea typeface="+mn-ea"/>
                        </a:rPr>
                        <a:t>m</a:t>
                      </a:r>
                      <a:r>
                        <a:rPr lang="en-US" sz="1600" u="none" strike="noStrike" baseline="-25000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ea"/>
                          <a:ea typeface="+mn-ea"/>
                        </a:rPr>
                        <a:t>AB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528883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432729" y="2029759"/>
            <a:ext cx="25923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그림 </a:t>
            </a:r>
            <a:r>
              <a:rPr lang="en-US" altLang="ko-KR" sz="1200" dirty="0"/>
              <a:t>4.1 2</a:t>
            </a:r>
            <a:r>
              <a:rPr lang="ko-KR" altLang="en-US" sz="1200" dirty="0"/>
              <a:t>변수 </a:t>
            </a:r>
            <a:r>
              <a:rPr lang="ko-KR" altLang="en-US" sz="1200" dirty="0" err="1"/>
              <a:t>카르노맵</a:t>
            </a:r>
            <a:r>
              <a:rPr lang="ko-KR" altLang="en-US" sz="1200" dirty="0"/>
              <a:t> 표현 방법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71D59E7-FE69-4A9D-BFD7-9B26D17F8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333153"/>
              </p:ext>
            </p:extLst>
          </p:nvPr>
        </p:nvGraphicFramePr>
        <p:xfrm>
          <a:off x="539552" y="4667708"/>
          <a:ext cx="3189070" cy="1224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2744">
                  <a:extLst>
                    <a:ext uri="{9D8B030D-6E8A-4147-A177-3AD203B41FA5}">
                      <a16:colId xmlns:a16="http://schemas.microsoft.com/office/drawing/2014/main" val="2863838541"/>
                    </a:ext>
                  </a:extLst>
                </a:gridCol>
                <a:gridCol w="561457">
                  <a:extLst>
                    <a:ext uri="{9D8B030D-6E8A-4147-A177-3AD203B41FA5}">
                      <a16:colId xmlns:a16="http://schemas.microsoft.com/office/drawing/2014/main" val="2892928799"/>
                    </a:ext>
                  </a:extLst>
                </a:gridCol>
                <a:gridCol w="471623">
                  <a:extLst>
                    <a:ext uri="{9D8B030D-6E8A-4147-A177-3AD203B41FA5}">
                      <a16:colId xmlns:a16="http://schemas.microsoft.com/office/drawing/2014/main" val="3876104830"/>
                    </a:ext>
                  </a:extLst>
                </a:gridCol>
                <a:gridCol w="471623">
                  <a:extLst>
                    <a:ext uri="{9D8B030D-6E8A-4147-A177-3AD203B41FA5}">
                      <a16:colId xmlns:a16="http://schemas.microsoft.com/office/drawing/2014/main" val="3248632003"/>
                    </a:ext>
                  </a:extLst>
                </a:gridCol>
                <a:gridCol w="471623">
                  <a:extLst>
                    <a:ext uri="{9D8B030D-6E8A-4147-A177-3AD203B41FA5}">
                      <a16:colId xmlns:a16="http://schemas.microsoft.com/office/drawing/2014/main" val="3336447595"/>
                    </a:ext>
                  </a:extLst>
                </a:gridCol>
              </a:tblGrid>
              <a:tr h="4598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        BC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</a:rPr>
                        <a:t> </a:t>
                      </a:r>
                      <a:r>
                        <a:rPr lang="en-US" altLang="ko-KR" sz="1600" u="none" strike="noStrike" dirty="0">
                          <a:effectLst/>
                        </a:rPr>
                        <a:t>00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01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039451"/>
                  </a:ext>
                </a:extLst>
              </a:tr>
              <a:tr h="38223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</a:rPr>
                        <a:t>m</a:t>
                      </a:r>
                      <a:r>
                        <a:rPr lang="en-US" altLang="ko-KR" sz="1600" u="none" strike="noStrike" baseline="-25000" dirty="0">
                          <a:effectLst/>
                        </a:rPr>
                        <a:t>0</a:t>
                      </a:r>
                      <a:endParaRPr lang="en-US" altLang="ko-KR" sz="16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</a:rPr>
                        <a:t>m</a:t>
                      </a:r>
                      <a:r>
                        <a:rPr lang="en-US" altLang="ko-KR" sz="1600" u="none" strike="noStrike" baseline="-25000" dirty="0">
                          <a:effectLst/>
                        </a:rPr>
                        <a:t>1</a:t>
                      </a:r>
                      <a:endParaRPr lang="en-US" altLang="ko-KR" sz="16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</a:rPr>
                        <a:t>m</a:t>
                      </a:r>
                      <a:r>
                        <a:rPr lang="en-US" altLang="ko-KR" sz="1600" u="none" strike="noStrike" baseline="-25000" dirty="0">
                          <a:effectLst/>
                        </a:rPr>
                        <a:t>3</a:t>
                      </a:r>
                      <a:endParaRPr lang="en-US" altLang="ko-KR" sz="16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</a:rPr>
                        <a:t>m</a:t>
                      </a:r>
                      <a:r>
                        <a:rPr lang="en-US" altLang="ko-KR" sz="1600" u="none" strike="noStrike" baseline="-25000" dirty="0">
                          <a:effectLst/>
                        </a:rPr>
                        <a:t>2</a:t>
                      </a:r>
                      <a:endParaRPr lang="en-US" altLang="ko-KR" sz="16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755081"/>
                  </a:ext>
                </a:extLst>
              </a:tr>
              <a:tr h="38223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</a:rPr>
                        <a:t>m</a:t>
                      </a:r>
                      <a:r>
                        <a:rPr lang="en-US" altLang="ko-KR" sz="1600" u="none" strike="noStrike" baseline="-25000" dirty="0">
                          <a:effectLst/>
                        </a:rPr>
                        <a:t>4</a:t>
                      </a:r>
                      <a:endParaRPr lang="en-US" altLang="ko-KR" sz="16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</a:rPr>
                        <a:t>m</a:t>
                      </a:r>
                      <a:r>
                        <a:rPr lang="en-US" altLang="ko-KR" sz="1600" u="none" strike="noStrike" baseline="-25000" dirty="0">
                          <a:effectLst/>
                        </a:rPr>
                        <a:t>5</a:t>
                      </a:r>
                      <a:endParaRPr lang="en-US" altLang="ko-KR" sz="16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</a:rPr>
                        <a:t>m</a:t>
                      </a:r>
                      <a:r>
                        <a:rPr lang="en-US" altLang="ko-KR" sz="1600" u="none" strike="noStrike" baseline="-25000" dirty="0">
                          <a:effectLst/>
                        </a:rPr>
                        <a:t>7</a:t>
                      </a:r>
                      <a:endParaRPr lang="en-US" altLang="ko-KR" sz="16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u="none" strike="noStrike" dirty="0">
                          <a:effectLst/>
                        </a:rPr>
                        <a:t>m</a:t>
                      </a:r>
                      <a:r>
                        <a:rPr lang="en-US" altLang="ko-KR" sz="1600" u="none" strike="noStrike" baseline="-25000" dirty="0">
                          <a:effectLst/>
                        </a:rPr>
                        <a:t>6</a:t>
                      </a:r>
                      <a:endParaRPr lang="en-US" altLang="ko-KR" sz="16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396019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B1CEB0-2E73-4FF8-B156-043FBFADEFEC}"/>
              </a:ext>
            </a:extLst>
          </p:cNvPr>
          <p:cNvSpPr/>
          <p:nvPr/>
        </p:nvSpPr>
        <p:spPr>
          <a:xfrm>
            <a:off x="430997" y="4412313"/>
            <a:ext cx="25923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그림 </a:t>
            </a:r>
            <a:r>
              <a:rPr lang="en-US" altLang="ko-KR" sz="1200" dirty="0"/>
              <a:t>4.2 3</a:t>
            </a:r>
            <a:r>
              <a:rPr lang="ko-KR" altLang="en-US" sz="1200" dirty="0"/>
              <a:t>변수 </a:t>
            </a:r>
            <a:r>
              <a:rPr lang="ko-KR" altLang="en-US" sz="1200" dirty="0" err="1"/>
              <a:t>카르노맵</a:t>
            </a:r>
            <a:r>
              <a:rPr lang="ko-KR" altLang="en-US" sz="1200" dirty="0"/>
              <a:t> 표현 방법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6AA1880-F3FD-4332-86E5-982EC152D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383136"/>
              </p:ext>
            </p:extLst>
          </p:nvPr>
        </p:nvGraphicFramePr>
        <p:xfrm>
          <a:off x="4928997" y="4667708"/>
          <a:ext cx="2989921" cy="17039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5834">
                  <a:extLst>
                    <a:ext uri="{9D8B030D-6E8A-4147-A177-3AD203B41FA5}">
                      <a16:colId xmlns:a16="http://schemas.microsoft.com/office/drawing/2014/main" val="2953025528"/>
                    </a:ext>
                  </a:extLst>
                </a:gridCol>
                <a:gridCol w="498320">
                  <a:extLst>
                    <a:ext uri="{9D8B030D-6E8A-4147-A177-3AD203B41FA5}">
                      <a16:colId xmlns:a16="http://schemas.microsoft.com/office/drawing/2014/main" val="1118041459"/>
                    </a:ext>
                  </a:extLst>
                </a:gridCol>
                <a:gridCol w="418589">
                  <a:extLst>
                    <a:ext uri="{9D8B030D-6E8A-4147-A177-3AD203B41FA5}">
                      <a16:colId xmlns:a16="http://schemas.microsoft.com/office/drawing/2014/main" val="1765225842"/>
                    </a:ext>
                  </a:extLst>
                </a:gridCol>
                <a:gridCol w="418589">
                  <a:extLst>
                    <a:ext uri="{9D8B030D-6E8A-4147-A177-3AD203B41FA5}">
                      <a16:colId xmlns:a16="http://schemas.microsoft.com/office/drawing/2014/main" val="3708328200"/>
                    </a:ext>
                  </a:extLst>
                </a:gridCol>
                <a:gridCol w="418589">
                  <a:extLst>
                    <a:ext uri="{9D8B030D-6E8A-4147-A177-3AD203B41FA5}">
                      <a16:colId xmlns:a16="http://schemas.microsoft.com/office/drawing/2014/main" val="759703146"/>
                    </a:ext>
                  </a:extLst>
                </a:gridCol>
              </a:tblGrid>
              <a:tr h="4543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AB      CD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</a:rPr>
                        <a:t> </a:t>
                      </a:r>
                      <a:r>
                        <a:rPr lang="en-US" altLang="ko-KR" sz="1800" u="none" strike="noStrike" dirty="0">
                          <a:effectLst/>
                        </a:rPr>
                        <a:t>00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01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11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10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650906"/>
                  </a:ext>
                </a:extLst>
              </a:tr>
              <a:tr h="3123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00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u="none" strike="noStrike" dirty="0">
                          <a:effectLst/>
                        </a:rPr>
                        <a:t>m</a:t>
                      </a:r>
                      <a:r>
                        <a:rPr lang="en-US" altLang="ko-KR" sz="1800" u="none" strike="noStrike" baseline="-25000" dirty="0">
                          <a:effectLst/>
                        </a:rPr>
                        <a:t>0</a:t>
                      </a:r>
                      <a:endParaRPr lang="en-US" altLang="ko-KR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u="none" strike="noStrike" dirty="0">
                          <a:effectLst/>
                        </a:rPr>
                        <a:t>m</a:t>
                      </a:r>
                      <a:r>
                        <a:rPr lang="en-US" altLang="ko-KR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u="none" strike="noStrike" dirty="0">
                          <a:effectLst/>
                        </a:rPr>
                        <a:t>m</a:t>
                      </a:r>
                      <a:r>
                        <a:rPr lang="en-US" altLang="ko-KR" sz="1800" u="none" strike="noStrike" baseline="-25000" dirty="0">
                          <a:effectLst/>
                        </a:rPr>
                        <a:t>3</a:t>
                      </a:r>
                      <a:endParaRPr lang="en-US" altLang="ko-KR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u="none" strike="noStrike" dirty="0">
                          <a:effectLst/>
                        </a:rPr>
                        <a:t>m</a:t>
                      </a:r>
                      <a:r>
                        <a:rPr lang="en-US" altLang="ko-KR" sz="1800" u="none" strike="noStrike" baseline="-25000" dirty="0">
                          <a:effectLst/>
                        </a:rPr>
                        <a:t>2</a:t>
                      </a:r>
                      <a:endParaRPr lang="en-US" altLang="ko-KR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90699"/>
                  </a:ext>
                </a:extLst>
              </a:tr>
              <a:tr h="3123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01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u="none" strike="noStrike" dirty="0">
                          <a:effectLst/>
                        </a:rPr>
                        <a:t>m</a:t>
                      </a:r>
                      <a:r>
                        <a:rPr lang="en-US" altLang="ko-KR" sz="1800" u="none" strike="noStrike" baseline="-25000" dirty="0">
                          <a:effectLst/>
                        </a:rPr>
                        <a:t>4</a:t>
                      </a:r>
                      <a:endParaRPr lang="en-US" altLang="ko-KR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u="none" strike="noStrike" dirty="0">
                          <a:effectLst/>
                        </a:rPr>
                        <a:t>m</a:t>
                      </a:r>
                      <a:r>
                        <a:rPr lang="en-US" altLang="ko-KR" sz="1800" u="none" strike="noStrike" baseline="-25000" dirty="0">
                          <a:effectLst/>
                        </a:rPr>
                        <a:t>5</a:t>
                      </a:r>
                      <a:endParaRPr lang="en-US" altLang="ko-KR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u="none" strike="noStrike" dirty="0">
                          <a:effectLst/>
                        </a:rPr>
                        <a:t>m</a:t>
                      </a:r>
                      <a:r>
                        <a:rPr lang="en-US" altLang="ko-KR" sz="1800" u="none" strike="noStrike" baseline="-25000" dirty="0">
                          <a:effectLst/>
                        </a:rPr>
                        <a:t>7</a:t>
                      </a:r>
                      <a:endParaRPr lang="en-US" altLang="ko-KR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u="none" strike="noStrike" dirty="0">
                          <a:effectLst/>
                        </a:rPr>
                        <a:t>M</a:t>
                      </a:r>
                      <a:r>
                        <a:rPr lang="en-US" altLang="ko-KR" sz="1800" u="none" strike="noStrike" baseline="-25000" dirty="0">
                          <a:effectLst/>
                        </a:rPr>
                        <a:t>6</a:t>
                      </a:r>
                      <a:endParaRPr lang="en-US" altLang="ko-KR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015534"/>
                  </a:ext>
                </a:extLst>
              </a:tr>
              <a:tr h="3123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11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u="none" strike="noStrike" dirty="0">
                          <a:effectLst/>
                        </a:rPr>
                        <a:t>m</a:t>
                      </a:r>
                      <a:r>
                        <a:rPr lang="en-US" altLang="ko-KR" sz="1800" u="none" strike="noStrike" baseline="-25000" dirty="0">
                          <a:effectLst/>
                        </a:rPr>
                        <a:t>12</a:t>
                      </a:r>
                      <a:endParaRPr lang="en-US" altLang="ko-KR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u="none" strike="noStrike" dirty="0">
                          <a:effectLst/>
                        </a:rPr>
                        <a:t>m</a:t>
                      </a:r>
                      <a:r>
                        <a:rPr lang="en-US" altLang="ko-KR" sz="1800" u="none" strike="noStrike" baseline="-25000" dirty="0">
                          <a:effectLst/>
                        </a:rPr>
                        <a:t>13</a:t>
                      </a:r>
                      <a:endParaRPr lang="en-US" altLang="ko-KR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u="none" strike="noStrike" dirty="0">
                          <a:effectLst/>
                        </a:rPr>
                        <a:t>m</a:t>
                      </a:r>
                      <a:r>
                        <a:rPr lang="en-US" altLang="ko-KR" sz="1800" u="none" strike="noStrike" baseline="-25000" dirty="0">
                          <a:effectLst/>
                        </a:rPr>
                        <a:t>15</a:t>
                      </a:r>
                      <a:endParaRPr lang="en-US" altLang="ko-KR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u="none" strike="noStrike" dirty="0">
                          <a:effectLst/>
                        </a:rPr>
                        <a:t>m</a:t>
                      </a:r>
                      <a:r>
                        <a:rPr lang="en-US" altLang="ko-KR" sz="1800" u="none" strike="noStrike" baseline="-25000" dirty="0">
                          <a:effectLst/>
                        </a:rPr>
                        <a:t>14</a:t>
                      </a:r>
                      <a:endParaRPr lang="en-US" altLang="ko-KR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938694"/>
                  </a:ext>
                </a:extLst>
              </a:tr>
              <a:tr h="3123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10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u="none" strike="noStrike" dirty="0">
                          <a:effectLst/>
                        </a:rPr>
                        <a:t>m</a:t>
                      </a:r>
                      <a:r>
                        <a:rPr lang="en-US" altLang="ko-KR" sz="1800" u="none" strike="noStrike" baseline="-25000" dirty="0">
                          <a:effectLst/>
                        </a:rPr>
                        <a:t>8</a:t>
                      </a:r>
                      <a:endParaRPr lang="en-US" altLang="ko-KR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u="none" strike="noStrike" dirty="0">
                          <a:effectLst/>
                        </a:rPr>
                        <a:t>m</a:t>
                      </a:r>
                      <a:r>
                        <a:rPr lang="en-US" altLang="ko-KR" sz="1800" u="none" strike="noStrike" baseline="-25000" dirty="0">
                          <a:effectLst/>
                        </a:rPr>
                        <a:t>9</a:t>
                      </a:r>
                      <a:endParaRPr lang="en-US" altLang="ko-KR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u="none" strike="noStrike" dirty="0">
                          <a:effectLst/>
                        </a:rPr>
                        <a:t>m</a:t>
                      </a:r>
                      <a:r>
                        <a:rPr lang="en-US" altLang="ko-KR" sz="1800" u="none" strike="noStrike" baseline="-25000" dirty="0">
                          <a:effectLst/>
                        </a:rPr>
                        <a:t>11</a:t>
                      </a:r>
                      <a:endParaRPr lang="en-US" altLang="ko-KR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u="none" strike="noStrike" dirty="0">
                          <a:effectLst/>
                        </a:rPr>
                        <a:t>m</a:t>
                      </a:r>
                      <a:r>
                        <a:rPr lang="en-US" altLang="ko-KR" sz="1800" u="none" strike="noStrike" baseline="-25000" dirty="0">
                          <a:effectLst/>
                        </a:rPr>
                        <a:t>10</a:t>
                      </a:r>
                      <a:endParaRPr lang="en-US" altLang="ko-KR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33074"/>
                  </a:ext>
                </a:extLst>
              </a:tr>
            </a:tbl>
          </a:graphicData>
        </a:graphic>
      </p:graphicFrame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FEBE945-48EF-42A0-A8FD-A3C03E0AA695}"/>
              </a:ext>
            </a:extLst>
          </p:cNvPr>
          <p:cNvCxnSpPr>
            <a:cxnSpLocks/>
          </p:cNvCxnSpPr>
          <p:nvPr/>
        </p:nvCxnSpPr>
        <p:spPr bwMode="auto">
          <a:xfrm>
            <a:off x="4928997" y="4667708"/>
            <a:ext cx="1215358" cy="4672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0BF81CD-EC8D-47A5-971A-22BB133CDEBC}"/>
              </a:ext>
            </a:extLst>
          </p:cNvPr>
          <p:cNvSpPr/>
          <p:nvPr/>
        </p:nvSpPr>
        <p:spPr>
          <a:xfrm>
            <a:off x="4848167" y="4327524"/>
            <a:ext cx="2592376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200" dirty="0"/>
              <a:t>그림 </a:t>
            </a:r>
            <a:r>
              <a:rPr lang="en-US" altLang="ko-KR" sz="1200" dirty="0"/>
              <a:t>4.3 4</a:t>
            </a:r>
            <a:r>
              <a:rPr lang="ko-KR" altLang="en-US" sz="1200" dirty="0"/>
              <a:t>변수 </a:t>
            </a:r>
            <a:r>
              <a:rPr lang="ko-KR" altLang="en-US" sz="1200" dirty="0" err="1"/>
              <a:t>카르노맵</a:t>
            </a:r>
            <a:r>
              <a:rPr lang="ko-KR" altLang="en-US" sz="1200" dirty="0"/>
              <a:t> 표현 방법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692585A-A9B6-4FC1-909D-73D5F9820B51}"/>
              </a:ext>
            </a:extLst>
          </p:cNvPr>
          <p:cNvCxnSpPr>
            <a:cxnSpLocks/>
          </p:cNvCxnSpPr>
          <p:nvPr/>
        </p:nvCxnSpPr>
        <p:spPr bwMode="auto">
          <a:xfrm>
            <a:off x="541160" y="4683321"/>
            <a:ext cx="1215358" cy="4672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5958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08" y="164606"/>
            <a:ext cx="6624736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lvl="0">
              <a:spcBef>
                <a:spcPts val="95"/>
              </a:spcBef>
            </a:pPr>
            <a:r>
              <a:rPr lang="en-US" altLang="ko-KR" sz="3600" dirty="0" err="1">
                <a:solidFill>
                  <a:srgbClr val="2828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Karnaugh</a:t>
            </a:r>
            <a:r>
              <a:rPr lang="en-US" altLang="ko-KR" sz="3600" dirty="0">
                <a:solidFill>
                  <a:srgbClr val="2828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 Map</a:t>
            </a:r>
            <a:r>
              <a:rPr lang="ko-KR" altLang="en-US" sz="3600" dirty="0">
                <a:solidFill>
                  <a:srgbClr val="2828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의 활용 방법</a:t>
            </a:r>
            <a:endParaRPr sz="3400" dirty="0">
              <a:solidFill>
                <a:schemeClr val="tx1"/>
              </a:solidFill>
              <a:effectLst/>
              <a:latin typeface="HY헤드라인M"/>
              <a:cs typeface="HY헤드라인M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007662"/>
              </p:ext>
            </p:extLst>
          </p:nvPr>
        </p:nvGraphicFramePr>
        <p:xfrm>
          <a:off x="907754" y="1705207"/>
          <a:ext cx="1612104" cy="173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721">
                  <a:extLst>
                    <a:ext uri="{9D8B030D-6E8A-4147-A177-3AD203B41FA5}">
                      <a16:colId xmlns:a16="http://schemas.microsoft.com/office/drawing/2014/main" val="1803013752"/>
                    </a:ext>
                  </a:extLst>
                </a:gridCol>
                <a:gridCol w="426565">
                  <a:extLst>
                    <a:ext uri="{9D8B030D-6E8A-4147-A177-3AD203B41FA5}">
                      <a16:colId xmlns:a16="http://schemas.microsoft.com/office/drawing/2014/main" val="2932118756"/>
                    </a:ext>
                  </a:extLst>
                </a:gridCol>
                <a:gridCol w="426565">
                  <a:extLst>
                    <a:ext uri="{9D8B030D-6E8A-4147-A177-3AD203B41FA5}">
                      <a16:colId xmlns:a16="http://schemas.microsoft.com/office/drawing/2014/main" val="2143385053"/>
                    </a:ext>
                  </a:extLst>
                </a:gridCol>
                <a:gridCol w="341253">
                  <a:extLst>
                    <a:ext uri="{9D8B030D-6E8A-4147-A177-3AD203B41FA5}">
                      <a16:colId xmlns:a16="http://schemas.microsoft.com/office/drawing/2014/main" val="1370729423"/>
                    </a:ext>
                  </a:extLst>
                </a:gridCol>
              </a:tblGrid>
              <a:tr h="311288">
                <a:tc>
                  <a:txBody>
                    <a:bodyPr/>
                    <a:lstStyle/>
                    <a:p>
                      <a:pPr algn="ctr" fontAlgn="b"/>
                      <a:endParaRPr lang="ko-KR" alt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985134"/>
                  </a:ext>
                </a:extLst>
              </a:tr>
              <a:tr h="31128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u="none" strike="noStrike" dirty="0">
                          <a:effectLst/>
                        </a:rPr>
                        <a:t>m</a:t>
                      </a:r>
                      <a:r>
                        <a:rPr lang="en-US" altLang="ko-KR" sz="1800" u="none" strike="noStrike" baseline="-25000" dirty="0">
                          <a:effectLst/>
                        </a:rPr>
                        <a:t>0</a:t>
                      </a:r>
                      <a:endParaRPr lang="en-US" altLang="ko-KR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ko-KR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ko-KR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ko-KR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255821"/>
                  </a:ext>
                </a:extLst>
              </a:tr>
              <a:tr h="31128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u="none" strike="noStrike" dirty="0">
                          <a:effectLst/>
                        </a:rPr>
                        <a:t>m</a:t>
                      </a:r>
                      <a:r>
                        <a:rPr lang="en-US" altLang="ko-KR" sz="1800" u="none" strike="noStrike" baseline="-25000" dirty="0">
                          <a:effectLst/>
                        </a:rPr>
                        <a:t>1</a:t>
                      </a:r>
                      <a:endParaRPr lang="en-US" altLang="ko-KR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ko-KR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ko-KR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ko-KR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672015"/>
                  </a:ext>
                </a:extLst>
              </a:tr>
              <a:tr h="31128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u="none" strike="noStrike" dirty="0">
                          <a:effectLst/>
                        </a:rPr>
                        <a:t>m</a:t>
                      </a:r>
                      <a:r>
                        <a:rPr lang="en-US" altLang="ko-KR" sz="1800" u="none" strike="noStrike" baseline="-25000" dirty="0">
                          <a:effectLst/>
                        </a:rPr>
                        <a:t>2</a:t>
                      </a:r>
                      <a:endParaRPr lang="en-US" altLang="ko-KR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ko-KR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ko-KR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ko-KR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501699"/>
                  </a:ext>
                </a:extLst>
              </a:tr>
              <a:tr h="31128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u="none" strike="noStrike" dirty="0">
                          <a:effectLst/>
                        </a:rPr>
                        <a:t>m</a:t>
                      </a:r>
                      <a:r>
                        <a:rPr lang="en-US" altLang="ko-KR" sz="1800" u="none" strike="noStrike" baseline="-25000" dirty="0">
                          <a:effectLst/>
                        </a:rPr>
                        <a:t>3</a:t>
                      </a:r>
                      <a:endParaRPr lang="en-US" altLang="ko-KR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ko-KR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ko-KR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ko-KR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98725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830485" y="3492630"/>
            <a:ext cx="16893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(1) F</a:t>
            </a:r>
            <a:r>
              <a:rPr lang="ko-KR" altLang="en-US" sz="1400" dirty="0"/>
              <a:t>의 </a:t>
            </a:r>
            <a:r>
              <a:rPr lang="en-US" altLang="ko-KR" sz="1400" dirty="0"/>
              <a:t>Truth</a:t>
            </a:r>
            <a:r>
              <a:rPr lang="ko-KR" altLang="en-US" sz="1400" dirty="0"/>
              <a:t> </a:t>
            </a:r>
            <a:r>
              <a:rPr lang="en-US" altLang="ko-KR" sz="1400" dirty="0"/>
              <a:t>Table</a:t>
            </a:r>
            <a:endParaRPr lang="ko-KR" altLang="en-US" sz="1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527" y="3501642"/>
            <a:ext cx="2545482" cy="29876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7034" y="1518749"/>
            <a:ext cx="2302768" cy="203185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6978" y="2239944"/>
            <a:ext cx="1800225" cy="571500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 bwMode="auto">
          <a:xfrm>
            <a:off x="6516216" y="2391801"/>
            <a:ext cx="504056" cy="28575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514964" y="3467982"/>
            <a:ext cx="1244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(3) </a:t>
            </a:r>
            <a:r>
              <a:rPr lang="ko-KR" altLang="en-US" sz="1400" dirty="0"/>
              <a:t>최종 표현</a:t>
            </a:r>
          </a:p>
        </p:txBody>
      </p:sp>
      <p:cxnSp>
        <p:nvCxnSpPr>
          <p:cNvPr id="28" name="직선 연결선 27"/>
          <p:cNvCxnSpPr/>
          <p:nvPr/>
        </p:nvCxnSpPr>
        <p:spPr bwMode="auto">
          <a:xfrm flipV="1">
            <a:off x="581335" y="4114712"/>
            <a:ext cx="8167129" cy="1405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/>
              <p:cNvSpPr/>
              <p:nvPr/>
            </p:nvSpPr>
            <p:spPr>
              <a:xfrm>
                <a:off x="343930" y="1096099"/>
                <a:ext cx="24449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/>
                  <a:t>(a)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(0,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30" y="1096099"/>
                <a:ext cx="2444900" cy="400110"/>
              </a:xfrm>
              <a:prstGeom prst="rect">
                <a:avLst/>
              </a:prstGeom>
              <a:blipFill>
                <a:blip r:embed="rId8"/>
                <a:stretch>
                  <a:fillRect l="-2494" t="-121538" r="-11721" b="-18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4003D7BE-CAA9-4152-A0BB-CC9DB5FC886B}"/>
                  </a:ext>
                </a:extLst>
              </p14:cNvPr>
              <p14:cNvContentPartPr/>
              <p14:nvPr/>
            </p14:nvContentPartPr>
            <p14:xfrm>
              <a:off x="8934480" y="2616120"/>
              <a:ext cx="360" cy="360"/>
            </p14:xfrm>
          </p:contentPart>
        </mc:Choice>
        <mc:Fallback xmlns=""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4003D7BE-CAA9-4152-A0BB-CC9DB5FC886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918640" y="255276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15" name="잉크 114">
                <a:extLst>
                  <a:ext uri="{FF2B5EF4-FFF2-40B4-BE49-F238E27FC236}">
                    <a16:creationId xmlns:a16="http://schemas.microsoft.com/office/drawing/2014/main" id="{7A063CAF-AA4D-442C-971A-782D42EE40EA}"/>
                  </a:ext>
                </a:extLst>
              </p14:cNvPr>
              <p14:cNvContentPartPr/>
              <p14:nvPr/>
            </p14:nvContentPartPr>
            <p14:xfrm>
              <a:off x="5873760" y="5962680"/>
              <a:ext cx="360" cy="360"/>
            </p14:xfrm>
          </p:contentPart>
        </mc:Choice>
        <mc:Fallback xmlns="">
          <p:pic>
            <p:nvPicPr>
              <p:cNvPr id="115" name="잉크 114">
                <a:extLst>
                  <a:ext uri="{FF2B5EF4-FFF2-40B4-BE49-F238E27FC236}">
                    <a16:creationId xmlns:a16="http://schemas.microsoft.com/office/drawing/2014/main" id="{7A063CAF-AA4D-442C-971A-782D42EE40E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857920" y="5899320"/>
                <a:ext cx="31680" cy="1270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02025" y="6581861"/>
            <a:ext cx="2133600" cy="260350"/>
          </a:xfrm>
        </p:spPr>
        <p:txBody>
          <a:bodyPr/>
          <a:lstStyle/>
          <a:p>
            <a:fld id="{A2F537A7-7280-4512-A20E-70ABCB7F63C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1A2D6F-194D-447B-AB24-39F3DADDF3BE}"/>
              </a:ext>
            </a:extLst>
          </p:cNvPr>
          <p:cNvSpPr txBox="1"/>
          <p:nvPr/>
        </p:nvSpPr>
        <p:spPr>
          <a:xfrm>
            <a:off x="3630980" y="3472512"/>
            <a:ext cx="43530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(2) 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FFB606-5A03-4D55-85AF-7404868C3601}"/>
              </a:ext>
            </a:extLst>
          </p:cNvPr>
          <p:cNvSpPr txBox="1"/>
          <p:nvPr/>
        </p:nvSpPr>
        <p:spPr>
          <a:xfrm>
            <a:off x="395183" y="4332615"/>
            <a:ext cx="435302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000" dirty="0"/>
              <a:t>(b) </a:t>
            </a:r>
            <a:endParaRPr lang="ko-KR" altLang="en-US" sz="2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CF72910-DB94-4275-A1D9-A5F7C2B0168C}"/>
              </a:ext>
            </a:extLst>
          </p:cNvPr>
          <p:cNvGrpSpPr/>
          <p:nvPr/>
        </p:nvGrpSpPr>
        <p:grpSpPr>
          <a:xfrm>
            <a:off x="379124" y="4272460"/>
            <a:ext cx="5108578" cy="2317458"/>
            <a:chOff x="379124" y="4272460"/>
            <a:chExt cx="5108578" cy="2317458"/>
          </a:xfrm>
        </p:grpSpPr>
        <p:grpSp>
          <p:nvGrpSpPr>
            <p:cNvPr id="26" name="그룹 25"/>
            <p:cNvGrpSpPr/>
            <p:nvPr/>
          </p:nvGrpSpPr>
          <p:grpSpPr>
            <a:xfrm>
              <a:off x="379124" y="4272460"/>
              <a:ext cx="5108578" cy="2317458"/>
              <a:chOff x="12005" y="4203157"/>
              <a:chExt cx="5461004" cy="2317458"/>
            </a:xfrm>
          </p:grpSpPr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86815" y="4323186"/>
                <a:ext cx="3797153" cy="339823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6815" y="4729307"/>
                <a:ext cx="4986194" cy="1791308"/>
              </a:xfrm>
              <a:prstGeom prst="rect">
                <a:avLst/>
              </a:prstGeom>
            </p:spPr>
          </p:pic>
          <p:sp>
            <p:nvSpPr>
              <p:cNvPr id="24" name="직사각형 23"/>
              <p:cNvSpPr/>
              <p:nvPr/>
            </p:nvSpPr>
            <p:spPr>
              <a:xfrm>
                <a:off x="12005" y="4203157"/>
                <a:ext cx="47481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/>
                  <a:t>(a)</a:t>
                </a:r>
                <a:endParaRPr lang="ko-KR" altLang="en-US" sz="2000" dirty="0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3131840" y="5589487"/>
                <a:ext cx="49564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/>
                  <a:t>(b)</a:t>
                </a:r>
                <a:endParaRPr lang="ko-KR" altLang="en-US" sz="2000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ABF4A6D-DD53-4D6B-A7B2-BBFF838C7D61}"/>
                </a:ext>
              </a:extLst>
            </p:cNvPr>
            <p:cNvSpPr txBox="1"/>
            <p:nvPr/>
          </p:nvSpPr>
          <p:spPr>
            <a:xfrm>
              <a:off x="3297620" y="5721455"/>
              <a:ext cx="43530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     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7422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96" y="201056"/>
            <a:ext cx="9001000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3400" spc="10" dirty="0">
                <a:solidFill>
                  <a:schemeClr val="tx1"/>
                </a:solidFill>
                <a:latin typeface="HY헤드라인M"/>
                <a:cs typeface="HY헤드라인M"/>
              </a:rPr>
              <a:t>로직</a:t>
            </a:r>
            <a:r>
              <a:rPr lang="en-US" sz="3400" spc="10" dirty="0">
                <a:solidFill>
                  <a:schemeClr val="tx1"/>
                </a:solidFill>
                <a:latin typeface="HY헤드라인M"/>
                <a:cs typeface="HY헤드라인M"/>
              </a:rPr>
              <a:t> </a:t>
            </a:r>
            <a:r>
              <a:rPr lang="ko-KR" altLang="en-US" sz="3400" spc="10" dirty="0">
                <a:solidFill>
                  <a:schemeClr val="tx1"/>
                </a:solidFill>
                <a:latin typeface="HY헤드라인M"/>
                <a:cs typeface="HY헤드라인M"/>
              </a:rPr>
              <a:t>회로</a:t>
            </a:r>
            <a:r>
              <a:rPr lang="en-US" altLang="ko-KR" sz="3400" spc="10" dirty="0">
                <a:solidFill>
                  <a:schemeClr val="tx1"/>
                </a:solidFill>
                <a:latin typeface="HY헤드라인M"/>
                <a:cs typeface="HY헤드라인M"/>
              </a:rPr>
              <a:t>(Logic diagram)</a:t>
            </a:r>
            <a:r>
              <a:rPr lang="ko-KR" altLang="en-US" sz="3400" spc="10" dirty="0">
                <a:solidFill>
                  <a:schemeClr val="tx1"/>
                </a:solidFill>
                <a:latin typeface="HY헤드라인M"/>
                <a:cs typeface="HY헤드라인M"/>
              </a:rPr>
              <a:t>를 설계하는 방법</a:t>
            </a:r>
            <a:r>
              <a:rPr lang="en-US" altLang="ko-KR" sz="3400" spc="10" dirty="0">
                <a:solidFill>
                  <a:schemeClr val="tx1"/>
                </a:solidFill>
                <a:latin typeface="HY헤드라인M"/>
                <a:cs typeface="HY헤드라인M"/>
              </a:rPr>
              <a:t>[1]</a:t>
            </a:r>
            <a:endParaRPr sz="3400" dirty="0">
              <a:solidFill>
                <a:schemeClr val="tx1"/>
              </a:solidFill>
              <a:latin typeface="HY헤드라인M"/>
              <a:cs typeface="HY헤드라인M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52EB49-E2D3-4270-A6D9-95837B0E9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08" y="1053628"/>
            <a:ext cx="8136904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1. Truth Table =&gt; Boolean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equation =&gt; Logic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diagram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57A489F-9027-473F-9AFA-DD664EBC5923}"/>
              </a:ext>
            </a:extLst>
          </p:cNvPr>
          <p:cNvGraphicFramePr>
            <a:graphicFrameLocks noGrp="1"/>
          </p:cNvGraphicFramePr>
          <p:nvPr/>
        </p:nvGraphicFramePr>
        <p:xfrm>
          <a:off x="592592" y="1569726"/>
          <a:ext cx="2346507" cy="17369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4152">
                  <a:extLst>
                    <a:ext uri="{9D8B030D-6E8A-4147-A177-3AD203B41FA5}">
                      <a16:colId xmlns:a16="http://schemas.microsoft.com/office/drawing/2014/main" val="298760789"/>
                    </a:ext>
                  </a:extLst>
                </a:gridCol>
                <a:gridCol w="612132">
                  <a:extLst>
                    <a:ext uri="{9D8B030D-6E8A-4147-A177-3AD203B41FA5}">
                      <a16:colId xmlns:a16="http://schemas.microsoft.com/office/drawing/2014/main" val="2672191645"/>
                    </a:ext>
                  </a:extLst>
                </a:gridCol>
                <a:gridCol w="1020223">
                  <a:extLst>
                    <a:ext uri="{9D8B030D-6E8A-4147-A177-3AD203B41FA5}">
                      <a16:colId xmlns:a16="http://schemas.microsoft.com/office/drawing/2014/main" val="3151401873"/>
                    </a:ext>
                  </a:extLst>
                </a:gridCol>
              </a:tblGrid>
              <a:tr h="218642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endParaRPr lang="ko-KR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Output</a:t>
                      </a:r>
                      <a:endParaRPr lang="ko-KR" sz="1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025180"/>
                  </a:ext>
                </a:extLst>
              </a:tr>
              <a:tr h="2186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ko-KR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ko-KR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ko-KR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02053"/>
                  </a:ext>
                </a:extLst>
              </a:tr>
              <a:tr h="2186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789713"/>
                  </a:ext>
                </a:extLst>
              </a:tr>
              <a:tr h="2186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226466"/>
                  </a:ext>
                </a:extLst>
              </a:tr>
              <a:tr h="2186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393164"/>
                  </a:ext>
                </a:extLst>
              </a:tr>
              <a:tr h="2186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1359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E7DA176-E7DE-4E09-95E8-59F8B817658C}"/>
                  </a:ext>
                </a:extLst>
              </p:cNvPr>
              <p:cNvSpPr/>
              <p:nvPr/>
            </p:nvSpPr>
            <p:spPr>
              <a:xfrm>
                <a:off x="3563888" y="2039772"/>
                <a:ext cx="2223686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ko-KR" altLang="en-US" b="0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ko-KR" altLang="en-US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ko-KR" altLang="en-US" b="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̅"/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ko-KR" altLang="en-US" b="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𝑨𝑩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E7DA176-E7DE-4E09-95E8-59F8B81765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039772"/>
                <a:ext cx="22236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그림 18">
            <a:extLst>
              <a:ext uri="{FF2B5EF4-FFF2-40B4-BE49-F238E27FC236}">
                <a16:creationId xmlns:a16="http://schemas.microsoft.com/office/drawing/2014/main" id="{B5B9EA8C-4E22-44B4-9498-1CE887E74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1628800"/>
            <a:ext cx="2346507" cy="13011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C13235C7-FC15-4FE1-ABE2-AB75AEAB760D}"/>
              </a:ext>
            </a:extLst>
          </p:cNvPr>
          <p:cNvSpPr/>
          <p:nvPr/>
        </p:nvSpPr>
        <p:spPr bwMode="auto">
          <a:xfrm>
            <a:off x="3158963" y="2112353"/>
            <a:ext cx="343062" cy="25192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9377F65-31A6-46BE-86DD-3F084B376751}"/>
              </a:ext>
            </a:extLst>
          </p:cNvPr>
          <p:cNvSpPr/>
          <p:nvPr/>
        </p:nvSpPr>
        <p:spPr bwMode="auto">
          <a:xfrm>
            <a:off x="6044005" y="2098478"/>
            <a:ext cx="328195" cy="25192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6E53B0D-F4C3-40D6-9E4E-D5887B8D4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592" y="3472941"/>
            <a:ext cx="3049441" cy="26642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1BF1124-4A5A-4F76-BE0D-DC84501D3CB4}"/>
                  </a:ext>
                </a:extLst>
              </p:cNvPr>
              <p:cNvSpPr txBox="1"/>
              <p:nvPr/>
            </p:nvSpPr>
            <p:spPr>
              <a:xfrm>
                <a:off x="4563797" y="3663750"/>
                <a:ext cx="3733651" cy="2775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= A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0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acc>
                  </m:oMath>
                </a14:m>
                <a:r>
                  <a:rPr lang="ko-KR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</m:acc>
                  </m:oMath>
                </a14:m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A</a:t>
                </a:r>
                <a14:m>
                  <m:oMath xmlns:m="http://schemas.openxmlformats.org/officeDocument/2006/math">
                    <m:r>
                      <a:rPr lang="en-US" altLang="ko-KR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ko-KR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</m:acc>
                    <m:r>
                      <a:rPr lang="en-US" altLang="ko-KR" b="1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A</a:t>
                </a:r>
                <a14:m>
                  <m:oMath xmlns:m="http://schemas.openxmlformats.org/officeDocument/2006/math">
                    <m:r>
                      <a:rPr lang="en-US" altLang="ko-KR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0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acc>
                    <m:r>
                      <a:rPr lang="en-US" altLang="ko-KR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+ A</a:t>
                </a:r>
                <a14:m>
                  <m:oMath xmlns:m="http://schemas.openxmlformats.org/officeDocument/2006/math">
                    <m:r>
                      <a:rPr lang="en-US" altLang="ko-KR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ko-KR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ko-KR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1BF1124-4A5A-4F76-BE0D-DC84501D3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797" y="3663750"/>
                <a:ext cx="3733651" cy="277576"/>
              </a:xfrm>
              <a:prstGeom prst="rect">
                <a:avLst/>
              </a:prstGeom>
              <a:blipFill>
                <a:blip r:embed="rId6"/>
                <a:stretch>
                  <a:fillRect l="-3922" t="-28261" r="-3105" b="-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화살표: 오른쪽 15">
            <a:extLst>
              <a:ext uri="{FF2B5EF4-FFF2-40B4-BE49-F238E27FC236}">
                <a16:creationId xmlns:a16="http://schemas.microsoft.com/office/drawing/2014/main" id="{BDAAE206-C9A1-48B0-9AEB-6288AA6F53E1}"/>
              </a:ext>
            </a:extLst>
          </p:cNvPr>
          <p:cNvSpPr/>
          <p:nvPr/>
        </p:nvSpPr>
        <p:spPr bwMode="auto">
          <a:xfrm>
            <a:off x="3900238" y="3689406"/>
            <a:ext cx="504056" cy="25192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2072528" y="2772897"/>
            <a:ext cx="721522" cy="21433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2072528" y="2494010"/>
            <a:ext cx="721522" cy="21433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2071536" y="3053203"/>
            <a:ext cx="721522" cy="21433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8" name="꺾인 연결선 7"/>
          <p:cNvCxnSpPr>
            <a:stCxn id="22" idx="3"/>
            <a:endCxn id="9" idx="2"/>
          </p:cNvCxnSpPr>
          <p:nvPr/>
        </p:nvCxnSpPr>
        <p:spPr bwMode="auto">
          <a:xfrm flipV="1">
            <a:off x="2794050" y="2409105"/>
            <a:ext cx="1513065" cy="19207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직사각형 8"/>
          <p:cNvSpPr/>
          <p:nvPr/>
        </p:nvSpPr>
        <p:spPr bwMode="auto">
          <a:xfrm>
            <a:off x="4114238" y="2048161"/>
            <a:ext cx="385754" cy="360944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731301" y="2039772"/>
            <a:ext cx="385754" cy="360944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5310256" y="2035877"/>
            <a:ext cx="385754" cy="360944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2" name="꺾인 연결선 31"/>
          <p:cNvCxnSpPr>
            <a:endCxn id="24" idx="2"/>
          </p:cNvCxnSpPr>
          <p:nvPr/>
        </p:nvCxnSpPr>
        <p:spPr bwMode="auto">
          <a:xfrm flipV="1">
            <a:off x="2801401" y="2400716"/>
            <a:ext cx="2122777" cy="49970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꺾인 연결선 32"/>
          <p:cNvCxnSpPr>
            <a:stCxn id="23" idx="3"/>
            <a:endCxn id="31" idx="2"/>
          </p:cNvCxnSpPr>
          <p:nvPr/>
        </p:nvCxnSpPr>
        <p:spPr bwMode="auto">
          <a:xfrm flipV="1">
            <a:off x="2793058" y="2396821"/>
            <a:ext cx="2710075" cy="76355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직사각형 33"/>
          <p:cNvSpPr/>
          <p:nvPr/>
        </p:nvSpPr>
        <p:spPr bwMode="auto">
          <a:xfrm>
            <a:off x="4933452" y="3677237"/>
            <a:ext cx="673343" cy="277754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5817351" y="3668848"/>
            <a:ext cx="673343" cy="277754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6676771" y="3668848"/>
            <a:ext cx="768671" cy="277754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7624104" y="3663572"/>
            <a:ext cx="673343" cy="277754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3281272" y="4327001"/>
            <a:ext cx="220753" cy="21433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3281271" y="4837716"/>
            <a:ext cx="220753" cy="21433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3281270" y="5369966"/>
            <a:ext cx="220753" cy="21433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3281272" y="5862809"/>
            <a:ext cx="220753" cy="21433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42" name="꺾인 연결선 41"/>
          <p:cNvCxnSpPr>
            <a:stCxn id="38" idx="3"/>
            <a:endCxn id="34" idx="2"/>
          </p:cNvCxnSpPr>
          <p:nvPr/>
        </p:nvCxnSpPr>
        <p:spPr bwMode="auto">
          <a:xfrm flipV="1">
            <a:off x="3502025" y="3954991"/>
            <a:ext cx="1768099" cy="47917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꺾인 연결선 43"/>
          <p:cNvCxnSpPr>
            <a:stCxn id="39" idx="3"/>
            <a:endCxn id="35" idx="2"/>
          </p:cNvCxnSpPr>
          <p:nvPr/>
        </p:nvCxnSpPr>
        <p:spPr bwMode="auto">
          <a:xfrm flipV="1">
            <a:off x="3502024" y="3946602"/>
            <a:ext cx="2651999" cy="99828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꺾인 연결선 47"/>
          <p:cNvCxnSpPr>
            <a:stCxn id="40" idx="3"/>
            <a:endCxn id="36" idx="2"/>
          </p:cNvCxnSpPr>
          <p:nvPr/>
        </p:nvCxnSpPr>
        <p:spPr bwMode="auto">
          <a:xfrm flipV="1">
            <a:off x="3502023" y="3946602"/>
            <a:ext cx="3559084" cy="153053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꺾인 연결선 50"/>
          <p:cNvCxnSpPr>
            <a:stCxn id="41" idx="3"/>
            <a:endCxn id="37" idx="2"/>
          </p:cNvCxnSpPr>
          <p:nvPr/>
        </p:nvCxnSpPr>
        <p:spPr bwMode="auto">
          <a:xfrm flipV="1">
            <a:off x="3502025" y="3941326"/>
            <a:ext cx="4458751" cy="202865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9A71D0DB-79B9-4B53-8843-65A9EACD32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1301" y="5164874"/>
            <a:ext cx="4240180" cy="1571842"/>
          </a:xfrm>
          <a:prstGeom prst="rect">
            <a:avLst/>
          </a:prstGeom>
          <a:ln>
            <a:solidFill>
              <a:schemeClr val="accent1">
                <a:lumMod val="90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E38007D-9988-4F4D-A3EB-FF4B65B431D4}"/>
                  </a:ext>
                </a:extLst>
              </p:cNvPr>
              <p:cNvSpPr txBox="1"/>
              <p:nvPr/>
            </p:nvSpPr>
            <p:spPr>
              <a:xfrm>
                <a:off x="5817351" y="3327468"/>
                <a:ext cx="3045372" cy="2775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9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600" dirty="0"/>
                  <a:t> or </a:t>
                </a:r>
                <a:r>
                  <a:rPr lang="en-US" altLang="ko-KR" b="1" dirty="0"/>
                  <a:t>    = (A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b="1" dirty="0"/>
                  <a:t>B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b="1" dirty="0"/>
                  <a:t>C)+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ko-KR" alt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ko-KR" alt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acc>
                  </m:oMath>
                </a14:m>
                <a:r>
                  <a:rPr lang="en-US" altLang="ko-KR" b="1" dirty="0"/>
                  <a:t>)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E38007D-9988-4F4D-A3EB-FF4B65B43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351" y="3327468"/>
                <a:ext cx="3045372" cy="277576"/>
              </a:xfrm>
              <a:prstGeom prst="rect">
                <a:avLst/>
              </a:prstGeom>
              <a:blipFill>
                <a:blip r:embed="rId8"/>
                <a:stretch>
                  <a:fillRect l="-1394" t="-25532" r="-6972" b="-46809"/>
                </a:stretch>
              </a:blipFill>
              <a:ln>
                <a:solidFill>
                  <a:schemeClr val="accent1">
                    <a:lumMod val="9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화살표: 오른쪽 18">
            <a:extLst>
              <a:ext uri="{FF2B5EF4-FFF2-40B4-BE49-F238E27FC236}">
                <a16:creationId xmlns:a16="http://schemas.microsoft.com/office/drawing/2014/main" id="{2DA0DD75-57F2-44FE-ADA1-322EA0108182}"/>
              </a:ext>
            </a:extLst>
          </p:cNvPr>
          <p:cNvSpPr/>
          <p:nvPr/>
        </p:nvSpPr>
        <p:spPr bwMode="auto">
          <a:xfrm>
            <a:off x="4323967" y="5038882"/>
            <a:ext cx="504056" cy="25192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576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96" y="201056"/>
            <a:ext cx="9001000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3400" spc="10" dirty="0">
                <a:solidFill>
                  <a:schemeClr val="tx1"/>
                </a:solidFill>
                <a:latin typeface="HY헤드라인M"/>
                <a:cs typeface="HY헤드라인M"/>
              </a:rPr>
              <a:t>로직</a:t>
            </a:r>
            <a:r>
              <a:rPr lang="en-US" sz="3400" spc="10" dirty="0">
                <a:solidFill>
                  <a:schemeClr val="tx1"/>
                </a:solidFill>
                <a:latin typeface="HY헤드라인M"/>
                <a:cs typeface="HY헤드라인M"/>
              </a:rPr>
              <a:t> </a:t>
            </a:r>
            <a:r>
              <a:rPr lang="ko-KR" altLang="en-US" sz="3400" spc="10" dirty="0">
                <a:solidFill>
                  <a:schemeClr val="tx1"/>
                </a:solidFill>
                <a:latin typeface="HY헤드라인M"/>
                <a:cs typeface="HY헤드라인M"/>
              </a:rPr>
              <a:t>회로</a:t>
            </a:r>
            <a:r>
              <a:rPr lang="en-US" altLang="ko-KR" sz="3400" spc="10" dirty="0">
                <a:solidFill>
                  <a:schemeClr val="tx1"/>
                </a:solidFill>
                <a:latin typeface="HY헤드라인M"/>
                <a:cs typeface="HY헤드라인M"/>
              </a:rPr>
              <a:t>(Logic diagram)</a:t>
            </a:r>
            <a:r>
              <a:rPr lang="ko-KR" altLang="en-US" sz="3400" spc="10" dirty="0">
                <a:solidFill>
                  <a:schemeClr val="tx1"/>
                </a:solidFill>
                <a:latin typeface="HY헤드라인M"/>
                <a:cs typeface="HY헤드라인M"/>
              </a:rPr>
              <a:t>를 설계하는 방법</a:t>
            </a:r>
            <a:r>
              <a:rPr lang="en-US" altLang="ko-KR" sz="3400" spc="10" dirty="0">
                <a:solidFill>
                  <a:schemeClr val="tx1"/>
                </a:solidFill>
                <a:latin typeface="HY헤드라인M"/>
                <a:cs typeface="HY헤드라인M"/>
              </a:rPr>
              <a:t>(2)</a:t>
            </a:r>
            <a:endParaRPr sz="3400" dirty="0">
              <a:solidFill>
                <a:schemeClr val="tx1"/>
              </a:solidFill>
              <a:latin typeface="HY헤드라인M"/>
              <a:cs typeface="HY헤드라인M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52EB49-E2D3-4270-A6D9-95837B0E9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63785"/>
            <a:ext cx="8948792" cy="1285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1. 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일반적인 방식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비효율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 : Truth Table =&gt; Boolean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equation =&gt; Logic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diagram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K-Map 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활용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효율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 : Truth Table =&gt; Karnaugh Map =&gt; Boolean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equation =&gt; Logic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diagram</a:t>
            </a:r>
            <a:endParaRPr lang="ko-KR" altLang="ko-KR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F53BE40-2133-4941-93B0-52FDC034D5DE}"/>
                  </a:ext>
                </a:extLst>
              </p:cNvPr>
              <p:cNvSpPr/>
              <p:nvPr/>
            </p:nvSpPr>
            <p:spPr>
              <a:xfrm>
                <a:off x="3909538" y="5222539"/>
                <a:ext cx="1515158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b="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F53BE40-2133-4941-93B0-52FDC034D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538" y="5222539"/>
                <a:ext cx="15151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B4CF7ADE-218B-4192-AE4F-494D3A0A6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93000"/>
                    </a14:imgEffect>
                    <a14:imgEffect>
                      <a14:brightnessContrast contrast="6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94011" y="5153474"/>
            <a:ext cx="1645884" cy="739124"/>
          </a:xfrm>
          <a:prstGeom prst="rect">
            <a:avLst/>
          </a:prstGeom>
          <a:ln>
            <a:noFill/>
          </a:ln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70959B8-121B-4D81-B1B7-DCD19FEE4936}"/>
              </a:ext>
            </a:extLst>
          </p:cNvPr>
          <p:cNvSpPr/>
          <p:nvPr/>
        </p:nvSpPr>
        <p:spPr bwMode="auto">
          <a:xfrm>
            <a:off x="5818329" y="5384602"/>
            <a:ext cx="504056" cy="25192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57A489F-9027-473F-9AFA-DD664EBC5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532951"/>
              </p:ext>
            </p:extLst>
          </p:nvPr>
        </p:nvGraphicFramePr>
        <p:xfrm>
          <a:off x="539552" y="2484106"/>
          <a:ext cx="2346507" cy="17369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4152">
                  <a:extLst>
                    <a:ext uri="{9D8B030D-6E8A-4147-A177-3AD203B41FA5}">
                      <a16:colId xmlns:a16="http://schemas.microsoft.com/office/drawing/2014/main" val="298760789"/>
                    </a:ext>
                  </a:extLst>
                </a:gridCol>
                <a:gridCol w="612132">
                  <a:extLst>
                    <a:ext uri="{9D8B030D-6E8A-4147-A177-3AD203B41FA5}">
                      <a16:colId xmlns:a16="http://schemas.microsoft.com/office/drawing/2014/main" val="2672191645"/>
                    </a:ext>
                  </a:extLst>
                </a:gridCol>
                <a:gridCol w="1020223">
                  <a:extLst>
                    <a:ext uri="{9D8B030D-6E8A-4147-A177-3AD203B41FA5}">
                      <a16:colId xmlns:a16="http://schemas.microsoft.com/office/drawing/2014/main" val="3151401873"/>
                    </a:ext>
                  </a:extLst>
                </a:gridCol>
              </a:tblGrid>
              <a:tr h="218642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endParaRPr lang="ko-KR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Output</a:t>
                      </a:r>
                      <a:endParaRPr lang="ko-KR" sz="1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025180"/>
                  </a:ext>
                </a:extLst>
              </a:tr>
              <a:tr h="2186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ko-KR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ko-KR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ko-KR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02053"/>
                  </a:ext>
                </a:extLst>
              </a:tr>
              <a:tr h="2186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789713"/>
                  </a:ext>
                </a:extLst>
              </a:tr>
              <a:tr h="2186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226466"/>
                  </a:ext>
                </a:extLst>
              </a:tr>
              <a:tr h="2186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ko-KR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393164"/>
                  </a:ext>
                </a:extLst>
              </a:tr>
              <a:tr h="2186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1359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E7DA176-E7DE-4E09-95E8-59F8B817658C}"/>
                  </a:ext>
                </a:extLst>
              </p:cNvPr>
              <p:cNvSpPr/>
              <p:nvPr/>
            </p:nvSpPr>
            <p:spPr>
              <a:xfrm>
                <a:off x="3510848" y="2954152"/>
                <a:ext cx="2223686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ko-KR" altLang="en-US" b="0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ko-KR" altLang="en-US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ko-KR" altLang="en-US" b="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̅"/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ko-KR" altLang="en-US" b="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𝑨𝑩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E7DA176-E7DE-4E09-95E8-59F8B81765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848" y="2954152"/>
                <a:ext cx="22236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모서리가 둥근 직사각형 29"/>
          <p:cNvSpPr/>
          <p:nvPr/>
        </p:nvSpPr>
        <p:spPr bwMode="auto">
          <a:xfrm>
            <a:off x="2019488" y="3704346"/>
            <a:ext cx="721522" cy="21433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 bwMode="auto">
          <a:xfrm>
            <a:off x="2019488" y="3425459"/>
            <a:ext cx="721522" cy="21433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2018496" y="3984652"/>
            <a:ext cx="721522" cy="21433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3" name="꺾인 연결선 32"/>
          <p:cNvCxnSpPr>
            <a:stCxn id="31" idx="3"/>
            <a:endCxn id="34" idx="2"/>
          </p:cNvCxnSpPr>
          <p:nvPr/>
        </p:nvCxnSpPr>
        <p:spPr bwMode="auto">
          <a:xfrm flipV="1">
            <a:off x="2741010" y="3323485"/>
            <a:ext cx="1513065" cy="20914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직사각형 33"/>
          <p:cNvSpPr/>
          <p:nvPr/>
        </p:nvSpPr>
        <p:spPr bwMode="auto">
          <a:xfrm>
            <a:off x="4061198" y="2962541"/>
            <a:ext cx="385754" cy="360944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4678261" y="2954152"/>
            <a:ext cx="385754" cy="360944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5257216" y="2950257"/>
            <a:ext cx="385754" cy="360944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7" name="꺾인 연결선 36"/>
          <p:cNvCxnSpPr>
            <a:endCxn id="35" idx="2"/>
          </p:cNvCxnSpPr>
          <p:nvPr/>
        </p:nvCxnSpPr>
        <p:spPr bwMode="auto">
          <a:xfrm flipV="1">
            <a:off x="2748361" y="3315096"/>
            <a:ext cx="2122777" cy="49970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꺾인 연결선 37"/>
          <p:cNvCxnSpPr>
            <a:stCxn id="32" idx="3"/>
            <a:endCxn id="36" idx="2"/>
          </p:cNvCxnSpPr>
          <p:nvPr/>
        </p:nvCxnSpPr>
        <p:spPr bwMode="auto">
          <a:xfrm flipV="1">
            <a:off x="2740018" y="3311201"/>
            <a:ext cx="2710075" cy="78061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694" y="4725144"/>
            <a:ext cx="2073316" cy="2019838"/>
          </a:xfrm>
          <a:prstGeom prst="rect">
            <a:avLst/>
          </a:prstGeom>
        </p:spPr>
      </p:pic>
      <p:sp>
        <p:nvSpPr>
          <p:cNvPr id="39" name="모서리가 둥근 직사각형 38"/>
          <p:cNvSpPr/>
          <p:nvPr/>
        </p:nvSpPr>
        <p:spPr bwMode="auto">
          <a:xfrm>
            <a:off x="2164126" y="5569262"/>
            <a:ext cx="404889" cy="104420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1481805" y="6188314"/>
            <a:ext cx="1258213" cy="490847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5038942" y="5221471"/>
            <a:ext cx="385754" cy="360944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42" name="꺾인 연결선 41"/>
          <p:cNvCxnSpPr>
            <a:stCxn id="40" idx="3"/>
            <a:endCxn id="41" idx="2"/>
          </p:cNvCxnSpPr>
          <p:nvPr/>
        </p:nvCxnSpPr>
        <p:spPr bwMode="auto">
          <a:xfrm flipV="1">
            <a:off x="2740018" y="5582415"/>
            <a:ext cx="2491801" cy="851323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직사각형 42"/>
          <p:cNvSpPr/>
          <p:nvPr/>
        </p:nvSpPr>
        <p:spPr bwMode="auto">
          <a:xfrm>
            <a:off x="4483719" y="5255156"/>
            <a:ext cx="385754" cy="360944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44" name="꺾인 연결선 43"/>
          <p:cNvCxnSpPr>
            <a:cxnSpLocks/>
            <a:endCxn id="43" idx="2"/>
          </p:cNvCxnSpPr>
          <p:nvPr/>
        </p:nvCxnSpPr>
        <p:spPr bwMode="auto">
          <a:xfrm flipV="1">
            <a:off x="2566137" y="5616100"/>
            <a:ext cx="2110459" cy="254591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FF149031-79B2-476D-85CD-E0109405C374}"/>
              </a:ext>
            </a:extLst>
          </p:cNvPr>
          <p:cNvSpPr/>
          <p:nvPr/>
        </p:nvSpPr>
        <p:spPr bwMode="auto">
          <a:xfrm>
            <a:off x="107945" y="2413914"/>
            <a:ext cx="696729" cy="4620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1.</a:t>
            </a:r>
            <a:endParaRPr kumimoji="1" lang="ko-KR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9A3CDEF-EABA-490A-A966-6884F7D723F7}"/>
              </a:ext>
            </a:extLst>
          </p:cNvPr>
          <p:cNvSpPr/>
          <p:nvPr/>
        </p:nvSpPr>
        <p:spPr bwMode="auto">
          <a:xfrm>
            <a:off x="356329" y="4477366"/>
            <a:ext cx="696729" cy="46203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2.</a:t>
            </a:r>
            <a:endParaRPr kumimoji="1" lang="ko-KR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BC725337-9852-4265-B11E-0B40C03B67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0830" y="2546043"/>
            <a:ext cx="2346507" cy="13011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B149D022-C9D6-45CE-A17E-335281FA2E51}"/>
              </a:ext>
            </a:extLst>
          </p:cNvPr>
          <p:cNvSpPr/>
          <p:nvPr/>
        </p:nvSpPr>
        <p:spPr bwMode="auto">
          <a:xfrm>
            <a:off x="5793960" y="3000210"/>
            <a:ext cx="504056" cy="25192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523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96" y="201056"/>
            <a:ext cx="9001000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3400" spc="10" dirty="0">
                <a:solidFill>
                  <a:schemeClr val="tx1"/>
                </a:solidFill>
                <a:latin typeface="HY헤드라인M"/>
                <a:cs typeface="HY헤드라인M"/>
              </a:rPr>
              <a:t>로직</a:t>
            </a:r>
            <a:r>
              <a:rPr lang="en-US" sz="3400" spc="10" dirty="0">
                <a:solidFill>
                  <a:schemeClr val="tx1"/>
                </a:solidFill>
                <a:latin typeface="HY헤드라인M"/>
                <a:cs typeface="HY헤드라인M"/>
              </a:rPr>
              <a:t> </a:t>
            </a:r>
            <a:r>
              <a:rPr lang="ko-KR" altLang="en-US" sz="3400" spc="10" dirty="0">
                <a:solidFill>
                  <a:schemeClr val="tx1"/>
                </a:solidFill>
                <a:latin typeface="HY헤드라인M"/>
                <a:cs typeface="HY헤드라인M"/>
              </a:rPr>
              <a:t>회로 설계 절차</a:t>
            </a:r>
            <a:endParaRPr sz="3400" dirty="0">
              <a:solidFill>
                <a:schemeClr val="tx1"/>
              </a:solidFill>
              <a:latin typeface="HY헤드라인M"/>
              <a:cs typeface="HY헤드라인M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02025" y="6983517"/>
            <a:ext cx="2133600" cy="260350"/>
          </a:xfrm>
        </p:spPr>
        <p:txBody>
          <a:bodyPr/>
          <a:lstStyle/>
          <a:p>
            <a:fld id="{A2F537A7-7280-4512-A20E-70ABCB7F63CC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52EB49-E2D3-4270-A6D9-95837B0E9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309" y="1274111"/>
            <a:ext cx="8580187" cy="210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1. 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제시된 논리식 또는 논리 함수에 따라서 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Truth Table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을 작성한다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 K-Map 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활용하여 보다 정리된 논리식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(Boolean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equation)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을 작성한다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3. 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정리된 논리식에 따라서 로직 회로를 작성한다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4. Simulation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하고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시뮬레이션 결과에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따라서 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Truth Table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을 작성한다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5. 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두 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Truth Table</a:t>
            </a:r>
            <a:r>
              <a:rPr lang="ko-KR" altLang="en-US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을 비교하여 설계된 로직 회로를 검증한다</a:t>
            </a:r>
            <a:r>
              <a:rPr lang="en-US" altLang="ko-KR" b="1" dirty="0">
                <a:solidFill>
                  <a:srgbClr val="282828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8925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0533FD-D4B8-4342-A5F9-CC39AE4FA49F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586" y="173474"/>
            <a:ext cx="2232248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3400" spc="10" dirty="0">
                <a:solidFill>
                  <a:schemeClr val="tx1"/>
                </a:solidFill>
                <a:latin typeface="HY헤드라인M"/>
                <a:cs typeface="HY헤드라인M"/>
              </a:rPr>
              <a:t>실험</a:t>
            </a:r>
            <a:r>
              <a:rPr lang="en-US" altLang="ko-KR" sz="3400" spc="10" dirty="0">
                <a:solidFill>
                  <a:schemeClr val="tx1"/>
                </a:solidFill>
                <a:latin typeface="HY헤드라인M"/>
                <a:cs typeface="HY헤드라인M"/>
              </a:rPr>
              <a:t>1. ~ 4.</a:t>
            </a:r>
            <a:endParaRPr sz="3400" dirty="0">
              <a:solidFill>
                <a:schemeClr val="tx1"/>
              </a:solidFill>
              <a:latin typeface="HY헤드라인M"/>
              <a:cs typeface="HY헤드라인M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9FA9F-E65D-4E15-9097-788FDC47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3225531-8CFE-4411-89ED-E92BA62EF59C}"/>
                  </a:ext>
                </a:extLst>
              </p:cNvPr>
              <p:cNvSpPr/>
              <p:nvPr/>
            </p:nvSpPr>
            <p:spPr>
              <a:xfrm>
                <a:off x="343930" y="1012375"/>
                <a:ext cx="8476542" cy="14285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1. 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논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리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함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수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(0,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1,6,7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ko-KR" altLang="en-US" sz="2000" dirty="0">
                    <a:latin typeface="+mn-ea"/>
                  </a:rPr>
                  <a:t> 의 논리 회로를 </a:t>
                </a:r>
                <a:r>
                  <a:rPr lang="ko-KR" altLang="en-US" sz="2000" spc="10" dirty="0">
                    <a:latin typeface="HY헤드라인M"/>
                    <a:cs typeface="HY헤드라인M"/>
                  </a:rPr>
                  <a:t>설계방법</a:t>
                </a:r>
                <a:r>
                  <a:rPr lang="en-US" altLang="ko-KR" sz="2000" spc="10" dirty="0">
                    <a:latin typeface="HY헤드라인M"/>
                    <a:cs typeface="HY헤드라인M"/>
                  </a:rPr>
                  <a:t>[1]</a:t>
                </a:r>
                <a:r>
                  <a:rPr lang="ko-KR" altLang="en-US" sz="2000" spc="10" dirty="0">
                    <a:latin typeface="HY헤드라인M"/>
                    <a:cs typeface="HY헤드라인M"/>
                  </a:rPr>
                  <a:t>을 활용하여 </a:t>
                </a:r>
                <a:r>
                  <a:rPr lang="ko-KR" altLang="en-US" sz="2000" dirty="0">
                    <a:latin typeface="+mn-ea"/>
                  </a:rPr>
                  <a:t>만들고 </a:t>
                </a:r>
                <a:r>
                  <a:rPr lang="en-US" altLang="ko-KR" sz="2000" dirty="0">
                    <a:latin typeface="+mn-ea"/>
                  </a:rPr>
                  <a:t>K-Map</a:t>
                </a:r>
                <a:r>
                  <a:rPr lang="ko-KR" altLang="en-US" sz="2000" dirty="0">
                    <a:latin typeface="+mn-ea"/>
                  </a:rPr>
                  <a:t>을 활용한 </a:t>
                </a:r>
                <a:r>
                  <a:rPr lang="ko-KR" altLang="en-US" sz="2000" spc="10" dirty="0">
                    <a:latin typeface="HY헤드라인M"/>
                    <a:cs typeface="HY헤드라인M"/>
                  </a:rPr>
                  <a:t>설계방법</a:t>
                </a:r>
                <a:r>
                  <a:rPr lang="en-US" altLang="ko-KR" sz="2000" spc="10" dirty="0">
                    <a:latin typeface="HY헤드라인M"/>
                    <a:cs typeface="HY헤드라인M"/>
                  </a:rPr>
                  <a:t>[2]</a:t>
                </a:r>
                <a:r>
                  <a:rPr lang="ko-KR" altLang="en-US" sz="2000" spc="10" dirty="0">
                    <a:latin typeface="HY헤드라인M"/>
                    <a:cs typeface="HY헤드라인M"/>
                  </a:rPr>
                  <a:t>를 활용한 논리회로를 만들고</a:t>
                </a:r>
                <a:r>
                  <a:rPr lang="ko-KR" altLang="en-US" sz="2000" dirty="0">
                    <a:latin typeface="+mn-ea"/>
                  </a:rPr>
                  <a:t> 서로 등가임을 </a:t>
                </a:r>
                <a:r>
                  <a:rPr lang="ko-KR" altLang="en-US" sz="2000" dirty="0" err="1">
                    <a:latin typeface="+mn-ea"/>
                  </a:rPr>
                  <a:t>보이시오</a:t>
                </a:r>
                <a:r>
                  <a:rPr lang="en-US" altLang="ko-KR" sz="2000" dirty="0">
                    <a:latin typeface="+mn-ea"/>
                  </a:rPr>
                  <a:t>.</a:t>
                </a:r>
                <a:endParaRPr lang="ko-KR" altLang="en-US" sz="2000" dirty="0">
                  <a:latin typeface="+mn-ea"/>
                </a:endParaRPr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3225531-8CFE-4411-89ED-E92BA62EF5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30" y="1012375"/>
                <a:ext cx="8476542" cy="1428533"/>
              </a:xfrm>
              <a:prstGeom prst="rect">
                <a:avLst/>
              </a:prstGeom>
              <a:blipFill>
                <a:blip r:embed="rId3"/>
                <a:stretch>
                  <a:fillRect l="-719" t="-26496" b="-68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DB13AD1-19A6-42F6-B4A6-95ABAD2EF542}"/>
                  </a:ext>
                </a:extLst>
              </p:cNvPr>
              <p:cNvSpPr/>
              <p:nvPr/>
            </p:nvSpPr>
            <p:spPr>
              <a:xfrm>
                <a:off x="360795" y="2660248"/>
                <a:ext cx="8476542" cy="14285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2. 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논리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함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수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5,6,7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ko-KR" altLang="en-US" sz="2000" dirty="0">
                    <a:latin typeface="+mn-ea"/>
                  </a:rPr>
                  <a:t>의 논리 회로를 </a:t>
                </a:r>
                <a:r>
                  <a:rPr lang="ko-KR" altLang="en-US" sz="2000" spc="10" dirty="0">
                    <a:latin typeface="HY헤드라인M"/>
                    <a:cs typeface="HY헤드라인M"/>
                  </a:rPr>
                  <a:t>설계방법</a:t>
                </a:r>
                <a:r>
                  <a:rPr lang="en-US" altLang="ko-KR" sz="2000" spc="10" dirty="0">
                    <a:latin typeface="HY헤드라인M"/>
                    <a:cs typeface="HY헤드라인M"/>
                  </a:rPr>
                  <a:t>[1]</a:t>
                </a:r>
                <a:r>
                  <a:rPr lang="ko-KR" altLang="en-US" sz="2000" spc="10" dirty="0">
                    <a:latin typeface="HY헤드라인M"/>
                    <a:cs typeface="HY헤드라인M"/>
                  </a:rPr>
                  <a:t>을 활용하여 </a:t>
                </a:r>
                <a:r>
                  <a:rPr lang="ko-KR" altLang="en-US" sz="2000" dirty="0">
                    <a:latin typeface="+mn-ea"/>
                  </a:rPr>
                  <a:t>만들고 </a:t>
                </a:r>
                <a:r>
                  <a:rPr lang="en-US" altLang="ko-KR" sz="2000" dirty="0">
                    <a:latin typeface="+mn-ea"/>
                  </a:rPr>
                  <a:t>K-Map</a:t>
                </a:r>
                <a:r>
                  <a:rPr lang="ko-KR" altLang="en-US" sz="2000" dirty="0">
                    <a:latin typeface="+mn-ea"/>
                  </a:rPr>
                  <a:t>을 활용한 </a:t>
                </a:r>
                <a:r>
                  <a:rPr lang="ko-KR" altLang="en-US" sz="2000" spc="10" dirty="0">
                    <a:latin typeface="HY헤드라인M"/>
                    <a:cs typeface="HY헤드라인M"/>
                  </a:rPr>
                  <a:t>설계방법</a:t>
                </a:r>
                <a:r>
                  <a:rPr lang="en-US" altLang="ko-KR" sz="2000" spc="10" dirty="0">
                    <a:latin typeface="HY헤드라인M"/>
                    <a:cs typeface="HY헤드라인M"/>
                  </a:rPr>
                  <a:t>[2]</a:t>
                </a:r>
                <a:r>
                  <a:rPr lang="ko-KR" altLang="en-US" sz="2000" spc="10" dirty="0">
                    <a:latin typeface="HY헤드라인M"/>
                    <a:cs typeface="HY헤드라인M"/>
                  </a:rPr>
                  <a:t>를 활용한 논리회로를 만들고</a:t>
                </a:r>
                <a:r>
                  <a:rPr lang="ko-KR" altLang="en-US" sz="2000" dirty="0">
                    <a:latin typeface="+mn-ea"/>
                  </a:rPr>
                  <a:t> 서로 등가임을 </a:t>
                </a:r>
                <a:r>
                  <a:rPr lang="ko-KR" altLang="en-US" sz="2000" dirty="0" err="1">
                    <a:latin typeface="+mn-ea"/>
                  </a:rPr>
                  <a:t>보이시오</a:t>
                </a:r>
                <a:r>
                  <a:rPr lang="en-US" altLang="ko-KR" sz="2000" dirty="0">
                    <a:latin typeface="+mn-ea"/>
                  </a:rPr>
                  <a:t>.</a:t>
                </a:r>
                <a:endParaRPr lang="ko-KR" altLang="en-US" sz="2000" dirty="0">
                  <a:latin typeface="+mn-ea"/>
                </a:endParaRP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DB13AD1-19A6-42F6-B4A6-95ABAD2EF5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95" y="2660248"/>
                <a:ext cx="8476542" cy="1428533"/>
              </a:xfrm>
              <a:prstGeom prst="rect">
                <a:avLst/>
              </a:prstGeom>
              <a:blipFill>
                <a:blip r:embed="rId4"/>
                <a:stretch>
                  <a:fillRect l="-719" t="-26383" b="-6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584CEA2-15CB-4B4D-92CD-A932D5FD1221}"/>
                  </a:ext>
                </a:extLst>
              </p:cNvPr>
              <p:cNvSpPr/>
              <p:nvPr/>
            </p:nvSpPr>
            <p:spPr>
              <a:xfrm>
                <a:off x="353032" y="4231734"/>
                <a:ext cx="8476542" cy="9668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3. 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논리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함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수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1,2,3,4,6,8,10</m:t>
                            </m:r>
                          </m:e>
                        </m:d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e>
                    </m:nary>
                  </m:oMath>
                </a14:m>
                <a:r>
                  <a:rPr lang="ko-KR" altLang="en-US" sz="2000" dirty="0">
                    <a:latin typeface="+mn-ea"/>
                  </a:rPr>
                  <a:t> 의 논리 회로를 설계하시오</a:t>
                </a:r>
                <a:r>
                  <a:rPr lang="en-US" altLang="ko-KR" sz="2000" dirty="0">
                    <a:latin typeface="+mn-ea"/>
                  </a:rPr>
                  <a:t>.</a:t>
                </a:r>
                <a:endParaRPr lang="ko-KR" altLang="en-US" sz="2000" dirty="0">
                  <a:latin typeface="+mn-ea"/>
                </a:endParaRPr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584CEA2-15CB-4B4D-92CD-A932D5FD1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32" y="4231734"/>
                <a:ext cx="8476542" cy="966868"/>
              </a:xfrm>
              <a:prstGeom prst="rect">
                <a:avLst/>
              </a:prstGeom>
              <a:blipFill>
                <a:blip r:embed="rId5"/>
                <a:stretch>
                  <a:fillRect l="-791" t="-38994" r="-72" b="-289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874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EF8A9B-0C26-4EE0-A34B-138B71A48748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899A2EF-2C39-48A2-A20F-23C789F0E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91" y="155401"/>
            <a:ext cx="823087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en-US" altLang="ko-KR" sz="36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B-4. Karnaugh</a:t>
            </a:r>
            <a:r>
              <a:rPr lang="ko-KR" altLang="en-US" sz="36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36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Map</a:t>
            </a:r>
            <a:endParaRPr lang="ko-KR" altLang="en-US" sz="3600" kern="0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9D1DC4-700E-4226-A354-D81E6E533B8A}"/>
              </a:ext>
            </a:extLst>
          </p:cNvPr>
          <p:cNvSpPr/>
          <p:nvPr/>
        </p:nvSpPr>
        <p:spPr>
          <a:xfrm>
            <a:off x="251520" y="1146340"/>
            <a:ext cx="8876784" cy="2947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Any Question ?</a:t>
            </a:r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&lt; </a:t>
            </a:r>
            <a:r>
              <a:rPr lang="en-US" altLang="ko-KR" sz="2400" b="1" dirty="0"/>
              <a:t>6</a:t>
            </a:r>
            <a:r>
              <a:rPr lang="ko-KR" altLang="en-US" sz="2400" b="1" dirty="0"/>
              <a:t>주차 수업 공지 &gt;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수업 제목 </a:t>
            </a:r>
            <a:r>
              <a:rPr lang="en-US" altLang="ko-KR" dirty="0"/>
              <a:t>: B-7 OP-AMP</a:t>
            </a:r>
            <a:r>
              <a:rPr lang="ko-KR" altLang="en-US" dirty="0"/>
              <a:t>를 이용한 </a:t>
            </a:r>
            <a:r>
              <a:rPr lang="ko-KR" altLang="en-US" dirty="0" err="1"/>
              <a:t>기본증폭</a:t>
            </a:r>
            <a:r>
              <a:rPr lang="en-US" altLang="ko-KR" dirty="0"/>
              <a:t>[1]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수업 내용 </a:t>
            </a:r>
            <a:r>
              <a:rPr lang="en-US" altLang="ko-KR" dirty="0"/>
              <a:t>: </a:t>
            </a:r>
            <a:r>
              <a:rPr lang="en-US" altLang="ko-KR" b="1" dirty="0"/>
              <a:t>Inverting &amp; non-inverting OP-Amp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3.</a:t>
            </a:r>
            <a:r>
              <a:rPr lang="ko-KR" altLang="en-US" dirty="0"/>
              <a:t> 과제 : </a:t>
            </a:r>
            <a:r>
              <a:rPr lang="en-US" altLang="ko-KR" dirty="0"/>
              <a:t>4</a:t>
            </a:r>
            <a:r>
              <a:rPr lang="ko-KR" altLang="en-US" dirty="0"/>
              <a:t>주차 결과 보고서 </a:t>
            </a:r>
            <a:r>
              <a:rPr lang="en-US" altLang="ko-KR" dirty="0"/>
              <a:t>+ 5</a:t>
            </a:r>
            <a:r>
              <a:rPr lang="ko-KR" altLang="en-US" dirty="0"/>
              <a:t>주차</a:t>
            </a:r>
            <a:r>
              <a:rPr lang="en-US" altLang="ko-KR" dirty="0"/>
              <a:t> </a:t>
            </a:r>
            <a:r>
              <a:rPr lang="ko-KR" altLang="en-US" dirty="0"/>
              <a:t>예비 보고서</a:t>
            </a:r>
            <a:r>
              <a:rPr lang="en-US" altLang="ko-KR" dirty="0"/>
              <a:t>, project file(</a:t>
            </a:r>
            <a:r>
              <a:rPr lang="ko-KR" altLang="en-US" dirty="0"/>
              <a:t>압축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E7539E-103E-44BD-B47C-05CD931505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37A7-7280-4512-A20E-70ABCB7F63C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59323"/>
      </p:ext>
    </p:extLst>
  </p:cSld>
  <p:clrMapOvr>
    <a:masterClrMapping/>
  </p:clrMapOvr>
</p:sld>
</file>

<file path=ppt/theme/theme1.xml><?xml version="1.0" encoding="utf-8"?>
<a:theme xmlns:a="http://schemas.openxmlformats.org/drawingml/2006/main" name="Report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14533</TotalTime>
  <Pages>16</Pages>
  <Words>588</Words>
  <Characters>0</Characters>
  <Application>Microsoft Office PowerPoint</Application>
  <DocSecurity>0</DocSecurity>
  <PresentationFormat>화면 슬라이드 쇼(4:3)</PresentationFormat>
  <Lines>0</Lines>
  <Paragraphs>178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8</vt:i4>
      </vt:variant>
    </vt:vector>
  </HeadingPairs>
  <TitlesOfParts>
    <vt:vector size="24" baseType="lpstr">
      <vt:lpstr>HY헤드라인M</vt:lpstr>
      <vt:lpstr>굴림</vt:lpstr>
      <vt:lpstr>맑은 고딕</vt:lpstr>
      <vt:lpstr>바탕</vt:lpstr>
      <vt:lpstr>Arial</vt:lpstr>
      <vt:lpstr>Cambria Math</vt:lpstr>
      <vt:lpstr>Century Gothic</vt:lpstr>
      <vt:lpstr>Times New Roman</vt:lpstr>
      <vt:lpstr>Report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B-4. Karnaugh Map</vt:lpstr>
      <vt:lpstr>Karnaugh Map 이란?</vt:lpstr>
      <vt:lpstr>Karnaugh Map의 활용 방법</vt:lpstr>
      <vt:lpstr>로직 회로(Logic diagram)를 설계하는 방법[1]</vt:lpstr>
      <vt:lpstr>로직 회로(Logic diagram)를 설계하는 방법(2)</vt:lpstr>
      <vt:lpstr>로직 회로 설계 절차</vt:lpstr>
      <vt:lpstr>실험1. ~ 4.</vt:lpstr>
      <vt:lpstr>PowerPoint 프레젠테이션</vt:lpstr>
    </vt:vector>
  </TitlesOfParts>
  <Company>inha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spice 사용법</dc:title>
  <dc:creator>이상곤</dc:creator>
  <cp:lastModifiedBy>이상곤</cp:lastModifiedBy>
  <cp:revision>331</cp:revision>
  <cp:lastPrinted>2019-02-28T01:57:48Z</cp:lastPrinted>
  <dcterms:modified xsi:type="dcterms:W3CDTF">2021-09-29T12:23:29Z</dcterms:modified>
</cp:coreProperties>
</file>