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7"/>
  </p:notesMasterIdLst>
  <p:handoutMasterIdLst>
    <p:handoutMasterId r:id="rId18"/>
  </p:handoutMasterIdLst>
  <p:sldIdLst>
    <p:sldId id="256" r:id="rId9"/>
    <p:sldId id="377" r:id="rId10"/>
    <p:sldId id="375" r:id="rId11"/>
    <p:sldId id="376" r:id="rId12"/>
    <p:sldId id="257" r:id="rId13"/>
    <p:sldId id="371" r:id="rId14"/>
    <p:sldId id="370" r:id="rId15"/>
    <p:sldId id="347" r:id="rId16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BA8FE-4D2B-4EB8-B71D-AC585328E45F}" v="65" dt="2021-09-29T12:44:32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88588" autoAdjust="0"/>
  </p:normalViewPr>
  <p:slideViewPr>
    <p:cSldViewPr snapToObjects="1">
      <p:cViewPr varScale="1">
        <p:scale>
          <a:sx n="87" d="100"/>
          <a:sy n="87" d="100"/>
        </p:scale>
        <p:origin x="468" y="66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곤" userId="2f65e222-a19e-4f79-87c9-d76aac437b73" providerId="ADAL" clId="{CC419521-1B0E-4C48-8FD6-D38E2332447C}"/>
    <pc:docChg chg="undo custSel delSld modSld">
      <pc:chgData name="상곤" userId="2f65e222-a19e-4f79-87c9-d76aac437b73" providerId="ADAL" clId="{CC419521-1B0E-4C48-8FD6-D38E2332447C}" dt="2020-10-07T06:08:29.663" v="1703" actId="20577"/>
      <pc:docMkLst>
        <pc:docMk/>
      </pc:docMkLst>
      <pc:sldChg chg="addSp delSp modSp mod">
        <pc:chgData name="상곤" userId="2f65e222-a19e-4f79-87c9-d76aac437b73" providerId="ADAL" clId="{CC419521-1B0E-4C48-8FD6-D38E2332447C}" dt="2020-09-24T02:15:34.773" v="622" actId="1076"/>
        <pc:sldMkLst>
          <pc:docMk/>
          <pc:sldMk cId="0" sldId="257"/>
        </pc:sldMkLst>
        <pc:spChg chg="mod">
          <ac:chgData name="상곤" userId="2f65e222-a19e-4f79-87c9-d76aac437b73" providerId="ADAL" clId="{CC419521-1B0E-4C48-8FD6-D38E2332447C}" dt="2020-09-24T02:11:29.231" v="567" actId="20577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상곤" userId="2f65e222-a19e-4f79-87c9-d76aac437b73" providerId="ADAL" clId="{CC419521-1B0E-4C48-8FD6-D38E2332447C}" dt="2020-09-24T02:11:15.749" v="563" actId="14100"/>
          <ac:spMkLst>
            <pc:docMk/>
            <pc:sldMk cId="0" sldId="257"/>
            <ac:spMk id="10" creationId="{CEC55413-2E1E-4949-85A4-808B95A6F2B9}"/>
          </ac:spMkLst>
        </pc:spChg>
        <pc:spChg chg="mod">
          <ac:chgData name="상곤" userId="2f65e222-a19e-4f79-87c9-d76aac437b73" providerId="ADAL" clId="{CC419521-1B0E-4C48-8FD6-D38E2332447C}" dt="2020-09-24T02:00:44.245" v="454" actId="2711"/>
          <ac:spMkLst>
            <pc:docMk/>
            <pc:sldMk cId="0" sldId="257"/>
            <ac:spMk id="11" creationId="{11FB5C9B-90A5-4478-8B91-058247CF4B36}"/>
          </ac:spMkLst>
        </pc:spChg>
        <pc:spChg chg="add mod">
          <ac:chgData name="상곤" userId="2f65e222-a19e-4f79-87c9-d76aac437b73" providerId="ADAL" clId="{CC419521-1B0E-4C48-8FD6-D38E2332447C}" dt="2020-09-24T02:14:33.327" v="604" actId="14100"/>
          <ac:spMkLst>
            <pc:docMk/>
            <pc:sldMk cId="0" sldId="257"/>
            <ac:spMk id="12" creationId="{F1445276-12F1-4EF0-8E9C-4E24FA0B3BAC}"/>
          </ac:spMkLst>
        </pc:spChg>
        <pc:spChg chg="mod">
          <ac:chgData name="상곤" userId="2f65e222-a19e-4f79-87c9-d76aac437b73" providerId="ADAL" clId="{CC419521-1B0E-4C48-8FD6-D38E2332447C}" dt="2020-09-24T02:09:38.422" v="561" actId="2711"/>
          <ac:spMkLst>
            <pc:docMk/>
            <pc:sldMk cId="0" sldId="257"/>
            <ac:spMk id="15" creationId="{00000000-0000-0000-0000-000000000000}"/>
          </ac:spMkLst>
        </pc:spChg>
        <pc:spChg chg="add mod">
          <ac:chgData name="상곤" userId="2f65e222-a19e-4f79-87c9-d76aac437b73" providerId="ADAL" clId="{CC419521-1B0E-4C48-8FD6-D38E2332447C}" dt="2020-09-24T02:15:34.773" v="622" actId="1076"/>
          <ac:spMkLst>
            <pc:docMk/>
            <pc:sldMk cId="0" sldId="257"/>
            <ac:spMk id="18" creationId="{66C6380B-6A1E-4959-98D1-755254399EE2}"/>
          </ac:spMkLst>
        </pc:spChg>
        <pc:picChg chg="add mod">
          <ac:chgData name="상곤" userId="2f65e222-a19e-4f79-87c9-d76aac437b73" providerId="ADAL" clId="{CC419521-1B0E-4C48-8FD6-D38E2332447C}" dt="2020-09-24T02:05:25.044" v="518" actId="1035"/>
          <ac:picMkLst>
            <pc:docMk/>
            <pc:sldMk cId="0" sldId="257"/>
            <ac:picMk id="3" creationId="{C860CE24-0312-4D4B-B36D-6AD735B0145C}"/>
          </ac:picMkLst>
        </pc:picChg>
        <pc:picChg chg="add del mod">
          <ac:chgData name="상곤" userId="2f65e222-a19e-4f79-87c9-d76aac437b73" providerId="ADAL" clId="{CC419521-1B0E-4C48-8FD6-D38E2332447C}" dt="2020-09-24T01:38:13.648" v="332" actId="478"/>
          <ac:picMkLst>
            <pc:docMk/>
            <pc:sldMk cId="0" sldId="257"/>
            <ac:picMk id="4" creationId="{1324DCAE-44BA-4E9F-94FA-E56A38717BCF}"/>
          </ac:picMkLst>
        </pc:picChg>
        <pc:picChg chg="add del">
          <ac:chgData name="상곤" userId="2f65e222-a19e-4f79-87c9-d76aac437b73" providerId="ADAL" clId="{CC419521-1B0E-4C48-8FD6-D38E2332447C}" dt="2020-09-23T23:57:24.389" v="327" actId="21"/>
          <ac:picMkLst>
            <pc:docMk/>
            <pc:sldMk cId="0" sldId="257"/>
            <ac:picMk id="7" creationId="{3E01B363-64B8-48A0-B06A-81F118786892}"/>
          </ac:picMkLst>
        </pc:picChg>
        <pc:picChg chg="add del mod">
          <ac:chgData name="상곤" userId="2f65e222-a19e-4f79-87c9-d76aac437b73" providerId="ADAL" clId="{CC419521-1B0E-4C48-8FD6-D38E2332447C}" dt="2020-09-23T23:57:36.273" v="330" actId="21"/>
          <ac:picMkLst>
            <pc:docMk/>
            <pc:sldMk cId="0" sldId="257"/>
            <ac:picMk id="8" creationId="{E7811281-5085-4C08-97EA-49928ECA17EE}"/>
          </ac:picMkLst>
        </pc:picChg>
        <pc:picChg chg="add del mod">
          <ac:chgData name="상곤" userId="2f65e222-a19e-4f79-87c9-d76aac437b73" providerId="ADAL" clId="{CC419521-1B0E-4C48-8FD6-D38E2332447C}" dt="2020-09-23T23:57:47.968" v="331" actId="21"/>
          <ac:picMkLst>
            <pc:docMk/>
            <pc:sldMk cId="0" sldId="257"/>
            <ac:picMk id="9" creationId="{A71293B6-B9E8-4E5F-8A5A-1C9306CE6B78}"/>
          </ac:picMkLst>
        </pc:picChg>
        <pc:picChg chg="mod">
          <ac:chgData name="상곤" userId="2f65e222-a19e-4f79-87c9-d76aac437b73" providerId="ADAL" clId="{CC419521-1B0E-4C48-8FD6-D38E2332447C}" dt="2020-09-24T02:05:30.549" v="519" actId="1037"/>
          <ac:picMkLst>
            <pc:docMk/>
            <pc:sldMk cId="0" sldId="257"/>
            <ac:picMk id="13" creationId="{00000000-0000-0000-0000-000000000000}"/>
          </ac:picMkLst>
        </pc:picChg>
        <pc:picChg chg="add del mod">
          <ac:chgData name="상곤" userId="2f65e222-a19e-4f79-87c9-d76aac437b73" providerId="ADAL" clId="{CC419521-1B0E-4C48-8FD6-D38E2332447C}" dt="2020-09-23T23:57:28.393" v="329" actId="21"/>
          <ac:picMkLst>
            <pc:docMk/>
            <pc:sldMk cId="0" sldId="257"/>
            <ac:picMk id="14" creationId="{28B881BE-DF0C-4C45-8F10-EFA49E4149A0}"/>
          </ac:picMkLst>
        </pc:picChg>
        <pc:picChg chg="add del mod">
          <ac:chgData name="상곤" userId="2f65e222-a19e-4f79-87c9-d76aac437b73" providerId="ADAL" clId="{CC419521-1B0E-4C48-8FD6-D38E2332447C}" dt="2020-09-22T23:03:13.959" v="316" actId="21"/>
          <ac:picMkLst>
            <pc:docMk/>
            <pc:sldMk cId="0" sldId="257"/>
            <ac:picMk id="1026" creationId="{9D92AE84-89BE-4F22-8EFF-9AB6E530C86D}"/>
          </ac:picMkLst>
        </pc:picChg>
      </pc:sldChg>
      <pc:sldChg chg="modSp mod">
        <pc:chgData name="상곤" userId="2f65e222-a19e-4f79-87c9-d76aac437b73" providerId="ADAL" clId="{CC419521-1B0E-4C48-8FD6-D38E2332447C}" dt="2020-10-05T01:25:36.780" v="1073" actId="20577"/>
        <pc:sldMkLst>
          <pc:docMk/>
          <pc:sldMk cId="3799859323" sldId="347"/>
        </pc:sldMkLst>
        <pc:spChg chg="mod">
          <ac:chgData name="상곤" userId="2f65e222-a19e-4f79-87c9-d76aac437b73" providerId="ADAL" clId="{CC419521-1B0E-4C48-8FD6-D38E2332447C}" dt="2020-10-05T01:25:36.780" v="1073" actId="20577"/>
          <ac:spMkLst>
            <pc:docMk/>
            <pc:sldMk cId="3799859323" sldId="347"/>
            <ac:spMk id="3" creationId="{649D1DC4-700E-4226-A354-D81E6E533B8A}"/>
          </ac:spMkLst>
        </pc:spChg>
        <pc:spChg chg="mod">
          <ac:chgData name="상곤" userId="2f65e222-a19e-4f79-87c9-d76aac437b73" providerId="ADAL" clId="{CC419521-1B0E-4C48-8FD6-D38E2332447C}" dt="2020-09-22T14:08:01.772" v="94" actId="20577"/>
          <ac:spMkLst>
            <pc:docMk/>
            <pc:sldMk cId="3799859323" sldId="347"/>
            <ac:spMk id="18" creationId="{A899A2EF-2C39-48A2-A20F-23C789F0E2E5}"/>
          </ac:spMkLst>
        </pc:spChg>
      </pc:sldChg>
      <pc:sldChg chg="addSp modSp mod">
        <pc:chgData name="상곤" userId="2f65e222-a19e-4f79-87c9-d76aac437b73" providerId="ADAL" clId="{CC419521-1B0E-4C48-8FD6-D38E2332447C}" dt="2020-10-07T06:08:29.663" v="1703" actId="20577"/>
        <pc:sldMkLst>
          <pc:docMk/>
          <pc:sldMk cId="4114389654" sldId="370"/>
        </pc:sldMkLst>
        <pc:spChg chg="add mod">
          <ac:chgData name="상곤" userId="2f65e222-a19e-4f79-87c9-d76aac437b73" providerId="ADAL" clId="{CC419521-1B0E-4C48-8FD6-D38E2332447C}" dt="2020-09-24T02:16:46.204" v="626" actId="20577"/>
          <ac:spMkLst>
            <pc:docMk/>
            <pc:sldMk cId="4114389654" sldId="370"/>
            <ac:spMk id="3" creationId="{C74CAD26-69D8-47C8-A02A-C01A49EC77A3}"/>
          </ac:spMkLst>
        </pc:spChg>
        <pc:spChg chg="add mod">
          <ac:chgData name="상곤" userId="2f65e222-a19e-4f79-87c9-d76aac437b73" providerId="ADAL" clId="{CC419521-1B0E-4C48-8FD6-D38E2332447C}" dt="2020-09-24T02:17:05.290" v="630" actId="6549"/>
          <ac:spMkLst>
            <pc:docMk/>
            <pc:sldMk cId="4114389654" sldId="370"/>
            <ac:spMk id="4" creationId="{54903AC1-08A8-483A-AD0F-B738373313B5}"/>
          </ac:spMkLst>
        </pc:spChg>
        <pc:spChg chg="mod">
          <ac:chgData name="상곤" userId="2f65e222-a19e-4f79-87c9-d76aac437b73" providerId="ADAL" clId="{CC419521-1B0E-4C48-8FD6-D38E2332447C}" dt="2020-09-24T02:03:24.013" v="473" actId="2711"/>
          <ac:spMkLst>
            <pc:docMk/>
            <pc:sldMk cId="4114389654" sldId="370"/>
            <ac:spMk id="8" creationId="{38E0FC0E-2566-4F38-953A-7A23D8A44F1A}"/>
          </ac:spMkLst>
        </pc:spChg>
        <pc:spChg chg="mod">
          <ac:chgData name="상곤" userId="2f65e222-a19e-4f79-87c9-d76aac437b73" providerId="ADAL" clId="{CC419521-1B0E-4C48-8FD6-D38E2332447C}" dt="2020-09-24T02:06:49.740" v="545" actId="20577"/>
          <ac:spMkLst>
            <pc:docMk/>
            <pc:sldMk cId="4114389654" sldId="370"/>
            <ac:spMk id="13" creationId="{91D1C594-DE59-4BBF-8F8F-8F6B124C24B2}"/>
          </ac:spMkLst>
        </pc:spChg>
        <pc:spChg chg="mod">
          <ac:chgData name="상곤" userId="2f65e222-a19e-4f79-87c9-d76aac437b73" providerId="ADAL" clId="{CC419521-1B0E-4C48-8FD6-D38E2332447C}" dt="2020-09-24T01:38:34.779" v="336" actId="20577"/>
          <ac:spMkLst>
            <pc:docMk/>
            <pc:sldMk cId="4114389654" sldId="370"/>
            <ac:spMk id="17" creationId="{00000000-0000-0000-0000-000000000000}"/>
          </ac:spMkLst>
        </pc:spChg>
        <pc:spChg chg="mod">
          <ac:chgData name="상곤" userId="2f65e222-a19e-4f79-87c9-d76aac437b73" providerId="ADAL" clId="{CC419521-1B0E-4C48-8FD6-D38E2332447C}" dt="2020-09-24T02:17:17.761" v="632" actId="1036"/>
          <ac:spMkLst>
            <pc:docMk/>
            <pc:sldMk cId="4114389654" sldId="370"/>
            <ac:spMk id="19" creationId="{BC5BD25F-70F3-4266-A507-DDDFA2A7AFEB}"/>
          </ac:spMkLst>
        </pc:spChg>
        <pc:graphicFrameChg chg="mod modGraphic">
          <ac:chgData name="상곤" userId="2f65e222-a19e-4f79-87c9-d76aac437b73" providerId="ADAL" clId="{CC419521-1B0E-4C48-8FD6-D38E2332447C}" dt="2020-10-07T06:08:29.663" v="1703" actId="20577"/>
          <ac:graphicFrameMkLst>
            <pc:docMk/>
            <pc:sldMk cId="4114389654" sldId="370"/>
            <ac:graphicFrameMk id="18" creationId="{EE0F7B75-425A-434E-BDA4-F1558603834F}"/>
          </ac:graphicFrameMkLst>
        </pc:graphicFrameChg>
        <pc:picChg chg="mod">
          <ac:chgData name="상곤" userId="2f65e222-a19e-4f79-87c9-d76aac437b73" providerId="ADAL" clId="{CC419521-1B0E-4C48-8FD6-D38E2332447C}" dt="2020-09-24T02:06:26.951" v="543" actId="1037"/>
          <ac:picMkLst>
            <pc:docMk/>
            <pc:sldMk cId="4114389654" sldId="370"/>
            <ac:picMk id="2" creationId="{00000000-0000-0000-0000-000000000000}"/>
          </ac:picMkLst>
        </pc:picChg>
      </pc:sldChg>
      <pc:sldChg chg="addSp modSp mod">
        <pc:chgData name="상곤" userId="2f65e222-a19e-4f79-87c9-d76aac437b73" providerId="ADAL" clId="{CC419521-1B0E-4C48-8FD6-D38E2332447C}" dt="2020-10-07T05:54:19.773" v="1686" actId="20577"/>
        <pc:sldMkLst>
          <pc:docMk/>
          <pc:sldMk cId="2281360164" sldId="371"/>
        </pc:sldMkLst>
        <pc:spChg chg="mod">
          <ac:chgData name="상곤" userId="2f65e222-a19e-4f79-87c9-d76aac437b73" providerId="ADAL" clId="{CC419521-1B0E-4C48-8FD6-D38E2332447C}" dt="2020-09-24T02:11:34.198" v="571" actId="20577"/>
          <ac:spMkLst>
            <pc:docMk/>
            <pc:sldMk cId="2281360164" sldId="371"/>
            <ac:spMk id="2" creationId="{00000000-0000-0000-0000-000000000000}"/>
          </ac:spMkLst>
        </pc:spChg>
        <pc:spChg chg="add mod">
          <ac:chgData name="상곤" userId="2f65e222-a19e-4f79-87c9-d76aac437b73" providerId="ADAL" clId="{CC419521-1B0E-4C48-8FD6-D38E2332447C}" dt="2020-10-06T02:22:37.259" v="1456" actId="1076"/>
          <ac:spMkLst>
            <pc:docMk/>
            <pc:sldMk cId="2281360164" sldId="371"/>
            <ac:spMk id="9" creationId="{DA6D95D6-43FF-4904-BDC8-C019AE6E1C37}"/>
          </ac:spMkLst>
        </pc:spChg>
        <pc:spChg chg="mod">
          <ac:chgData name="상곤" userId="2f65e222-a19e-4f79-87c9-d76aac437b73" providerId="ADAL" clId="{CC419521-1B0E-4C48-8FD6-D38E2332447C}" dt="2020-10-05T02:34:01.318" v="1128"/>
          <ac:spMkLst>
            <pc:docMk/>
            <pc:sldMk cId="2281360164" sldId="371"/>
            <ac:spMk id="10" creationId="{BC5BD25F-70F3-4266-A507-DDDFA2A7AFEB}"/>
          </ac:spMkLst>
        </pc:spChg>
        <pc:spChg chg="mod">
          <ac:chgData name="상곤" userId="2f65e222-a19e-4f79-87c9-d76aac437b73" providerId="ADAL" clId="{CC419521-1B0E-4C48-8FD6-D38E2332447C}" dt="2020-09-24T02:02:31.493" v="469" actId="2711"/>
          <ac:spMkLst>
            <pc:docMk/>
            <pc:sldMk cId="2281360164" sldId="371"/>
            <ac:spMk id="13" creationId="{5ED8F66C-771F-4E7E-BF9E-55C926A95BF7}"/>
          </ac:spMkLst>
        </pc:spChg>
        <pc:graphicFrameChg chg="mod modGraphic">
          <ac:chgData name="상곤" userId="2f65e222-a19e-4f79-87c9-d76aac437b73" providerId="ADAL" clId="{CC419521-1B0E-4C48-8FD6-D38E2332447C}" dt="2020-10-07T05:54:19.773" v="1686" actId="20577"/>
          <ac:graphicFrameMkLst>
            <pc:docMk/>
            <pc:sldMk cId="2281360164" sldId="371"/>
            <ac:graphicFrameMk id="8" creationId="{EE0F7B75-425A-434E-BDA4-F1558603834F}"/>
          </ac:graphicFrameMkLst>
        </pc:graphicFrameChg>
      </pc:sldChg>
      <pc:sldChg chg="del">
        <pc:chgData name="상곤" userId="2f65e222-a19e-4f79-87c9-d76aac437b73" providerId="ADAL" clId="{CC419521-1B0E-4C48-8FD6-D38E2332447C}" dt="2020-09-22T13:54:07.673" v="0" actId="47"/>
        <pc:sldMkLst>
          <pc:docMk/>
          <pc:sldMk cId="1047200677" sldId="373"/>
        </pc:sldMkLst>
      </pc:sldChg>
      <pc:sldChg chg="addSp modSp mod">
        <pc:chgData name="상곤" userId="2f65e222-a19e-4f79-87c9-d76aac437b73" providerId="ADAL" clId="{CC419521-1B0E-4C48-8FD6-D38E2332447C}" dt="2020-09-24T02:53:18.890" v="905" actId="20577"/>
        <pc:sldMkLst>
          <pc:docMk/>
          <pc:sldMk cId="250074765" sldId="375"/>
        </pc:sldMkLst>
        <pc:spChg chg="mod">
          <ac:chgData name="상곤" userId="2f65e222-a19e-4f79-87c9-d76aac437b73" providerId="ADAL" clId="{CC419521-1B0E-4C48-8FD6-D38E2332447C}" dt="2020-09-24T01:59:07.904" v="437" actId="20577"/>
          <ac:spMkLst>
            <pc:docMk/>
            <pc:sldMk cId="250074765" sldId="375"/>
            <ac:spMk id="2" creationId="{00000000-0000-0000-0000-000000000000}"/>
          </ac:spMkLst>
        </pc:spChg>
        <pc:spChg chg="mod">
          <ac:chgData name="상곤" userId="2f65e222-a19e-4f79-87c9-d76aac437b73" providerId="ADAL" clId="{CC419521-1B0E-4C48-8FD6-D38E2332447C}" dt="2020-09-24T02:53:18.890" v="905" actId="20577"/>
          <ac:spMkLst>
            <pc:docMk/>
            <pc:sldMk cId="250074765" sldId="375"/>
            <ac:spMk id="4" creationId="{FAB7EDD4-1D33-4290-911F-F30007ED542D}"/>
          </ac:spMkLst>
        </pc:spChg>
        <pc:spChg chg="mod">
          <ac:chgData name="상곤" userId="2f65e222-a19e-4f79-87c9-d76aac437b73" providerId="ADAL" clId="{CC419521-1B0E-4C48-8FD6-D38E2332447C}" dt="2020-09-24T02:00:14.861" v="446" actId="20577"/>
          <ac:spMkLst>
            <pc:docMk/>
            <pc:sldMk cId="250074765" sldId="375"/>
            <ac:spMk id="7" creationId="{AEEA4B7F-70DD-409E-955D-B92C71370B01}"/>
          </ac:spMkLst>
        </pc:spChg>
        <pc:spChg chg="add mod">
          <ac:chgData name="상곤" userId="2f65e222-a19e-4f79-87c9-d76aac437b73" providerId="ADAL" clId="{CC419521-1B0E-4C48-8FD6-D38E2332447C}" dt="2020-09-24T02:09:08.767" v="559" actId="2711"/>
          <ac:spMkLst>
            <pc:docMk/>
            <pc:sldMk cId="250074765" sldId="375"/>
            <ac:spMk id="9" creationId="{BC4266A1-0519-4C1A-AEAC-A5C6C04AFE79}"/>
          </ac:spMkLst>
        </pc:spChg>
        <pc:picChg chg="mod">
          <ac:chgData name="상곤" userId="2f65e222-a19e-4f79-87c9-d76aac437b73" providerId="ADAL" clId="{CC419521-1B0E-4C48-8FD6-D38E2332447C}" dt="2020-09-22T22:39:58.047" v="138" actId="1037"/>
          <ac:picMkLst>
            <pc:docMk/>
            <pc:sldMk cId="250074765" sldId="375"/>
            <ac:picMk id="1026" creationId="{5C4D977D-50CE-4C2E-BF26-BCE11F9544F6}"/>
          </ac:picMkLst>
        </pc:picChg>
      </pc:sldChg>
      <pc:sldChg chg="addSp delSp modSp mod">
        <pc:chgData name="상곤" userId="2f65e222-a19e-4f79-87c9-d76aac437b73" providerId="ADAL" clId="{CC419521-1B0E-4C48-8FD6-D38E2332447C}" dt="2020-09-24T03:21:41.155" v="912"/>
        <pc:sldMkLst>
          <pc:docMk/>
          <pc:sldMk cId="1275770761" sldId="376"/>
        </pc:sldMkLst>
        <pc:spChg chg="mod">
          <ac:chgData name="상곤" userId="2f65e222-a19e-4f79-87c9-d76aac437b73" providerId="ADAL" clId="{CC419521-1B0E-4C48-8FD6-D38E2332447C}" dt="2020-09-24T01:59:29.037" v="443" actId="14100"/>
          <ac:spMkLst>
            <pc:docMk/>
            <pc:sldMk cId="1275770761" sldId="376"/>
            <ac:spMk id="2" creationId="{00000000-0000-0000-0000-000000000000}"/>
          </ac:spMkLst>
        </pc:spChg>
        <pc:spChg chg="mod">
          <ac:chgData name="상곤" userId="2f65e222-a19e-4f79-87c9-d76aac437b73" providerId="ADAL" clId="{CC419521-1B0E-4C48-8FD6-D38E2332447C}" dt="2020-09-24T02:51:49.903" v="900" actId="255"/>
          <ac:spMkLst>
            <pc:docMk/>
            <pc:sldMk cId="1275770761" sldId="376"/>
            <ac:spMk id="4" creationId="{FAB7EDD4-1D33-4290-911F-F30007ED542D}"/>
          </ac:spMkLst>
        </pc:spChg>
        <pc:spChg chg="mod">
          <ac:chgData name="상곤" userId="2f65e222-a19e-4f79-87c9-d76aac437b73" providerId="ADAL" clId="{CC419521-1B0E-4C48-8FD6-D38E2332447C}" dt="2020-09-24T03:21:41.155" v="912"/>
          <ac:spMkLst>
            <pc:docMk/>
            <pc:sldMk cId="1275770761" sldId="376"/>
            <ac:spMk id="7" creationId="{AEEA4B7F-70DD-409E-955D-B92C71370B01}"/>
          </ac:spMkLst>
        </pc:spChg>
        <pc:spChg chg="mod">
          <ac:chgData name="상곤" userId="2f65e222-a19e-4f79-87c9-d76aac437b73" providerId="ADAL" clId="{CC419521-1B0E-4C48-8FD6-D38E2332447C}" dt="2020-09-24T02:49:52.636" v="873" actId="165"/>
          <ac:spMkLst>
            <pc:docMk/>
            <pc:sldMk cId="1275770761" sldId="376"/>
            <ac:spMk id="10" creationId="{252E0BDD-64EA-4C43-A8DA-E4EC65186CA5}"/>
          </ac:spMkLst>
        </pc:spChg>
        <pc:spChg chg="mod">
          <ac:chgData name="상곤" userId="2f65e222-a19e-4f79-87c9-d76aac437b73" providerId="ADAL" clId="{CC419521-1B0E-4C48-8FD6-D38E2332447C}" dt="2020-09-24T02:49:52.636" v="873" actId="165"/>
          <ac:spMkLst>
            <pc:docMk/>
            <pc:sldMk cId="1275770761" sldId="376"/>
            <ac:spMk id="11" creationId="{C50D95E3-5B11-4C18-BB7E-93AB7D1543B5}"/>
          </ac:spMkLst>
        </pc:spChg>
        <pc:spChg chg="add del mod">
          <ac:chgData name="상곤" userId="2f65e222-a19e-4f79-87c9-d76aac437b73" providerId="ADAL" clId="{CC419521-1B0E-4C48-8FD6-D38E2332447C}" dt="2020-09-24T02:48:55.421" v="859"/>
          <ac:spMkLst>
            <pc:docMk/>
            <pc:sldMk cId="1275770761" sldId="376"/>
            <ac:spMk id="12" creationId="{E04954B1-B641-4474-AD11-46AD27DB77F5}"/>
          </ac:spMkLst>
        </pc:spChg>
        <pc:spChg chg="add mod topLvl">
          <ac:chgData name="상곤" userId="2f65e222-a19e-4f79-87c9-d76aac437b73" providerId="ADAL" clId="{CC419521-1B0E-4C48-8FD6-D38E2332447C}" dt="2020-09-24T02:50:23.494" v="880" actId="164"/>
          <ac:spMkLst>
            <pc:docMk/>
            <pc:sldMk cId="1275770761" sldId="376"/>
            <ac:spMk id="14" creationId="{1266D47C-723E-43C6-BE17-5E0D8C967552}"/>
          </ac:spMkLst>
        </pc:spChg>
        <pc:spChg chg="add del mod">
          <ac:chgData name="상곤" userId="2f65e222-a19e-4f79-87c9-d76aac437b73" providerId="ADAL" clId="{CC419521-1B0E-4C48-8FD6-D38E2332447C}" dt="2020-09-24T02:50:14.570" v="878" actId="478"/>
          <ac:spMkLst>
            <pc:docMk/>
            <pc:sldMk cId="1275770761" sldId="376"/>
            <ac:spMk id="17" creationId="{7CBB14EF-A172-4C2A-8B82-9A832A2E3905}"/>
          </ac:spMkLst>
        </pc:spChg>
        <pc:spChg chg="add del mod">
          <ac:chgData name="상곤" userId="2f65e222-a19e-4f79-87c9-d76aac437b73" providerId="ADAL" clId="{CC419521-1B0E-4C48-8FD6-D38E2332447C}" dt="2020-09-24T02:49:43.545" v="872" actId="478"/>
          <ac:spMkLst>
            <pc:docMk/>
            <pc:sldMk cId="1275770761" sldId="376"/>
            <ac:spMk id="19" creationId="{1E22E386-420D-4D61-92E9-3DF6C57EC69D}"/>
          </ac:spMkLst>
        </pc:spChg>
        <pc:spChg chg="add del mod">
          <ac:chgData name="상곤" userId="2f65e222-a19e-4f79-87c9-d76aac437b73" providerId="ADAL" clId="{CC419521-1B0E-4C48-8FD6-D38E2332447C}" dt="2020-09-24T02:50:13.015" v="877" actId="478"/>
          <ac:spMkLst>
            <pc:docMk/>
            <pc:sldMk cId="1275770761" sldId="376"/>
            <ac:spMk id="21" creationId="{5039FAC2-4094-4404-8E0D-BE5E153E2E5A}"/>
          </ac:spMkLst>
        </pc:spChg>
        <pc:grpChg chg="mod topLvl">
          <ac:chgData name="상곤" userId="2f65e222-a19e-4f79-87c9-d76aac437b73" providerId="ADAL" clId="{CC419521-1B0E-4C48-8FD6-D38E2332447C}" dt="2020-09-24T02:50:23.494" v="880" actId="164"/>
          <ac:grpSpMkLst>
            <pc:docMk/>
            <pc:sldMk cId="1275770761" sldId="376"/>
            <ac:grpSpMk id="8" creationId="{CF770E34-6DF0-467C-9F4A-FE6050BB8683}"/>
          </ac:grpSpMkLst>
        </pc:grpChg>
        <pc:grpChg chg="add del mod">
          <ac:chgData name="상곤" userId="2f65e222-a19e-4f79-87c9-d76aac437b73" providerId="ADAL" clId="{CC419521-1B0E-4C48-8FD6-D38E2332447C}" dt="2020-09-24T02:49:52.636" v="873" actId="165"/>
          <ac:grpSpMkLst>
            <pc:docMk/>
            <pc:sldMk cId="1275770761" sldId="376"/>
            <ac:grpSpMk id="15" creationId="{23E85529-BAC2-4097-B7B2-80C5E8ACA488}"/>
          </ac:grpSpMkLst>
        </pc:grpChg>
        <pc:grpChg chg="add mod">
          <ac:chgData name="상곤" userId="2f65e222-a19e-4f79-87c9-d76aac437b73" providerId="ADAL" clId="{CC419521-1B0E-4C48-8FD6-D38E2332447C}" dt="2020-09-24T02:51:03.679" v="887" actId="1076"/>
          <ac:grpSpMkLst>
            <pc:docMk/>
            <pc:sldMk cId="1275770761" sldId="376"/>
            <ac:grpSpMk id="22" creationId="{752774D2-0C36-489D-A970-53986C4CCBC6}"/>
          </ac:grpSpMkLst>
        </pc:grpChg>
        <pc:picChg chg="mod">
          <ac:chgData name="상곤" userId="2f65e222-a19e-4f79-87c9-d76aac437b73" providerId="ADAL" clId="{CC419521-1B0E-4C48-8FD6-D38E2332447C}" dt="2020-09-24T02:51:28.896" v="891" actId="14100"/>
          <ac:picMkLst>
            <pc:docMk/>
            <pc:sldMk cId="1275770761" sldId="376"/>
            <ac:picMk id="9" creationId="{00BC328E-4F13-4FD5-8824-7694D9A9403E}"/>
          </ac:picMkLst>
        </pc:picChg>
      </pc:sldChg>
      <pc:sldChg chg="addSp modSp mod">
        <pc:chgData name="상곤" userId="2f65e222-a19e-4f79-87c9-d76aac437b73" providerId="ADAL" clId="{CC419521-1B0E-4C48-8FD6-D38E2332447C}" dt="2020-09-24T02:08:37.116" v="558" actId="1037"/>
        <pc:sldMkLst>
          <pc:docMk/>
          <pc:sldMk cId="2587480157" sldId="377"/>
        </pc:sldMkLst>
        <pc:spChg chg="mod">
          <ac:chgData name="상곤" userId="2f65e222-a19e-4f79-87c9-d76aac437b73" providerId="ADAL" clId="{CC419521-1B0E-4C48-8FD6-D38E2332447C}" dt="2020-09-22T14:06:35.505" v="75" actId="2711"/>
          <ac:spMkLst>
            <pc:docMk/>
            <pc:sldMk cId="2587480157" sldId="377"/>
            <ac:spMk id="2" creationId="{00000000-0000-0000-0000-000000000000}"/>
          </ac:spMkLst>
        </pc:spChg>
        <pc:spChg chg="add mod">
          <ac:chgData name="상곤" userId="2f65e222-a19e-4f79-87c9-d76aac437b73" providerId="ADAL" clId="{CC419521-1B0E-4C48-8FD6-D38E2332447C}" dt="2020-09-24T02:08:32.212" v="551" actId="1076"/>
          <ac:spMkLst>
            <pc:docMk/>
            <pc:sldMk cId="2587480157" sldId="377"/>
            <ac:spMk id="3" creationId="{FD0BD09A-E1A9-4AE2-B9CB-E430FB98B176}"/>
          </ac:spMkLst>
        </pc:spChg>
        <pc:spChg chg="mod">
          <ac:chgData name="상곤" userId="2f65e222-a19e-4f79-87c9-d76aac437b73" providerId="ADAL" clId="{CC419521-1B0E-4C48-8FD6-D38E2332447C}" dt="2020-09-24T02:08:11.849" v="549" actId="20577"/>
          <ac:spMkLst>
            <pc:docMk/>
            <pc:sldMk cId="2587480157" sldId="377"/>
            <ac:spMk id="9" creationId="{00000000-0000-0000-0000-000000000000}"/>
          </ac:spMkLst>
        </pc:spChg>
        <pc:spChg chg="mod">
          <ac:chgData name="상곤" userId="2f65e222-a19e-4f79-87c9-d76aac437b73" providerId="ADAL" clId="{CC419521-1B0E-4C48-8FD6-D38E2332447C}" dt="2020-09-24T02:08:37.116" v="558" actId="1037"/>
          <ac:spMkLst>
            <pc:docMk/>
            <pc:sldMk cId="2587480157" sldId="377"/>
            <ac:spMk id="15" creationId="{00000000-0000-0000-0000-000000000000}"/>
          </ac:spMkLst>
        </pc:spChg>
        <pc:spChg chg="mod">
          <ac:chgData name="상곤" userId="2f65e222-a19e-4f79-87c9-d76aac437b73" providerId="ADAL" clId="{CC419521-1B0E-4C48-8FD6-D38E2332447C}" dt="2020-09-24T02:08:32.212" v="551" actId="1076"/>
          <ac:spMkLst>
            <pc:docMk/>
            <pc:sldMk cId="2587480157" sldId="377"/>
            <ac:spMk id="18" creationId="{00000000-0000-0000-0000-000000000000}"/>
          </ac:spMkLst>
        </pc:spChg>
        <pc:spChg chg="mod">
          <ac:chgData name="상곤" userId="2f65e222-a19e-4f79-87c9-d76aac437b73" providerId="ADAL" clId="{CC419521-1B0E-4C48-8FD6-D38E2332447C}" dt="2020-09-24T02:08:32.212" v="551" actId="1076"/>
          <ac:spMkLst>
            <pc:docMk/>
            <pc:sldMk cId="2587480157" sldId="377"/>
            <ac:spMk id="19" creationId="{00000000-0000-0000-0000-000000000000}"/>
          </ac:spMkLst>
        </pc:spChg>
        <pc:picChg chg="mod">
          <ac:chgData name="상곤" userId="2f65e222-a19e-4f79-87c9-d76aac437b73" providerId="ADAL" clId="{CC419521-1B0E-4C48-8FD6-D38E2332447C}" dt="2020-09-24T02:08:37.116" v="558" actId="1037"/>
          <ac:picMkLst>
            <pc:docMk/>
            <pc:sldMk cId="2587480157" sldId="377"/>
            <ac:picMk id="14" creationId="{00000000-0000-0000-0000-000000000000}"/>
          </ac:picMkLst>
        </pc:picChg>
        <pc:picChg chg="mod">
          <ac:chgData name="상곤" userId="2f65e222-a19e-4f79-87c9-d76aac437b73" providerId="ADAL" clId="{CC419521-1B0E-4C48-8FD6-D38E2332447C}" dt="2020-09-24T02:08:32.212" v="551" actId="1076"/>
          <ac:picMkLst>
            <pc:docMk/>
            <pc:sldMk cId="2587480157" sldId="377"/>
            <ac:picMk id="1032" creationId="{00000000-0000-0000-0000-000000000000}"/>
          </ac:picMkLst>
        </pc:picChg>
        <pc:cxnChg chg="mod">
          <ac:chgData name="상곤" userId="2f65e222-a19e-4f79-87c9-d76aac437b73" providerId="ADAL" clId="{CC419521-1B0E-4C48-8FD6-D38E2332447C}" dt="2020-09-24T02:08:32.212" v="551" actId="1076"/>
          <ac:cxnSpMkLst>
            <pc:docMk/>
            <pc:sldMk cId="2587480157" sldId="377"/>
            <ac:cxnSpMk id="17" creationId="{00000000-0000-0000-0000-000000000000}"/>
          </ac:cxnSpMkLst>
        </pc:cxnChg>
      </pc:sldChg>
    </pc:docChg>
  </pc:docChgLst>
  <pc:docChgLst>
    <pc:chgData name="이상곤" userId="2f65e222-a19e-4f79-87c9-d76aac437b73" providerId="ADAL" clId="{B28BA8FE-4D2B-4EB8-B71D-AC585328E45F}"/>
    <pc:docChg chg="undo custSel modSld">
      <pc:chgData name="이상곤" userId="2f65e222-a19e-4f79-87c9-d76aac437b73" providerId="ADAL" clId="{B28BA8FE-4D2B-4EB8-B71D-AC585328E45F}" dt="2021-09-29T12:45:20.792" v="174" actId="6549"/>
      <pc:docMkLst>
        <pc:docMk/>
      </pc:docMkLst>
      <pc:sldChg chg="modSp mod">
        <pc:chgData name="이상곤" userId="2f65e222-a19e-4f79-87c9-d76aac437b73" providerId="ADAL" clId="{B28BA8FE-4D2B-4EB8-B71D-AC585328E45F}" dt="2021-09-29T12:39:34.131" v="97" actId="1076"/>
        <pc:sldMkLst>
          <pc:docMk/>
          <pc:sldMk cId="0" sldId="257"/>
        </pc:sldMkLst>
        <pc:picChg chg="mod">
          <ac:chgData name="이상곤" userId="2f65e222-a19e-4f79-87c9-d76aac437b73" providerId="ADAL" clId="{B28BA8FE-4D2B-4EB8-B71D-AC585328E45F}" dt="2021-09-29T12:39:34.131" v="97" actId="1076"/>
          <ac:picMkLst>
            <pc:docMk/>
            <pc:sldMk cId="0" sldId="257"/>
            <ac:picMk id="13" creationId="{00000000-0000-0000-0000-000000000000}"/>
          </ac:picMkLst>
        </pc:picChg>
      </pc:sldChg>
      <pc:sldChg chg="modSp mod">
        <pc:chgData name="이상곤" userId="2f65e222-a19e-4f79-87c9-d76aac437b73" providerId="ADAL" clId="{B28BA8FE-4D2B-4EB8-B71D-AC585328E45F}" dt="2021-09-29T12:45:20.792" v="174" actId="6549"/>
        <pc:sldMkLst>
          <pc:docMk/>
          <pc:sldMk cId="3799859323" sldId="347"/>
        </pc:sldMkLst>
        <pc:spChg chg="mod">
          <ac:chgData name="이상곤" userId="2f65e222-a19e-4f79-87c9-d76aac437b73" providerId="ADAL" clId="{B28BA8FE-4D2B-4EB8-B71D-AC585328E45F}" dt="2021-09-29T12:45:20.792" v="174" actId="6549"/>
          <ac:spMkLst>
            <pc:docMk/>
            <pc:sldMk cId="3799859323" sldId="347"/>
            <ac:spMk id="3" creationId="{649D1DC4-700E-4226-A354-D81E6E533B8A}"/>
          </ac:spMkLst>
        </pc:spChg>
      </pc:sldChg>
      <pc:sldChg chg="delSp mod">
        <pc:chgData name="이상곤" userId="2f65e222-a19e-4f79-87c9-d76aac437b73" providerId="ADAL" clId="{B28BA8FE-4D2B-4EB8-B71D-AC585328E45F}" dt="2021-09-29T12:40:04.314" v="98" actId="478"/>
        <pc:sldMkLst>
          <pc:docMk/>
          <pc:sldMk cId="2281360164" sldId="371"/>
        </pc:sldMkLst>
        <pc:spChg chg="del">
          <ac:chgData name="이상곤" userId="2f65e222-a19e-4f79-87c9-d76aac437b73" providerId="ADAL" clId="{B28BA8FE-4D2B-4EB8-B71D-AC585328E45F}" dt="2021-09-29T12:40:04.314" v="98" actId="478"/>
          <ac:spMkLst>
            <pc:docMk/>
            <pc:sldMk cId="2281360164" sldId="371"/>
            <ac:spMk id="9" creationId="{DA6D95D6-43FF-4904-BDC8-C019AE6E1C37}"/>
          </ac:spMkLst>
        </pc:spChg>
      </pc:sldChg>
      <pc:sldChg chg="modSp mod">
        <pc:chgData name="이상곤" userId="2f65e222-a19e-4f79-87c9-d76aac437b73" providerId="ADAL" clId="{B28BA8FE-4D2B-4EB8-B71D-AC585328E45F}" dt="2021-09-29T12:38:50.938" v="96" actId="1076"/>
        <pc:sldMkLst>
          <pc:docMk/>
          <pc:sldMk cId="250074765" sldId="375"/>
        </pc:sldMkLst>
        <pc:spChg chg="mod">
          <ac:chgData name="이상곤" userId="2f65e222-a19e-4f79-87c9-d76aac437b73" providerId="ADAL" clId="{B28BA8FE-4D2B-4EB8-B71D-AC585328E45F}" dt="2021-09-29T12:38:37.192" v="94" actId="255"/>
          <ac:spMkLst>
            <pc:docMk/>
            <pc:sldMk cId="250074765" sldId="375"/>
            <ac:spMk id="4" creationId="{FAB7EDD4-1D33-4290-911F-F30007ED542D}"/>
          </ac:spMkLst>
        </pc:spChg>
        <pc:spChg chg="mod">
          <ac:chgData name="이상곤" userId="2f65e222-a19e-4f79-87c9-d76aac437b73" providerId="ADAL" clId="{B28BA8FE-4D2B-4EB8-B71D-AC585328E45F}" dt="2021-09-29T12:38:50.938" v="96" actId="1076"/>
          <ac:spMkLst>
            <pc:docMk/>
            <pc:sldMk cId="250074765" sldId="375"/>
            <ac:spMk id="7" creationId="{AEEA4B7F-70DD-409E-955D-B92C71370B01}"/>
          </ac:spMkLst>
        </pc:spChg>
        <pc:spChg chg="mod">
          <ac:chgData name="이상곤" userId="2f65e222-a19e-4f79-87c9-d76aac437b73" providerId="ADAL" clId="{B28BA8FE-4D2B-4EB8-B71D-AC585328E45F}" dt="2021-09-29T12:38:41.809" v="95" actId="255"/>
          <ac:spMkLst>
            <pc:docMk/>
            <pc:sldMk cId="250074765" sldId="375"/>
            <ac:spMk id="9" creationId="{BC4266A1-0519-4C1A-AEAC-A5C6C04AFE79}"/>
          </ac:spMkLst>
        </pc:spChg>
        <pc:picChg chg="mod">
          <ac:chgData name="이상곤" userId="2f65e222-a19e-4f79-87c9-d76aac437b73" providerId="ADAL" clId="{B28BA8FE-4D2B-4EB8-B71D-AC585328E45F}" dt="2021-09-29T12:38:50.938" v="96" actId="1076"/>
          <ac:picMkLst>
            <pc:docMk/>
            <pc:sldMk cId="250074765" sldId="375"/>
            <ac:picMk id="1026" creationId="{5C4D977D-50CE-4C2E-BF26-BCE11F9544F6}"/>
          </ac:picMkLst>
        </pc:picChg>
      </pc:sldChg>
      <pc:sldChg chg="modSp mod">
        <pc:chgData name="이상곤" userId="2f65e222-a19e-4f79-87c9-d76aac437b73" providerId="ADAL" clId="{B28BA8FE-4D2B-4EB8-B71D-AC585328E45F}" dt="2021-09-29T12:38:24.763" v="93" actId="1076"/>
        <pc:sldMkLst>
          <pc:docMk/>
          <pc:sldMk cId="1275770761" sldId="376"/>
        </pc:sldMkLst>
        <pc:spChg chg="mod">
          <ac:chgData name="이상곤" userId="2f65e222-a19e-4f79-87c9-d76aac437b73" providerId="ADAL" clId="{B28BA8FE-4D2B-4EB8-B71D-AC585328E45F}" dt="2021-09-29T12:38:24.763" v="93" actId="1076"/>
          <ac:spMkLst>
            <pc:docMk/>
            <pc:sldMk cId="1275770761" sldId="376"/>
            <ac:spMk id="4" creationId="{FAB7EDD4-1D33-4290-911F-F30007ED542D}"/>
          </ac:spMkLst>
        </pc:spChg>
        <pc:spChg chg="mod">
          <ac:chgData name="이상곤" userId="2f65e222-a19e-4f79-87c9-d76aac437b73" providerId="ADAL" clId="{B28BA8FE-4D2B-4EB8-B71D-AC585328E45F}" dt="2021-09-29T12:38:15.915" v="91" actId="1076"/>
          <ac:spMkLst>
            <pc:docMk/>
            <pc:sldMk cId="1275770761" sldId="376"/>
            <ac:spMk id="7" creationId="{AEEA4B7F-70DD-409E-955D-B92C71370B01}"/>
          </ac:spMkLst>
        </pc:spChg>
        <pc:spChg chg="mod">
          <ac:chgData name="이상곤" userId="2f65e222-a19e-4f79-87c9-d76aac437b73" providerId="ADAL" clId="{B28BA8FE-4D2B-4EB8-B71D-AC585328E45F}" dt="2021-09-29T12:38:15.915" v="91" actId="1076"/>
          <ac:spMkLst>
            <pc:docMk/>
            <pc:sldMk cId="1275770761" sldId="376"/>
            <ac:spMk id="10" creationId="{252E0BDD-64EA-4C43-A8DA-E4EC65186CA5}"/>
          </ac:spMkLst>
        </pc:spChg>
        <pc:spChg chg="mod">
          <ac:chgData name="이상곤" userId="2f65e222-a19e-4f79-87c9-d76aac437b73" providerId="ADAL" clId="{B28BA8FE-4D2B-4EB8-B71D-AC585328E45F}" dt="2021-09-29T12:38:15.915" v="91" actId="1076"/>
          <ac:spMkLst>
            <pc:docMk/>
            <pc:sldMk cId="1275770761" sldId="376"/>
            <ac:spMk id="11" creationId="{C50D95E3-5B11-4C18-BB7E-93AB7D1543B5}"/>
          </ac:spMkLst>
        </pc:spChg>
        <pc:spChg chg="mod">
          <ac:chgData name="이상곤" userId="2f65e222-a19e-4f79-87c9-d76aac437b73" providerId="ADAL" clId="{B28BA8FE-4D2B-4EB8-B71D-AC585328E45F}" dt="2021-09-29T12:38:15.915" v="91" actId="1076"/>
          <ac:spMkLst>
            <pc:docMk/>
            <pc:sldMk cId="1275770761" sldId="376"/>
            <ac:spMk id="14" creationId="{1266D47C-723E-43C6-BE17-5E0D8C967552}"/>
          </ac:spMkLst>
        </pc:spChg>
        <pc:grpChg chg="mod">
          <ac:chgData name="이상곤" userId="2f65e222-a19e-4f79-87c9-d76aac437b73" providerId="ADAL" clId="{B28BA8FE-4D2B-4EB8-B71D-AC585328E45F}" dt="2021-09-29T12:38:15.915" v="91" actId="1076"/>
          <ac:grpSpMkLst>
            <pc:docMk/>
            <pc:sldMk cId="1275770761" sldId="376"/>
            <ac:grpSpMk id="8" creationId="{CF770E34-6DF0-467C-9F4A-FE6050BB8683}"/>
          </ac:grpSpMkLst>
        </pc:grpChg>
        <pc:grpChg chg="mod">
          <ac:chgData name="이상곤" userId="2f65e222-a19e-4f79-87c9-d76aac437b73" providerId="ADAL" clId="{B28BA8FE-4D2B-4EB8-B71D-AC585328E45F}" dt="2021-09-29T12:38:18.755" v="92" actId="1076"/>
          <ac:grpSpMkLst>
            <pc:docMk/>
            <pc:sldMk cId="1275770761" sldId="376"/>
            <ac:grpSpMk id="22" creationId="{752774D2-0C36-489D-A970-53986C4CCBC6}"/>
          </ac:grpSpMkLst>
        </pc:grpChg>
        <pc:picChg chg="mod">
          <ac:chgData name="이상곤" userId="2f65e222-a19e-4f79-87c9-d76aac437b73" providerId="ADAL" clId="{B28BA8FE-4D2B-4EB8-B71D-AC585328E45F}" dt="2021-09-29T12:38:15.915" v="91" actId="1076"/>
          <ac:picMkLst>
            <pc:docMk/>
            <pc:sldMk cId="1275770761" sldId="376"/>
            <ac:picMk id="9" creationId="{00BC328E-4F13-4FD5-8824-7694D9A9403E}"/>
          </ac:picMkLst>
        </pc:picChg>
      </pc:sldChg>
      <pc:sldChg chg="addSp delSp modSp mod">
        <pc:chgData name="이상곤" userId="2f65e222-a19e-4f79-87c9-d76aac437b73" providerId="ADAL" clId="{B28BA8FE-4D2B-4EB8-B71D-AC585328E45F}" dt="2021-09-29T12:35:57.899" v="48" actId="1076"/>
        <pc:sldMkLst>
          <pc:docMk/>
          <pc:sldMk cId="2587480157" sldId="377"/>
        </pc:sldMkLst>
        <pc:spChg chg="mod">
          <ac:chgData name="이상곤" userId="2f65e222-a19e-4f79-87c9-d76aac437b73" providerId="ADAL" clId="{B28BA8FE-4D2B-4EB8-B71D-AC585328E45F}" dt="2021-09-29T12:35:42.956" v="45" actId="14100"/>
          <ac:spMkLst>
            <pc:docMk/>
            <pc:sldMk cId="2587480157" sldId="377"/>
            <ac:spMk id="3" creationId="{FD0BD09A-E1A9-4AE2-B9CB-E430FB98B176}"/>
          </ac:spMkLst>
        </pc:spChg>
        <pc:spChg chg="add mod topLvl">
          <ac:chgData name="이상곤" userId="2f65e222-a19e-4f79-87c9-d76aac437b73" providerId="ADAL" clId="{B28BA8FE-4D2B-4EB8-B71D-AC585328E45F}" dt="2021-09-29T12:34:01.540" v="22" actId="164"/>
          <ac:spMkLst>
            <pc:docMk/>
            <pc:sldMk cId="2587480157" sldId="377"/>
            <ac:spMk id="4" creationId="{A90D7284-4066-486B-B055-10595F9BBAC7}"/>
          </ac:spMkLst>
        </pc:spChg>
        <pc:spChg chg="mod">
          <ac:chgData name="이상곤" userId="2f65e222-a19e-4f79-87c9-d76aac437b73" providerId="ADAL" clId="{B28BA8FE-4D2B-4EB8-B71D-AC585328E45F}" dt="2021-09-29T12:34:54.815" v="24" actId="20577"/>
          <ac:spMkLst>
            <pc:docMk/>
            <pc:sldMk cId="2587480157" sldId="377"/>
            <ac:spMk id="9" creationId="{00000000-0000-0000-0000-000000000000}"/>
          </ac:spMkLst>
        </pc:spChg>
        <pc:spChg chg="mod">
          <ac:chgData name="이상곤" userId="2f65e222-a19e-4f79-87c9-d76aac437b73" providerId="ADAL" clId="{B28BA8FE-4D2B-4EB8-B71D-AC585328E45F}" dt="2021-09-29T12:35:21.019" v="31" actId="1076"/>
          <ac:spMkLst>
            <pc:docMk/>
            <pc:sldMk cId="2587480157" sldId="377"/>
            <ac:spMk id="15" creationId="{00000000-0000-0000-0000-000000000000}"/>
          </ac:spMkLst>
        </pc:spChg>
        <pc:spChg chg="add mod topLvl">
          <ac:chgData name="이상곤" userId="2f65e222-a19e-4f79-87c9-d76aac437b73" providerId="ADAL" clId="{B28BA8FE-4D2B-4EB8-B71D-AC585328E45F}" dt="2021-09-29T12:34:01.540" v="22" actId="164"/>
          <ac:spMkLst>
            <pc:docMk/>
            <pc:sldMk cId="2587480157" sldId="377"/>
            <ac:spMk id="16" creationId="{CC7B0BF6-542A-45FA-AFCC-2514FB640E18}"/>
          </ac:spMkLst>
        </pc:spChg>
        <pc:spChg chg="mod">
          <ac:chgData name="이상곤" userId="2f65e222-a19e-4f79-87c9-d76aac437b73" providerId="ADAL" clId="{B28BA8FE-4D2B-4EB8-B71D-AC585328E45F}" dt="2021-09-29T12:35:42.956" v="45" actId="14100"/>
          <ac:spMkLst>
            <pc:docMk/>
            <pc:sldMk cId="2587480157" sldId="377"/>
            <ac:spMk id="18" creationId="{00000000-0000-0000-0000-000000000000}"/>
          </ac:spMkLst>
        </pc:spChg>
        <pc:spChg chg="mod">
          <ac:chgData name="이상곤" userId="2f65e222-a19e-4f79-87c9-d76aac437b73" providerId="ADAL" clId="{B28BA8FE-4D2B-4EB8-B71D-AC585328E45F}" dt="2021-09-29T12:35:42.956" v="45" actId="14100"/>
          <ac:spMkLst>
            <pc:docMk/>
            <pc:sldMk cId="2587480157" sldId="377"/>
            <ac:spMk id="19" creationId="{00000000-0000-0000-0000-000000000000}"/>
          </ac:spMkLst>
        </pc:spChg>
        <pc:spChg chg="add mod">
          <ac:chgData name="이상곤" userId="2f65e222-a19e-4f79-87c9-d76aac437b73" providerId="ADAL" clId="{B28BA8FE-4D2B-4EB8-B71D-AC585328E45F}" dt="2021-09-29T12:34:01.540" v="22" actId="164"/>
          <ac:spMkLst>
            <pc:docMk/>
            <pc:sldMk cId="2587480157" sldId="377"/>
            <ac:spMk id="20" creationId="{6FC67DA7-A951-40F8-B549-617CDFB2F7A4}"/>
          </ac:spMkLst>
        </pc:spChg>
        <pc:grpChg chg="add del mod">
          <ac:chgData name="이상곤" userId="2f65e222-a19e-4f79-87c9-d76aac437b73" providerId="ADAL" clId="{B28BA8FE-4D2B-4EB8-B71D-AC585328E45F}" dt="2021-09-29T12:33:45.836" v="18" actId="165"/>
          <ac:grpSpMkLst>
            <pc:docMk/>
            <pc:sldMk cId="2587480157" sldId="377"/>
            <ac:grpSpMk id="7" creationId="{C9C7F4B5-F2DE-48A9-9D75-AAC289243C80}"/>
          </ac:grpSpMkLst>
        </pc:grpChg>
        <pc:grpChg chg="add mod">
          <ac:chgData name="이상곤" userId="2f65e222-a19e-4f79-87c9-d76aac437b73" providerId="ADAL" clId="{B28BA8FE-4D2B-4EB8-B71D-AC585328E45F}" dt="2021-09-29T12:35:57.899" v="48" actId="1076"/>
          <ac:grpSpMkLst>
            <pc:docMk/>
            <pc:sldMk cId="2587480157" sldId="377"/>
            <ac:grpSpMk id="8" creationId="{0E350F78-ED91-47C7-B526-35C28A0B2D14}"/>
          </ac:grpSpMkLst>
        </pc:grpChg>
        <pc:grpChg chg="add mod">
          <ac:chgData name="이상곤" userId="2f65e222-a19e-4f79-87c9-d76aac437b73" providerId="ADAL" clId="{B28BA8FE-4D2B-4EB8-B71D-AC585328E45F}" dt="2021-09-29T12:35:42.956" v="45" actId="14100"/>
          <ac:grpSpMkLst>
            <pc:docMk/>
            <pc:sldMk cId="2587480157" sldId="377"/>
            <ac:grpSpMk id="10" creationId="{781DE2F5-8DBD-4EF8-9673-0DFBE727023A}"/>
          </ac:grpSpMkLst>
        </pc:grpChg>
        <pc:picChg chg="mod topLvl">
          <ac:chgData name="이상곤" userId="2f65e222-a19e-4f79-87c9-d76aac437b73" providerId="ADAL" clId="{B28BA8FE-4D2B-4EB8-B71D-AC585328E45F}" dt="2021-09-29T12:34:01.540" v="22" actId="164"/>
          <ac:picMkLst>
            <pc:docMk/>
            <pc:sldMk cId="2587480157" sldId="377"/>
            <ac:picMk id="14" creationId="{00000000-0000-0000-0000-000000000000}"/>
          </ac:picMkLst>
        </pc:picChg>
        <pc:picChg chg="mod">
          <ac:chgData name="이상곤" userId="2f65e222-a19e-4f79-87c9-d76aac437b73" providerId="ADAL" clId="{B28BA8FE-4D2B-4EB8-B71D-AC585328E45F}" dt="2021-09-29T12:35:42.956" v="45" actId="14100"/>
          <ac:picMkLst>
            <pc:docMk/>
            <pc:sldMk cId="2587480157" sldId="377"/>
            <ac:picMk id="1032" creationId="{00000000-0000-0000-0000-000000000000}"/>
          </ac:picMkLst>
        </pc:picChg>
        <pc:cxnChg chg="mod">
          <ac:chgData name="이상곤" userId="2f65e222-a19e-4f79-87c9-d76aac437b73" providerId="ADAL" clId="{B28BA8FE-4D2B-4EB8-B71D-AC585328E45F}" dt="2021-09-29T12:35:42.956" v="45" actId="14100"/>
          <ac:cxnSpMkLst>
            <pc:docMk/>
            <pc:sldMk cId="2587480157" sldId="377"/>
            <ac:cxnSpMk id="17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6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9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0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B-7. OP-AMP</a:t>
            </a:r>
            <a:r>
              <a:rPr lang="ko-KR" altLang="en-US" sz="39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를이용한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9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기본증폭</a:t>
            </a: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[1]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985" y="4911551"/>
            <a:ext cx="3986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46541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446810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600" dirty="0">
                <a:solidFill>
                  <a:schemeClr val="tx1"/>
                </a:solidFill>
                <a:effectLst/>
                <a:latin typeface="+mn-ea"/>
                <a:ea typeface="+mn-ea"/>
              </a:rPr>
              <a:t>OP-AMP</a:t>
            </a:r>
            <a:r>
              <a:rPr lang="ko-KR" altLang="en-US" sz="36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의 특성</a:t>
            </a:r>
            <a:endParaRPr sz="3400" dirty="0">
              <a:solidFill>
                <a:schemeClr val="tx1"/>
              </a:solidFill>
              <a:effectLst/>
              <a:latin typeface="+mn-ea"/>
              <a:ea typeface="+mn-ea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F537A7-7280-4512-A20E-70ABCB7F63C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251520" y="1066630"/>
                <a:ext cx="8773931" cy="2074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07840" tIns="47610" rIns="0" bIns="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latinLnBrk="0">
                  <a:lnSpc>
                    <a:spcPct val="200000"/>
                  </a:lnSpc>
                </a:pPr>
                <a:r>
                  <a:rPr lang="en-US" altLang="ko-KR" sz="2800" b="1" dirty="0">
                    <a:cs typeface="Arial" panose="020B0604020202020204" pitchFamily="34" charset="0"/>
                  </a:rPr>
                  <a:t>OP-AMP</a:t>
                </a:r>
                <a:r>
                  <a:rPr lang="ko-KR" altLang="en-US" sz="2800" b="1" dirty="0">
                    <a:cs typeface="Arial" panose="020B0604020202020204" pitchFamily="34" charset="0"/>
                  </a:rPr>
                  <a:t>의 </a:t>
                </a:r>
                <a:r>
                  <a:rPr lang="ko-KR" altLang="ko-KR" sz="2800" b="1" dirty="0" err="1">
                    <a:cs typeface="Arial" panose="020B0604020202020204" pitchFamily="34" charset="0"/>
                  </a:rPr>
                  <a:t>virtual-ground</a:t>
                </a:r>
                <a:r>
                  <a:rPr lang="en-US" altLang="ko-KR" sz="2800" b="1" dirty="0">
                    <a:cs typeface="Arial" panose="020B0604020202020204" pitchFamily="34" charset="0"/>
                  </a:rPr>
                  <a:t>(</a:t>
                </a:r>
                <a:r>
                  <a:rPr lang="ko-KR" altLang="ko-KR" sz="2800" b="1" dirty="0">
                    <a:cs typeface="Arial" panose="020B0604020202020204" pitchFamily="34" charset="0"/>
                  </a:rPr>
                  <a:t>가상 접지) </a:t>
                </a:r>
                <a:r>
                  <a:rPr kumimoji="0" lang="ko-KR" altLang="ko-KR" sz="2800" b="1" i="0" u="none" strike="noStrike" cap="none" normalizeH="0" baseline="0" dirty="0">
                    <a:ln>
                      <a:noFill/>
                    </a:ln>
                    <a:effectLst/>
                  </a:rPr>
                  <a:t>특성</a:t>
                </a:r>
                <a:endParaRPr kumimoji="0" lang="ko-KR" altLang="ko-KR" i="0" u="none" strike="noStrike" cap="none" normalizeH="0" baseline="0" dirty="0">
                  <a:ln>
                    <a:noFill/>
                  </a:ln>
                  <a:effectLst/>
                </a:endParaRPr>
              </a:p>
              <a:p>
                <a:pPr lvl="0" latinLnBrk="0">
                  <a:lnSpc>
                    <a:spcPct val="200000"/>
                  </a:lnSpc>
                  <a:buFontTx/>
                  <a:buAutoNum type="arabicPeriod"/>
                </a:pPr>
                <a:r>
                  <a:rPr kumimoji="0" lang="ko-KR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  </a:t>
                </a:r>
                <a:r>
                  <a:rPr lang="ko-KR" altLang="ko-KR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kumimoji="0" lang="ko-KR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과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0" lang="ko-KR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사이의 전압은 0</a:t>
                </a:r>
                <a:r>
                  <a:rPr kumimoji="0" lang="en-US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V :</a:t>
                </a:r>
                <a:r>
                  <a:rPr kumimoji="0" lang="ko-KR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kumimoji="0" lang="en-US" altLang="ko-KR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</m:sub>
                    </m:sSub>
                    <m:r>
                      <a:rPr kumimoji="0" lang="en-US" altLang="ko-KR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0" lang="ko-KR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=</a:t>
                </a:r>
                <a:r>
                  <a:rPr kumimoji="0" lang="en-US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 </a:t>
                </a:r>
                <a:r>
                  <a:rPr kumimoji="0" lang="ko-KR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0 </a:t>
                </a:r>
                <a:r>
                  <a:rPr kumimoji="0" lang="en-US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&amp; </a:t>
                </a:r>
                <a:r>
                  <a:rPr kumimoji="0" lang="ko-KR" altLang="ko-KR" sz="2000" i="0" u="none" strike="noStrike" cap="none" normalizeH="0" baseline="0" dirty="0" err="1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G</a:t>
                </a:r>
                <a:r>
                  <a:rPr kumimoji="0" lang="en-US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(open loop gain) </a:t>
                </a:r>
                <a:r>
                  <a:rPr kumimoji="0" lang="ko-KR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=</a:t>
                </a:r>
                <a:r>
                  <a:rPr kumimoji="0" lang="en-US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 </a:t>
                </a:r>
                <a:r>
                  <a:rPr kumimoji="0" lang="ko-KR" altLang="ko-KR" b="1" i="0" u="none" strike="noStrike" cap="none" normalizeH="0" baseline="0" dirty="0">
                    <a:ln>
                      <a:noFill/>
                    </a:ln>
                    <a:effectLst/>
                    <a:latin typeface="+mn-ea"/>
                    <a:cs typeface="Arial" panose="020B0604020202020204" pitchFamily="34" charset="0"/>
                  </a:rPr>
                  <a:t>∞</a:t>
                </a:r>
                <a:r>
                  <a:rPr kumimoji="0" lang="ko-KR" altLang="ko-KR" i="0" u="none" strike="noStrike" cap="none" normalizeH="0" baseline="0" dirty="0">
                    <a:ln>
                      <a:noFill/>
                    </a:ln>
                    <a:effectLst/>
                    <a:latin typeface="+mn-ea"/>
                    <a:cs typeface="Arial" panose="020B0604020202020204" pitchFamily="34" charset="0"/>
                  </a:rPr>
                  <a:t>.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그림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 5-1)</a:t>
                </a:r>
                <a:endParaRPr kumimoji="0" lang="ko-KR" altLang="ko-KR" sz="1600" i="0" u="none" strike="noStrike" cap="none" normalizeH="0" baseline="0" dirty="0">
                  <a:ln>
                    <a:noFill/>
                  </a:ln>
                  <a:effectLst/>
                  <a:latin typeface="+mn-ea"/>
                  <a:cs typeface="Arial" panose="020B0604020202020204" pitchFamily="34" charset="0"/>
                </a:endParaRPr>
              </a:p>
              <a:p>
                <a:pPr latinLnBrk="0">
                  <a:lnSpc>
                    <a:spcPct val="200000"/>
                  </a:lnSpc>
                  <a:buFontTx/>
                  <a:buAutoNum type="arabicPeriod" startAt="2"/>
                </a:pPr>
                <a:r>
                  <a:rPr kumimoji="0" lang="ko-KR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  </a:t>
                </a:r>
                <a:r>
                  <a:rPr lang="ko-KR" altLang="ko-KR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ko-KR" altLang="ko-KR" sz="2000" dirty="0">
                    <a:cs typeface="Arial" panose="020B0604020202020204" pitchFamily="34" charset="0"/>
                  </a:rPr>
                  <a:t>과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0" lang="ko-KR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에 들어가는 전류는 0이다 : 입력 임피던스 </a:t>
                </a:r>
                <a:r>
                  <a:rPr kumimoji="0" lang="ko-KR" altLang="ko-KR" sz="2000" i="0" u="none" strike="noStrike" cap="none" normalizeH="0" baseline="0" dirty="0" err="1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R</a:t>
                </a:r>
                <a:r>
                  <a:rPr kumimoji="0" lang="ko-KR" altLang="ko-KR" sz="2000" i="0" u="none" strike="noStrike" cap="none" normalizeH="0" baseline="-30000" dirty="0" err="1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in</a:t>
                </a:r>
                <a:r>
                  <a:rPr kumimoji="0" lang="ko-KR" altLang="ko-KR" sz="20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=∞</a:t>
                </a:r>
                <a:r>
                  <a:rPr kumimoji="0" lang="ko-KR" altLang="ko-KR" sz="1600" i="0" u="none" strike="noStrike" cap="none" normalizeH="0" baseline="0" dirty="0">
                    <a:ln>
                      <a:noFill/>
                    </a:ln>
                    <a:effectLst/>
                    <a:cs typeface="Arial" panose="020B0604020202020204" pitchFamily="34" charset="0"/>
                  </a:rPr>
                  <a:t>.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 (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그림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 5-1)</a:t>
                </a:r>
                <a:endParaRPr lang="ko-KR" altLang="ko-KR" sz="1600" dirty="0">
                  <a:latin typeface="+mn-ea"/>
                  <a:cs typeface="Arial" panose="020B0604020202020204" pitchFamily="34" charset="0"/>
                </a:endParaRPr>
              </a:p>
              <a:p>
                <a:pPr lvl="0" latinLnBrk="0">
                  <a:lnSpc>
                    <a:spcPct val="200000"/>
                  </a:lnSpc>
                  <a:buFontTx/>
                  <a:buAutoNum type="arabicPeriod" startAt="2"/>
                </a:pPr>
                <a:endParaRPr kumimoji="0" lang="ko-KR" altLang="ko-KR" sz="2000" i="0" u="none" strike="noStrike" cap="none" normalizeH="0" baseline="0" dirty="0">
                  <a:ln>
                    <a:noFill/>
                  </a:ln>
                  <a:effectLst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066630"/>
                <a:ext cx="8773931" cy="2074338"/>
              </a:xfrm>
              <a:prstGeom prst="rect">
                <a:avLst/>
              </a:prstGeom>
              <a:blipFill>
                <a:blip r:embed="rId3"/>
                <a:stretch>
                  <a:fillRect t="-235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1428365" y="5966568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그림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5-1 Ideal OP-AMP</a:t>
            </a:r>
            <a:endParaRPr lang="ko-KR" altLang="en-US" sz="16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1DE2F5-8DBD-4EF8-9673-0DFBE727023A}"/>
              </a:ext>
            </a:extLst>
          </p:cNvPr>
          <p:cNvGrpSpPr/>
          <p:nvPr/>
        </p:nvGrpSpPr>
        <p:grpSpPr>
          <a:xfrm>
            <a:off x="4644008" y="3289351"/>
            <a:ext cx="3935067" cy="2984049"/>
            <a:chOff x="979745" y="3144376"/>
            <a:chExt cx="4151091" cy="2952328"/>
          </a:xfrm>
        </p:grpSpPr>
        <p:pic>
          <p:nvPicPr>
            <p:cNvPr id="1032" name="Picture 8" descr="https://upload.wikimedia.org/wikipedia/commons/thumb/4/41/Op-Amp_Inverting_Amplifier.svg/300px-Op-Amp_Inverting_Amplifier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356" y="3144376"/>
              <a:ext cx="3688480" cy="2559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979745" y="3207092"/>
              <a:ext cx="2068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0000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Virtual ground point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 flipV="1">
              <a:off x="2566516" y="3564804"/>
              <a:ext cx="504056" cy="778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타원 18"/>
            <p:cNvSpPr/>
            <p:nvPr/>
          </p:nvSpPr>
          <p:spPr bwMode="auto">
            <a:xfrm>
              <a:off x="3120524" y="4368512"/>
              <a:ext cx="144016" cy="1580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D0BD09A-E1A9-4AE2-B9CB-E430FB98B176}"/>
                </a:ext>
              </a:extLst>
            </p:cNvPr>
            <p:cNvSpPr/>
            <p:nvPr/>
          </p:nvSpPr>
          <p:spPr>
            <a:xfrm>
              <a:off x="2133416" y="5758150"/>
              <a:ext cx="24272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그림 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5-2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반전 증폭회로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endParaRPr lang="ko-KR" altLang="en-US" sz="1600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E350F78-ED91-47C7-B526-35C28A0B2D14}"/>
              </a:ext>
            </a:extLst>
          </p:cNvPr>
          <p:cNvGrpSpPr/>
          <p:nvPr/>
        </p:nvGrpSpPr>
        <p:grpSpPr>
          <a:xfrm>
            <a:off x="1287004" y="3345429"/>
            <a:ext cx="3024336" cy="2311247"/>
            <a:chOff x="5364088" y="3218119"/>
            <a:chExt cx="3164137" cy="249196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4088" y="3218119"/>
              <a:ext cx="3164137" cy="2491963"/>
            </a:xfrm>
            <a:prstGeom prst="rect">
              <a:avLst/>
            </a:prstGeom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0D7284-4066-486B-B055-10595F9BBAC7}"/>
                </a:ext>
              </a:extLst>
            </p:cNvPr>
            <p:cNvSpPr/>
            <p:nvPr/>
          </p:nvSpPr>
          <p:spPr bwMode="auto">
            <a:xfrm>
              <a:off x="6304948" y="4115647"/>
              <a:ext cx="355284" cy="41089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C7B0BF6-542A-45FA-AFCC-2514FB640E18}"/>
                </a:ext>
              </a:extLst>
            </p:cNvPr>
            <p:cNvSpPr/>
            <p:nvPr/>
          </p:nvSpPr>
          <p:spPr bwMode="auto">
            <a:xfrm>
              <a:off x="6395919" y="4676626"/>
              <a:ext cx="355284" cy="41089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FC67DA7-A951-40F8-B549-617CDFB2F7A4}"/>
                </a:ext>
              </a:extLst>
            </p:cNvPr>
            <p:cNvSpPr/>
            <p:nvPr/>
          </p:nvSpPr>
          <p:spPr bwMode="auto">
            <a:xfrm>
              <a:off x="5833038" y="4180894"/>
              <a:ext cx="355284" cy="61625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48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46541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8378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600" dirty="0">
                <a:solidFill>
                  <a:schemeClr val="tx1"/>
                </a:solidFill>
                <a:effectLst/>
                <a:latin typeface="+mn-ea"/>
                <a:ea typeface="+mn-ea"/>
              </a:rPr>
              <a:t>OP-AMP</a:t>
            </a:r>
            <a:r>
              <a:rPr lang="ko-KR" altLang="en-US" sz="36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의 특성 </a:t>
            </a:r>
            <a:r>
              <a:rPr lang="en-US" altLang="ko-KR" sz="360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반전 증폭기의 </a:t>
            </a:r>
            <a:r>
              <a:rPr lang="en-US" altLang="ko-KR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Gain</a:t>
            </a:r>
            <a:endParaRPr sz="3400" dirty="0">
              <a:solidFill>
                <a:schemeClr val="tx1"/>
              </a:solidFill>
              <a:effectLst/>
              <a:latin typeface="+mn-ea"/>
              <a:ea typeface="+mn-ea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F537A7-7280-4512-A20E-70ABCB7F63C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AB7EDD4-1D33-4290-911F-F30007ED5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05" y="1336989"/>
                <a:ext cx="4862606" cy="27937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키르히호프의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 법칙</a:t>
                </a: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(KCL),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</a:rPr>
                  <a:t>OP-AMP 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입력 임피던스가 </a:t>
                </a: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∞이므로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</a:t>
                </a:r>
                <a:r>
                  <a:rPr kumimoji="0" lang="ko-KR" altLang="ko-KR" sz="1600" b="0" i="1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I</a:t>
                </a:r>
                <a:r>
                  <a:rPr kumimoji="0" lang="ko-KR" altLang="ko-KR" sz="1600" b="0" i="1" u="none" strike="noStrike" cap="none" normalizeH="0" baseline="-3000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i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 = </a:t>
                </a:r>
                <a:r>
                  <a:rPr kumimoji="0" lang="ko-KR" altLang="ko-KR" sz="1600" b="0" i="1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I</a:t>
                </a:r>
                <a:r>
                  <a:rPr kumimoji="0" lang="ko-KR" altLang="ko-KR" sz="1600" b="0" i="1" u="none" strike="noStrike" cap="none" normalizeH="0" baseline="-3000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f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 </a:t>
                </a: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</a:t>
                </a: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적용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,</a:t>
                </a:r>
                <a:endPara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800" dirty="0">
                    <a:solidFill>
                      <a:srgbClr val="000000"/>
                    </a:solidFill>
                    <a:latin typeface="+mn-ea"/>
                  </a:rPr>
                  <a:t>     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0" lang="en-US" altLang="ko-K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0" lang="en-US" altLang="ko-K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ko-KR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ko-KR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ko-K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   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(</a:t>
                </a:r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)</a:t>
                </a:r>
                <a:endParaRPr kumimoji="0" lang="en-US" altLang="ko-KR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800" dirty="0">
                    <a:solidFill>
                      <a:srgbClr val="000000"/>
                    </a:solidFill>
                    <a:latin typeface="+mn-ea"/>
                  </a:rPr>
                  <a:t>   </a:t>
                </a:r>
                <a:r>
                  <a:rPr lang="ko-KR" altLang="ko-KR" sz="2800" dirty="0">
                    <a:solidFill>
                      <a:srgbClr val="000000"/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rgbClr val="000000"/>
                    </a:solidFill>
                    <a:latin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solidFill>
                      <a:srgbClr val="000000"/>
                    </a:solidFill>
                    <a:latin typeface="+mn-ea"/>
                  </a:rPr>
                  <a:t>	 </a:t>
                </a:r>
                <a:r>
                  <a:rPr lang="ko-KR" altLang="ko-KR" sz="2800" dirty="0">
                    <a:solidFill>
                      <a:srgbClr val="000000"/>
                    </a:solidFill>
                    <a:latin typeface="+mn-ea"/>
                  </a:rPr>
                  <a:t>(</a:t>
                </a:r>
                <a:r>
                  <a:rPr lang="en-US" altLang="ko-KR" sz="2800" dirty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ko-KR" altLang="ko-KR" sz="2800" dirty="0">
                    <a:solidFill>
                      <a:srgbClr val="000000"/>
                    </a:solidFill>
                    <a:latin typeface="+mn-ea"/>
                  </a:rPr>
                  <a:t>)</a:t>
                </a:r>
                <a:endParaRPr lang="en-US" altLang="ko-KR" sz="280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AB7EDD4-1D33-4290-911F-F30007ED5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405" y="1336989"/>
                <a:ext cx="4862606" cy="2793714"/>
              </a:xfrm>
              <a:prstGeom prst="rect">
                <a:avLst/>
              </a:prstGeom>
              <a:blipFill>
                <a:blip r:embed="rId2"/>
                <a:stretch>
                  <a:fillRect l="-7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C4D977D-50CE-4C2E-BF26-BCE11F95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9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66" y="2132856"/>
            <a:ext cx="4098929" cy="278806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EA4B7F-70DD-409E-955D-B92C71370B01}"/>
              </a:ext>
            </a:extLst>
          </p:cNvPr>
          <p:cNvSpPr txBox="1"/>
          <p:nvPr/>
        </p:nvSpPr>
        <p:spPr>
          <a:xfrm>
            <a:off x="5867592" y="1743108"/>
            <a:ext cx="214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그림 </a:t>
            </a:r>
            <a:r>
              <a:rPr lang="en-US" altLang="ko-KR" sz="1600" dirty="0">
                <a:latin typeface="+mn-ea"/>
              </a:rPr>
              <a:t>5-3 </a:t>
            </a:r>
            <a:r>
              <a:rPr lang="ko-KR" altLang="en-US" sz="1600" dirty="0">
                <a:latin typeface="+mn-ea"/>
              </a:rPr>
              <a:t>반전 증폭기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66A1-0519-4C1A-AEAC-A5C6C04AFE79}"/>
                  </a:ext>
                </a:extLst>
              </p:cNvPr>
              <p:cNvSpPr txBox="1"/>
              <p:nvPr/>
            </p:nvSpPr>
            <p:spPr>
              <a:xfrm>
                <a:off x="127405" y="4483301"/>
                <a:ext cx="6818934" cy="1465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이고, </a:t>
                </a:r>
                <a:r>
                  <a:rPr kumimoji="0" lang="ko-KR" altLang="ko-KR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virtual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</a:t>
                </a:r>
                <a:r>
                  <a:rPr kumimoji="0" lang="ko-KR" altLang="ko-KR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ground인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 </a:t>
                </a:r>
                <a:r>
                  <a:rPr kumimoji="0" lang="ko-KR" altLang="ko-KR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S점의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 전위 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ko-KR" altLang="ko-KR" sz="1600" b="0" i="1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≅ 0 이므로,</a:t>
                </a:r>
                <a:endPara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ko-KR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  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(</a:t>
                </a:r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3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66A1-0519-4C1A-AEAC-A5C6C04AF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5" y="4483301"/>
                <a:ext cx="6818934" cy="1465979"/>
              </a:xfrm>
              <a:prstGeom prst="rect">
                <a:avLst/>
              </a:prstGeom>
              <a:blipFill>
                <a:blip r:embed="rId5"/>
                <a:stretch>
                  <a:fillRect l="-5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7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46541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866673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600" dirty="0">
                <a:solidFill>
                  <a:schemeClr val="tx1"/>
                </a:solidFill>
                <a:effectLst/>
                <a:latin typeface="+mn-ea"/>
                <a:ea typeface="+mn-ea"/>
              </a:rPr>
              <a:t>OP-AMP</a:t>
            </a:r>
            <a:r>
              <a:rPr lang="ko-KR" altLang="en-US" sz="36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의 특성 </a:t>
            </a:r>
            <a:r>
              <a:rPr lang="en-US" altLang="ko-KR" sz="360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sz="360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비</a:t>
            </a:r>
            <a:r>
              <a:rPr lang="ko-KR" altLang="en-US" sz="3600" dirty="0" err="1">
                <a:solidFill>
                  <a:srgbClr val="282828"/>
                </a:solidFill>
                <a:effectLst/>
                <a:latin typeface="+mn-ea"/>
                <a:ea typeface="+mn-ea"/>
              </a:rPr>
              <a:t>반전</a:t>
            </a:r>
            <a:r>
              <a:rPr lang="ko-KR" altLang="en-US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 증폭기의 </a:t>
            </a:r>
            <a:r>
              <a:rPr lang="en-US" altLang="ko-KR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Gain</a:t>
            </a:r>
            <a:endParaRPr sz="3400" dirty="0">
              <a:solidFill>
                <a:schemeClr val="tx1"/>
              </a:solidFill>
              <a:effectLst/>
              <a:latin typeface="+mn-ea"/>
              <a:ea typeface="+mn-ea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F537A7-7280-4512-A20E-70ABCB7F63C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AB7EDD4-1D33-4290-911F-F30007ED5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14" y="1365528"/>
                <a:ext cx="4959030" cy="40080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전압</a:t>
                </a: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</a:t>
                </a: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분배법칙에 의하여 </a:t>
                </a: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Vo</a:t>
                </a: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와 </a:t>
                </a: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Vs</a:t>
                </a: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의 관계 성립</a:t>
                </a: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..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          </a:t>
                </a:r>
                <a:r>
                  <a:rPr kumimoji="0" lang="ko-KR" altLang="ko-KR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en-US" altLang="ko-K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0" lang="en-US" altLang="ko-K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kumimoji="0" lang="en-US" altLang="ko-KR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      </a:t>
                </a:r>
                <a:r>
                  <a:rPr kumimoji="0" lang="ko-KR" altLang="ko-KR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(</a:t>
                </a:r>
                <a:r>
                  <a:rPr kumimoji="0" lang="en-US" altLang="ko-KR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r>
                  <a:rPr kumimoji="0" lang="ko-KR" altLang="ko-KR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)</a:t>
                </a:r>
                <a:endParaRPr kumimoji="0" lang="en-US" altLang="ko-KR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dirty="0">
                  <a:solidFill>
                    <a:srgbClr val="000000"/>
                  </a:solidFill>
                  <a:latin typeface="+mn-ea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sz="1600" dirty="0" err="1">
                    <a:solidFill>
                      <a:srgbClr val="000000"/>
                    </a:solidFill>
                    <a:latin typeface="+mn-ea"/>
                  </a:rPr>
                  <a:t>virtual</a:t>
                </a:r>
                <a:r>
                  <a:rPr lang="ko-KR" altLang="ko-KR" sz="1600" dirty="0">
                    <a:solidFill>
                      <a:srgbClr val="000000"/>
                    </a:solidFill>
                    <a:latin typeface="+mn-ea"/>
                  </a:rPr>
                  <a:t> </a:t>
                </a:r>
                <a:r>
                  <a:rPr lang="ko-KR" altLang="ko-KR" sz="1600" dirty="0" err="1">
                    <a:solidFill>
                      <a:srgbClr val="000000"/>
                    </a:solidFill>
                    <a:latin typeface="+mn-ea"/>
                  </a:rPr>
                  <a:t>ground인</a:t>
                </a:r>
                <a:r>
                  <a:rPr lang="ko-KR" altLang="ko-KR" sz="1600" dirty="0">
                    <a:solidFill>
                      <a:srgbClr val="000000"/>
                    </a:solidFill>
                    <a:latin typeface="+mn-ea"/>
                  </a:rPr>
                  <a:t> </a:t>
                </a:r>
                <a:r>
                  <a:rPr lang="ko-KR" altLang="ko-KR" sz="1600" dirty="0" err="1">
                    <a:solidFill>
                      <a:srgbClr val="000000"/>
                    </a:solidFill>
                    <a:latin typeface="+mn-ea"/>
                  </a:rPr>
                  <a:t>S점의</a:t>
                </a:r>
                <a:r>
                  <a:rPr lang="ko-KR" altLang="ko-KR" sz="1600" dirty="0">
                    <a:solidFill>
                      <a:srgbClr val="000000"/>
                    </a:solidFill>
                    <a:latin typeface="+mn-ea"/>
                  </a:rPr>
                  <a:t> 전위 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ko-KR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sz="1600" dirty="0">
                    <a:solidFill>
                      <a:srgbClr val="000000"/>
                    </a:solidFill>
                    <a:latin typeface="+mn-ea"/>
                  </a:rPr>
                  <a:t> 이므로</a:t>
                </a:r>
                <a:r>
                  <a:rPr lang="ko-KR" altLang="ko-KR" dirty="0">
                    <a:solidFill>
                      <a:srgbClr val="000000"/>
                    </a:solidFill>
                    <a:latin typeface="+mn-ea"/>
                  </a:rPr>
                  <a:t>,</a:t>
                </a:r>
                <a:endParaRPr lang="en-US" altLang="ko-KR" dirty="0">
                  <a:solidFill>
                    <a:srgbClr val="000000"/>
                  </a:solidFill>
                  <a:latin typeface="+mn-ea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	</a:t>
                </a:r>
                <a:r>
                  <a:rPr lang="ko-KR" altLang="ko-KR" sz="2000" dirty="0">
                    <a:solidFill>
                      <a:srgbClr val="0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       </a:t>
                </a:r>
                <a:r>
                  <a:rPr lang="ko-KR" altLang="ko-KR" sz="2000" dirty="0">
                    <a:solidFill>
                      <a:srgbClr val="000000"/>
                    </a:solidFill>
                    <a:latin typeface="+mn-ea"/>
                  </a:rPr>
                  <a:t>(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ko-KR" altLang="ko-KR" sz="2000" dirty="0">
                    <a:solidFill>
                      <a:srgbClr val="000000"/>
                    </a:solidFill>
                    <a:latin typeface="+mn-ea"/>
                  </a:rPr>
                  <a:t>)</a:t>
                </a:r>
                <a:endParaRPr lang="en-US" altLang="ko-KR" sz="2000" dirty="0">
                  <a:solidFill>
                    <a:srgbClr val="000000"/>
                  </a:solidFill>
                  <a:latin typeface="+mn-ea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2000" dirty="0">
                  <a:solidFill>
                    <a:srgbClr val="000000"/>
                  </a:solidFill>
                  <a:latin typeface="+mn-ea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( 1+ 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ko-KR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  </a:t>
                </a:r>
                <a:r>
                  <a:rPr kumimoji="0" lang="ko-KR" altLang="ko-KR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(</a:t>
                </a:r>
                <a:r>
                  <a:rPr kumimoji="0" lang="en-US" altLang="ko-KR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3</a:t>
                </a:r>
                <a:r>
                  <a:rPr kumimoji="0" lang="ko-KR" altLang="ko-KR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)</a:t>
                </a: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AB7EDD4-1D33-4290-911F-F30007ED5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914" y="1365528"/>
                <a:ext cx="4959030" cy="4008020"/>
              </a:xfrm>
              <a:prstGeom prst="rect">
                <a:avLst/>
              </a:prstGeom>
              <a:blipFill>
                <a:blip r:embed="rId2"/>
                <a:stretch>
                  <a:fillRect l="-6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752774D2-0C36-489D-A970-53986C4CCBC6}"/>
              </a:ext>
            </a:extLst>
          </p:cNvPr>
          <p:cNvGrpSpPr/>
          <p:nvPr/>
        </p:nvGrpSpPr>
        <p:grpSpPr>
          <a:xfrm>
            <a:off x="4761347" y="1666177"/>
            <a:ext cx="4309435" cy="3498902"/>
            <a:chOff x="5767251" y="3282665"/>
            <a:chExt cx="4309435" cy="34989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EA4B7F-70DD-409E-955D-B92C71370B01}"/>
                </a:ext>
              </a:extLst>
            </p:cNvPr>
            <p:cNvSpPr txBox="1"/>
            <p:nvPr/>
          </p:nvSpPr>
          <p:spPr>
            <a:xfrm>
              <a:off x="6907247" y="3282665"/>
              <a:ext cx="2355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그림 </a:t>
              </a:r>
              <a:r>
                <a:rPr lang="en-US" altLang="ko-KR" sz="1600" dirty="0">
                  <a:latin typeface="+mn-ea"/>
                </a:rPr>
                <a:t>5-4 </a:t>
              </a:r>
              <a:r>
                <a:rPr lang="ko-KR" altLang="en-US" sz="1600" dirty="0" err="1">
                  <a:latin typeface="+mn-ea"/>
                </a:rPr>
                <a:t>비반전</a:t>
              </a:r>
              <a:r>
                <a:rPr lang="ko-KR" altLang="en-US" sz="1600" dirty="0">
                  <a:latin typeface="+mn-ea"/>
                </a:rPr>
                <a:t> 증폭기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770E34-6DF0-467C-9F4A-FE6050BB8683}"/>
                </a:ext>
              </a:extLst>
            </p:cNvPr>
            <p:cNvGrpSpPr/>
            <p:nvPr/>
          </p:nvGrpSpPr>
          <p:grpSpPr>
            <a:xfrm>
              <a:off x="5767251" y="3717116"/>
              <a:ext cx="4309435" cy="2664296"/>
              <a:chOff x="9782132" y="1180124"/>
              <a:chExt cx="4309435" cy="227479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0BC328E-4F13-4FD5-8824-7694D9A94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100000"/>
                        </a14:imgEffect>
                        <a14:imgEffect>
                          <a14:brightnessContrast contras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782132" y="1180124"/>
                <a:ext cx="4309435" cy="227479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2E0BDD-64EA-4C43-A8DA-E4EC65186CA5}"/>
                  </a:ext>
                </a:extLst>
              </p:cNvPr>
              <p:cNvSpPr txBox="1"/>
              <p:nvPr/>
            </p:nvSpPr>
            <p:spPr>
              <a:xfrm>
                <a:off x="11338002" y="1804174"/>
                <a:ext cx="30008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0D95E3-5B11-4C18-BB7E-93AB7D1543B5}"/>
                  </a:ext>
                </a:extLst>
              </p:cNvPr>
              <p:cNvSpPr txBox="1"/>
              <p:nvPr/>
            </p:nvSpPr>
            <p:spPr>
              <a:xfrm>
                <a:off x="11619540" y="1948190"/>
                <a:ext cx="300082" cy="31533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66D47C-723E-43C6-BE17-5E0D8C967552}"/>
                    </a:ext>
                  </a:extLst>
                </p:cNvPr>
                <p:cNvSpPr txBox="1"/>
                <p:nvPr/>
              </p:nvSpPr>
              <p:spPr>
                <a:xfrm>
                  <a:off x="6275179" y="6443013"/>
                  <a:ext cx="86930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ko-KR" sz="1600" dirty="0"/>
                    <a:t>=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ea typeface="바탕" panose="02030600000101010101" pitchFamily="18" charset="-12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𝑖</m:t>
                          </m:r>
                        </m:sub>
                      </m:sSub>
                    </m:oMath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66D47C-723E-43C6-BE17-5E0D8C967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179" y="6443013"/>
                  <a:ext cx="869307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577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499432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실험</a:t>
            </a:r>
            <a:r>
              <a:rPr lang="en-US" altLang="ko-KR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1 : </a:t>
            </a:r>
            <a:r>
              <a:rPr lang="ko-KR" altLang="en-US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반전 증폭기</a:t>
            </a:r>
            <a:endParaRPr sz="3400" dirty="0">
              <a:solidFill>
                <a:schemeClr val="tx1"/>
              </a:solidFill>
              <a:effectLst/>
              <a:latin typeface="+mn-ea"/>
              <a:ea typeface="+mn-ea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FB5C9B-90A5-4478-8B91-058247CF4B36}"/>
              </a:ext>
            </a:extLst>
          </p:cNvPr>
          <p:cNvSpPr/>
          <p:nvPr/>
        </p:nvSpPr>
        <p:spPr>
          <a:xfrm>
            <a:off x="107784" y="1187460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그림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5-5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반전 회로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5580112" y="1484784"/>
                <a:ext cx="3312368" cy="24482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07840" tIns="47610" rIns="0" bIns="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latinLnBrk="0">
                  <a:lnSpc>
                    <a:spcPct val="150000"/>
                  </a:lnSpc>
                </a:pP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[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실험 조건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]</a:t>
                </a:r>
              </a:p>
              <a:p>
                <a:pPr lvl="0" latinLnBrk="0">
                  <a:lnSpc>
                    <a:spcPct val="150000"/>
                  </a:lnSpc>
                </a:pP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OP-AMP : uA741</a:t>
                </a:r>
              </a:p>
              <a:p>
                <a:pPr lvl="0" latinLnBrk="0">
                  <a:lnSpc>
                    <a:spcPct val="150000"/>
                  </a:lnSpc>
                </a:pP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전원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전압 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: 10V, -10V</a:t>
                </a:r>
              </a:p>
              <a:p>
                <a:pPr lvl="0" latinLnBrk="0">
                  <a:lnSpc>
                    <a:spcPct val="150000"/>
                  </a:lnSpc>
                </a:pP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입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주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파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:100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+mn-ea"/>
                  <a:cs typeface="Arial" panose="020B0604020202020204" pitchFamily="34" charset="0"/>
                </a:endParaRPr>
              </a:p>
              <a:p>
                <a:pPr lvl="0" latinLnBrk="0">
                  <a:lnSpc>
                    <a:spcPct val="150000"/>
                  </a:lnSpc>
                </a:pPr>
                <a:r>
                  <a:rPr lang="en-US" altLang="ko-KR" b="0" dirty="0">
                    <a:latin typeface="+mn-ea"/>
                    <a:cs typeface="Arial" panose="020B0604020202020204" pitchFamily="34" charset="0"/>
                  </a:rPr>
                  <a:t>Feedback</a:t>
                </a:r>
                <a:r>
                  <a:rPr lang="ko-KR" altLang="en-US" b="0" dirty="0">
                    <a:latin typeface="+mn-ea"/>
                    <a:cs typeface="Arial" panose="020B0604020202020204" pitchFamily="34" charset="0"/>
                  </a:rPr>
                  <a:t> 저항 </a:t>
                </a:r>
                <a:r>
                  <a:rPr lang="en-US" altLang="ko-KR" b="0" dirty="0">
                    <a:latin typeface="+mn-ea"/>
                    <a:cs typeface="Arial" panose="020B0604020202020204" pitchFamily="34" charset="0"/>
                  </a:rPr>
                  <a:t>: 10k</a:t>
                </a:r>
                <a:r>
                  <a:rPr lang="ko-KR" altLang="en-US" b="0" dirty="0">
                    <a:latin typeface="+mn-ea"/>
                    <a:cs typeface="Arial" panose="020B0604020202020204" pitchFamily="34" charset="0"/>
                  </a:rPr>
                  <a:t>고정</a:t>
                </a:r>
                <a:endParaRPr lang="en-US" altLang="ko-KR" b="0" dirty="0">
                  <a:latin typeface="+mn-ea"/>
                  <a:cs typeface="Arial" panose="020B0604020202020204" pitchFamily="34" charset="0"/>
                </a:endParaRPr>
              </a:p>
              <a:p>
                <a:pPr lvl="0" latinLnBrk="0">
                  <a:lnSpc>
                    <a:spcPct val="150000"/>
                  </a:lnSpc>
                </a:pP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입력 저항 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: 2k, 10k, 20k</a:t>
                </a:r>
              </a:p>
              <a:p>
                <a:pPr lvl="0" latinLnBrk="0">
                  <a:lnSpc>
                    <a:spcPct val="150000"/>
                  </a:lnSpc>
                </a:pPr>
                <a:r>
                  <a:rPr lang="ko-KR" altLang="en-US" b="0" dirty="0">
                    <a:latin typeface="+mn-ea"/>
                    <a:cs typeface="Arial" panose="020B0604020202020204" pitchFamily="34" charset="0"/>
                  </a:rPr>
                  <a:t>입력</a:t>
                </a:r>
                <a:r>
                  <a:rPr lang="en-US" altLang="ko-KR" b="0" dirty="0"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ko-KR" altLang="en-US" b="0" dirty="0">
                    <a:latin typeface="+mn-ea"/>
                    <a:cs typeface="Arial" panose="020B0604020202020204" pitchFamily="34" charset="0"/>
                  </a:rPr>
                  <a:t>전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압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:2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n-US" altLang="ko-KR" b="0" i="1" dirty="0">
                  <a:latin typeface="+mn-ea"/>
                  <a:cs typeface="Arial" panose="020B0604020202020204" pitchFamily="34" charset="0"/>
                </a:endParaRPr>
              </a:p>
              <a:p>
                <a:pPr lvl="0" latinLnBrk="0">
                  <a:lnSpc>
                    <a:spcPct val="150000"/>
                  </a:lnSpc>
                </a:pPr>
                <a:endParaRPr kumimoji="0" lang="ko-KR" altLang="ko-KR" i="0" u="none" strike="noStrike" cap="none" normalizeH="0" baseline="0" dirty="0">
                  <a:ln>
                    <a:noFill/>
                  </a:ln>
                  <a:effectLst/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1484784"/>
                <a:ext cx="3312368" cy="2448272"/>
              </a:xfrm>
              <a:prstGeom prst="rect">
                <a:avLst/>
              </a:prstGeom>
              <a:blipFill>
                <a:blip r:embed="rId2"/>
                <a:stretch>
                  <a:fillRect t="-15461" b="-648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5" y="1373226"/>
            <a:ext cx="5987483" cy="51196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60CE24-0312-4D4B-B36D-6AD735B01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9" y="4005064"/>
            <a:ext cx="2376264" cy="23762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EC55413-2E1E-4949-85A4-808B95A6F2B9}"/>
              </a:ext>
            </a:extLst>
          </p:cNvPr>
          <p:cNvSpPr/>
          <p:nvPr/>
        </p:nvSpPr>
        <p:spPr>
          <a:xfrm>
            <a:off x="5724128" y="6474822"/>
            <a:ext cx="316835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그림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5-6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uA741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pin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배치도</a:t>
            </a:r>
            <a:endParaRPr lang="ko-KR" altLang="en-US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445276-12F1-4EF0-8E9C-4E24FA0B3BAC}"/>
                  </a:ext>
                </a:extLst>
              </p:cNvPr>
              <p:cNvSpPr txBox="1"/>
              <p:nvPr/>
            </p:nvSpPr>
            <p:spPr>
              <a:xfrm>
                <a:off x="190505" y="3926466"/>
                <a:ext cx="106912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000000"/>
                    </a:solidFill>
                    <a:ea typeface="바탕" panose="02030600000101010101" pitchFamily="18" charset="-127"/>
                  </a:rPr>
                  <a:t>V3 </a:t>
                </a:r>
                <a:r>
                  <a:rPr lang="en-US" altLang="ko-KR" sz="1600" dirty="0"/>
                  <a:t>=</a:t>
                </a:r>
                <a:r>
                  <a:rPr lang="en-US" altLang="ko-KR" sz="1600" dirty="0">
                    <a:solidFill>
                      <a:srgbClr val="000000"/>
                    </a:solidFill>
                    <a:ea typeface="바탕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𝑛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445276-12F1-4EF0-8E9C-4E24FA0B3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5" y="3926466"/>
                <a:ext cx="1069128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C6380B-6A1E-4959-98D1-755254399EE2}"/>
                  </a:ext>
                </a:extLst>
              </p:cNvPr>
              <p:cNvSpPr txBox="1"/>
              <p:nvPr/>
            </p:nvSpPr>
            <p:spPr>
              <a:xfrm>
                <a:off x="4139952" y="4265020"/>
                <a:ext cx="106912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𝑅𝐿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  <a:ea typeface="바탕" panose="02030600000101010101" pitchFamily="18" charset="-127"/>
                  </a:rPr>
                  <a:t> </a:t>
                </a:r>
                <a:r>
                  <a:rPr lang="en-US" altLang="ko-KR" sz="1600" dirty="0"/>
                  <a:t>=</a:t>
                </a:r>
                <a:r>
                  <a:rPr lang="en-US" altLang="ko-KR" sz="1600" dirty="0">
                    <a:solidFill>
                      <a:srgbClr val="000000"/>
                    </a:solidFill>
                    <a:ea typeface="바탕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𝑂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C6380B-6A1E-4959-98D1-75525439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265020"/>
                <a:ext cx="1069128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485030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실험</a:t>
            </a:r>
            <a:r>
              <a:rPr lang="en-US" altLang="ko-KR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1 : </a:t>
            </a:r>
            <a:r>
              <a:rPr lang="ko-KR" altLang="en-US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반전 증폭기</a:t>
            </a:r>
            <a:endParaRPr sz="3400" dirty="0">
              <a:solidFill>
                <a:schemeClr val="tx1"/>
              </a:solidFill>
              <a:effectLst/>
              <a:latin typeface="+mn-ea"/>
              <a:ea typeface="+mn-ea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5BD25F-70F3-4266-A507-DDDFA2A7AFEB}"/>
              </a:ext>
            </a:extLst>
          </p:cNvPr>
          <p:cNvSpPr/>
          <p:nvPr/>
        </p:nvSpPr>
        <p:spPr>
          <a:xfrm>
            <a:off x="53752" y="1053237"/>
            <a:ext cx="9036495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실험 순서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]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1) Vo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출력의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peak-to-peak value(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또는 최대값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 측정하여 표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5-1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 기록하고 증폭도를 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계산하시오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marL="168910" indent="-16891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2)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입력과 출력의 위상 관계를 관찰하고 역상 또는 동상으로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기록하시오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2)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표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5-1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과 같이 </a:t>
            </a:r>
            <a:r>
              <a:rPr lang="en-US" altLang="ko-KR" i="1" dirty="0" err="1">
                <a:solidFill>
                  <a:srgbClr val="000000"/>
                </a:solidFill>
                <a:latin typeface="+mn-ea"/>
              </a:rPr>
              <a:t>R</a:t>
            </a:r>
            <a:r>
              <a:rPr lang="en-US" altLang="ko-KR" i="1" baseline="-25000" dirty="0" err="1">
                <a:solidFill>
                  <a:srgbClr val="000000"/>
                </a:solidFill>
                <a:latin typeface="+mn-ea"/>
              </a:rPr>
              <a:t>in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 변화시켜 가며 위의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1)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와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2)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의 실험을 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반복하시오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D8F66C-771F-4E7E-BF9E-55C926A95BF7}"/>
              </a:ext>
            </a:extLst>
          </p:cNvPr>
          <p:cNvSpPr/>
          <p:nvPr/>
        </p:nvSpPr>
        <p:spPr>
          <a:xfrm>
            <a:off x="615639" y="3639455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표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5-1.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반전 회로</a:t>
            </a:r>
            <a:r>
              <a:rPr lang="ko-KR" altLang="en-US" sz="1600" dirty="0">
                <a:latin typeface="+mn-ea"/>
              </a:rPr>
              <a:t>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0F7B75-425A-434E-BDA4-F15586038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38101"/>
              </p:ext>
            </p:extLst>
          </p:nvPr>
        </p:nvGraphicFramePr>
        <p:xfrm>
          <a:off x="355816" y="4149080"/>
          <a:ext cx="8516743" cy="1808925"/>
        </p:xfrm>
        <a:graphic>
          <a:graphicData uri="http://schemas.openxmlformats.org/drawingml/2006/table">
            <a:tbl>
              <a:tblPr/>
              <a:tblGrid>
                <a:gridCol w="1119840">
                  <a:extLst>
                    <a:ext uri="{9D8B030D-6E8A-4147-A177-3AD203B41FA5}">
                      <a16:colId xmlns:a16="http://schemas.microsoft.com/office/drawing/2014/main" val="372444846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456315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0172168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8624574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861305005"/>
                    </a:ext>
                  </a:extLst>
                </a:gridCol>
                <a:gridCol w="988191">
                  <a:extLst>
                    <a:ext uri="{9D8B030D-6E8A-4147-A177-3AD203B41FA5}">
                      <a16:colId xmlns:a16="http://schemas.microsoft.com/office/drawing/2014/main" val="4006491567"/>
                    </a:ext>
                  </a:extLst>
                </a:gridCol>
              </a:tblGrid>
              <a:tr h="31847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2000" b="1" i="1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</a:t>
                      </a:r>
                      <a:r>
                        <a:rPr lang="el-GR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Ω)</a:t>
                      </a:r>
                      <a:endParaRPr lang="el-GR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2000" b="1" i="1" baseline="-25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sz="2000" b="1" i="1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</a:t>
                      </a:r>
                      <a:r>
                        <a:rPr lang="el-GR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Ω)</a:t>
                      </a:r>
                      <a:endParaRPr lang="el-GR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2000" b="1" i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sz="2000" b="1" i="1" baseline="-25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V)</a:t>
                      </a:r>
                      <a:endParaRPr 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2000" b="1" i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Vpp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V)</a:t>
                      </a:r>
                      <a:endParaRPr 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이득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sz="2000" b="1" i="1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/V</a:t>
                      </a:r>
                      <a:r>
                        <a:rPr lang="en-US" sz="2000" b="1" i="1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effectLst/>
                          <a:latin typeface="+mn-ea"/>
                          <a:ea typeface="+mn-ea"/>
                        </a:rPr>
                        <a:t>위상</a:t>
                      </a:r>
                      <a:endParaRPr 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325684"/>
                  </a:ext>
                </a:extLst>
              </a:tr>
              <a:tr h="318478">
                <a:tc row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2V</a:t>
                      </a:r>
                      <a:endParaRPr lang="ko-KR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2V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ko-KR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역상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21389"/>
                  </a:ext>
                </a:extLst>
              </a:tr>
              <a:tr h="318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10V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2V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-5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역상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720194"/>
                  </a:ext>
                </a:extLst>
              </a:tr>
              <a:tr h="318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98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36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E0FC0E-2566-4F38-953A-7A23D8A44F1A}"/>
              </a:ext>
            </a:extLst>
          </p:cNvPr>
          <p:cNvSpPr/>
          <p:nvPr/>
        </p:nvSpPr>
        <p:spPr>
          <a:xfrm>
            <a:off x="499689" y="4619120"/>
            <a:ext cx="2125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표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5-2.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비반전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회로</a:t>
            </a:r>
            <a:r>
              <a:rPr lang="ko-KR" altLang="en-US" sz="1600" dirty="0">
                <a:latin typeface="+mn-ea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D1C594-DE59-4BBF-8F8F-8F6B124C24B2}"/>
              </a:ext>
            </a:extLst>
          </p:cNvPr>
          <p:cNvSpPr/>
          <p:nvPr/>
        </p:nvSpPr>
        <p:spPr>
          <a:xfrm>
            <a:off x="251520" y="1157059"/>
            <a:ext cx="2222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그림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5-7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비반전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회로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555389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실험</a:t>
            </a:r>
            <a:r>
              <a:rPr lang="en-US" altLang="ko-KR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2 : </a:t>
            </a:r>
            <a:r>
              <a:rPr lang="ko-KR" altLang="en-US" sz="3600" dirty="0" err="1">
                <a:solidFill>
                  <a:srgbClr val="282828"/>
                </a:solidFill>
                <a:effectLst/>
                <a:latin typeface="+mn-ea"/>
                <a:ea typeface="+mn-ea"/>
              </a:rPr>
              <a:t>비반전</a:t>
            </a:r>
            <a:r>
              <a:rPr lang="ko-KR" altLang="en-US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 증폭기</a:t>
            </a:r>
            <a:endParaRPr sz="3400" dirty="0">
              <a:solidFill>
                <a:schemeClr val="tx1"/>
              </a:solidFill>
              <a:effectLst/>
              <a:latin typeface="+mn-ea"/>
              <a:ea typeface="+mn-ea"/>
              <a:cs typeface="HY헤드라인M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0F7B75-425A-434E-BDA4-F15586038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97910"/>
              </p:ext>
            </p:extLst>
          </p:nvPr>
        </p:nvGraphicFramePr>
        <p:xfrm>
          <a:off x="483559" y="5002676"/>
          <a:ext cx="8516743" cy="1493754"/>
        </p:xfrm>
        <a:graphic>
          <a:graphicData uri="http://schemas.openxmlformats.org/drawingml/2006/table">
            <a:tbl>
              <a:tblPr/>
              <a:tblGrid>
                <a:gridCol w="1119840">
                  <a:extLst>
                    <a:ext uri="{9D8B030D-6E8A-4147-A177-3AD203B41FA5}">
                      <a16:colId xmlns:a16="http://schemas.microsoft.com/office/drawing/2014/main" val="372444846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456315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0172168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8624574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861305005"/>
                    </a:ext>
                  </a:extLst>
                </a:gridCol>
                <a:gridCol w="988191">
                  <a:extLst>
                    <a:ext uri="{9D8B030D-6E8A-4147-A177-3AD203B41FA5}">
                      <a16:colId xmlns:a16="http://schemas.microsoft.com/office/drawing/2014/main" val="4006491567"/>
                    </a:ext>
                  </a:extLst>
                </a:gridCol>
              </a:tblGrid>
              <a:tr h="39171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600" b="1" i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i="1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</a:t>
                      </a:r>
                      <a:r>
                        <a:rPr lang="el-GR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Ω)</a:t>
                      </a:r>
                      <a:endParaRPr lang="el-GR" sz="16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i="1" baseline="-25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sz="1600" b="1" i="1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</a:t>
                      </a:r>
                      <a:r>
                        <a:rPr lang="el-GR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Ω)</a:t>
                      </a:r>
                      <a:endParaRPr lang="el-GR" sz="16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sz="1600" b="1" i="1" baseline="-25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o,p</a:t>
                      </a:r>
                      <a:r>
                        <a:rPr lang="en-US" sz="1600" b="1" i="1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-p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V)</a:t>
                      </a:r>
                      <a:endParaRPr lang="en-US" sz="16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sz="1600" b="1" i="1" baseline="-25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i,p</a:t>
                      </a:r>
                      <a:r>
                        <a:rPr lang="en-US" sz="1600" b="1" i="1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-p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V)</a:t>
                      </a:r>
                      <a:endParaRPr lang="en-US" sz="16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이득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i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sz="1600" b="1" i="1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sz="1600" b="1" i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/V</a:t>
                      </a:r>
                      <a:r>
                        <a:rPr lang="en-US" sz="1600" b="1" i="1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위상</a:t>
                      </a:r>
                      <a:endParaRPr lang="en-US" sz="16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325684"/>
                  </a:ext>
                </a:extLst>
              </a:tr>
              <a:tr h="318478">
                <a:tc row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4V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2V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동상</a:t>
                      </a: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21389"/>
                  </a:ext>
                </a:extLst>
              </a:tr>
              <a:tr h="318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720194"/>
                  </a:ext>
                </a:extLst>
              </a:tr>
              <a:tr h="318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98485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00603"/>
            <a:ext cx="4786537" cy="3992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C5BD25F-70F3-4266-A507-DDDFA2A7AFEB}"/>
                  </a:ext>
                </a:extLst>
              </p:cNvPr>
              <p:cNvSpPr/>
              <p:nvPr/>
            </p:nvSpPr>
            <p:spPr>
              <a:xfrm>
                <a:off x="5635624" y="1021696"/>
                <a:ext cx="3343202" cy="3847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0">
                  <a:lnSpc>
                    <a:spcPct val="150000"/>
                  </a:lnSpc>
                </a:pP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[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실험 조건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]</a:t>
                </a:r>
              </a:p>
              <a:p>
                <a:pPr lvl="0" latinLnBrk="0">
                  <a:lnSpc>
                    <a:spcPct val="150000"/>
                  </a:lnSpc>
                </a:pP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전원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전압 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: 10V, -10V</a:t>
                </a:r>
              </a:p>
              <a:p>
                <a:pPr lvl="0" latinLnBrk="0">
                  <a:lnSpc>
                    <a:spcPct val="150000"/>
                  </a:lnSpc>
                </a:pP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입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주파수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:100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h𝑧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ko-KR" i="1" dirty="0">
                  <a:latin typeface="+mn-ea"/>
                  <a:cs typeface="Arial" panose="020B0604020202020204" pitchFamily="34" charset="0"/>
                </a:endParaRPr>
              </a:p>
              <a:p>
                <a:pPr lvl="0" latinLnBrk="0">
                  <a:lnSpc>
                    <a:spcPct val="150000"/>
                  </a:lnSpc>
                </a:pP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Feedback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 저항 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: 10k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고정</a:t>
                </a:r>
                <a:endParaRPr lang="en-US" altLang="ko-KR" dirty="0">
                  <a:latin typeface="+mn-ea"/>
                  <a:cs typeface="Arial" panose="020B0604020202020204" pitchFamily="34" charset="0"/>
                </a:endParaRPr>
              </a:p>
              <a:p>
                <a:pPr lvl="0" latinLnBrk="0">
                  <a:lnSpc>
                    <a:spcPct val="150000"/>
                  </a:lnSpc>
                </a:pP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입력 저항 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: 2k, 10k, 20k</a:t>
                </a:r>
              </a:p>
              <a:p>
                <a:pPr lvl="0" latinLnBrk="0">
                  <a:lnSpc>
                    <a:spcPct val="150000"/>
                  </a:lnSpc>
                </a:pP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입력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전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압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:2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𝑉𝑝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n-US" altLang="ko-KR" i="1" dirty="0">
                  <a:latin typeface="+mn-ea"/>
                  <a:cs typeface="Arial" panose="020B0604020202020204" pitchFamily="34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[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실험 순서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]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1)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</a:rPr>
                  <a:t>반전증폭기의 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+mn-ea"/>
                  </a:rPr>
                  <a:t>실험순서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1), 2), 3)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</a:rPr>
                  <a:t>을 반복하고 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+mn-ea"/>
                  </a:rPr>
                  <a:t>기록하시오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C5BD25F-70F3-4266-A507-DDDFA2A7A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24" y="1021696"/>
                <a:ext cx="3343202" cy="3847464"/>
              </a:xfrm>
              <a:prstGeom prst="rect">
                <a:avLst/>
              </a:prstGeom>
              <a:blipFill>
                <a:blip r:embed="rId4"/>
                <a:stretch>
                  <a:fillRect l="-1457" r="-1457" b="-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CAD26-69D8-47C8-A02A-C01A49EC77A3}"/>
                  </a:ext>
                </a:extLst>
              </p:cNvPr>
              <p:cNvSpPr txBox="1"/>
              <p:nvPr/>
            </p:nvSpPr>
            <p:spPr>
              <a:xfrm>
                <a:off x="251520" y="2884573"/>
                <a:ext cx="106912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000000"/>
                    </a:solidFill>
                    <a:ea typeface="바탕" panose="02030600000101010101" pitchFamily="18" charset="-127"/>
                  </a:rPr>
                  <a:t>V5 </a:t>
                </a:r>
                <a:r>
                  <a:rPr lang="en-US" altLang="ko-KR" sz="1600" dirty="0"/>
                  <a:t>=</a:t>
                </a:r>
                <a:r>
                  <a:rPr lang="en-US" altLang="ko-KR" sz="1600" dirty="0">
                    <a:solidFill>
                      <a:srgbClr val="000000"/>
                    </a:solidFill>
                    <a:ea typeface="바탕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𝑛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CAD26-69D8-47C8-A02A-C01A49EC7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84573"/>
                <a:ext cx="1069128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903AC1-08A8-483A-AD0F-B738373313B5}"/>
                  </a:ext>
                </a:extLst>
              </p:cNvPr>
              <p:cNvSpPr txBox="1"/>
              <p:nvPr/>
            </p:nvSpPr>
            <p:spPr>
              <a:xfrm>
                <a:off x="4568825" y="2951621"/>
                <a:ext cx="106912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𝑅𝐿</m:t>
                        </m:r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  <a:ea typeface="바탕" panose="02030600000101010101" pitchFamily="18" charset="-127"/>
                  </a:rPr>
                  <a:t> </a:t>
                </a:r>
                <a:r>
                  <a:rPr lang="en-US" altLang="ko-KR" sz="1600" dirty="0"/>
                  <a:t>=</a:t>
                </a:r>
                <a:r>
                  <a:rPr lang="en-US" altLang="ko-KR" sz="1600" dirty="0">
                    <a:solidFill>
                      <a:srgbClr val="000000"/>
                    </a:solidFill>
                    <a:ea typeface="바탕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𝑂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903AC1-08A8-483A-AD0F-B73837331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825" y="2951621"/>
                <a:ext cx="1069128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38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B7- OP-AMP</a:t>
            </a:r>
            <a:r>
              <a:rPr lang="ko-KR" altLang="en-US" sz="3600" dirty="0" err="1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를이용한기본증폭</a:t>
            </a:r>
            <a:r>
              <a:rPr lang="en-US" altLang="ko-KR" sz="36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[1]</a:t>
            </a:r>
            <a:endParaRPr lang="ko-KR" altLang="en-US" sz="36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8784976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수업 제목 </a:t>
            </a:r>
            <a:r>
              <a:rPr lang="en-US" altLang="ko-KR" dirty="0">
                <a:latin typeface="+mn-ea"/>
              </a:rPr>
              <a:t>: B-7 OP-AMP</a:t>
            </a:r>
            <a:r>
              <a:rPr lang="ko-KR" altLang="en-US" dirty="0">
                <a:latin typeface="+mn-ea"/>
              </a:rPr>
              <a:t>를 이용한 </a:t>
            </a:r>
            <a:r>
              <a:rPr lang="ko-KR" altLang="en-US" dirty="0" err="1">
                <a:latin typeface="+mn-ea"/>
              </a:rPr>
              <a:t>기본증폭</a:t>
            </a:r>
            <a:r>
              <a:rPr lang="en-US" altLang="ko-KR" dirty="0">
                <a:latin typeface="+mn-ea"/>
              </a:rPr>
              <a:t>[2]</a:t>
            </a: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수업 내용 </a:t>
            </a:r>
            <a:r>
              <a:rPr lang="en-US" altLang="ko-KR" dirty="0">
                <a:latin typeface="+mn-ea"/>
              </a:rPr>
              <a:t>: Active Low pass Filter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3.</a:t>
            </a:r>
            <a:r>
              <a:rPr lang="ko-KR" altLang="en-US" dirty="0">
                <a:latin typeface="+mn-ea"/>
              </a:rPr>
              <a:t> 과제 :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주차 결과 보고서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주차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예비 보고서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PSPICE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중간고사 </a:t>
            </a:r>
            <a:r>
              <a:rPr lang="en-US" altLang="ko-KR" dirty="0">
                <a:latin typeface="+mn-ea"/>
              </a:rPr>
              <a:t>: 8</a:t>
            </a:r>
            <a:r>
              <a:rPr lang="ko-KR" altLang="en-US" dirty="0">
                <a:latin typeface="+mn-ea"/>
              </a:rPr>
              <a:t>주차</a:t>
            </a:r>
            <a:r>
              <a:rPr lang="en-US" altLang="ko-KR" dirty="0">
                <a:latin typeface="+mn-ea"/>
              </a:rPr>
              <a:t>(10.18 ~ 10.20), </a:t>
            </a:r>
            <a:r>
              <a:rPr lang="ko-KR" altLang="en-US" dirty="0">
                <a:latin typeface="+mn-ea"/>
              </a:rPr>
              <a:t>정규 수업 시간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18342</TotalTime>
  <Pages>16</Pages>
  <Words>577</Words>
  <Characters>0</Characters>
  <Application>Microsoft Office PowerPoint</Application>
  <DocSecurity>0</DocSecurity>
  <PresentationFormat>화면 슬라이드 쇼(4:3)</PresentationFormat>
  <Lines>0</Lines>
  <Paragraphs>117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8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Cambria Math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B-7. OP-AMP를이용한 기본증폭[1]</vt:lpstr>
      <vt:lpstr>OP-AMP의 특성</vt:lpstr>
      <vt:lpstr>OP-AMP의 특성 - 반전 증폭기의 Gain</vt:lpstr>
      <vt:lpstr>OP-AMP의 특성 - 비반전 증폭기의 Gain</vt:lpstr>
      <vt:lpstr>실험1 : 반전 증폭기</vt:lpstr>
      <vt:lpstr>실험1 : 반전 증폭기</vt:lpstr>
      <vt:lpstr>실험2 : 비반전 증폭기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이상곤</cp:lastModifiedBy>
  <cp:revision>331</cp:revision>
  <cp:lastPrinted>2019-02-28T01:57:48Z</cp:lastPrinted>
  <dcterms:modified xsi:type="dcterms:W3CDTF">2021-09-29T12:45:32Z</dcterms:modified>
</cp:coreProperties>
</file>