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4"/>
  </p:sldMasterIdLst>
  <p:notesMasterIdLst>
    <p:notesMasterId r:id="rId16"/>
  </p:notesMasterIdLst>
  <p:handoutMasterIdLst>
    <p:handoutMasterId r:id="rId17"/>
  </p:handoutMasterIdLst>
  <p:sldIdLst>
    <p:sldId id="256" r:id="rId5"/>
    <p:sldId id="385" r:id="rId6"/>
    <p:sldId id="386" r:id="rId7"/>
    <p:sldId id="389" r:id="rId8"/>
    <p:sldId id="371" r:id="rId9"/>
    <p:sldId id="374" r:id="rId10"/>
    <p:sldId id="347" r:id="rId11"/>
    <p:sldId id="379" r:id="rId12"/>
    <p:sldId id="387" r:id="rId13"/>
    <p:sldId id="388" r:id="rId14"/>
    <p:sldId id="390" r:id="rId15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0CF7E-1695-4639-841B-51070873B703}" v="5" dt="2021-09-29T12:52:21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1" autoAdjust="0"/>
    <p:restoredTop sz="83424" autoAdjust="0"/>
  </p:normalViewPr>
  <p:slideViewPr>
    <p:cSldViewPr snapToObjects="1">
      <p:cViewPr varScale="1">
        <p:scale>
          <a:sx n="97" d="100"/>
          <a:sy n="97" d="100"/>
        </p:scale>
        <p:origin x="126" y="78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곤" userId="2f65e222-a19e-4f79-87c9-d76aac437b73" providerId="ADAL" clId="{0B76F492-7C61-4441-B9AD-6A1675FB0AA5}"/>
    <pc:docChg chg="undo redo custSel addSld delSld modSld sldOrd">
      <pc:chgData name="상곤" userId="2f65e222-a19e-4f79-87c9-d76aac437b73" providerId="ADAL" clId="{0B76F492-7C61-4441-B9AD-6A1675FB0AA5}" dt="2020-10-14T02:53:54.035" v="2980" actId="20577"/>
      <pc:docMkLst>
        <pc:docMk/>
      </pc:docMkLst>
      <pc:sldChg chg="modSp mod">
        <pc:chgData name="상곤" userId="2f65e222-a19e-4f79-87c9-d76aac437b73" providerId="ADAL" clId="{0B76F492-7C61-4441-B9AD-6A1675FB0AA5}" dt="2020-10-10T09:33:06.154" v="2592" actId="6549"/>
        <pc:sldMkLst>
          <pc:docMk/>
          <pc:sldMk cId="0" sldId="256"/>
        </pc:sldMkLst>
        <pc:spChg chg="mod">
          <ac:chgData name="상곤" userId="2f65e222-a19e-4f79-87c9-d76aac437b73" providerId="ADAL" clId="{0B76F492-7C61-4441-B9AD-6A1675FB0AA5}" dt="2020-10-10T09:33:06.154" v="2592" actId="6549"/>
          <ac:spMkLst>
            <pc:docMk/>
            <pc:sldMk cId="0" sldId="256"/>
            <ac:spMk id="11" creationId="{3D2CD9DD-BF69-489C-93D9-C1EC5BD83065}"/>
          </ac:spMkLst>
        </pc:spChg>
      </pc:sldChg>
      <pc:sldChg chg="addSp delSp modSp del mod ord">
        <pc:chgData name="상곤" userId="2f65e222-a19e-4f79-87c9-d76aac437b73" providerId="ADAL" clId="{0B76F492-7C61-4441-B9AD-6A1675FB0AA5}" dt="2020-10-10T09:16:00.085" v="2296" actId="47"/>
        <pc:sldMkLst>
          <pc:docMk/>
          <pc:sldMk cId="0" sldId="257"/>
        </pc:sldMkLst>
        <pc:spChg chg="add mod">
          <ac:chgData name="상곤" userId="2f65e222-a19e-4f79-87c9-d76aac437b73" providerId="ADAL" clId="{0B76F492-7C61-4441-B9AD-6A1675FB0AA5}" dt="2020-10-10T04:29:22.178" v="200" actId="1076"/>
          <ac:spMkLst>
            <pc:docMk/>
            <pc:sldMk cId="0" sldId="257"/>
            <ac:spMk id="4" creationId="{FAAF0C08-8746-4598-8396-88CF67B4455D}"/>
          </ac:spMkLst>
        </pc:spChg>
        <pc:spChg chg="add mod">
          <ac:chgData name="상곤" userId="2f65e222-a19e-4f79-87c9-d76aac437b73" providerId="ADAL" clId="{0B76F492-7C61-4441-B9AD-6A1675FB0AA5}" dt="2020-10-10T04:29:31.107" v="203" actId="1076"/>
          <ac:spMkLst>
            <pc:docMk/>
            <pc:sldMk cId="0" sldId="257"/>
            <ac:spMk id="7" creationId="{7B8C8600-7B91-4472-9AF6-5CA28E63351F}"/>
          </ac:spMkLst>
        </pc:spChg>
        <pc:spChg chg="del">
          <ac:chgData name="상곤" userId="2f65e222-a19e-4f79-87c9-d76aac437b73" providerId="ADAL" clId="{0B76F492-7C61-4441-B9AD-6A1675FB0AA5}" dt="2020-10-10T04:28:48.888" v="190" actId="21"/>
          <ac:spMkLst>
            <pc:docMk/>
            <pc:sldMk cId="0" sldId="257"/>
            <ac:spMk id="10" creationId="{BC5BD25F-70F3-4266-A507-DDDFA2A7AFEB}"/>
          </ac:spMkLst>
        </pc:spChg>
        <pc:picChg chg="add mod">
          <ac:chgData name="상곤" userId="2f65e222-a19e-4f79-87c9-d76aac437b73" providerId="ADAL" clId="{0B76F492-7C61-4441-B9AD-6A1675FB0AA5}" dt="2020-10-10T04:29:22.178" v="200" actId="1076"/>
          <ac:picMkLst>
            <pc:docMk/>
            <pc:sldMk cId="0" sldId="257"/>
            <ac:picMk id="3" creationId="{4FD1C218-2E41-44BC-B478-AF90CDF9D87B}"/>
          </ac:picMkLst>
        </pc:picChg>
        <pc:picChg chg="del">
          <ac:chgData name="상곤" userId="2f65e222-a19e-4f79-87c9-d76aac437b73" providerId="ADAL" clId="{0B76F492-7C61-4441-B9AD-6A1675FB0AA5}" dt="2020-10-10T04:28:40.306" v="189" actId="478"/>
          <ac:picMkLst>
            <pc:docMk/>
            <pc:sldMk cId="0" sldId="257"/>
            <ac:picMk id="9" creationId="{07239AFD-6799-43FE-957F-4058DBC36B27}"/>
          </ac:picMkLst>
        </pc:picChg>
      </pc:sldChg>
      <pc:sldChg chg="delSp modSp mod">
        <pc:chgData name="상곤" userId="2f65e222-a19e-4f79-87c9-d76aac437b73" providerId="ADAL" clId="{0B76F492-7C61-4441-B9AD-6A1675FB0AA5}" dt="2020-10-12T01:21:37.008" v="2806"/>
        <pc:sldMkLst>
          <pc:docMk/>
          <pc:sldMk cId="3799859323" sldId="347"/>
        </pc:sldMkLst>
        <pc:spChg chg="mod">
          <ac:chgData name="상곤" userId="2f65e222-a19e-4f79-87c9-d76aac437b73" providerId="ADAL" clId="{0B76F492-7C61-4441-B9AD-6A1675FB0AA5}" dt="2020-10-12T01:21:37.008" v="2806"/>
          <ac:spMkLst>
            <pc:docMk/>
            <pc:sldMk cId="3799859323" sldId="347"/>
            <ac:spMk id="3" creationId="{649D1DC4-700E-4226-A354-D81E6E533B8A}"/>
          </ac:spMkLst>
        </pc:spChg>
        <pc:spChg chg="del mod">
          <ac:chgData name="상곤" userId="2f65e222-a19e-4f79-87c9-d76aac437b73" providerId="ADAL" clId="{0B76F492-7C61-4441-B9AD-6A1675FB0AA5}" dt="2020-10-10T09:37:55.399" v="2698" actId="478"/>
          <ac:spMkLst>
            <pc:docMk/>
            <pc:sldMk cId="3799859323" sldId="347"/>
            <ac:spMk id="18" creationId="{A899A2EF-2C39-48A2-A20F-23C789F0E2E5}"/>
          </ac:spMkLst>
        </pc:spChg>
      </pc:sldChg>
      <pc:sldChg chg="del">
        <pc:chgData name="상곤" userId="2f65e222-a19e-4f79-87c9-d76aac437b73" providerId="ADAL" clId="{0B76F492-7C61-4441-B9AD-6A1675FB0AA5}" dt="2020-10-10T07:08:44.449" v="1520" actId="47"/>
        <pc:sldMkLst>
          <pc:docMk/>
          <pc:sldMk cId="3342690625" sldId="370"/>
        </pc:sldMkLst>
      </pc:sldChg>
      <pc:sldChg chg="addSp delSp modSp mod ord">
        <pc:chgData name="상곤" userId="2f65e222-a19e-4f79-87c9-d76aac437b73" providerId="ADAL" clId="{0B76F492-7C61-4441-B9AD-6A1675FB0AA5}" dt="2020-10-14T02:53:54.035" v="2980" actId="20577"/>
        <pc:sldMkLst>
          <pc:docMk/>
          <pc:sldMk cId="2917953779" sldId="371"/>
        </pc:sldMkLst>
        <pc:spChg chg="del">
          <ac:chgData name="상곤" userId="2f65e222-a19e-4f79-87c9-d76aac437b73" providerId="ADAL" clId="{0B76F492-7C61-4441-B9AD-6A1675FB0AA5}" dt="2020-10-10T04:28:57.054" v="192" actId="21"/>
          <ac:spMkLst>
            <pc:docMk/>
            <pc:sldMk cId="2917953779" sldId="371"/>
            <ac:spMk id="4" creationId="{B05CCF51-E4BA-42A4-A6DB-8867308BCC7F}"/>
          </ac:spMkLst>
        </pc:spChg>
        <pc:spChg chg="add del mod">
          <ac:chgData name="상곤" userId="2f65e222-a19e-4f79-87c9-d76aac437b73" providerId="ADAL" clId="{0B76F492-7C61-4441-B9AD-6A1675FB0AA5}" dt="2020-10-14T02:53:54.035" v="2980" actId="20577"/>
          <ac:spMkLst>
            <pc:docMk/>
            <pc:sldMk cId="2917953779" sldId="371"/>
            <ac:spMk id="7" creationId="{C22777C2-7FEC-4701-BACB-72E3176BA3D7}"/>
          </ac:spMkLst>
        </pc:spChg>
        <pc:spChg chg="add del mod">
          <ac:chgData name="상곤" userId="2f65e222-a19e-4f79-87c9-d76aac437b73" providerId="ADAL" clId="{0B76F492-7C61-4441-B9AD-6A1675FB0AA5}" dt="2020-10-10T04:29:18.446" v="198" actId="21"/>
          <ac:spMkLst>
            <pc:docMk/>
            <pc:sldMk cId="2917953779" sldId="371"/>
            <ac:spMk id="10" creationId="{A922C26F-9615-44B9-928D-8AB66B9EBE44}"/>
          </ac:spMkLst>
        </pc:spChg>
        <pc:spChg chg="mod">
          <ac:chgData name="상곤" userId="2f65e222-a19e-4f79-87c9-d76aac437b73" providerId="ADAL" clId="{0B76F492-7C61-4441-B9AD-6A1675FB0AA5}" dt="2020-10-10T09:06:10.523" v="1957" actId="1076"/>
          <ac:spMkLst>
            <pc:docMk/>
            <pc:sldMk cId="2917953779" sldId="371"/>
            <ac:spMk id="11" creationId="{29EE6CC4-17C0-445A-A38A-070199D3F677}"/>
          </ac:spMkLst>
        </pc:spChg>
        <pc:spChg chg="mod">
          <ac:chgData name="상곤" userId="2f65e222-a19e-4f79-87c9-d76aac437b73" providerId="ADAL" clId="{0B76F492-7C61-4441-B9AD-6A1675FB0AA5}" dt="2020-10-10T09:36:07.045" v="2681" actId="113"/>
          <ac:spMkLst>
            <pc:docMk/>
            <pc:sldMk cId="2917953779" sldId="371"/>
            <ac:spMk id="13" creationId="{C1FD6339-135F-4644-984E-23C4D71FC5F2}"/>
          </ac:spMkLst>
        </pc:spChg>
        <pc:graphicFrameChg chg="add mod modGraphic">
          <ac:chgData name="상곤" userId="2f65e222-a19e-4f79-87c9-d76aac437b73" providerId="ADAL" clId="{0B76F492-7C61-4441-B9AD-6A1675FB0AA5}" dt="2020-10-13T05:13:44.312" v="2976" actId="14100"/>
          <ac:graphicFrameMkLst>
            <pc:docMk/>
            <pc:sldMk cId="2917953779" sldId="371"/>
            <ac:graphicFrameMk id="17" creationId="{0C818B9F-99AA-49C0-8939-01DBA83D1B31}"/>
          </ac:graphicFrameMkLst>
        </pc:graphicFrameChg>
        <pc:picChg chg="del mod">
          <ac:chgData name="상곤" userId="2f65e222-a19e-4f79-87c9-d76aac437b73" providerId="ADAL" clId="{0B76F492-7C61-4441-B9AD-6A1675FB0AA5}" dt="2020-10-10T07:29:31.642" v="1625" actId="478"/>
          <ac:picMkLst>
            <pc:docMk/>
            <pc:sldMk cId="2917953779" sldId="371"/>
            <ac:picMk id="2" creationId="{7546D0D2-8CAF-4233-BB6E-7996C6DDEB8D}"/>
          </ac:picMkLst>
        </pc:picChg>
        <pc:picChg chg="del">
          <ac:chgData name="상곤" userId="2f65e222-a19e-4f79-87c9-d76aac437b73" providerId="ADAL" clId="{0B76F492-7C61-4441-B9AD-6A1675FB0AA5}" dt="2020-10-10T04:28:57.054" v="192" actId="21"/>
          <ac:picMkLst>
            <pc:docMk/>
            <pc:sldMk cId="2917953779" sldId="371"/>
            <ac:picMk id="3" creationId="{410419AA-3B65-4C2E-B3A1-D538497F9D2F}"/>
          </ac:picMkLst>
        </pc:picChg>
        <pc:picChg chg="add del mod">
          <ac:chgData name="상곤" userId="2f65e222-a19e-4f79-87c9-d76aac437b73" providerId="ADAL" clId="{0B76F492-7C61-4441-B9AD-6A1675FB0AA5}" dt="2020-10-10T04:29:18.446" v="198" actId="21"/>
          <ac:picMkLst>
            <pc:docMk/>
            <pc:sldMk cId="2917953779" sldId="371"/>
            <ac:picMk id="8" creationId="{31892DA7-E937-4833-941E-657A207DD23A}"/>
          </ac:picMkLst>
        </pc:picChg>
        <pc:picChg chg="add mod">
          <ac:chgData name="상곤" userId="2f65e222-a19e-4f79-87c9-d76aac437b73" providerId="ADAL" clId="{0B76F492-7C61-4441-B9AD-6A1675FB0AA5}" dt="2020-10-10T09:06:10.523" v="1957" actId="1076"/>
          <ac:picMkLst>
            <pc:docMk/>
            <pc:sldMk cId="2917953779" sldId="371"/>
            <ac:picMk id="15" creationId="{609339B6-B412-4591-92AE-CA168D4466A4}"/>
          </ac:picMkLst>
        </pc:picChg>
      </pc:sldChg>
      <pc:sldChg chg="addSp delSp modSp del mod ord">
        <pc:chgData name="상곤" userId="2f65e222-a19e-4f79-87c9-d76aac437b73" providerId="ADAL" clId="{0B76F492-7C61-4441-B9AD-6A1675FB0AA5}" dt="2020-10-10T09:16:02.919" v="2297" actId="47"/>
        <pc:sldMkLst>
          <pc:docMk/>
          <pc:sldMk cId="730836817" sldId="372"/>
        </pc:sldMkLst>
        <pc:spChg chg="del">
          <ac:chgData name="상곤" userId="2f65e222-a19e-4f79-87c9-d76aac437b73" providerId="ADAL" clId="{0B76F492-7C61-4441-B9AD-6A1675FB0AA5}" dt="2020-10-10T08:30:00.266" v="1666" actId="478"/>
          <ac:spMkLst>
            <pc:docMk/>
            <pc:sldMk cId="730836817" sldId="372"/>
            <ac:spMk id="6" creationId="{DDC9FA9F-E65D-4E15-9097-788FDC47C6EB}"/>
          </ac:spMkLst>
        </pc:spChg>
        <pc:spChg chg="del">
          <ac:chgData name="상곤" userId="2f65e222-a19e-4f79-87c9-d76aac437b73" providerId="ADAL" clId="{0B76F492-7C61-4441-B9AD-6A1675FB0AA5}" dt="2020-10-10T08:30:00.266" v="1666" actId="478"/>
          <ac:spMkLst>
            <pc:docMk/>
            <pc:sldMk cId="730836817" sldId="372"/>
            <ac:spMk id="18" creationId="{755378D9-DA19-445A-803D-A69BA646F581}"/>
          </ac:spMkLst>
        </pc:spChg>
        <pc:spChg chg="del">
          <ac:chgData name="상곤" userId="2f65e222-a19e-4f79-87c9-d76aac437b73" providerId="ADAL" clId="{0B76F492-7C61-4441-B9AD-6A1675FB0AA5}" dt="2020-10-10T08:30:00.266" v="1666" actId="478"/>
          <ac:spMkLst>
            <pc:docMk/>
            <pc:sldMk cId="730836817" sldId="372"/>
            <ac:spMk id="19" creationId="{5AA9FDEE-483A-4DC8-8543-A604527C98BF}"/>
          </ac:spMkLst>
        </pc:spChg>
        <pc:spChg chg="del">
          <ac:chgData name="상곤" userId="2f65e222-a19e-4f79-87c9-d76aac437b73" providerId="ADAL" clId="{0B76F492-7C61-4441-B9AD-6A1675FB0AA5}" dt="2020-10-10T08:30:00.266" v="1666" actId="478"/>
          <ac:spMkLst>
            <pc:docMk/>
            <pc:sldMk cId="730836817" sldId="372"/>
            <ac:spMk id="20" creationId="{5E6822F4-9EFC-4F4B-8D2A-D25FB14F5F7D}"/>
          </ac:spMkLst>
        </pc:spChg>
        <pc:spChg chg="del">
          <ac:chgData name="상곤" userId="2f65e222-a19e-4f79-87c9-d76aac437b73" providerId="ADAL" clId="{0B76F492-7C61-4441-B9AD-6A1675FB0AA5}" dt="2020-10-10T08:30:00.266" v="1666" actId="478"/>
          <ac:spMkLst>
            <pc:docMk/>
            <pc:sldMk cId="730836817" sldId="372"/>
            <ac:spMk id="21" creationId="{282DBC44-AB1A-4ED4-8F33-B9BD4DA1BF06}"/>
          </ac:spMkLst>
        </pc:spChg>
        <pc:spChg chg="del">
          <ac:chgData name="상곤" userId="2f65e222-a19e-4f79-87c9-d76aac437b73" providerId="ADAL" clId="{0B76F492-7C61-4441-B9AD-6A1675FB0AA5}" dt="2020-10-10T08:30:00.266" v="1666" actId="478"/>
          <ac:spMkLst>
            <pc:docMk/>
            <pc:sldMk cId="730836817" sldId="372"/>
            <ac:spMk id="22" creationId="{11013D65-2FA1-4C86-B374-B5BE593ED25E}"/>
          </ac:spMkLst>
        </pc:spChg>
        <pc:spChg chg="del">
          <ac:chgData name="상곤" userId="2f65e222-a19e-4f79-87c9-d76aac437b73" providerId="ADAL" clId="{0B76F492-7C61-4441-B9AD-6A1675FB0AA5}" dt="2020-10-10T08:30:00.266" v="1666" actId="478"/>
          <ac:spMkLst>
            <pc:docMk/>
            <pc:sldMk cId="730836817" sldId="372"/>
            <ac:spMk id="23" creationId="{6922393F-A8C7-4EDE-B5D7-B903ED53D463}"/>
          </ac:spMkLst>
        </pc:spChg>
        <pc:spChg chg="del">
          <ac:chgData name="상곤" userId="2f65e222-a19e-4f79-87c9-d76aac437b73" providerId="ADAL" clId="{0B76F492-7C61-4441-B9AD-6A1675FB0AA5}" dt="2020-10-10T08:30:00.266" v="1666" actId="478"/>
          <ac:spMkLst>
            <pc:docMk/>
            <pc:sldMk cId="730836817" sldId="372"/>
            <ac:spMk id="24" creationId="{E3D02B01-0164-4957-85D9-A77C1123E676}"/>
          </ac:spMkLst>
        </pc:spChg>
        <pc:spChg chg="del">
          <ac:chgData name="상곤" userId="2f65e222-a19e-4f79-87c9-d76aac437b73" providerId="ADAL" clId="{0B76F492-7C61-4441-B9AD-6A1675FB0AA5}" dt="2020-10-10T08:30:00.266" v="1666" actId="478"/>
          <ac:spMkLst>
            <pc:docMk/>
            <pc:sldMk cId="730836817" sldId="372"/>
            <ac:spMk id="25" creationId="{F782B1A0-9796-40AF-A6AC-5F88847A55E7}"/>
          </ac:spMkLst>
        </pc:spChg>
        <pc:picChg chg="add del mod">
          <ac:chgData name="상곤" userId="2f65e222-a19e-4f79-87c9-d76aac437b73" providerId="ADAL" clId="{0B76F492-7C61-4441-B9AD-6A1675FB0AA5}" dt="2020-10-10T08:24:53.279" v="1660" actId="478"/>
          <ac:picMkLst>
            <pc:docMk/>
            <pc:sldMk cId="730836817" sldId="372"/>
            <ac:picMk id="3" creationId="{3E9E2502-61E0-4642-882D-605FE8A7AB0E}"/>
          </ac:picMkLst>
        </pc:picChg>
        <pc:picChg chg="add del mod">
          <ac:chgData name="상곤" userId="2f65e222-a19e-4f79-87c9-d76aac437b73" providerId="ADAL" clId="{0B76F492-7C61-4441-B9AD-6A1675FB0AA5}" dt="2020-10-10T08:29:54.464" v="1661" actId="478"/>
          <ac:picMkLst>
            <pc:docMk/>
            <pc:sldMk cId="730836817" sldId="372"/>
            <ac:picMk id="4" creationId="{44B38E55-C338-4659-AE47-CF6ACF7220FD}"/>
          </ac:picMkLst>
        </pc:picChg>
        <pc:picChg chg="del">
          <ac:chgData name="상곤" userId="2f65e222-a19e-4f79-87c9-d76aac437b73" providerId="ADAL" clId="{0B76F492-7C61-4441-B9AD-6A1675FB0AA5}" dt="2020-10-10T08:29:56.900" v="1663" actId="478"/>
          <ac:picMkLst>
            <pc:docMk/>
            <pc:sldMk cId="730836817" sldId="372"/>
            <ac:picMk id="7" creationId="{0A78AC9B-DCC0-4C06-8708-81F318E06682}"/>
          </ac:picMkLst>
        </pc:picChg>
        <pc:picChg chg="add mod">
          <ac:chgData name="상곤" userId="2f65e222-a19e-4f79-87c9-d76aac437b73" providerId="ADAL" clId="{0B76F492-7C61-4441-B9AD-6A1675FB0AA5}" dt="2020-10-10T08:30:09.468" v="1669" actId="14100"/>
          <ac:picMkLst>
            <pc:docMk/>
            <pc:sldMk cId="730836817" sldId="372"/>
            <ac:picMk id="8" creationId="{F1BD5B75-F1AB-49C1-AC24-896B9182EFD3}"/>
          </ac:picMkLst>
        </pc:picChg>
        <pc:picChg chg="del">
          <ac:chgData name="상곤" userId="2f65e222-a19e-4f79-87c9-d76aac437b73" providerId="ADAL" clId="{0B76F492-7C61-4441-B9AD-6A1675FB0AA5}" dt="2020-10-10T08:30:00.266" v="1666" actId="478"/>
          <ac:picMkLst>
            <pc:docMk/>
            <pc:sldMk cId="730836817" sldId="372"/>
            <ac:picMk id="11" creationId="{896F3EBF-5AA8-462D-9B07-0591CF2E2E36}"/>
          </ac:picMkLst>
        </pc:picChg>
        <pc:picChg chg="del">
          <ac:chgData name="상곤" userId="2f65e222-a19e-4f79-87c9-d76aac437b73" providerId="ADAL" clId="{0B76F492-7C61-4441-B9AD-6A1675FB0AA5}" dt="2020-10-10T08:29:56.553" v="1662" actId="478"/>
          <ac:picMkLst>
            <pc:docMk/>
            <pc:sldMk cId="730836817" sldId="372"/>
            <ac:picMk id="12" creationId="{5241EAE7-C034-4DBE-ACE3-69AB75315117}"/>
          </ac:picMkLst>
        </pc:picChg>
        <pc:picChg chg="del">
          <ac:chgData name="상곤" userId="2f65e222-a19e-4f79-87c9-d76aac437b73" providerId="ADAL" clId="{0B76F492-7C61-4441-B9AD-6A1675FB0AA5}" dt="2020-10-10T08:30:00.266" v="1666" actId="478"/>
          <ac:picMkLst>
            <pc:docMk/>
            <pc:sldMk cId="730836817" sldId="372"/>
            <ac:picMk id="13" creationId="{CB0CA03D-D75C-4F10-95A9-86BA10B8960C}"/>
          </ac:picMkLst>
        </pc:picChg>
        <pc:picChg chg="del">
          <ac:chgData name="상곤" userId="2f65e222-a19e-4f79-87c9-d76aac437b73" providerId="ADAL" clId="{0B76F492-7C61-4441-B9AD-6A1675FB0AA5}" dt="2020-10-10T08:29:57.722" v="1664" actId="478"/>
          <ac:picMkLst>
            <pc:docMk/>
            <pc:sldMk cId="730836817" sldId="372"/>
            <ac:picMk id="14" creationId="{00FB27F9-876B-4C97-95FE-A03659660244}"/>
          </ac:picMkLst>
        </pc:picChg>
        <pc:picChg chg="del">
          <ac:chgData name="상곤" userId="2f65e222-a19e-4f79-87c9-d76aac437b73" providerId="ADAL" clId="{0B76F492-7C61-4441-B9AD-6A1675FB0AA5}" dt="2020-10-10T08:30:00.266" v="1666" actId="478"/>
          <ac:picMkLst>
            <pc:docMk/>
            <pc:sldMk cId="730836817" sldId="372"/>
            <ac:picMk id="15" creationId="{44994459-73CA-4596-8C10-B8EA0CE41337}"/>
          </ac:picMkLst>
        </pc:picChg>
        <pc:picChg chg="del">
          <ac:chgData name="상곤" userId="2f65e222-a19e-4f79-87c9-d76aac437b73" providerId="ADAL" clId="{0B76F492-7C61-4441-B9AD-6A1675FB0AA5}" dt="2020-10-10T08:29:58.262" v="1665" actId="478"/>
          <ac:picMkLst>
            <pc:docMk/>
            <pc:sldMk cId="730836817" sldId="372"/>
            <ac:picMk id="16" creationId="{DC33AFCC-25C7-45AE-B268-A2DCB3AE0805}"/>
          </ac:picMkLst>
        </pc:picChg>
        <pc:picChg chg="del">
          <ac:chgData name="상곤" userId="2f65e222-a19e-4f79-87c9-d76aac437b73" providerId="ADAL" clId="{0B76F492-7C61-4441-B9AD-6A1675FB0AA5}" dt="2020-10-10T08:30:00.266" v="1666" actId="478"/>
          <ac:picMkLst>
            <pc:docMk/>
            <pc:sldMk cId="730836817" sldId="372"/>
            <ac:picMk id="17" creationId="{68391B2C-05F3-43C4-8E3E-F178098B1523}"/>
          </ac:picMkLst>
        </pc:picChg>
      </pc:sldChg>
      <pc:sldChg chg="del ord">
        <pc:chgData name="상곤" userId="2f65e222-a19e-4f79-87c9-d76aac437b73" providerId="ADAL" clId="{0B76F492-7C61-4441-B9AD-6A1675FB0AA5}" dt="2020-10-10T04:29:40.757" v="204" actId="47"/>
        <pc:sldMkLst>
          <pc:docMk/>
          <pc:sldMk cId="2431253821" sldId="373"/>
        </pc:sldMkLst>
      </pc:sldChg>
      <pc:sldChg chg="addSp delSp modSp mod ord">
        <pc:chgData name="상곤" userId="2f65e222-a19e-4f79-87c9-d76aac437b73" providerId="ADAL" clId="{0B76F492-7C61-4441-B9AD-6A1675FB0AA5}" dt="2020-10-10T09:36:00.314" v="2677" actId="2711"/>
        <pc:sldMkLst>
          <pc:docMk/>
          <pc:sldMk cId="2281360164" sldId="374"/>
        </pc:sldMkLst>
        <pc:spChg chg="mod">
          <ac:chgData name="상곤" userId="2f65e222-a19e-4f79-87c9-d76aac437b73" providerId="ADAL" clId="{0B76F492-7C61-4441-B9AD-6A1675FB0AA5}" dt="2020-10-10T09:36:00.314" v="2677" actId="2711"/>
          <ac:spMkLst>
            <pc:docMk/>
            <pc:sldMk cId="2281360164" sldId="374"/>
            <ac:spMk id="2" creationId="{00000000-0000-0000-0000-000000000000}"/>
          </ac:spMkLst>
        </pc:spChg>
        <pc:spChg chg="add del mod">
          <ac:chgData name="상곤" userId="2f65e222-a19e-4f79-87c9-d76aac437b73" providerId="ADAL" clId="{0B76F492-7C61-4441-B9AD-6A1675FB0AA5}" dt="2020-10-10T09:31:55.353" v="2581" actId="478"/>
          <ac:spMkLst>
            <pc:docMk/>
            <pc:sldMk cId="2281360164" sldId="374"/>
            <ac:spMk id="4" creationId="{DBE44F30-1EA0-4279-9E5E-FCD5281025BE}"/>
          </ac:spMkLst>
        </pc:spChg>
        <pc:spChg chg="del">
          <ac:chgData name="상곤" userId="2f65e222-a19e-4f79-87c9-d76aac437b73" providerId="ADAL" clId="{0B76F492-7C61-4441-B9AD-6A1675FB0AA5}" dt="2020-10-10T09:05:48.456" v="1953" actId="478"/>
          <ac:spMkLst>
            <pc:docMk/>
            <pc:sldMk cId="2281360164" sldId="374"/>
            <ac:spMk id="10" creationId="{BC5BD25F-70F3-4266-A507-DDDFA2A7AFEB}"/>
          </ac:spMkLst>
        </pc:spChg>
        <pc:spChg chg="del">
          <ac:chgData name="상곤" userId="2f65e222-a19e-4f79-87c9-d76aac437b73" providerId="ADAL" clId="{0B76F492-7C61-4441-B9AD-6A1675FB0AA5}" dt="2020-10-10T08:48:22.909" v="1746" actId="478"/>
          <ac:spMkLst>
            <pc:docMk/>
            <pc:sldMk cId="2281360164" sldId="374"/>
            <ac:spMk id="13" creationId="{5ED8F66C-771F-4E7E-BF9E-55C926A95BF7}"/>
          </ac:spMkLst>
        </pc:spChg>
        <pc:spChg chg="add mod">
          <ac:chgData name="상곤" userId="2f65e222-a19e-4f79-87c9-d76aac437b73" providerId="ADAL" clId="{0B76F492-7C61-4441-B9AD-6A1675FB0AA5}" dt="2020-10-10T09:14:02.228" v="2264" actId="1076"/>
          <ac:spMkLst>
            <pc:docMk/>
            <pc:sldMk cId="2281360164" sldId="374"/>
            <ac:spMk id="17" creationId="{B04B458B-6D66-4CB8-9401-677549CD9152}"/>
          </ac:spMkLst>
        </pc:spChg>
        <pc:spChg chg="add mod">
          <ac:chgData name="상곤" userId="2f65e222-a19e-4f79-87c9-d76aac437b73" providerId="ADAL" clId="{0B76F492-7C61-4441-B9AD-6A1675FB0AA5}" dt="2020-10-10T09:32:02.223" v="2584" actId="20577"/>
          <ac:spMkLst>
            <pc:docMk/>
            <pc:sldMk cId="2281360164" sldId="374"/>
            <ac:spMk id="20" creationId="{B24AAB38-9AEF-4A4E-83E0-33F44AEF2463}"/>
          </ac:spMkLst>
        </pc:spChg>
        <pc:graphicFrameChg chg="add del mod modGraphic">
          <ac:chgData name="상곤" userId="2f65e222-a19e-4f79-87c9-d76aac437b73" providerId="ADAL" clId="{0B76F492-7C61-4441-B9AD-6A1675FB0AA5}" dt="2020-10-10T09:06:13.767" v="1958" actId="21"/>
          <ac:graphicFrameMkLst>
            <pc:docMk/>
            <pc:sldMk cId="2281360164" sldId="374"/>
            <ac:graphicFrameMk id="3" creationId="{B9F331A9-5C5D-47F0-B99D-196D5408397F}"/>
          </ac:graphicFrameMkLst>
        </pc:graphicFrameChg>
        <pc:graphicFrameChg chg="del modGraphic">
          <ac:chgData name="상곤" userId="2f65e222-a19e-4f79-87c9-d76aac437b73" providerId="ADAL" clId="{0B76F492-7C61-4441-B9AD-6A1675FB0AA5}" dt="2020-10-10T08:47:35.670" v="1736" actId="478"/>
          <ac:graphicFrameMkLst>
            <pc:docMk/>
            <pc:sldMk cId="2281360164" sldId="374"/>
            <ac:graphicFrameMk id="8" creationId="{EE0F7B75-425A-434E-BDA4-F1558603834F}"/>
          </ac:graphicFrameMkLst>
        </pc:graphicFrameChg>
        <pc:graphicFrameChg chg="add mod modGraphic">
          <ac:chgData name="상곤" userId="2f65e222-a19e-4f79-87c9-d76aac437b73" providerId="ADAL" clId="{0B76F492-7C61-4441-B9AD-6A1675FB0AA5}" dt="2020-10-10T09:32:08.245" v="2586" actId="14100"/>
          <ac:graphicFrameMkLst>
            <pc:docMk/>
            <pc:sldMk cId="2281360164" sldId="374"/>
            <ac:graphicFrameMk id="15" creationId="{03A04CF7-F905-46E8-8470-F4BF1B1DDBA2}"/>
          </ac:graphicFrameMkLst>
        </pc:graphicFrameChg>
        <pc:picChg chg="add del">
          <ac:chgData name="상곤" userId="2f65e222-a19e-4f79-87c9-d76aac437b73" providerId="ADAL" clId="{0B76F492-7C61-4441-B9AD-6A1675FB0AA5}" dt="2020-10-10T09:12:24.935" v="2248" actId="478"/>
          <ac:picMkLst>
            <pc:docMk/>
            <pc:sldMk cId="2281360164" sldId="374"/>
            <ac:picMk id="7" creationId="{82D42B8B-566A-45B7-A2B9-DC982B96E0D7}"/>
          </ac:picMkLst>
        </pc:picChg>
        <pc:picChg chg="add mod">
          <ac:chgData name="상곤" userId="2f65e222-a19e-4f79-87c9-d76aac437b73" providerId="ADAL" clId="{0B76F492-7C61-4441-B9AD-6A1675FB0AA5}" dt="2020-10-10T09:32:23.218" v="2589" actId="1036"/>
          <ac:picMkLst>
            <pc:docMk/>
            <pc:sldMk cId="2281360164" sldId="374"/>
            <ac:picMk id="18" creationId="{3A2129DD-A6EA-458F-A395-3676AABE6567}"/>
          </ac:picMkLst>
        </pc:picChg>
      </pc:sldChg>
      <pc:sldChg chg="del">
        <pc:chgData name="상곤" userId="2f65e222-a19e-4f79-87c9-d76aac437b73" providerId="ADAL" clId="{0B76F492-7C61-4441-B9AD-6A1675FB0AA5}" dt="2020-10-10T03:56:43.931" v="17" actId="47"/>
        <pc:sldMkLst>
          <pc:docMk/>
          <pc:sldMk cId="1175370389" sldId="375"/>
        </pc:sldMkLst>
      </pc:sldChg>
      <pc:sldChg chg="del">
        <pc:chgData name="상곤" userId="2f65e222-a19e-4f79-87c9-d76aac437b73" providerId="ADAL" clId="{0B76F492-7C61-4441-B9AD-6A1675FB0AA5}" dt="2020-10-10T03:52:27.754" v="6" actId="47"/>
        <pc:sldMkLst>
          <pc:docMk/>
          <pc:sldMk cId="1239229700" sldId="377"/>
        </pc:sldMkLst>
      </pc:sldChg>
      <pc:sldChg chg="del ord">
        <pc:chgData name="상곤" userId="2f65e222-a19e-4f79-87c9-d76aac437b73" providerId="ADAL" clId="{0B76F492-7C61-4441-B9AD-6A1675FB0AA5}" dt="2020-10-10T04:28:22.834" v="187" actId="47"/>
        <pc:sldMkLst>
          <pc:docMk/>
          <pc:sldMk cId="1219752596" sldId="378"/>
        </pc:sldMkLst>
      </pc:sldChg>
      <pc:sldChg chg="add">
        <pc:chgData name="상곤" userId="2f65e222-a19e-4f79-87c9-d76aac437b73" providerId="ADAL" clId="{0B76F492-7C61-4441-B9AD-6A1675FB0AA5}" dt="2020-10-10T09:16:37.080" v="2302"/>
        <pc:sldMkLst>
          <pc:docMk/>
          <pc:sldMk cId="1698947699" sldId="379"/>
        </pc:sldMkLst>
      </pc:sldChg>
      <pc:sldChg chg="addSp delSp modSp del mod">
        <pc:chgData name="상곤" userId="2f65e222-a19e-4f79-87c9-d76aac437b73" providerId="ADAL" clId="{0B76F492-7C61-4441-B9AD-6A1675FB0AA5}" dt="2020-10-10T09:16:35.048" v="2301" actId="2696"/>
        <pc:sldMkLst>
          <pc:docMk/>
          <pc:sldMk cId="2834573611" sldId="379"/>
        </pc:sldMkLst>
        <pc:spChg chg="mod">
          <ac:chgData name="상곤" userId="2f65e222-a19e-4f79-87c9-d76aac437b73" providerId="ADAL" clId="{0B76F492-7C61-4441-B9AD-6A1675FB0AA5}" dt="2020-10-10T08:53:27.047" v="1777" actId="20577"/>
          <ac:spMkLst>
            <pc:docMk/>
            <pc:sldMk cId="2834573611" sldId="379"/>
            <ac:spMk id="2" creationId="{00000000-0000-0000-0000-000000000000}"/>
          </ac:spMkLst>
        </pc:spChg>
        <pc:spChg chg="add del mod">
          <ac:chgData name="상곤" userId="2f65e222-a19e-4f79-87c9-d76aac437b73" providerId="ADAL" clId="{0B76F492-7C61-4441-B9AD-6A1675FB0AA5}" dt="2020-10-10T06:09:51.515" v="1283" actId="478"/>
          <ac:spMkLst>
            <pc:docMk/>
            <pc:sldMk cId="2834573611" sldId="379"/>
            <ac:spMk id="3" creationId="{D4A1F18B-1635-412D-8F1E-D43B2EBA1897}"/>
          </ac:spMkLst>
        </pc:spChg>
        <pc:spChg chg="add del mod">
          <ac:chgData name="상곤" userId="2f65e222-a19e-4f79-87c9-d76aac437b73" providerId="ADAL" clId="{0B76F492-7C61-4441-B9AD-6A1675FB0AA5}" dt="2020-10-10T06:09:51.515" v="1283" actId="478"/>
          <ac:spMkLst>
            <pc:docMk/>
            <pc:sldMk cId="2834573611" sldId="379"/>
            <ac:spMk id="4" creationId="{86ACC008-223D-4AA8-A8D4-BF0B647DF525}"/>
          </ac:spMkLst>
        </pc:spChg>
        <pc:spChg chg="add del mod">
          <ac:chgData name="상곤" userId="2f65e222-a19e-4f79-87c9-d76aac437b73" providerId="ADAL" clId="{0B76F492-7C61-4441-B9AD-6A1675FB0AA5}" dt="2020-10-10T06:09:51.515" v="1283" actId="478"/>
          <ac:spMkLst>
            <pc:docMk/>
            <pc:sldMk cId="2834573611" sldId="379"/>
            <ac:spMk id="6" creationId="{E9635BE9-1F8A-4B87-83DF-30AD6DE073FD}"/>
          </ac:spMkLst>
        </pc:spChg>
        <pc:spChg chg="add del mod">
          <ac:chgData name="상곤" userId="2f65e222-a19e-4f79-87c9-d76aac437b73" providerId="ADAL" clId="{0B76F492-7C61-4441-B9AD-6A1675FB0AA5}" dt="2020-10-10T06:09:50.168" v="1282" actId="478"/>
          <ac:spMkLst>
            <pc:docMk/>
            <pc:sldMk cId="2834573611" sldId="379"/>
            <ac:spMk id="7" creationId="{045EFE15-7DFA-4E79-8ABF-326E53E6AB5C}"/>
          </ac:spMkLst>
        </pc:spChg>
        <pc:spChg chg="add mod">
          <ac:chgData name="상곤" userId="2f65e222-a19e-4f79-87c9-d76aac437b73" providerId="ADAL" clId="{0B76F492-7C61-4441-B9AD-6A1675FB0AA5}" dt="2020-10-10T08:52:39.782" v="1758" actId="1582"/>
          <ac:spMkLst>
            <pc:docMk/>
            <pc:sldMk cId="2834573611" sldId="379"/>
            <ac:spMk id="12" creationId="{0AEDAA49-532C-43E5-AB4A-1177639726D8}"/>
          </ac:spMkLst>
        </pc:spChg>
        <pc:spChg chg="add mod">
          <ac:chgData name="상곤" userId="2f65e222-a19e-4f79-87c9-d76aac437b73" providerId="ADAL" clId="{0B76F492-7C61-4441-B9AD-6A1675FB0AA5}" dt="2020-10-10T08:52:53.082" v="1761" actId="14100"/>
          <ac:spMkLst>
            <pc:docMk/>
            <pc:sldMk cId="2834573611" sldId="379"/>
            <ac:spMk id="14" creationId="{35289F84-1039-4BBC-8D16-BF6CB609A75C}"/>
          </ac:spMkLst>
        </pc:spChg>
        <pc:spChg chg="add mod">
          <ac:chgData name="상곤" userId="2f65e222-a19e-4f79-87c9-d76aac437b73" providerId="ADAL" clId="{0B76F492-7C61-4441-B9AD-6A1675FB0AA5}" dt="2020-10-10T08:53:09.794" v="1768" actId="14100"/>
          <ac:spMkLst>
            <pc:docMk/>
            <pc:sldMk cId="2834573611" sldId="379"/>
            <ac:spMk id="18" creationId="{FF80653D-0E98-4B5A-95E4-A190E36D4135}"/>
          </ac:spMkLst>
        </pc:spChg>
        <pc:spChg chg="del">
          <ac:chgData name="상곤" userId="2f65e222-a19e-4f79-87c9-d76aac437b73" providerId="ADAL" clId="{0B76F492-7C61-4441-B9AD-6A1675FB0AA5}" dt="2020-10-10T06:10:02.704" v="1284" actId="21"/>
          <ac:spMkLst>
            <pc:docMk/>
            <pc:sldMk cId="2834573611" sldId="379"/>
            <ac:spMk id="24" creationId="{211CFB0F-884A-47F1-B499-86E67F0C223C}"/>
          </ac:spMkLst>
        </pc:spChg>
        <pc:spChg chg="del">
          <ac:chgData name="상곤" userId="2f65e222-a19e-4f79-87c9-d76aac437b73" providerId="ADAL" clId="{0B76F492-7C61-4441-B9AD-6A1675FB0AA5}" dt="2020-10-10T08:51:40.002" v="1752" actId="478"/>
          <ac:spMkLst>
            <pc:docMk/>
            <pc:sldMk cId="2834573611" sldId="379"/>
            <ac:spMk id="28" creationId="{4F44C392-0BBD-437B-97C0-998A9582CCCF}"/>
          </ac:spMkLst>
        </pc:spChg>
        <pc:spChg chg="del">
          <ac:chgData name="상곤" userId="2f65e222-a19e-4f79-87c9-d76aac437b73" providerId="ADAL" clId="{0B76F492-7C61-4441-B9AD-6A1675FB0AA5}" dt="2020-10-10T06:10:02.704" v="1284" actId="21"/>
          <ac:spMkLst>
            <pc:docMk/>
            <pc:sldMk cId="2834573611" sldId="379"/>
            <ac:spMk id="30" creationId="{A437DCC9-E263-4778-92FF-63B876CB3027}"/>
          </ac:spMkLst>
        </pc:spChg>
        <pc:spChg chg="del">
          <ac:chgData name="상곤" userId="2f65e222-a19e-4f79-87c9-d76aac437b73" providerId="ADAL" clId="{0B76F492-7C61-4441-B9AD-6A1675FB0AA5}" dt="2020-10-10T06:10:02.704" v="1284" actId="21"/>
          <ac:spMkLst>
            <pc:docMk/>
            <pc:sldMk cId="2834573611" sldId="379"/>
            <ac:spMk id="31" creationId="{E7D5F8E3-5363-43A7-9FAB-F564EFAC35F8}"/>
          </ac:spMkLst>
        </pc:spChg>
        <pc:graphicFrameChg chg="add del mod modGraphic">
          <ac:chgData name="상곤" userId="2f65e222-a19e-4f79-87c9-d76aac437b73" providerId="ADAL" clId="{0B76F492-7C61-4441-B9AD-6A1675FB0AA5}" dt="2020-10-10T08:47:39.396" v="1737" actId="21"/>
          <ac:graphicFrameMkLst>
            <pc:docMk/>
            <pc:sldMk cId="2834573611" sldId="379"/>
            <ac:graphicFrameMk id="8" creationId="{4A4CD8B0-E7BC-4590-912A-48A39499104E}"/>
          </ac:graphicFrameMkLst>
        </pc:graphicFrameChg>
        <pc:picChg chg="add mod">
          <ac:chgData name="상곤" userId="2f65e222-a19e-4f79-87c9-d76aac437b73" providerId="ADAL" clId="{0B76F492-7C61-4441-B9AD-6A1675FB0AA5}" dt="2020-10-10T08:53:20.032" v="1769" actId="208"/>
          <ac:picMkLst>
            <pc:docMk/>
            <pc:sldMk cId="2834573611" sldId="379"/>
            <ac:picMk id="9" creationId="{10EBE6B9-1FDA-4C36-9CC3-C53D6B4953B2}"/>
          </ac:picMkLst>
        </pc:picChg>
        <pc:picChg chg="del">
          <ac:chgData name="상곤" userId="2f65e222-a19e-4f79-87c9-d76aac437b73" providerId="ADAL" clId="{0B76F492-7C61-4441-B9AD-6A1675FB0AA5}" dt="2020-10-10T06:10:02.704" v="1284" actId="21"/>
          <ac:picMkLst>
            <pc:docMk/>
            <pc:sldMk cId="2834573611" sldId="379"/>
            <ac:picMk id="10" creationId="{B7DC81D9-6948-4D22-B395-853FCBC66E76}"/>
          </ac:picMkLst>
        </pc:picChg>
        <pc:cxnChg chg="del">
          <ac:chgData name="상곤" userId="2f65e222-a19e-4f79-87c9-d76aac437b73" providerId="ADAL" clId="{0B76F492-7C61-4441-B9AD-6A1675FB0AA5}" dt="2020-10-10T06:10:02.704" v="1284" actId="21"/>
          <ac:cxnSpMkLst>
            <pc:docMk/>
            <pc:sldMk cId="2834573611" sldId="379"/>
            <ac:cxnSpMk id="15" creationId="{33CB33F4-B3DC-4D69-8AE0-94A459ECC850}"/>
          </ac:cxnSpMkLst>
        </pc:cxnChg>
        <pc:cxnChg chg="del">
          <ac:chgData name="상곤" userId="2f65e222-a19e-4f79-87c9-d76aac437b73" providerId="ADAL" clId="{0B76F492-7C61-4441-B9AD-6A1675FB0AA5}" dt="2020-10-10T06:10:02.704" v="1284" actId="21"/>
          <ac:cxnSpMkLst>
            <pc:docMk/>
            <pc:sldMk cId="2834573611" sldId="379"/>
            <ac:cxnSpMk id="23" creationId="{D55B98D0-DF96-4096-8937-0AFF75DA34B2}"/>
          </ac:cxnSpMkLst>
        </pc:cxnChg>
      </pc:sldChg>
      <pc:sldChg chg="del">
        <pc:chgData name="상곤" userId="2f65e222-a19e-4f79-87c9-d76aac437b73" providerId="ADAL" clId="{0B76F492-7C61-4441-B9AD-6A1675FB0AA5}" dt="2020-10-10T03:54:47.052" v="12" actId="47"/>
        <pc:sldMkLst>
          <pc:docMk/>
          <pc:sldMk cId="1814297847" sldId="380"/>
        </pc:sldMkLst>
      </pc:sldChg>
      <pc:sldChg chg="new del">
        <pc:chgData name="상곤" userId="2f65e222-a19e-4f79-87c9-d76aac437b73" providerId="ADAL" clId="{0B76F492-7C61-4441-B9AD-6A1675FB0AA5}" dt="2020-10-10T04:05:23.553" v="19" actId="47"/>
        <pc:sldMkLst>
          <pc:docMk/>
          <pc:sldMk cId="2865778344" sldId="380"/>
        </pc:sldMkLst>
      </pc:sldChg>
      <pc:sldChg chg="addSp delSp modSp add del mod">
        <pc:chgData name="상곤" userId="2f65e222-a19e-4f79-87c9-d76aac437b73" providerId="ADAL" clId="{0B76F492-7C61-4441-B9AD-6A1675FB0AA5}" dt="2020-10-10T04:39:54.877" v="453" actId="47"/>
        <pc:sldMkLst>
          <pc:docMk/>
          <pc:sldMk cId="3066822055" sldId="380"/>
        </pc:sldMkLst>
        <pc:spChg chg="del">
          <ac:chgData name="상곤" userId="2f65e222-a19e-4f79-87c9-d76aac437b73" providerId="ADAL" clId="{0B76F492-7C61-4441-B9AD-6A1675FB0AA5}" dt="2020-10-10T04:05:57.085" v="25" actId="478"/>
          <ac:spMkLst>
            <pc:docMk/>
            <pc:sldMk cId="3066822055" sldId="380"/>
            <ac:spMk id="2" creationId="{00000000-0000-0000-0000-000000000000}"/>
          </ac:spMkLst>
        </pc:spChg>
        <pc:spChg chg="del">
          <ac:chgData name="상곤" userId="2f65e222-a19e-4f79-87c9-d76aac437b73" providerId="ADAL" clId="{0B76F492-7C61-4441-B9AD-6A1675FB0AA5}" dt="2020-10-10T04:05:37.241" v="21" actId="478"/>
          <ac:spMkLst>
            <pc:docMk/>
            <pc:sldMk cId="3066822055" sldId="380"/>
            <ac:spMk id="3" creationId="{85280484-459A-4C29-A528-7CCE92C1DC8F}"/>
          </ac:spMkLst>
        </pc:spChg>
        <pc:spChg chg="del">
          <ac:chgData name="상곤" userId="2f65e222-a19e-4f79-87c9-d76aac437b73" providerId="ADAL" clId="{0B76F492-7C61-4441-B9AD-6A1675FB0AA5}" dt="2020-10-10T04:05:37.241" v="21" actId="478"/>
          <ac:spMkLst>
            <pc:docMk/>
            <pc:sldMk cId="3066822055" sldId="380"/>
            <ac:spMk id="6" creationId="{DDC9FA9F-E65D-4E15-9097-788FDC47C6EB}"/>
          </ac:spMkLst>
        </pc:spChg>
        <pc:spChg chg="add mod">
          <ac:chgData name="상곤" userId="2f65e222-a19e-4f79-87c9-d76aac437b73" providerId="ADAL" clId="{0B76F492-7C61-4441-B9AD-6A1675FB0AA5}" dt="2020-10-10T04:39:33.661" v="452" actId="207"/>
          <ac:spMkLst>
            <pc:docMk/>
            <pc:sldMk cId="3066822055" sldId="380"/>
            <ac:spMk id="7" creationId="{14F1B744-C883-49AD-82BE-6C06201AB6C1}"/>
          </ac:spMkLst>
        </pc:spChg>
        <pc:spChg chg="add mod">
          <ac:chgData name="상곤" userId="2f65e222-a19e-4f79-87c9-d76aac437b73" providerId="ADAL" clId="{0B76F492-7C61-4441-B9AD-6A1675FB0AA5}" dt="2020-10-10T04:08:05.816" v="124" actId="14100"/>
          <ac:spMkLst>
            <pc:docMk/>
            <pc:sldMk cId="3066822055" sldId="380"/>
            <ac:spMk id="8" creationId="{70F78248-318B-47F6-B164-EE7C08E9A44E}"/>
          </ac:spMkLst>
        </pc:spChg>
        <pc:spChg chg="del">
          <ac:chgData name="상곤" userId="2f65e222-a19e-4f79-87c9-d76aac437b73" providerId="ADAL" clId="{0B76F492-7C61-4441-B9AD-6A1675FB0AA5}" dt="2020-10-10T04:05:37.241" v="21" actId="478"/>
          <ac:spMkLst>
            <pc:docMk/>
            <pc:sldMk cId="3066822055" sldId="380"/>
            <ac:spMk id="12" creationId="{70633D07-089C-4A7C-91A2-F1078F504C39}"/>
          </ac:spMkLst>
        </pc:spChg>
        <pc:spChg chg="add del mod">
          <ac:chgData name="상곤" userId="2f65e222-a19e-4f79-87c9-d76aac437b73" providerId="ADAL" clId="{0B76F492-7C61-4441-B9AD-6A1675FB0AA5}" dt="2020-10-10T04:06:48.971" v="106" actId="478"/>
          <ac:spMkLst>
            <pc:docMk/>
            <pc:sldMk cId="3066822055" sldId="380"/>
            <ac:spMk id="13" creationId="{940B0FAE-E9C4-47FD-975A-6C4CC160345C}"/>
          </ac:spMkLst>
        </pc:spChg>
        <pc:spChg chg="add del mod">
          <ac:chgData name="상곤" userId="2f65e222-a19e-4f79-87c9-d76aac437b73" providerId="ADAL" clId="{0B76F492-7C61-4441-B9AD-6A1675FB0AA5}" dt="2020-10-10T04:06:18.597" v="29" actId="478"/>
          <ac:spMkLst>
            <pc:docMk/>
            <pc:sldMk cId="3066822055" sldId="380"/>
            <ac:spMk id="14" creationId="{66D85DBC-9107-4FF7-9C28-D41ADBC7FD5B}"/>
          </ac:spMkLst>
        </pc:spChg>
        <pc:spChg chg="add mod">
          <ac:chgData name="상곤" userId="2f65e222-a19e-4f79-87c9-d76aac437b73" providerId="ADAL" clId="{0B76F492-7C61-4441-B9AD-6A1675FB0AA5}" dt="2020-10-10T04:08:08.304" v="125" actId="14100"/>
          <ac:spMkLst>
            <pc:docMk/>
            <pc:sldMk cId="3066822055" sldId="380"/>
            <ac:spMk id="15" creationId="{BD9DB392-9B9D-4758-B925-281BE8E3E296}"/>
          </ac:spMkLst>
        </pc:spChg>
        <pc:spChg chg="add mod">
          <ac:chgData name="상곤" userId="2f65e222-a19e-4f79-87c9-d76aac437b73" providerId="ADAL" clId="{0B76F492-7C61-4441-B9AD-6A1675FB0AA5}" dt="2020-10-10T04:08:40.105" v="133" actId="255"/>
          <ac:spMkLst>
            <pc:docMk/>
            <pc:sldMk cId="3066822055" sldId="380"/>
            <ac:spMk id="20" creationId="{08844226-5B2C-4C46-ABB1-F247FEEDA69F}"/>
          </ac:spMkLst>
        </pc:spChg>
        <pc:spChg chg="del">
          <ac:chgData name="상곤" userId="2f65e222-a19e-4f79-87c9-d76aac437b73" providerId="ADAL" clId="{0B76F492-7C61-4441-B9AD-6A1675FB0AA5}" dt="2020-10-10T04:05:37.241" v="21" actId="478"/>
          <ac:spMkLst>
            <pc:docMk/>
            <pc:sldMk cId="3066822055" sldId="380"/>
            <ac:spMk id="28" creationId="{4F44C392-0BBD-437B-97C0-998A9582CCCF}"/>
          </ac:spMkLst>
        </pc:spChg>
        <pc:spChg chg="del">
          <ac:chgData name="상곤" userId="2f65e222-a19e-4f79-87c9-d76aac437b73" providerId="ADAL" clId="{0B76F492-7C61-4441-B9AD-6A1675FB0AA5}" dt="2020-10-10T04:05:37.241" v="21" actId="478"/>
          <ac:spMkLst>
            <pc:docMk/>
            <pc:sldMk cId="3066822055" sldId="380"/>
            <ac:spMk id="29" creationId="{0E4B7775-E499-4B68-AC5F-E57A461B1911}"/>
          </ac:spMkLst>
        </pc:spChg>
        <pc:picChg chg="del">
          <ac:chgData name="상곤" userId="2f65e222-a19e-4f79-87c9-d76aac437b73" providerId="ADAL" clId="{0B76F492-7C61-4441-B9AD-6A1675FB0AA5}" dt="2020-10-10T04:05:37.241" v="21" actId="478"/>
          <ac:picMkLst>
            <pc:docMk/>
            <pc:sldMk cId="3066822055" sldId="380"/>
            <ac:picMk id="22" creationId="{F763EFB2-33ED-4727-BA84-0A0E58A5B24D}"/>
          </ac:picMkLst>
        </pc:picChg>
        <pc:picChg chg="del">
          <ac:chgData name="상곤" userId="2f65e222-a19e-4f79-87c9-d76aac437b73" providerId="ADAL" clId="{0B76F492-7C61-4441-B9AD-6A1675FB0AA5}" dt="2020-10-10T04:05:37.241" v="21" actId="478"/>
          <ac:picMkLst>
            <pc:docMk/>
            <pc:sldMk cId="3066822055" sldId="380"/>
            <ac:picMk id="25" creationId="{9F92EDDC-D015-4689-8655-0D4F7F827FD5}"/>
          </ac:picMkLst>
        </pc:picChg>
        <pc:picChg chg="del">
          <ac:chgData name="상곤" userId="2f65e222-a19e-4f79-87c9-d76aac437b73" providerId="ADAL" clId="{0B76F492-7C61-4441-B9AD-6A1675FB0AA5}" dt="2020-10-10T04:05:37.241" v="21" actId="478"/>
          <ac:picMkLst>
            <pc:docMk/>
            <pc:sldMk cId="3066822055" sldId="380"/>
            <ac:picMk id="26" creationId="{20359BE2-F84B-49B7-BA5C-36F25F39AAE0}"/>
          </ac:picMkLst>
        </pc:picChg>
        <pc:picChg chg="del">
          <ac:chgData name="상곤" userId="2f65e222-a19e-4f79-87c9-d76aac437b73" providerId="ADAL" clId="{0B76F492-7C61-4441-B9AD-6A1675FB0AA5}" dt="2020-10-10T04:05:37.241" v="21" actId="478"/>
          <ac:picMkLst>
            <pc:docMk/>
            <pc:sldMk cId="3066822055" sldId="380"/>
            <ac:picMk id="27" creationId="{52B73731-630D-430D-9083-4C86BF77F23B}"/>
          </ac:picMkLst>
        </pc:picChg>
      </pc:sldChg>
      <pc:sldChg chg="del">
        <pc:chgData name="상곤" userId="2f65e222-a19e-4f79-87c9-d76aac437b73" providerId="ADAL" clId="{0B76F492-7C61-4441-B9AD-6A1675FB0AA5}" dt="2020-10-10T03:54:41.583" v="11" actId="47"/>
        <pc:sldMkLst>
          <pc:docMk/>
          <pc:sldMk cId="1430350023" sldId="381"/>
        </pc:sldMkLst>
      </pc:sldChg>
      <pc:sldChg chg="addSp delSp modSp new del mod">
        <pc:chgData name="상곤" userId="2f65e222-a19e-4f79-87c9-d76aac437b73" providerId="ADAL" clId="{0B76F492-7C61-4441-B9AD-6A1675FB0AA5}" dt="2020-10-10T04:39:56.261" v="454" actId="47"/>
        <pc:sldMkLst>
          <pc:docMk/>
          <pc:sldMk cId="2154597992" sldId="381"/>
        </pc:sldMkLst>
        <pc:spChg chg="del">
          <ac:chgData name="상곤" userId="2f65e222-a19e-4f79-87c9-d76aac437b73" providerId="ADAL" clId="{0B76F492-7C61-4441-B9AD-6A1675FB0AA5}" dt="2020-10-10T04:11:13.489" v="136" actId="478"/>
          <ac:spMkLst>
            <pc:docMk/>
            <pc:sldMk cId="2154597992" sldId="381"/>
            <ac:spMk id="2" creationId="{16905B31-AE1F-4145-A481-DBD44DF014E2}"/>
          </ac:spMkLst>
        </pc:spChg>
        <pc:spChg chg="del">
          <ac:chgData name="상곤" userId="2f65e222-a19e-4f79-87c9-d76aac437b73" providerId="ADAL" clId="{0B76F492-7C61-4441-B9AD-6A1675FB0AA5}" dt="2020-10-10T04:11:11.674" v="135" actId="478"/>
          <ac:spMkLst>
            <pc:docMk/>
            <pc:sldMk cId="2154597992" sldId="381"/>
            <ac:spMk id="3" creationId="{D424FDEB-290A-45CB-AFC4-967BC30C458B}"/>
          </ac:spMkLst>
        </pc:spChg>
        <pc:spChg chg="add mod">
          <ac:chgData name="상곤" userId="2f65e222-a19e-4f79-87c9-d76aac437b73" providerId="ADAL" clId="{0B76F492-7C61-4441-B9AD-6A1675FB0AA5}" dt="2020-10-10T04:11:14.928" v="137"/>
          <ac:spMkLst>
            <pc:docMk/>
            <pc:sldMk cId="2154597992" sldId="381"/>
            <ac:spMk id="5" creationId="{7B2B45CF-0813-46E0-82F2-180FA2FB5AFB}"/>
          </ac:spMkLst>
        </pc:spChg>
        <pc:spChg chg="add mod">
          <ac:chgData name="상곤" userId="2f65e222-a19e-4f79-87c9-d76aac437b73" providerId="ADAL" clId="{0B76F492-7C61-4441-B9AD-6A1675FB0AA5}" dt="2020-10-10T04:11:14.928" v="137"/>
          <ac:spMkLst>
            <pc:docMk/>
            <pc:sldMk cId="2154597992" sldId="381"/>
            <ac:spMk id="6" creationId="{476C725C-4415-4274-A07D-2D3F5A8079A1}"/>
          </ac:spMkLst>
        </pc:spChg>
        <pc:spChg chg="add mod">
          <ac:chgData name="상곤" userId="2f65e222-a19e-4f79-87c9-d76aac437b73" providerId="ADAL" clId="{0B76F492-7C61-4441-B9AD-6A1675FB0AA5}" dt="2020-10-10T04:11:14.928" v="137"/>
          <ac:spMkLst>
            <pc:docMk/>
            <pc:sldMk cId="2154597992" sldId="381"/>
            <ac:spMk id="7" creationId="{B4CB159D-05E4-492F-9A33-A885041455AB}"/>
          </ac:spMkLst>
        </pc:spChg>
        <pc:spChg chg="add mod">
          <ac:chgData name="상곤" userId="2f65e222-a19e-4f79-87c9-d76aac437b73" providerId="ADAL" clId="{0B76F492-7C61-4441-B9AD-6A1675FB0AA5}" dt="2020-10-10T04:11:14.928" v="137"/>
          <ac:spMkLst>
            <pc:docMk/>
            <pc:sldMk cId="2154597992" sldId="381"/>
            <ac:spMk id="8" creationId="{16A9B41D-06AF-42FD-BDFA-BCDD661BCA0D}"/>
          </ac:spMkLst>
        </pc:spChg>
        <pc:spChg chg="add mod">
          <ac:chgData name="상곤" userId="2f65e222-a19e-4f79-87c9-d76aac437b73" providerId="ADAL" clId="{0B76F492-7C61-4441-B9AD-6A1675FB0AA5}" dt="2020-10-10T04:11:14.928" v="137"/>
          <ac:spMkLst>
            <pc:docMk/>
            <pc:sldMk cId="2154597992" sldId="381"/>
            <ac:spMk id="9" creationId="{8B031D75-686F-49D4-B5D3-0827474479FA}"/>
          </ac:spMkLst>
        </pc:spChg>
        <pc:spChg chg="add mod">
          <ac:chgData name="상곤" userId="2f65e222-a19e-4f79-87c9-d76aac437b73" providerId="ADAL" clId="{0B76F492-7C61-4441-B9AD-6A1675FB0AA5}" dt="2020-10-10T04:11:14.928" v="137"/>
          <ac:spMkLst>
            <pc:docMk/>
            <pc:sldMk cId="2154597992" sldId="381"/>
            <ac:spMk id="10" creationId="{790A0857-7A6A-4574-8A11-8B074D6B3517}"/>
          </ac:spMkLst>
        </pc:spChg>
        <pc:spChg chg="add mod">
          <ac:chgData name="상곤" userId="2f65e222-a19e-4f79-87c9-d76aac437b73" providerId="ADAL" clId="{0B76F492-7C61-4441-B9AD-6A1675FB0AA5}" dt="2020-10-10T04:11:14.928" v="137"/>
          <ac:spMkLst>
            <pc:docMk/>
            <pc:sldMk cId="2154597992" sldId="381"/>
            <ac:spMk id="11" creationId="{A1767005-0D7C-47B8-88C6-828363C83C55}"/>
          </ac:spMkLst>
        </pc:spChg>
      </pc:sldChg>
      <pc:sldChg chg="addSp delSp modSp new del mod ord">
        <pc:chgData name="상곤" userId="2f65e222-a19e-4f79-87c9-d76aac437b73" providerId="ADAL" clId="{0B76F492-7C61-4441-B9AD-6A1675FB0AA5}" dt="2020-10-10T09:18:15" v="2308" actId="47"/>
        <pc:sldMkLst>
          <pc:docMk/>
          <pc:sldMk cId="268654513" sldId="382"/>
        </pc:sldMkLst>
        <pc:spChg chg="del">
          <ac:chgData name="상곤" userId="2f65e222-a19e-4f79-87c9-d76aac437b73" providerId="ADAL" clId="{0B76F492-7C61-4441-B9AD-6A1675FB0AA5}" dt="2020-10-10T04:11:46.820" v="139" actId="478"/>
          <ac:spMkLst>
            <pc:docMk/>
            <pc:sldMk cId="268654513" sldId="382"/>
            <ac:spMk id="3" creationId="{F02A2F6C-7E66-4C62-BC5F-CFEF1AF28ADE}"/>
          </ac:spMkLst>
        </pc:spChg>
        <pc:spChg chg="add del mod">
          <ac:chgData name="상곤" userId="2f65e222-a19e-4f79-87c9-d76aac437b73" providerId="ADAL" clId="{0B76F492-7C61-4441-B9AD-6A1675FB0AA5}" dt="2020-10-10T06:17:22.565" v="1516" actId="1036"/>
          <ac:spMkLst>
            <pc:docMk/>
            <pc:sldMk cId="268654513" sldId="382"/>
            <ac:spMk id="4" creationId="{4B38954A-F56E-4062-937E-806F39288838}"/>
          </ac:spMkLst>
        </pc:spChg>
        <pc:spChg chg="add del mod">
          <ac:chgData name="상곤" userId="2f65e222-a19e-4f79-87c9-d76aac437b73" providerId="ADAL" clId="{0B76F492-7C61-4441-B9AD-6A1675FB0AA5}" dt="2020-10-10T09:18:09.307" v="2306" actId="21"/>
          <ac:spMkLst>
            <pc:docMk/>
            <pc:sldMk cId="268654513" sldId="382"/>
            <ac:spMk id="5" creationId="{9BF05FB1-C00F-4BD9-974C-6C30726901D3}"/>
          </ac:spMkLst>
        </pc:spChg>
        <pc:spChg chg="add del mod">
          <ac:chgData name="상곤" userId="2f65e222-a19e-4f79-87c9-d76aac437b73" providerId="ADAL" clId="{0B76F492-7C61-4441-B9AD-6A1675FB0AA5}" dt="2020-10-10T05:56:23.092" v="985" actId="478"/>
          <ac:spMkLst>
            <pc:docMk/>
            <pc:sldMk cId="268654513" sldId="382"/>
            <ac:spMk id="6" creationId="{6C3FB7F1-9AF7-4E3B-B83C-F04D4F9C2E40}"/>
          </ac:spMkLst>
        </pc:spChg>
        <pc:spChg chg="add del mod">
          <ac:chgData name="상곤" userId="2f65e222-a19e-4f79-87c9-d76aac437b73" providerId="ADAL" clId="{0B76F492-7C61-4441-B9AD-6A1675FB0AA5}" dt="2020-10-10T05:56:23.092" v="985" actId="478"/>
          <ac:spMkLst>
            <pc:docMk/>
            <pc:sldMk cId="268654513" sldId="382"/>
            <ac:spMk id="7" creationId="{E9EAD3A1-7903-4B24-83C7-A3E5B4C5BBCD}"/>
          </ac:spMkLst>
        </pc:spChg>
        <pc:spChg chg="add del mod">
          <ac:chgData name="상곤" userId="2f65e222-a19e-4f79-87c9-d76aac437b73" providerId="ADAL" clId="{0B76F492-7C61-4441-B9AD-6A1675FB0AA5}" dt="2020-10-10T05:56:16.604" v="984" actId="478"/>
          <ac:spMkLst>
            <pc:docMk/>
            <pc:sldMk cId="268654513" sldId="382"/>
            <ac:spMk id="8" creationId="{124AF189-8E9D-4392-A863-1C7FA21E2D19}"/>
          </ac:spMkLst>
        </pc:spChg>
        <pc:spChg chg="add del mod">
          <ac:chgData name="상곤" userId="2f65e222-a19e-4f79-87c9-d76aac437b73" providerId="ADAL" clId="{0B76F492-7C61-4441-B9AD-6A1675FB0AA5}" dt="2020-10-10T05:56:26.933" v="987" actId="478"/>
          <ac:spMkLst>
            <pc:docMk/>
            <pc:sldMk cId="268654513" sldId="382"/>
            <ac:spMk id="9" creationId="{3E55505B-6B7B-4C4A-A9C7-8BF660548DDB}"/>
          </ac:spMkLst>
        </pc:spChg>
        <pc:spChg chg="add del mod">
          <ac:chgData name="상곤" userId="2f65e222-a19e-4f79-87c9-d76aac437b73" providerId="ADAL" clId="{0B76F492-7C61-4441-B9AD-6A1675FB0AA5}" dt="2020-10-10T05:56:25.255" v="986" actId="478"/>
          <ac:spMkLst>
            <pc:docMk/>
            <pc:sldMk cId="268654513" sldId="382"/>
            <ac:spMk id="10" creationId="{F4F926E4-32C4-41FB-9330-FCC83B3120C1}"/>
          </ac:spMkLst>
        </pc:spChg>
        <pc:spChg chg="add del mod">
          <ac:chgData name="상곤" userId="2f65e222-a19e-4f79-87c9-d76aac437b73" providerId="ADAL" clId="{0B76F492-7C61-4441-B9AD-6A1675FB0AA5}" dt="2020-10-10T05:56:16.604" v="984" actId="478"/>
          <ac:spMkLst>
            <pc:docMk/>
            <pc:sldMk cId="268654513" sldId="382"/>
            <ac:spMk id="11" creationId="{5C20EE22-D4D3-4082-BD34-F99B117DC295}"/>
          </ac:spMkLst>
        </pc:spChg>
        <pc:spChg chg="add del mod">
          <ac:chgData name="상곤" userId="2f65e222-a19e-4f79-87c9-d76aac437b73" providerId="ADAL" clId="{0B76F492-7C61-4441-B9AD-6A1675FB0AA5}" dt="2020-10-10T05:56:23.092" v="985" actId="478"/>
          <ac:spMkLst>
            <pc:docMk/>
            <pc:sldMk cId="268654513" sldId="382"/>
            <ac:spMk id="12" creationId="{AEA8280D-1945-4A33-A000-1C1FA7E128BE}"/>
          </ac:spMkLst>
        </pc:spChg>
        <pc:spChg chg="add del mod">
          <ac:chgData name="상곤" userId="2f65e222-a19e-4f79-87c9-d76aac437b73" providerId="ADAL" clId="{0B76F492-7C61-4441-B9AD-6A1675FB0AA5}" dt="2020-10-10T05:56:23.092" v="985" actId="478"/>
          <ac:spMkLst>
            <pc:docMk/>
            <pc:sldMk cId="268654513" sldId="382"/>
            <ac:spMk id="13" creationId="{92205851-C9C0-4283-84CA-A6DD0AC65DCC}"/>
          </ac:spMkLst>
        </pc:spChg>
        <pc:spChg chg="add del mod">
          <ac:chgData name="상곤" userId="2f65e222-a19e-4f79-87c9-d76aac437b73" providerId="ADAL" clId="{0B76F492-7C61-4441-B9AD-6A1675FB0AA5}" dt="2020-10-10T05:56:16.604" v="984" actId="478"/>
          <ac:spMkLst>
            <pc:docMk/>
            <pc:sldMk cId="268654513" sldId="382"/>
            <ac:spMk id="14" creationId="{AC82CE6F-6156-40FA-BFAC-D7F7BDE8C011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15" creationId="{E0AC8F8C-EFC4-40AB-855E-F8340A2695A5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16" creationId="{3D280135-F8FF-486C-AFFC-BD0AE04B63AB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17" creationId="{0EA80598-8E57-4D04-BE18-8CF12717B2A7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18" creationId="{08227623-7D27-4D39-9DC6-B502CF6A95BB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19" creationId="{3D813A35-3D0D-4888-9C55-2603B1EAC200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20" creationId="{72F6F182-C2A3-4F9D-8763-93740D3BA105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21" creationId="{BDE7E502-AA75-4618-9B1A-3645CE2215A8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22" creationId="{C02506CD-23E3-46DD-BBDC-7BE133D4EFFA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23" creationId="{439EBFF7-8A9A-418A-8FCE-7FE0093226C6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24" creationId="{074FC874-FFD8-4E4D-AE8A-085ACEBAB988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25" creationId="{8D4C5C86-B7F1-4036-A575-CE2DEFECE8F3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26" creationId="{ABF42BB9-2751-4F53-93A0-8318705FC63E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27" creationId="{C5D5B1E5-EE24-4EBC-8C72-2F731BD93529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28" creationId="{54B4E548-6995-4D86-8DE5-FBCC9CE792D2}"/>
          </ac:spMkLst>
        </pc:spChg>
        <pc:spChg chg="add mod">
          <ac:chgData name="상곤" userId="2f65e222-a19e-4f79-87c9-d76aac437b73" providerId="ADAL" clId="{0B76F492-7C61-4441-B9AD-6A1675FB0AA5}" dt="2020-10-10T05:55:21.822" v="973" actId="1076"/>
          <ac:spMkLst>
            <pc:docMk/>
            <pc:sldMk cId="268654513" sldId="382"/>
            <ac:spMk id="29" creationId="{6D6BC70F-DB13-45A5-AD36-1F1E7C2507B5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30" creationId="{62C61DAE-78AF-4FA9-90A5-6843EC603094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31" creationId="{015146E2-BEB6-4790-B7A5-0E73BA3FD908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32" creationId="{25656B6D-65F3-4CB7-813A-71615297C192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33" creationId="{43EF9157-3249-4B32-AE0E-90B75036CCE3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34" creationId="{CAC2C51E-28E5-4DA2-AFAA-0CA1F07E5B86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35" creationId="{D63CE8AB-19CE-4A15-9BE0-21F25A327AC8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36" creationId="{B8EEB84A-359C-497C-A699-6C1E43412B05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37" creationId="{63588BD2-1101-46AC-B68E-7C54300223C9}"/>
          </ac:spMkLst>
        </pc:spChg>
        <pc:spChg chg="add mod">
          <ac:chgData name="상곤" userId="2f65e222-a19e-4f79-87c9-d76aac437b73" providerId="ADAL" clId="{0B76F492-7C61-4441-B9AD-6A1675FB0AA5}" dt="2020-10-10T05:52:44.345" v="947" actId="164"/>
          <ac:spMkLst>
            <pc:docMk/>
            <pc:sldMk cId="268654513" sldId="382"/>
            <ac:spMk id="38" creationId="{AB06E1F6-769B-412F-B14B-A804C14ED57F}"/>
          </ac:spMkLst>
        </pc:spChg>
        <pc:spChg chg="add del mod">
          <ac:chgData name="상곤" userId="2f65e222-a19e-4f79-87c9-d76aac437b73" providerId="ADAL" clId="{0B76F492-7C61-4441-B9AD-6A1675FB0AA5}" dt="2020-10-10T09:18:09.307" v="2306" actId="21"/>
          <ac:spMkLst>
            <pc:docMk/>
            <pc:sldMk cId="268654513" sldId="382"/>
            <ac:spMk id="39" creationId="{92A328A1-D244-46F9-80D0-F457927C5C52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0" creationId="{32FD2E8F-79E2-41CB-A0E4-E6062D0AE1C9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1" creationId="{7F190CBB-9180-4029-9783-D26A8AD4CFE1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2" creationId="{3A13A2A8-8208-4ADA-8599-5471661B4DC1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3" creationId="{C344DDD3-7A8F-4287-81AF-330B6200E64F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4" creationId="{ADCA7D6D-F456-4D57-A9BC-D82AFFB57591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5" creationId="{2BBA0640-8E62-4B54-9B63-F3E4392C4270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6" creationId="{48BDE550-4081-462F-A42C-6315D39A8A0C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7" creationId="{66ACACB0-B0FD-4F41-AC9F-272D5ADFF099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8" creationId="{9CAB8784-ECAE-48BE-8C24-6BF25D0DA17C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49" creationId="{48B3D7A6-FF80-44F4-9984-2A0C6BC4D377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0" creationId="{FAE8DE52-8483-475D-8644-83553D65C957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1" creationId="{8984739C-2B62-4E77-B91E-7A77EEB71798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2" creationId="{3425F370-5721-4D41-91E0-DEFBBE177DF2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3" creationId="{470927E8-3C36-467D-BC68-938DAF8E59B2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4" creationId="{1871D6D4-A2E9-4FAD-A0DE-19BF779153FF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5" creationId="{60847950-4B65-4B9A-80B7-828416F8EA58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6" creationId="{5063F5BC-D48A-4D57-9CD6-DAAF4ED17ABF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7" creationId="{5584A9DD-8155-4E83-A1FD-CCB2FECB1F8C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8" creationId="{16B2F856-46B9-4085-A258-BC3AF5537F72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59" creationId="{5CF7A1DD-034E-4430-9BD7-462987879F9A}"/>
          </ac:spMkLst>
        </pc:spChg>
        <pc:spChg chg="add mod">
          <ac:chgData name="상곤" userId="2f65e222-a19e-4f79-87c9-d76aac437b73" providerId="ADAL" clId="{0B76F492-7C61-4441-B9AD-6A1675FB0AA5}" dt="2020-10-10T05:52:51.087" v="948" actId="164"/>
          <ac:spMkLst>
            <pc:docMk/>
            <pc:sldMk cId="268654513" sldId="382"/>
            <ac:spMk id="60" creationId="{C6FF1A0E-AA61-4ED9-9C54-A7F11D856089}"/>
          </ac:spMkLst>
        </pc:spChg>
        <pc:spChg chg="add del mod">
          <ac:chgData name="상곤" userId="2f65e222-a19e-4f79-87c9-d76aac437b73" providerId="ADAL" clId="{0B76F492-7C61-4441-B9AD-6A1675FB0AA5}" dt="2020-10-10T05:56:07.359" v="981" actId="478"/>
          <ac:spMkLst>
            <pc:docMk/>
            <pc:sldMk cId="268654513" sldId="382"/>
            <ac:spMk id="61" creationId="{75C845FF-31AE-4F38-B818-33DDD3E4B61B}"/>
          </ac:spMkLst>
        </pc:spChg>
        <pc:spChg chg="add del mod">
          <ac:chgData name="상곤" userId="2f65e222-a19e-4f79-87c9-d76aac437b73" providerId="ADAL" clId="{0B76F492-7C61-4441-B9AD-6A1675FB0AA5}" dt="2020-10-10T09:18:09.307" v="2306" actId="21"/>
          <ac:spMkLst>
            <pc:docMk/>
            <pc:sldMk cId="268654513" sldId="382"/>
            <ac:spMk id="65" creationId="{38D5FD4A-ABBA-41A5-97AF-E7EF6921F0DB}"/>
          </ac:spMkLst>
        </pc:spChg>
        <pc:spChg chg="add del mod">
          <ac:chgData name="상곤" userId="2f65e222-a19e-4f79-87c9-d76aac437b73" providerId="ADAL" clId="{0B76F492-7C61-4441-B9AD-6A1675FB0AA5}" dt="2020-10-10T06:16:03.308" v="1465" actId="21"/>
          <ac:spMkLst>
            <pc:docMk/>
            <pc:sldMk cId="268654513" sldId="382"/>
            <ac:spMk id="69" creationId="{1FD5AD83-6ED4-4A0D-BB79-0A2C0536A173}"/>
          </ac:spMkLst>
        </pc:spChg>
        <pc:spChg chg="add del mod">
          <ac:chgData name="상곤" userId="2f65e222-a19e-4f79-87c9-d76aac437b73" providerId="ADAL" clId="{0B76F492-7C61-4441-B9AD-6A1675FB0AA5}" dt="2020-10-10T06:16:03.308" v="1465" actId="21"/>
          <ac:spMkLst>
            <pc:docMk/>
            <pc:sldMk cId="268654513" sldId="382"/>
            <ac:spMk id="70" creationId="{AB0AB568-4479-45CE-A5C4-E09A712D5DA7}"/>
          </ac:spMkLst>
        </pc:spChg>
        <pc:spChg chg="add del mod">
          <ac:chgData name="상곤" userId="2f65e222-a19e-4f79-87c9-d76aac437b73" providerId="ADAL" clId="{0B76F492-7C61-4441-B9AD-6A1675FB0AA5}" dt="2020-10-10T09:18:09.307" v="2306" actId="21"/>
          <ac:spMkLst>
            <pc:docMk/>
            <pc:sldMk cId="268654513" sldId="382"/>
            <ac:spMk id="71" creationId="{F81A9AFC-DEE7-4F97-9EC7-DDE1AAF59390}"/>
          </ac:spMkLst>
        </pc:spChg>
        <pc:spChg chg="add del mod">
          <ac:chgData name="상곤" userId="2f65e222-a19e-4f79-87c9-d76aac437b73" providerId="ADAL" clId="{0B76F492-7C61-4441-B9AD-6A1675FB0AA5}" dt="2020-10-10T09:18:09.307" v="2306" actId="21"/>
          <ac:spMkLst>
            <pc:docMk/>
            <pc:sldMk cId="268654513" sldId="382"/>
            <ac:spMk id="74" creationId="{7E330D71-B20F-448D-96C7-FAD62952B09B}"/>
          </ac:spMkLst>
        </pc:spChg>
        <pc:spChg chg="add del mod">
          <ac:chgData name="상곤" userId="2f65e222-a19e-4f79-87c9-d76aac437b73" providerId="ADAL" clId="{0B76F492-7C61-4441-B9AD-6A1675FB0AA5}" dt="2020-10-10T09:18:09.307" v="2306" actId="21"/>
          <ac:spMkLst>
            <pc:docMk/>
            <pc:sldMk cId="268654513" sldId="382"/>
            <ac:spMk id="75" creationId="{AE1E6866-41E0-4D40-BD04-34FE240E70D3}"/>
          </ac:spMkLst>
        </pc:spChg>
        <pc:spChg chg="add del mod">
          <ac:chgData name="상곤" userId="2f65e222-a19e-4f79-87c9-d76aac437b73" providerId="ADAL" clId="{0B76F492-7C61-4441-B9AD-6A1675FB0AA5}" dt="2020-10-10T09:18:09.307" v="2306" actId="21"/>
          <ac:spMkLst>
            <pc:docMk/>
            <pc:sldMk cId="268654513" sldId="382"/>
            <ac:spMk id="77" creationId="{24913E35-0869-4442-B290-A410554B92E7}"/>
          </ac:spMkLst>
        </pc:spChg>
        <pc:grpChg chg="add del mod">
          <ac:chgData name="상곤" userId="2f65e222-a19e-4f79-87c9-d76aac437b73" providerId="ADAL" clId="{0B76F492-7C61-4441-B9AD-6A1675FB0AA5}" dt="2020-10-10T09:18:09.307" v="2306" actId="21"/>
          <ac:grpSpMkLst>
            <pc:docMk/>
            <pc:sldMk cId="268654513" sldId="382"/>
            <ac:grpSpMk id="62" creationId="{8551137C-CB31-4306-9D96-05E39A2F5CC2}"/>
          </ac:grpSpMkLst>
        </pc:grpChg>
        <pc:grpChg chg="add del mod">
          <ac:chgData name="상곤" userId="2f65e222-a19e-4f79-87c9-d76aac437b73" providerId="ADAL" clId="{0B76F492-7C61-4441-B9AD-6A1675FB0AA5}" dt="2020-10-10T09:18:09.307" v="2306" actId="21"/>
          <ac:grpSpMkLst>
            <pc:docMk/>
            <pc:sldMk cId="268654513" sldId="382"/>
            <ac:grpSpMk id="63" creationId="{52CFB806-4BA9-40F9-84E5-D566651DAAF5}"/>
          </ac:grpSpMkLst>
        </pc:grpChg>
        <pc:picChg chg="add del mod">
          <ac:chgData name="상곤" userId="2f65e222-a19e-4f79-87c9-d76aac437b73" providerId="ADAL" clId="{0B76F492-7C61-4441-B9AD-6A1675FB0AA5}" dt="2020-10-10T09:18:09.307" v="2306" actId="21"/>
          <ac:picMkLst>
            <pc:docMk/>
            <pc:sldMk cId="268654513" sldId="382"/>
            <ac:picMk id="66" creationId="{CD61579A-0064-4F4F-B559-7B093679E959}"/>
          </ac:picMkLst>
        </pc:picChg>
        <pc:cxnChg chg="add del mod">
          <ac:chgData name="상곤" userId="2f65e222-a19e-4f79-87c9-d76aac437b73" providerId="ADAL" clId="{0B76F492-7C61-4441-B9AD-6A1675FB0AA5}" dt="2020-10-10T06:16:03.308" v="1465" actId="21"/>
          <ac:cxnSpMkLst>
            <pc:docMk/>
            <pc:sldMk cId="268654513" sldId="382"/>
            <ac:cxnSpMk id="67" creationId="{A46D81AE-DC7A-4FF1-9142-EF03DBEF2926}"/>
          </ac:cxnSpMkLst>
        </pc:cxnChg>
        <pc:cxnChg chg="add del mod">
          <ac:chgData name="상곤" userId="2f65e222-a19e-4f79-87c9-d76aac437b73" providerId="ADAL" clId="{0B76F492-7C61-4441-B9AD-6A1675FB0AA5}" dt="2020-10-10T06:16:03.308" v="1465" actId="21"/>
          <ac:cxnSpMkLst>
            <pc:docMk/>
            <pc:sldMk cId="268654513" sldId="382"/>
            <ac:cxnSpMk id="68" creationId="{1E2A6624-B705-4880-A850-903CD2D88C2D}"/>
          </ac:cxnSpMkLst>
        </pc:cxnChg>
        <pc:cxnChg chg="add del mod">
          <ac:chgData name="상곤" userId="2f65e222-a19e-4f79-87c9-d76aac437b73" providerId="ADAL" clId="{0B76F492-7C61-4441-B9AD-6A1675FB0AA5}" dt="2020-10-10T09:18:09.307" v="2306" actId="21"/>
          <ac:cxnSpMkLst>
            <pc:docMk/>
            <pc:sldMk cId="268654513" sldId="382"/>
            <ac:cxnSpMk id="72" creationId="{83B65528-3A17-44A4-BAD3-8C6C6098EF4C}"/>
          </ac:cxnSpMkLst>
        </pc:cxnChg>
        <pc:cxnChg chg="add del mod">
          <ac:chgData name="상곤" userId="2f65e222-a19e-4f79-87c9-d76aac437b73" providerId="ADAL" clId="{0B76F492-7C61-4441-B9AD-6A1675FB0AA5}" dt="2020-10-10T09:18:09.307" v="2306" actId="21"/>
          <ac:cxnSpMkLst>
            <pc:docMk/>
            <pc:sldMk cId="268654513" sldId="382"/>
            <ac:cxnSpMk id="73" creationId="{49DBE819-5F90-4334-AAD2-D9288564222D}"/>
          </ac:cxnSpMkLst>
        </pc:cxnChg>
      </pc:sldChg>
      <pc:sldChg chg="addSp delSp modSp new del mod">
        <pc:chgData name="상곤" userId="2f65e222-a19e-4f79-87c9-d76aac437b73" providerId="ADAL" clId="{0B76F492-7C61-4441-B9AD-6A1675FB0AA5}" dt="2020-10-10T05:59:16.632" v="1037" actId="47"/>
        <pc:sldMkLst>
          <pc:docMk/>
          <pc:sldMk cId="405735150" sldId="383"/>
        </pc:sldMkLst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2" creationId="{672B6CDC-9BC0-483A-8B89-FAC4617B079E}"/>
          </ac:spMkLst>
        </pc:spChg>
        <pc:spChg chg="del">
          <ac:chgData name="상곤" userId="2f65e222-a19e-4f79-87c9-d76aac437b73" providerId="ADAL" clId="{0B76F492-7C61-4441-B9AD-6A1675FB0AA5}" dt="2020-10-10T04:22:26.591" v="144" actId="478"/>
          <ac:spMkLst>
            <pc:docMk/>
            <pc:sldMk cId="405735150" sldId="383"/>
            <ac:spMk id="3" creationId="{7B1027A5-D14E-4E4F-85CB-25F50CA75C1C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5" creationId="{2F566BF3-3F34-4C8B-AC39-B08B14A68969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6" creationId="{0EDD7158-04AA-4011-84CC-9FE246B635A8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7" creationId="{E9A972E8-DB26-4C81-A5ED-4DC7B5BAF941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8" creationId="{151C0408-1EE2-4150-B0F3-9AAA38E0AE56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9" creationId="{DF8928EA-1D4E-4F0D-AE6E-B3449C661362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0" creationId="{999379EF-D2A0-4726-B0CE-CF13C41C53C5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1" creationId="{97194A2C-6716-4F3E-8881-5C92BE43A927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2" creationId="{E6C96745-8805-43FC-B1B2-CF8D60C4A622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3" creationId="{D4E4AA98-984C-4143-BDAD-E2482BA6C1F0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4" creationId="{E053DDA8-B7F0-402C-99C5-B6ECF725778A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5" creationId="{BA313A23-B5C6-4195-B6EA-7142195A66E3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6" creationId="{C664EA6F-561B-4546-9481-635B781F6273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7" creationId="{081DD8C7-B0EF-4375-B3BD-0AFD7574579B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8" creationId="{8DA35F80-DCB4-4363-B78E-8F0A9C868860}"/>
          </ac:spMkLst>
        </pc:spChg>
        <pc:spChg chg="add del mod">
          <ac:chgData name="상곤" userId="2f65e222-a19e-4f79-87c9-d76aac437b73" providerId="ADAL" clId="{0B76F492-7C61-4441-B9AD-6A1675FB0AA5}" dt="2020-10-10T04:26:46.278" v="179" actId="478"/>
          <ac:spMkLst>
            <pc:docMk/>
            <pc:sldMk cId="405735150" sldId="383"/>
            <ac:spMk id="19" creationId="{3479AE8E-749D-40C3-B5E0-D4B24E9CD0FB}"/>
          </ac:spMkLst>
        </pc:spChg>
        <pc:spChg chg="add del mod">
          <ac:chgData name="상곤" userId="2f65e222-a19e-4f79-87c9-d76aac437b73" providerId="ADAL" clId="{0B76F492-7C61-4441-B9AD-6A1675FB0AA5}" dt="2020-10-10T04:41:37.518" v="457" actId="478"/>
          <ac:spMkLst>
            <pc:docMk/>
            <pc:sldMk cId="405735150" sldId="383"/>
            <ac:spMk id="20" creationId="{6A934690-19D9-45B5-8305-6C9542DDD7F2}"/>
          </ac:spMkLst>
        </pc:spChg>
        <pc:spChg chg="add del mod">
          <ac:chgData name="상곤" userId="2f65e222-a19e-4f79-87c9-d76aac437b73" providerId="ADAL" clId="{0B76F492-7C61-4441-B9AD-6A1675FB0AA5}" dt="2020-10-10T04:41:36.012" v="456" actId="478"/>
          <ac:spMkLst>
            <pc:docMk/>
            <pc:sldMk cId="405735150" sldId="383"/>
            <ac:spMk id="21" creationId="{0F6456A1-5B2D-4A3C-A322-E7A13143C584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22" creationId="{F889B205-0590-46C7-B207-23F406E381D0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23" creationId="{57A92873-B279-4A4E-A4F0-E0136A85C406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24" creationId="{F606018D-7F07-44AD-AF41-BACCF29A1586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25" creationId="{6B46D4C6-F62A-4DFC-A5C6-C500AD6105AE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26" creationId="{B9600188-6F34-447F-8AF0-400B93BFA87B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27" creationId="{8EC946BC-3830-4F7E-903C-BBFF3A8BB13A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29" creationId="{10B92051-2209-4DC3-A00C-E4FDEA7F8F7B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31" creationId="{B3874C06-FFBA-4D95-8B98-E11CB5E6614F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33" creationId="{05BB52B2-D77A-40FD-8A94-EC2B68B8746B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35" creationId="{E251039D-A439-44DF-8957-A1FC07D30C67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37" creationId="{D8AA8831-A6B6-42DA-A30E-672C8754514D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39" creationId="{46D61C6E-8C3E-4578-BD33-2928D3FD9053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41" creationId="{B0E2C908-C3E0-497B-9842-48FAC4DF9B6B}"/>
          </ac:spMkLst>
        </pc:spChg>
        <pc:spChg chg="add del mod">
          <ac:chgData name="상곤" userId="2f65e222-a19e-4f79-87c9-d76aac437b73" providerId="ADAL" clId="{0B76F492-7C61-4441-B9AD-6A1675FB0AA5}" dt="2020-10-10T04:41:35.123" v="455" actId="478"/>
          <ac:spMkLst>
            <pc:docMk/>
            <pc:sldMk cId="405735150" sldId="383"/>
            <ac:spMk id="43" creationId="{17590EF9-1919-4948-B8E4-6AAE6CA04093}"/>
          </ac:spMkLst>
        </pc:spChg>
        <pc:spChg chg="add del mod">
          <ac:chgData name="상곤" userId="2f65e222-a19e-4f79-87c9-d76aac437b73" providerId="ADAL" clId="{0B76F492-7C61-4441-B9AD-6A1675FB0AA5}" dt="2020-10-10T05:45:49.658" v="823" actId="478"/>
          <ac:spMkLst>
            <pc:docMk/>
            <pc:sldMk cId="405735150" sldId="383"/>
            <ac:spMk id="44" creationId="{609298E3-C63D-498C-A42E-2FCDDDE93786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45" creationId="{888A93E9-DF0D-4DCC-B276-A40DBCB5DA52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46" creationId="{F8DB7669-A618-487A-9518-876149FF1CE1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47" creationId="{6B3380FD-C904-42D4-ABF2-60491ED5F2C0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48" creationId="{EF490E7D-C10A-42D5-B66D-F6BF17C2CCF1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49" creationId="{FD988658-DDBF-40EF-BA02-BE478AF05AFE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50" creationId="{BC8AC686-544D-404F-8A61-A76D5DF16DE0}"/>
          </ac:spMkLst>
        </pc:spChg>
        <pc:spChg chg="add del mod">
          <ac:chgData name="상곤" userId="2f65e222-a19e-4f79-87c9-d76aac437b73" providerId="ADAL" clId="{0B76F492-7C61-4441-B9AD-6A1675FB0AA5}" dt="2020-10-10T05:45:49.658" v="823" actId="478"/>
          <ac:spMkLst>
            <pc:docMk/>
            <pc:sldMk cId="405735150" sldId="383"/>
            <ac:spMk id="51" creationId="{3FFDDA6F-6BD1-472C-8DE1-C7A01B8F4212}"/>
          </ac:spMkLst>
        </pc:spChg>
        <pc:spChg chg="add del mod">
          <ac:chgData name="상곤" userId="2f65e222-a19e-4f79-87c9-d76aac437b73" providerId="ADAL" clId="{0B76F492-7C61-4441-B9AD-6A1675FB0AA5}" dt="2020-10-10T05:46:14.294" v="828" actId="478"/>
          <ac:spMkLst>
            <pc:docMk/>
            <pc:sldMk cId="405735150" sldId="383"/>
            <ac:spMk id="52" creationId="{1C463091-4F88-4DE8-A3EC-12462B23A861}"/>
          </ac:spMkLst>
        </pc:spChg>
        <pc:spChg chg="add del mod">
          <ac:chgData name="상곤" userId="2f65e222-a19e-4f79-87c9-d76aac437b73" providerId="ADAL" clId="{0B76F492-7C61-4441-B9AD-6A1675FB0AA5}" dt="2020-10-10T05:45:49.658" v="823" actId="478"/>
          <ac:spMkLst>
            <pc:docMk/>
            <pc:sldMk cId="405735150" sldId="383"/>
            <ac:spMk id="53" creationId="{0814898D-3D6F-4AFA-BF21-6E94D862FD12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54" creationId="{F132A6C5-BD8D-4E80-8633-E0F888E34EFD}"/>
          </ac:spMkLst>
        </pc:spChg>
        <pc:spChg chg="add del mod">
          <ac:chgData name="상곤" userId="2f65e222-a19e-4f79-87c9-d76aac437b73" providerId="ADAL" clId="{0B76F492-7C61-4441-B9AD-6A1675FB0AA5}" dt="2020-10-10T05:46:12.168" v="827" actId="478"/>
          <ac:spMkLst>
            <pc:docMk/>
            <pc:sldMk cId="405735150" sldId="383"/>
            <ac:spMk id="55" creationId="{3A52A0D7-21C5-43FC-B080-78427E40A5D0}"/>
          </ac:spMkLst>
        </pc:spChg>
        <pc:spChg chg="add del mod">
          <ac:chgData name="상곤" userId="2f65e222-a19e-4f79-87c9-d76aac437b73" providerId="ADAL" clId="{0B76F492-7C61-4441-B9AD-6A1675FB0AA5}" dt="2020-10-10T05:45:49.658" v="823" actId="478"/>
          <ac:spMkLst>
            <pc:docMk/>
            <pc:sldMk cId="405735150" sldId="383"/>
            <ac:spMk id="56" creationId="{3D9E6465-D3F0-4796-9755-E7F3802DD10A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57" creationId="{0FB81A21-156A-44C9-95CE-E0B58BA046AD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58" creationId="{08560C73-7CB8-4CAA-88C1-9A55114AD89A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59" creationId="{1E302515-DD7C-4866-93B2-25B24D7F6D27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60" creationId="{6F787B24-2679-461C-B0B5-FF166DB1A874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61" creationId="{CA5DB0BA-C091-4608-B8A1-E5D840062231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62" creationId="{675F7D0E-32F0-4B5C-ACA4-1BF4FAFF4AA5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63" creationId="{FF212412-7307-47BA-BBF0-6D62554394CC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64" creationId="{79D55101-7929-4D9F-B726-1DC4D0C05662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65" creationId="{1FB2468A-5ECA-4E10-8F41-5449D8085DC8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66" creationId="{CD8D3238-CE5F-446B-9694-54C511836C63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67" creationId="{192BC462-2BFF-4787-8AAA-47586CF0C33D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68" creationId="{A41B107D-A236-4C95-B2A2-74030B896D3E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69" creationId="{85D43FBE-2922-4BFE-A808-5A5361494B83}"/>
          </ac:spMkLst>
        </pc:spChg>
        <pc:spChg chg="add del mod">
          <ac:chgData name="상곤" userId="2f65e222-a19e-4f79-87c9-d76aac437b73" providerId="ADAL" clId="{0B76F492-7C61-4441-B9AD-6A1675FB0AA5}" dt="2020-10-10T05:42:25.201" v="792" actId="164"/>
          <ac:spMkLst>
            <pc:docMk/>
            <pc:sldMk cId="405735150" sldId="383"/>
            <ac:spMk id="70" creationId="{2CBAD7F1-AC55-4B05-AABF-17D19193E72A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71" creationId="{A24FA242-5D1C-49E6-B8F3-9C77FE168D60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72" creationId="{4CA4F893-B62D-4B65-B738-3367660E8736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73" creationId="{A8ED893E-CA9C-4F20-AB57-A7CC2CE1AAA9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74" creationId="{122ABAD4-2767-4D78-8DA8-434E1F6F47D6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75" creationId="{C53C656E-6F35-44F2-A484-B4FBA5C7D240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76" creationId="{9FF97FA1-7D16-4359-9995-2B4A47DAAEA8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77" creationId="{99AA3FCF-343D-4485-9AA6-F7D62F984CE3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78" creationId="{6D0E7FB8-E79B-4E25-8586-BFB087AB9EB4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79" creationId="{A505D932-9F8D-4C46-9FF4-6555FEA0B7AE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80" creationId="{C9B14053-7DEA-4EFE-9B2B-00F2B43B469A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81" creationId="{7562365D-60C5-4BBE-9CDA-58AE48ABCF20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82" creationId="{26963F3B-4C2F-4DFA-8539-2C4E0FDC048B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83" creationId="{A1AF4B17-E20C-49AB-B14F-9C0DFF509A43}"/>
          </ac:spMkLst>
        </pc:spChg>
        <pc:spChg chg="add mod">
          <ac:chgData name="상곤" userId="2f65e222-a19e-4f79-87c9-d76aac437b73" providerId="ADAL" clId="{0B76F492-7C61-4441-B9AD-6A1675FB0AA5}" dt="2020-10-10T05:42:25.201" v="792" actId="164"/>
          <ac:spMkLst>
            <pc:docMk/>
            <pc:sldMk cId="405735150" sldId="383"/>
            <ac:spMk id="84" creationId="{4803A195-4658-4275-9DC5-5AC93C271552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85" creationId="{4663F0DB-4554-40DB-93EC-8689EEF3E098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86" creationId="{8D387C8D-D8C0-4C0C-948A-25C6BD09B9FB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87" creationId="{62AA89E3-9380-47A7-A9DF-4301259965DF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88" creationId="{C0D409BE-DD12-4F04-92C3-00FE0DEAA65F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89" creationId="{ABAF7AB0-DC89-4982-A906-DAFC4AE72E9F}"/>
          </ac:spMkLst>
        </pc:spChg>
        <pc:spChg chg="add mod">
          <ac:chgData name="상곤" userId="2f65e222-a19e-4f79-87c9-d76aac437b73" providerId="ADAL" clId="{0B76F492-7C61-4441-B9AD-6A1675FB0AA5}" dt="2020-10-10T05:42:25.201" v="792" actId="164"/>
          <ac:spMkLst>
            <pc:docMk/>
            <pc:sldMk cId="405735150" sldId="383"/>
            <ac:spMk id="90" creationId="{72B661D6-53D1-4305-B0CA-B424331CAC48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91" creationId="{99529F03-6815-4B55-95CF-483263DE75F6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92" creationId="{E9F6FE27-E08F-4B46-AE6B-4067A21B4A10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93" creationId="{430DFC4B-A2C4-4A97-BE53-A9E3CC6201B0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94" creationId="{E332E1E6-5DE7-4813-8156-67972B263728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95" creationId="{85C4AB6F-DC87-45A6-BBDC-988615E87C26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96" creationId="{7D7B5C6A-F292-4580-875A-2D6D724910D4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97" creationId="{BE3E5284-6ACA-4024-AD6F-AAEEF135C723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98" creationId="{8BA1691E-F499-4A26-B53A-CD569CA7E55C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99" creationId="{545E8BF0-98A4-4D1C-A367-D1C406EA10A2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100" creationId="{81F5B0E1-1F25-4D17-9050-54DB1896E5B3}"/>
          </ac:spMkLst>
        </pc:spChg>
        <pc:spChg chg="add del mod">
          <ac:chgData name="상곤" userId="2f65e222-a19e-4f79-87c9-d76aac437b73" providerId="ADAL" clId="{0B76F492-7C61-4441-B9AD-6A1675FB0AA5}" dt="2020-10-10T04:42:17.330" v="466" actId="478"/>
          <ac:spMkLst>
            <pc:docMk/>
            <pc:sldMk cId="405735150" sldId="383"/>
            <ac:spMk id="101" creationId="{0D1E2655-EA0E-4C3A-AEEB-CF044DA76C02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102" creationId="{EC6FC5E3-A726-40BC-90CF-D37854FA7A5A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103" creationId="{E0FD7E27-880A-4F72-84CD-86E96AB11651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104" creationId="{757D7032-D834-4E57-A7AA-7910B6523AE6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105" creationId="{6EC18558-4070-4A53-B071-7002E2E35446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106" creationId="{7532EF71-F3F3-4F2C-8B38-8B046CB3A63B}"/>
          </ac:spMkLst>
        </pc:spChg>
        <pc:spChg chg="add del mod">
          <ac:chgData name="상곤" userId="2f65e222-a19e-4f79-87c9-d76aac437b73" providerId="ADAL" clId="{0B76F492-7C61-4441-B9AD-6A1675FB0AA5}" dt="2020-10-10T04:42:20.597" v="467" actId="478"/>
          <ac:spMkLst>
            <pc:docMk/>
            <pc:sldMk cId="405735150" sldId="383"/>
            <ac:spMk id="107" creationId="{3FAC9F95-D243-4841-B288-79A2A5CC75B9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108" creationId="{EC5A1E8A-2B90-44F4-819C-10F78913BA91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109" creationId="{114B91C2-3FB7-4243-BA9A-F1888DA82C94}"/>
          </ac:spMkLst>
        </pc:spChg>
        <pc:spChg chg="add del mod">
          <ac:chgData name="상곤" userId="2f65e222-a19e-4f79-87c9-d76aac437b73" providerId="ADAL" clId="{0B76F492-7C61-4441-B9AD-6A1675FB0AA5}" dt="2020-10-10T04:42:13.051" v="465" actId="478"/>
          <ac:spMkLst>
            <pc:docMk/>
            <pc:sldMk cId="405735150" sldId="383"/>
            <ac:spMk id="110" creationId="{050E4BAA-80F3-4979-823F-8DDA5EE65BE2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111" creationId="{508FE78F-4EE5-47CC-8304-16E785B78CBC}"/>
          </ac:spMkLst>
        </pc:spChg>
        <pc:spChg chg="add del mod">
          <ac:chgData name="상곤" userId="2f65e222-a19e-4f79-87c9-d76aac437b73" providerId="ADAL" clId="{0B76F492-7C61-4441-B9AD-6A1675FB0AA5}" dt="2020-10-10T04:42:03.240" v="463" actId="478"/>
          <ac:spMkLst>
            <pc:docMk/>
            <pc:sldMk cId="405735150" sldId="383"/>
            <ac:spMk id="112" creationId="{4F57124A-BE50-4604-A24D-B72D635D3A16}"/>
          </ac:spMkLst>
        </pc:spChg>
        <pc:spChg chg="add del mod">
          <ac:chgData name="상곤" userId="2f65e222-a19e-4f79-87c9-d76aac437b73" providerId="ADAL" clId="{0B76F492-7C61-4441-B9AD-6A1675FB0AA5}" dt="2020-10-10T04:42:27.754" v="468" actId="478"/>
          <ac:spMkLst>
            <pc:docMk/>
            <pc:sldMk cId="405735150" sldId="383"/>
            <ac:spMk id="113" creationId="{8DF470F9-4911-48FE-8870-2620C96F455B}"/>
          </ac:spMkLst>
        </pc:spChg>
        <pc:spChg chg="add del mod">
          <ac:chgData name="상곤" userId="2f65e222-a19e-4f79-87c9-d76aac437b73" providerId="ADAL" clId="{0B76F492-7C61-4441-B9AD-6A1675FB0AA5}" dt="2020-10-10T05:30:26.980" v="766" actId="21"/>
          <ac:spMkLst>
            <pc:docMk/>
            <pc:sldMk cId="405735150" sldId="383"/>
            <ac:spMk id="114" creationId="{2229848C-FAC8-4057-BB15-CD4EE6B1A1CA}"/>
          </ac:spMkLst>
        </pc:spChg>
        <pc:spChg chg="add del mod">
          <ac:chgData name="상곤" userId="2f65e222-a19e-4f79-87c9-d76aac437b73" providerId="ADAL" clId="{0B76F492-7C61-4441-B9AD-6A1675FB0AA5}" dt="2020-10-10T05:30:15.285" v="761" actId="478"/>
          <ac:spMkLst>
            <pc:docMk/>
            <pc:sldMk cId="405735150" sldId="383"/>
            <ac:spMk id="115" creationId="{0D4955BB-45C4-4647-A57D-D5513D9DA289}"/>
          </ac:spMkLst>
        </pc:spChg>
        <pc:spChg chg="add del mod">
          <ac:chgData name="상곤" userId="2f65e222-a19e-4f79-87c9-d76aac437b73" providerId="ADAL" clId="{0B76F492-7C61-4441-B9AD-6A1675FB0AA5}" dt="2020-10-10T05:30:11.246" v="759" actId="478"/>
          <ac:spMkLst>
            <pc:docMk/>
            <pc:sldMk cId="405735150" sldId="383"/>
            <ac:spMk id="116" creationId="{DDFC4CC9-9C20-40CF-8A23-FF2E537FADD4}"/>
          </ac:spMkLst>
        </pc:spChg>
        <pc:spChg chg="add del mod">
          <ac:chgData name="상곤" userId="2f65e222-a19e-4f79-87c9-d76aac437b73" providerId="ADAL" clId="{0B76F492-7C61-4441-B9AD-6A1675FB0AA5}" dt="2020-10-10T05:30:11.246" v="759" actId="478"/>
          <ac:spMkLst>
            <pc:docMk/>
            <pc:sldMk cId="405735150" sldId="383"/>
            <ac:spMk id="117" creationId="{CC43ECCD-A3C9-4DEF-A935-4C093CF88F18}"/>
          </ac:spMkLst>
        </pc:spChg>
        <pc:spChg chg="add del mod">
          <ac:chgData name="상곤" userId="2f65e222-a19e-4f79-87c9-d76aac437b73" providerId="ADAL" clId="{0B76F492-7C61-4441-B9AD-6A1675FB0AA5}" dt="2020-10-10T05:30:14.374" v="760" actId="478"/>
          <ac:spMkLst>
            <pc:docMk/>
            <pc:sldMk cId="405735150" sldId="383"/>
            <ac:spMk id="118" creationId="{F1663638-C836-4CF4-A27B-339F406CF558}"/>
          </ac:spMkLst>
        </pc:spChg>
        <pc:spChg chg="add del mod">
          <ac:chgData name="상곤" userId="2f65e222-a19e-4f79-87c9-d76aac437b73" providerId="ADAL" clId="{0B76F492-7C61-4441-B9AD-6A1675FB0AA5}" dt="2020-10-10T05:30:21.926" v="763" actId="478"/>
          <ac:spMkLst>
            <pc:docMk/>
            <pc:sldMk cId="405735150" sldId="383"/>
            <ac:spMk id="119" creationId="{BFF441AC-1603-46A7-B542-DE74901EAFFD}"/>
          </ac:spMkLst>
        </pc:spChg>
        <pc:spChg chg="add del mod">
          <ac:chgData name="상곤" userId="2f65e222-a19e-4f79-87c9-d76aac437b73" providerId="ADAL" clId="{0B76F492-7C61-4441-B9AD-6A1675FB0AA5}" dt="2020-10-10T05:30:22.640" v="764" actId="478"/>
          <ac:spMkLst>
            <pc:docMk/>
            <pc:sldMk cId="405735150" sldId="383"/>
            <ac:spMk id="120" creationId="{A9A57894-5004-44C5-AC12-13E0D4223A7B}"/>
          </ac:spMkLst>
        </pc:spChg>
        <pc:spChg chg="add del mod">
          <ac:chgData name="상곤" userId="2f65e222-a19e-4f79-87c9-d76aac437b73" providerId="ADAL" clId="{0B76F492-7C61-4441-B9AD-6A1675FB0AA5}" dt="2020-10-10T05:30:17.655" v="762" actId="478"/>
          <ac:spMkLst>
            <pc:docMk/>
            <pc:sldMk cId="405735150" sldId="383"/>
            <ac:spMk id="121" creationId="{D155FAD9-C9AD-4E43-BFAB-BFF854B011F6}"/>
          </ac:spMkLst>
        </pc:spChg>
        <pc:spChg chg="add mod">
          <ac:chgData name="상곤" userId="2f65e222-a19e-4f79-87c9-d76aac437b73" providerId="ADAL" clId="{0B76F492-7C61-4441-B9AD-6A1675FB0AA5}" dt="2020-10-10T05:42:25.201" v="792" actId="164"/>
          <ac:spMkLst>
            <pc:docMk/>
            <pc:sldMk cId="405735150" sldId="383"/>
            <ac:spMk id="124" creationId="{AEFC5B6E-8982-424C-A92E-D53FCCE135C7}"/>
          </ac:spMkLst>
        </pc:spChg>
        <pc:spChg chg="mod">
          <ac:chgData name="상곤" userId="2f65e222-a19e-4f79-87c9-d76aac437b73" providerId="ADAL" clId="{0B76F492-7C61-4441-B9AD-6A1675FB0AA5}" dt="2020-10-10T05:45:52.612" v="824"/>
          <ac:spMkLst>
            <pc:docMk/>
            <pc:sldMk cId="405735150" sldId="383"/>
            <ac:spMk id="127" creationId="{B57BA17F-9122-4F2C-B089-03817C445216}"/>
          </ac:spMkLst>
        </pc:spChg>
        <pc:spChg chg="mod">
          <ac:chgData name="상곤" userId="2f65e222-a19e-4f79-87c9-d76aac437b73" providerId="ADAL" clId="{0B76F492-7C61-4441-B9AD-6A1675FB0AA5}" dt="2020-10-10T05:45:52.612" v="824"/>
          <ac:spMkLst>
            <pc:docMk/>
            <pc:sldMk cId="405735150" sldId="383"/>
            <ac:spMk id="128" creationId="{44C3B2B3-7D79-4679-B5C6-BD808DF1F23C}"/>
          </ac:spMkLst>
        </pc:spChg>
        <pc:spChg chg="mod">
          <ac:chgData name="상곤" userId="2f65e222-a19e-4f79-87c9-d76aac437b73" providerId="ADAL" clId="{0B76F492-7C61-4441-B9AD-6A1675FB0AA5}" dt="2020-10-10T05:45:52.612" v="824"/>
          <ac:spMkLst>
            <pc:docMk/>
            <pc:sldMk cId="405735150" sldId="383"/>
            <ac:spMk id="129" creationId="{3034FD60-5A0C-453F-A701-73A3D971C11F}"/>
          </ac:spMkLst>
        </pc:spChg>
        <pc:spChg chg="mod">
          <ac:chgData name="상곤" userId="2f65e222-a19e-4f79-87c9-d76aac437b73" providerId="ADAL" clId="{0B76F492-7C61-4441-B9AD-6A1675FB0AA5}" dt="2020-10-10T05:45:52.612" v="824"/>
          <ac:spMkLst>
            <pc:docMk/>
            <pc:sldMk cId="405735150" sldId="383"/>
            <ac:spMk id="130" creationId="{3210678F-BF1F-4CA5-A3A8-F97D07399527}"/>
          </ac:spMkLst>
        </pc:spChg>
        <pc:spChg chg="add del mod">
          <ac:chgData name="상곤" userId="2f65e222-a19e-4f79-87c9-d76aac437b73" providerId="ADAL" clId="{0B76F492-7C61-4441-B9AD-6A1675FB0AA5}" dt="2020-10-10T05:47:56.301" v="852" actId="478"/>
          <ac:spMkLst>
            <pc:docMk/>
            <pc:sldMk cId="405735150" sldId="383"/>
            <ac:spMk id="132" creationId="{A51D127C-A568-449F-AB71-EF1BCB2735BD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134" creationId="{2C812DAF-8B9B-4941-A25E-2C55C5A53991}"/>
          </ac:spMkLst>
        </pc:spChg>
        <pc:spChg chg="add del mod">
          <ac:chgData name="상곤" userId="2f65e222-a19e-4f79-87c9-d76aac437b73" providerId="ADAL" clId="{0B76F492-7C61-4441-B9AD-6A1675FB0AA5}" dt="2020-10-10T05:47:47.010" v="848" actId="478"/>
          <ac:spMkLst>
            <pc:docMk/>
            <pc:sldMk cId="405735150" sldId="383"/>
            <ac:spMk id="136" creationId="{3A4B0E07-DA00-4312-915D-27A55C577D45}"/>
          </ac:spMkLst>
        </pc:spChg>
        <pc:spChg chg="add del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138" creationId="{E4F8BFF3-BA36-43C8-9D4B-A4E0275CE822}"/>
          </ac:spMkLst>
        </pc:spChg>
        <pc:spChg chg="add del mod">
          <ac:chgData name="상곤" userId="2f65e222-a19e-4f79-87c9-d76aac437b73" providerId="ADAL" clId="{0B76F492-7C61-4441-B9AD-6A1675FB0AA5}" dt="2020-10-10T05:58:06.617" v="1020" actId="21"/>
          <ac:spMkLst>
            <pc:docMk/>
            <pc:sldMk cId="405735150" sldId="383"/>
            <ac:spMk id="140" creationId="{18826875-40AD-4311-9805-5E859C189AAC}"/>
          </ac:spMkLst>
        </pc:spChg>
        <pc:spChg chg="add del mod">
          <ac:chgData name="상곤" userId="2f65e222-a19e-4f79-87c9-d76aac437b73" providerId="ADAL" clId="{0B76F492-7C61-4441-B9AD-6A1675FB0AA5}" dt="2020-10-10T05:58:37.154" v="1025" actId="21"/>
          <ac:spMkLst>
            <pc:docMk/>
            <pc:sldMk cId="405735150" sldId="383"/>
            <ac:spMk id="142" creationId="{7744DE4E-07E2-4381-8DFB-BEEE280D21E9}"/>
          </ac:spMkLst>
        </pc:spChg>
        <pc:spChg chg="add mod">
          <ac:chgData name="상곤" userId="2f65e222-a19e-4f79-87c9-d76aac437b73" providerId="ADAL" clId="{0B76F492-7C61-4441-B9AD-6A1675FB0AA5}" dt="2020-10-10T05:58:40.227" v="1026" actId="21"/>
          <ac:spMkLst>
            <pc:docMk/>
            <pc:sldMk cId="405735150" sldId="383"/>
            <ac:spMk id="144" creationId="{30A2A2D7-3EBF-471B-B846-6306744BFA0F}"/>
          </ac:spMkLst>
        </pc:spChg>
        <pc:grpChg chg="add del mod">
          <ac:chgData name="상곤" userId="2f65e222-a19e-4f79-87c9-d76aac437b73" providerId="ADAL" clId="{0B76F492-7C61-4441-B9AD-6A1675FB0AA5}" dt="2020-10-10T05:58:40.227" v="1026" actId="21"/>
          <ac:grpSpMkLst>
            <pc:docMk/>
            <pc:sldMk cId="405735150" sldId="383"/>
            <ac:grpSpMk id="125" creationId="{86911597-1DFB-48AB-A484-485C0893332C}"/>
          </ac:grpSpMkLst>
        </pc:grpChg>
        <pc:grpChg chg="add del mod">
          <ac:chgData name="상곤" userId="2f65e222-a19e-4f79-87c9-d76aac437b73" providerId="ADAL" clId="{0B76F492-7C61-4441-B9AD-6A1675FB0AA5}" dt="2020-10-10T05:58:40.227" v="1026" actId="21"/>
          <ac:grpSpMkLst>
            <pc:docMk/>
            <pc:sldMk cId="405735150" sldId="383"/>
            <ac:grpSpMk id="126" creationId="{CA4C309C-0E84-45A3-8012-A0B2791C4426}"/>
          </ac:grpSpMkLst>
        </pc:grpChg>
        <pc:picChg chg="add del mod">
          <ac:chgData name="상곤" userId="2f65e222-a19e-4f79-87c9-d76aac437b73" providerId="ADAL" clId="{0B76F492-7C61-4441-B9AD-6A1675FB0AA5}" dt="2020-10-10T05:58:40.227" v="1026" actId="21"/>
          <ac:picMkLst>
            <pc:docMk/>
            <pc:sldMk cId="405735150" sldId="383"/>
            <ac:picMk id="122" creationId="{8860E022-F408-4F47-9D57-F08C13FA9B51}"/>
          </ac:picMkLst>
        </pc:picChg>
      </pc:sldChg>
      <pc:sldChg chg="addSp delSp modSp new del mod">
        <pc:chgData name="상곤" userId="2f65e222-a19e-4f79-87c9-d76aac437b73" providerId="ADAL" clId="{0B76F492-7C61-4441-B9AD-6A1675FB0AA5}" dt="2020-10-10T05:12:54.091" v="513" actId="47"/>
        <pc:sldMkLst>
          <pc:docMk/>
          <pc:sldMk cId="2130998610" sldId="384"/>
        </pc:sldMkLst>
        <pc:spChg chg="del">
          <ac:chgData name="상곤" userId="2f65e222-a19e-4f79-87c9-d76aac437b73" providerId="ADAL" clId="{0B76F492-7C61-4441-B9AD-6A1675FB0AA5}" dt="2020-10-10T04:56:41.407" v="478" actId="478"/>
          <ac:spMkLst>
            <pc:docMk/>
            <pc:sldMk cId="2130998610" sldId="384"/>
            <ac:spMk id="2" creationId="{98FC5406-2587-49DB-9356-BB9BF6272CBC}"/>
          </ac:spMkLst>
        </pc:spChg>
        <pc:spChg chg="del">
          <ac:chgData name="상곤" userId="2f65e222-a19e-4f79-87c9-d76aac437b73" providerId="ADAL" clId="{0B76F492-7C61-4441-B9AD-6A1675FB0AA5}" dt="2020-10-10T04:56:41.407" v="478" actId="478"/>
          <ac:spMkLst>
            <pc:docMk/>
            <pc:sldMk cId="2130998610" sldId="384"/>
            <ac:spMk id="3" creationId="{066B11EA-13C3-4D26-8597-3A7943C1207E}"/>
          </ac:spMkLst>
        </pc:spChg>
        <pc:spChg chg="add del">
          <ac:chgData name="상곤" userId="2f65e222-a19e-4f79-87c9-d76aac437b73" providerId="ADAL" clId="{0B76F492-7C61-4441-B9AD-6A1675FB0AA5}" dt="2020-10-10T04:57:21.152" v="481" actId="478"/>
          <ac:spMkLst>
            <pc:docMk/>
            <pc:sldMk cId="2130998610" sldId="384"/>
            <ac:spMk id="5" creationId="{DCE44FC5-8A37-4442-A608-168E2415F2E5}"/>
          </ac:spMkLst>
        </pc:spChg>
        <pc:spChg chg="add del mod">
          <ac:chgData name="상곤" userId="2f65e222-a19e-4f79-87c9-d76aac437b73" providerId="ADAL" clId="{0B76F492-7C61-4441-B9AD-6A1675FB0AA5}" dt="2020-10-10T05:12:41.691" v="509" actId="21"/>
          <ac:spMkLst>
            <pc:docMk/>
            <pc:sldMk cId="2130998610" sldId="384"/>
            <ac:spMk id="6" creationId="{437304E1-86F1-4EA0-A1D1-956B7BB1C57D}"/>
          </ac:spMkLst>
        </pc:spChg>
        <pc:spChg chg="add del">
          <ac:chgData name="상곤" userId="2f65e222-a19e-4f79-87c9-d76aac437b73" providerId="ADAL" clId="{0B76F492-7C61-4441-B9AD-6A1675FB0AA5}" dt="2020-10-10T04:57:21.152" v="481" actId="478"/>
          <ac:spMkLst>
            <pc:docMk/>
            <pc:sldMk cId="2130998610" sldId="384"/>
            <ac:spMk id="7" creationId="{DEBD7F73-52C9-4F9F-AE3E-C1BE2405CE21}"/>
          </ac:spMkLst>
        </pc:spChg>
        <pc:spChg chg="add del mod">
          <ac:chgData name="상곤" userId="2f65e222-a19e-4f79-87c9-d76aac437b73" providerId="ADAL" clId="{0B76F492-7C61-4441-B9AD-6A1675FB0AA5}" dt="2020-10-10T05:12:41.691" v="509" actId="21"/>
          <ac:spMkLst>
            <pc:docMk/>
            <pc:sldMk cId="2130998610" sldId="384"/>
            <ac:spMk id="8" creationId="{C5505DD5-DDB2-49DE-8077-DE8239F898C5}"/>
          </ac:spMkLst>
        </pc:spChg>
        <pc:spChg chg="add del">
          <ac:chgData name="상곤" userId="2f65e222-a19e-4f79-87c9-d76aac437b73" providerId="ADAL" clId="{0B76F492-7C61-4441-B9AD-6A1675FB0AA5}" dt="2020-10-10T04:57:21.152" v="481" actId="478"/>
          <ac:spMkLst>
            <pc:docMk/>
            <pc:sldMk cId="2130998610" sldId="384"/>
            <ac:spMk id="9" creationId="{F220BD72-B058-4A79-9C64-49A88B07C6F0}"/>
          </ac:spMkLst>
        </pc:spChg>
        <pc:spChg chg="add del mod">
          <ac:chgData name="상곤" userId="2f65e222-a19e-4f79-87c9-d76aac437b73" providerId="ADAL" clId="{0B76F492-7C61-4441-B9AD-6A1675FB0AA5}" dt="2020-10-10T05:12:41.691" v="509" actId="21"/>
          <ac:spMkLst>
            <pc:docMk/>
            <pc:sldMk cId="2130998610" sldId="384"/>
            <ac:spMk id="10" creationId="{0248237B-822D-4746-9900-3E03119680AF}"/>
          </ac:spMkLst>
        </pc:spChg>
        <pc:spChg chg="add">
          <ac:chgData name="상곤" userId="2f65e222-a19e-4f79-87c9-d76aac437b73" providerId="ADAL" clId="{0B76F492-7C61-4441-B9AD-6A1675FB0AA5}" dt="2020-10-10T04:57:06.110" v="479"/>
          <ac:spMkLst>
            <pc:docMk/>
            <pc:sldMk cId="2130998610" sldId="384"/>
            <ac:spMk id="11" creationId="{48A976EA-5C9C-45D1-AB92-DE5BECF5A54D}"/>
          </ac:spMkLst>
        </pc:spChg>
        <pc:spChg chg="add del mod">
          <ac:chgData name="상곤" userId="2f65e222-a19e-4f79-87c9-d76aac437b73" providerId="ADAL" clId="{0B76F492-7C61-4441-B9AD-6A1675FB0AA5}" dt="2020-10-10T05:12:48.995" v="511" actId="21"/>
          <ac:spMkLst>
            <pc:docMk/>
            <pc:sldMk cId="2130998610" sldId="384"/>
            <ac:spMk id="12" creationId="{EC7AACFF-7FA1-4B6C-A9C4-D029482F1F3C}"/>
          </ac:spMkLst>
        </pc:spChg>
        <pc:spChg chg="add del">
          <ac:chgData name="상곤" userId="2f65e222-a19e-4f79-87c9-d76aac437b73" providerId="ADAL" clId="{0B76F492-7C61-4441-B9AD-6A1675FB0AA5}" dt="2020-10-10T04:57:16.027" v="480" actId="478"/>
          <ac:spMkLst>
            <pc:docMk/>
            <pc:sldMk cId="2130998610" sldId="384"/>
            <ac:spMk id="13" creationId="{FE7FBCCB-CC9A-4463-BA3C-215CA7B6C9F6}"/>
          </ac:spMkLst>
        </pc:spChg>
        <pc:spChg chg="add del mod">
          <ac:chgData name="상곤" userId="2f65e222-a19e-4f79-87c9-d76aac437b73" providerId="ADAL" clId="{0B76F492-7C61-4441-B9AD-6A1675FB0AA5}" dt="2020-10-10T05:12:48.995" v="511" actId="21"/>
          <ac:spMkLst>
            <pc:docMk/>
            <pc:sldMk cId="2130998610" sldId="384"/>
            <ac:spMk id="14" creationId="{33CC381D-E218-469C-8E3E-AC78B9ACCFD8}"/>
          </ac:spMkLst>
        </pc:spChg>
        <pc:spChg chg="add del">
          <ac:chgData name="상곤" userId="2f65e222-a19e-4f79-87c9-d76aac437b73" providerId="ADAL" clId="{0B76F492-7C61-4441-B9AD-6A1675FB0AA5}" dt="2020-10-10T04:57:16.027" v="480" actId="478"/>
          <ac:spMkLst>
            <pc:docMk/>
            <pc:sldMk cId="2130998610" sldId="384"/>
            <ac:spMk id="15" creationId="{3C11AC06-DAD1-44C2-8866-2E593C9F338A}"/>
          </ac:spMkLst>
        </pc:spChg>
        <pc:spChg chg="add del mod">
          <ac:chgData name="상곤" userId="2f65e222-a19e-4f79-87c9-d76aac437b73" providerId="ADAL" clId="{0B76F492-7C61-4441-B9AD-6A1675FB0AA5}" dt="2020-10-10T05:12:41.691" v="509" actId="21"/>
          <ac:spMkLst>
            <pc:docMk/>
            <pc:sldMk cId="2130998610" sldId="384"/>
            <ac:spMk id="16" creationId="{B6F291A2-5675-499B-837F-554D1F73C839}"/>
          </ac:spMkLst>
        </pc:spChg>
        <pc:spChg chg="add del">
          <ac:chgData name="상곤" userId="2f65e222-a19e-4f79-87c9-d76aac437b73" providerId="ADAL" clId="{0B76F492-7C61-4441-B9AD-6A1675FB0AA5}" dt="2020-10-10T04:57:16.027" v="480" actId="478"/>
          <ac:spMkLst>
            <pc:docMk/>
            <pc:sldMk cId="2130998610" sldId="384"/>
            <ac:spMk id="17" creationId="{9D3F7F5E-4FF8-4040-BEB0-CBE533C0A48B}"/>
          </ac:spMkLst>
        </pc:spChg>
        <pc:spChg chg="add del mod">
          <ac:chgData name="상곤" userId="2f65e222-a19e-4f79-87c9-d76aac437b73" providerId="ADAL" clId="{0B76F492-7C61-4441-B9AD-6A1675FB0AA5}" dt="2020-10-10T04:58:17.247" v="490" actId="478"/>
          <ac:spMkLst>
            <pc:docMk/>
            <pc:sldMk cId="2130998610" sldId="384"/>
            <ac:spMk id="18" creationId="{649A208B-5BB4-41CC-8D1B-244445166863}"/>
          </ac:spMkLst>
        </pc:spChg>
      </pc:sldChg>
      <pc:sldChg chg="addSp delSp modSp add mod">
        <pc:chgData name="상곤" userId="2f65e222-a19e-4f79-87c9-d76aac437b73" providerId="ADAL" clId="{0B76F492-7C61-4441-B9AD-6A1675FB0AA5}" dt="2020-10-10T09:36:32.818" v="2687" actId="2711"/>
        <pc:sldMkLst>
          <pc:docMk/>
          <pc:sldMk cId="4095369695" sldId="385"/>
        </pc:sldMkLst>
        <pc:spChg chg="add del mod">
          <ac:chgData name="상곤" userId="2f65e222-a19e-4f79-87c9-d76aac437b73" providerId="ADAL" clId="{0B76F492-7C61-4441-B9AD-6A1675FB0AA5}" dt="2020-10-10T05:57:48.326" v="1017" actId="478"/>
          <ac:spMkLst>
            <pc:docMk/>
            <pc:sldMk cId="4095369695" sldId="385"/>
            <ac:spMk id="2" creationId="{00000000-0000-0000-0000-000000000000}"/>
          </ac:spMkLst>
        </pc:spChg>
        <pc:spChg chg="del">
          <ac:chgData name="상곤" userId="2f65e222-a19e-4f79-87c9-d76aac437b73" providerId="ADAL" clId="{0B76F492-7C61-4441-B9AD-6A1675FB0AA5}" dt="2020-10-10T05:12:30.313" v="508" actId="478"/>
          <ac:spMkLst>
            <pc:docMk/>
            <pc:sldMk cId="4095369695" sldId="385"/>
            <ac:spMk id="3" creationId="{85280484-459A-4C29-A528-7CCE92C1DC8F}"/>
          </ac:spMkLst>
        </pc:spChg>
        <pc:spChg chg="add del">
          <ac:chgData name="상곤" userId="2f65e222-a19e-4f79-87c9-d76aac437b73" providerId="ADAL" clId="{0B76F492-7C61-4441-B9AD-6A1675FB0AA5}" dt="2020-10-10T05:13:51.674" v="532" actId="478"/>
          <ac:spMkLst>
            <pc:docMk/>
            <pc:sldMk cId="4095369695" sldId="385"/>
            <ac:spMk id="4" creationId="{1D52B16C-6792-4595-8615-07F1E44CE326}"/>
          </ac:spMkLst>
        </pc:spChg>
        <pc:spChg chg="mod">
          <ac:chgData name="상곤" userId="2f65e222-a19e-4f79-87c9-d76aac437b73" providerId="ADAL" clId="{0B76F492-7C61-4441-B9AD-6A1675FB0AA5}" dt="2020-10-10T09:36:32.818" v="2687" actId="2711"/>
          <ac:spMkLst>
            <pc:docMk/>
            <pc:sldMk cId="4095369695" sldId="385"/>
            <ac:spMk id="5" creationId="{1E0533FD-D4B8-4342-A5F9-CC39AE4FA49F}"/>
          </ac:spMkLst>
        </pc:spChg>
        <pc:spChg chg="add del mod">
          <ac:chgData name="상곤" userId="2f65e222-a19e-4f79-87c9-d76aac437b73" providerId="ADAL" clId="{0B76F492-7C61-4441-B9AD-6A1675FB0AA5}" dt="2020-10-10T06:02:13.685" v="1238" actId="1076"/>
          <ac:spMkLst>
            <pc:docMk/>
            <pc:sldMk cId="4095369695" sldId="385"/>
            <ac:spMk id="7" creationId="{D8BE38FF-A546-4ED6-81D0-949F9841AC56}"/>
          </ac:spMkLst>
        </pc:spChg>
        <pc:spChg chg="add del mod">
          <ac:chgData name="상곤" userId="2f65e222-a19e-4f79-87c9-d76aac437b73" providerId="ADAL" clId="{0B76F492-7C61-4441-B9AD-6A1675FB0AA5}" dt="2020-10-10T06:08:07.391" v="1258" actId="14100"/>
          <ac:spMkLst>
            <pc:docMk/>
            <pc:sldMk cId="4095369695" sldId="385"/>
            <ac:spMk id="8" creationId="{22FFD6DE-C22D-4DD9-9D85-6805CE09CF41}"/>
          </ac:spMkLst>
        </pc:spChg>
        <pc:spChg chg="add del mod">
          <ac:chgData name="상곤" userId="2f65e222-a19e-4f79-87c9-d76aac437b73" providerId="ADAL" clId="{0B76F492-7C61-4441-B9AD-6A1675FB0AA5}" dt="2020-10-10T05:59:55.954" v="1042" actId="478"/>
          <ac:spMkLst>
            <pc:docMk/>
            <pc:sldMk cId="4095369695" sldId="385"/>
            <ac:spMk id="9" creationId="{B3CD7ECE-2E75-4DEE-AB86-6F4C2958D4BC}"/>
          </ac:spMkLst>
        </pc:spChg>
        <pc:spChg chg="add del mod">
          <ac:chgData name="상곤" userId="2f65e222-a19e-4f79-87c9-d76aac437b73" providerId="ADAL" clId="{0B76F492-7C61-4441-B9AD-6A1675FB0AA5}" dt="2020-10-10T06:08:15.910" v="1260" actId="1076"/>
          <ac:spMkLst>
            <pc:docMk/>
            <pc:sldMk cId="4095369695" sldId="385"/>
            <ac:spMk id="10" creationId="{E12CF3CE-FC58-4DBF-894A-F0CF66653B2E}"/>
          </ac:spMkLst>
        </pc:spChg>
        <pc:spChg chg="add del mod">
          <ac:chgData name="상곤" userId="2f65e222-a19e-4f79-87c9-d76aac437b73" providerId="ADAL" clId="{0B76F492-7C61-4441-B9AD-6A1675FB0AA5}" dt="2020-10-10T06:08:21.048" v="1262" actId="1076"/>
          <ac:spMkLst>
            <pc:docMk/>
            <pc:sldMk cId="4095369695" sldId="385"/>
            <ac:spMk id="11" creationId="{A2005ABF-F890-40D1-8B18-E833E2A3A61B}"/>
          </ac:spMkLst>
        </pc:spChg>
        <pc:spChg chg="del">
          <ac:chgData name="상곤" userId="2f65e222-a19e-4f79-87c9-d76aac437b73" providerId="ADAL" clId="{0B76F492-7C61-4441-B9AD-6A1675FB0AA5}" dt="2020-10-10T05:12:30.313" v="508" actId="478"/>
          <ac:spMkLst>
            <pc:docMk/>
            <pc:sldMk cId="4095369695" sldId="385"/>
            <ac:spMk id="12" creationId="{70633D07-089C-4A7C-91A2-F1078F504C39}"/>
          </ac:spMkLst>
        </pc:spChg>
        <pc:spChg chg="add del mod">
          <ac:chgData name="상곤" userId="2f65e222-a19e-4f79-87c9-d76aac437b73" providerId="ADAL" clId="{0B76F492-7C61-4441-B9AD-6A1675FB0AA5}" dt="2020-10-10T05:57:43.695" v="1012" actId="478"/>
          <ac:spMkLst>
            <pc:docMk/>
            <pc:sldMk cId="4095369695" sldId="385"/>
            <ac:spMk id="14" creationId="{02AFAA4C-A6A9-45B2-B106-01D960D1A8D2}"/>
          </ac:spMkLst>
        </pc:spChg>
        <pc:spChg chg="add del mod">
          <ac:chgData name="상곤" userId="2f65e222-a19e-4f79-87c9-d76aac437b73" providerId="ADAL" clId="{0B76F492-7C61-4441-B9AD-6A1675FB0AA5}" dt="2020-10-10T05:20:57.533" v="701" actId="21"/>
          <ac:spMkLst>
            <pc:docMk/>
            <pc:sldMk cId="4095369695" sldId="385"/>
            <ac:spMk id="16" creationId="{C20C7F0A-4340-4B27-A72C-3D4AB1C458FB}"/>
          </ac:spMkLst>
        </pc:spChg>
        <pc:spChg chg="del">
          <ac:chgData name="상곤" userId="2f65e222-a19e-4f79-87c9-d76aac437b73" providerId="ADAL" clId="{0B76F492-7C61-4441-B9AD-6A1675FB0AA5}" dt="2020-10-10T05:12:30.313" v="508" actId="478"/>
          <ac:spMkLst>
            <pc:docMk/>
            <pc:sldMk cId="4095369695" sldId="385"/>
            <ac:spMk id="28" creationId="{4F44C392-0BBD-437B-97C0-998A9582CCCF}"/>
          </ac:spMkLst>
        </pc:spChg>
        <pc:spChg chg="del">
          <ac:chgData name="상곤" userId="2f65e222-a19e-4f79-87c9-d76aac437b73" providerId="ADAL" clId="{0B76F492-7C61-4441-B9AD-6A1675FB0AA5}" dt="2020-10-10T05:12:30.313" v="508" actId="478"/>
          <ac:spMkLst>
            <pc:docMk/>
            <pc:sldMk cId="4095369695" sldId="385"/>
            <ac:spMk id="29" creationId="{0E4B7775-E499-4B68-AC5F-E57A461B1911}"/>
          </ac:spMkLst>
        </pc:spChg>
        <pc:spChg chg="add del mod">
          <ac:chgData name="상곤" userId="2f65e222-a19e-4f79-87c9-d76aac437b73" providerId="ADAL" clId="{0B76F492-7C61-4441-B9AD-6A1675FB0AA5}" dt="2020-10-10T05:57:48.326" v="1017" actId="478"/>
          <ac:spMkLst>
            <pc:docMk/>
            <pc:sldMk cId="4095369695" sldId="385"/>
            <ac:spMk id="33" creationId="{2CBA7BC7-1C6C-4EB7-BD72-AE4F54FF6192}"/>
          </ac:spMkLst>
        </pc:spChg>
        <pc:spChg chg="add del mod">
          <ac:chgData name="상곤" userId="2f65e222-a19e-4f79-87c9-d76aac437b73" providerId="ADAL" clId="{0B76F492-7C61-4441-B9AD-6A1675FB0AA5}" dt="2020-10-10T05:57:47.765" v="1016"/>
          <ac:spMkLst>
            <pc:docMk/>
            <pc:sldMk cId="4095369695" sldId="385"/>
            <ac:spMk id="34" creationId="{56879A96-16D6-4FFD-8510-AF1A727DE03A}"/>
          </ac:spMkLst>
        </pc:spChg>
        <pc:picChg chg="add del mod">
          <ac:chgData name="상곤" userId="2f65e222-a19e-4f79-87c9-d76aac437b73" providerId="ADAL" clId="{0B76F492-7C61-4441-B9AD-6A1675FB0AA5}" dt="2020-10-10T06:08:41.848" v="1281" actId="1037"/>
          <ac:picMkLst>
            <pc:docMk/>
            <pc:sldMk cId="4095369695" sldId="385"/>
            <ac:picMk id="18" creationId="{B3554BA5-A895-4E20-BB07-8D890A0B7790}"/>
          </ac:picMkLst>
        </pc:picChg>
        <pc:picChg chg="add del mod">
          <ac:chgData name="상곤" userId="2f65e222-a19e-4f79-87c9-d76aac437b73" providerId="ADAL" clId="{0B76F492-7C61-4441-B9AD-6A1675FB0AA5}" dt="2020-10-10T05:59:45.662" v="1039" actId="478"/>
          <ac:picMkLst>
            <pc:docMk/>
            <pc:sldMk cId="4095369695" sldId="385"/>
            <ac:picMk id="20" creationId="{425C61BD-08E8-4947-9EFF-352519F5C9B2}"/>
          </ac:picMkLst>
        </pc:picChg>
        <pc:picChg chg="del">
          <ac:chgData name="상곤" userId="2f65e222-a19e-4f79-87c9-d76aac437b73" providerId="ADAL" clId="{0B76F492-7C61-4441-B9AD-6A1675FB0AA5}" dt="2020-10-10T05:12:30.313" v="508" actId="478"/>
          <ac:picMkLst>
            <pc:docMk/>
            <pc:sldMk cId="4095369695" sldId="385"/>
            <ac:picMk id="22" creationId="{F763EFB2-33ED-4727-BA84-0A0E58A5B24D}"/>
          </ac:picMkLst>
        </pc:picChg>
        <pc:picChg chg="add del mod">
          <ac:chgData name="상곤" userId="2f65e222-a19e-4f79-87c9-d76aac437b73" providerId="ADAL" clId="{0B76F492-7C61-4441-B9AD-6A1675FB0AA5}" dt="2020-10-10T05:59:40.889" v="1038" actId="478"/>
          <ac:picMkLst>
            <pc:docMk/>
            <pc:sldMk cId="4095369695" sldId="385"/>
            <ac:picMk id="24" creationId="{F2DB523C-3C92-4A36-B6FB-106A7FA0645F}"/>
          </ac:picMkLst>
        </pc:picChg>
        <pc:picChg chg="del">
          <ac:chgData name="상곤" userId="2f65e222-a19e-4f79-87c9-d76aac437b73" providerId="ADAL" clId="{0B76F492-7C61-4441-B9AD-6A1675FB0AA5}" dt="2020-10-10T05:12:30.313" v="508" actId="478"/>
          <ac:picMkLst>
            <pc:docMk/>
            <pc:sldMk cId="4095369695" sldId="385"/>
            <ac:picMk id="25" creationId="{9F92EDDC-D015-4689-8655-0D4F7F827FD5}"/>
          </ac:picMkLst>
        </pc:picChg>
        <pc:picChg chg="del">
          <ac:chgData name="상곤" userId="2f65e222-a19e-4f79-87c9-d76aac437b73" providerId="ADAL" clId="{0B76F492-7C61-4441-B9AD-6A1675FB0AA5}" dt="2020-10-10T05:12:30.313" v="508" actId="478"/>
          <ac:picMkLst>
            <pc:docMk/>
            <pc:sldMk cId="4095369695" sldId="385"/>
            <ac:picMk id="26" creationId="{20359BE2-F84B-49B7-BA5C-36F25F39AAE0}"/>
          </ac:picMkLst>
        </pc:picChg>
        <pc:picChg chg="del">
          <ac:chgData name="상곤" userId="2f65e222-a19e-4f79-87c9-d76aac437b73" providerId="ADAL" clId="{0B76F492-7C61-4441-B9AD-6A1675FB0AA5}" dt="2020-10-10T05:12:30.313" v="508" actId="478"/>
          <ac:picMkLst>
            <pc:docMk/>
            <pc:sldMk cId="4095369695" sldId="385"/>
            <ac:picMk id="27" creationId="{52B73731-630D-430D-9083-4C86BF77F23B}"/>
          </ac:picMkLst>
        </pc:picChg>
        <pc:picChg chg="add del mod">
          <ac:chgData name="상곤" userId="2f65e222-a19e-4f79-87c9-d76aac437b73" providerId="ADAL" clId="{0B76F492-7C61-4441-B9AD-6A1675FB0AA5}" dt="2020-10-10T05:59:40.889" v="1038" actId="478"/>
          <ac:picMkLst>
            <pc:docMk/>
            <pc:sldMk cId="4095369695" sldId="385"/>
            <ac:picMk id="30" creationId="{F6609EB8-AC63-4115-A92C-0262A017AA58}"/>
          </ac:picMkLst>
        </pc:picChg>
        <pc:picChg chg="add del mod">
          <ac:chgData name="상곤" userId="2f65e222-a19e-4f79-87c9-d76aac437b73" providerId="ADAL" clId="{0B76F492-7C61-4441-B9AD-6A1675FB0AA5}" dt="2020-10-10T05:59:40.889" v="1038" actId="478"/>
          <ac:picMkLst>
            <pc:docMk/>
            <pc:sldMk cId="4095369695" sldId="385"/>
            <ac:picMk id="31" creationId="{3A83ADFA-A5E3-4D4B-802A-B9D5841C6014}"/>
          </ac:picMkLst>
        </pc:picChg>
        <pc:picChg chg="add mod">
          <ac:chgData name="상곤" userId="2f65e222-a19e-4f79-87c9-d76aac437b73" providerId="ADAL" clId="{0B76F492-7C61-4441-B9AD-6A1675FB0AA5}" dt="2020-10-10T06:08:40.326" v="1280" actId="1038"/>
          <ac:picMkLst>
            <pc:docMk/>
            <pc:sldMk cId="4095369695" sldId="385"/>
            <ac:picMk id="35" creationId="{0D9D55AB-9512-4B08-B136-3A6B331FD418}"/>
          </ac:picMkLst>
        </pc:picChg>
      </pc:sldChg>
      <pc:sldChg chg="addSp delSp modSp add mod">
        <pc:chgData name="상곤" userId="2f65e222-a19e-4f79-87c9-d76aac437b73" providerId="ADAL" clId="{0B76F492-7C61-4441-B9AD-6A1675FB0AA5}" dt="2020-10-10T09:36:58.096" v="2689" actId="20577"/>
        <pc:sldMkLst>
          <pc:docMk/>
          <pc:sldMk cId="378694777" sldId="386"/>
        </pc:sldMkLst>
        <pc:spChg chg="del">
          <ac:chgData name="상곤" userId="2f65e222-a19e-4f79-87c9-d76aac437b73" providerId="ADAL" clId="{0B76F492-7C61-4441-B9AD-6A1675FB0AA5}" dt="2020-10-10T05:58:53.570" v="1030" actId="478"/>
          <ac:spMkLst>
            <pc:docMk/>
            <pc:sldMk cId="378694777" sldId="386"/>
            <ac:spMk id="2" creationId="{00000000-0000-0000-0000-000000000000}"/>
          </ac:spMkLst>
        </pc:spChg>
        <pc:spChg chg="add del mod">
          <ac:chgData name="상곤" userId="2f65e222-a19e-4f79-87c9-d76aac437b73" providerId="ADAL" clId="{0B76F492-7C61-4441-B9AD-6A1675FB0AA5}" dt="2020-10-10T05:58:56.707" v="1032" actId="478"/>
          <ac:spMkLst>
            <pc:docMk/>
            <pc:sldMk cId="378694777" sldId="386"/>
            <ac:spMk id="4" creationId="{DE4A9E3A-B350-4678-872A-389C34A4DC8E}"/>
          </ac:spMkLst>
        </pc:spChg>
        <pc:spChg chg="add del">
          <ac:chgData name="상곤" userId="2f65e222-a19e-4f79-87c9-d76aac437b73" providerId="ADAL" clId="{0B76F492-7C61-4441-B9AD-6A1675FB0AA5}" dt="2020-10-10T05:58:45.461" v="1027" actId="478"/>
          <ac:spMkLst>
            <pc:docMk/>
            <pc:sldMk cId="378694777" sldId="386"/>
            <ac:spMk id="7" creationId="{D8BE38FF-A546-4ED6-81D0-949F9841AC56}"/>
          </ac:spMkLst>
        </pc:spChg>
        <pc:spChg chg="del">
          <ac:chgData name="상곤" userId="2f65e222-a19e-4f79-87c9-d76aac437b73" providerId="ADAL" clId="{0B76F492-7C61-4441-B9AD-6A1675FB0AA5}" dt="2020-10-10T05:56:53.873" v="998" actId="478"/>
          <ac:spMkLst>
            <pc:docMk/>
            <pc:sldMk cId="378694777" sldId="386"/>
            <ac:spMk id="8" creationId="{22FFD6DE-C22D-4DD9-9D85-6805CE09CF41}"/>
          </ac:spMkLst>
        </pc:spChg>
        <pc:spChg chg="del">
          <ac:chgData name="상곤" userId="2f65e222-a19e-4f79-87c9-d76aac437b73" providerId="ADAL" clId="{0B76F492-7C61-4441-B9AD-6A1675FB0AA5}" dt="2020-10-10T05:56:53.873" v="998" actId="478"/>
          <ac:spMkLst>
            <pc:docMk/>
            <pc:sldMk cId="378694777" sldId="386"/>
            <ac:spMk id="9" creationId="{B3CD7ECE-2E75-4DEE-AB86-6F4C2958D4BC}"/>
          </ac:spMkLst>
        </pc:spChg>
        <pc:spChg chg="del">
          <ac:chgData name="상곤" userId="2f65e222-a19e-4f79-87c9-d76aac437b73" providerId="ADAL" clId="{0B76F492-7C61-4441-B9AD-6A1675FB0AA5}" dt="2020-10-10T05:56:53.873" v="998" actId="478"/>
          <ac:spMkLst>
            <pc:docMk/>
            <pc:sldMk cId="378694777" sldId="386"/>
            <ac:spMk id="10" creationId="{E12CF3CE-FC58-4DBF-894A-F0CF66653B2E}"/>
          </ac:spMkLst>
        </pc:spChg>
        <pc:spChg chg="del">
          <ac:chgData name="상곤" userId="2f65e222-a19e-4f79-87c9-d76aac437b73" providerId="ADAL" clId="{0B76F492-7C61-4441-B9AD-6A1675FB0AA5}" dt="2020-10-10T05:56:53.873" v="998" actId="478"/>
          <ac:spMkLst>
            <pc:docMk/>
            <pc:sldMk cId="378694777" sldId="386"/>
            <ac:spMk id="11" creationId="{A2005ABF-F890-40D1-8B18-E833E2A3A61B}"/>
          </ac:spMkLst>
        </pc:spChg>
        <pc:spChg chg="del">
          <ac:chgData name="상곤" userId="2f65e222-a19e-4f79-87c9-d76aac437b73" providerId="ADAL" clId="{0B76F492-7C61-4441-B9AD-6A1675FB0AA5}" dt="2020-10-10T05:56:53.873" v="998" actId="478"/>
          <ac:spMkLst>
            <pc:docMk/>
            <pc:sldMk cId="378694777" sldId="386"/>
            <ac:spMk id="14" creationId="{02AFAA4C-A6A9-45B2-B106-01D960D1A8D2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16" creationId="{216CCAE4-69DE-4D57-BB03-AE770F4083C5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17" creationId="{C61665AC-B08E-4E6C-BE5F-3D9EF765F924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19" creationId="{EFDA70E7-11F6-4EBE-86C6-7945CA157A62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21" creationId="{DF653D86-E1E1-4578-BDA8-04D7653EB31A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22" creationId="{07C34785-1E26-4DE4-985C-D9DA70E75700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23" creationId="{7711A034-9817-4C4F-AE3E-F4EEC4240E28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25" creationId="{8ADF952E-1654-433C-A2AA-B1F1065089EF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26" creationId="{2BA2AC4E-D533-44BD-8D23-91D394F3726D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27" creationId="{9949E2C8-2F19-44B2-BE5A-78B1B1A19D8C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28" creationId="{12596AD8-DABE-4970-9A76-DBE002E4ABB4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29" creationId="{DC193B84-8230-461A-BEDE-4C2D3C6F3114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32" creationId="{00357124-81A6-4210-AA33-324CB9AF1399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33" creationId="{00B297D8-624E-43D1-B994-878552C35D5C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34" creationId="{B0B277AF-A792-4FF1-93E1-CE75C281EFC7}"/>
          </ac:spMkLst>
        </pc:spChg>
        <pc:spChg chg="mod">
          <ac:chgData name="상곤" userId="2f65e222-a19e-4f79-87c9-d76aac437b73" providerId="ADAL" clId="{0B76F492-7C61-4441-B9AD-6A1675FB0AA5}" dt="2020-10-10T05:57:34.405" v="1009"/>
          <ac:spMkLst>
            <pc:docMk/>
            <pc:sldMk cId="378694777" sldId="386"/>
            <ac:spMk id="37" creationId="{24827AFF-BBAD-4B8D-BB98-665B662034EE}"/>
          </ac:spMkLst>
        </pc:spChg>
        <pc:spChg chg="mod">
          <ac:chgData name="상곤" userId="2f65e222-a19e-4f79-87c9-d76aac437b73" providerId="ADAL" clId="{0B76F492-7C61-4441-B9AD-6A1675FB0AA5}" dt="2020-10-10T05:57:34.405" v="1009"/>
          <ac:spMkLst>
            <pc:docMk/>
            <pc:sldMk cId="378694777" sldId="386"/>
            <ac:spMk id="38" creationId="{10B7ADBC-D5C2-4792-A8A9-041083425574}"/>
          </ac:spMkLst>
        </pc:spChg>
        <pc:spChg chg="mod">
          <ac:chgData name="상곤" userId="2f65e222-a19e-4f79-87c9-d76aac437b73" providerId="ADAL" clId="{0B76F492-7C61-4441-B9AD-6A1675FB0AA5}" dt="2020-10-10T05:57:34.405" v="1009"/>
          <ac:spMkLst>
            <pc:docMk/>
            <pc:sldMk cId="378694777" sldId="386"/>
            <ac:spMk id="39" creationId="{5E5873B8-C634-447B-A92A-78AFD7994147}"/>
          </ac:spMkLst>
        </pc:spChg>
        <pc:spChg chg="mod">
          <ac:chgData name="상곤" userId="2f65e222-a19e-4f79-87c9-d76aac437b73" providerId="ADAL" clId="{0B76F492-7C61-4441-B9AD-6A1675FB0AA5}" dt="2020-10-10T05:57:34.405" v="1009"/>
          <ac:spMkLst>
            <pc:docMk/>
            <pc:sldMk cId="378694777" sldId="386"/>
            <ac:spMk id="40" creationId="{B079113D-5666-4BF7-BB7C-2F28421AA4FA}"/>
          </ac:spMkLst>
        </pc:spChg>
        <pc:spChg chg="mod">
          <ac:chgData name="상곤" userId="2f65e222-a19e-4f79-87c9-d76aac437b73" providerId="ADAL" clId="{0B76F492-7C61-4441-B9AD-6A1675FB0AA5}" dt="2020-10-10T05:57:34.405" v="1009"/>
          <ac:spMkLst>
            <pc:docMk/>
            <pc:sldMk cId="378694777" sldId="386"/>
            <ac:spMk id="42" creationId="{CF8CEC15-5F5A-45FC-BE64-274C2058503A}"/>
          </ac:spMkLst>
        </pc:spChg>
        <pc:spChg chg="mod">
          <ac:chgData name="상곤" userId="2f65e222-a19e-4f79-87c9-d76aac437b73" providerId="ADAL" clId="{0B76F492-7C61-4441-B9AD-6A1675FB0AA5}" dt="2020-10-10T05:57:34.405" v="1009"/>
          <ac:spMkLst>
            <pc:docMk/>
            <pc:sldMk cId="378694777" sldId="386"/>
            <ac:spMk id="43" creationId="{20F6A747-2DFF-4C88-8B42-AA43E117DA77}"/>
          </ac:spMkLst>
        </pc:spChg>
        <pc:spChg chg="mod">
          <ac:chgData name="상곤" userId="2f65e222-a19e-4f79-87c9-d76aac437b73" providerId="ADAL" clId="{0B76F492-7C61-4441-B9AD-6A1675FB0AA5}" dt="2020-10-10T05:57:34.405" v="1009"/>
          <ac:spMkLst>
            <pc:docMk/>
            <pc:sldMk cId="378694777" sldId="386"/>
            <ac:spMk id="44" creationId="{1E690E31-6A3A-42BE-BE3C-DCDA9F5C8232}"/>
          </ac:spMkLst>
        </pc:spChg>
        <pc:spChg chg="mod">
          <ac:chgData name="상곤" userId="2f65e222-a19e-4f79-87c9-d76aac437b73" providerId="ADAL" clId="{0B76F492-7C61-4441-B9AD-6A1675FB0AA5}" dt="2020-10-10T05:57:34.405" v="1009"/>
          <ac:spMkLst>
            <pc:docMk/>
            <pc:sldMk cId="378694777" sldId="386"/>
            <ac:spMk id="45" creationId="{9F428660-B8C5-4492-B060-AE54DF371248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46" creationId="{C26597F9-828A-4450-9D19-3BF682A37CB7}"/>
          </ac:spMkLst>
        </pc:spChg>
        <pc:spChg chg="add del mod">
          <ac:chgData name="상곤" userId="2f65e222-a19e-4f79-87c9-d76aac437b73" providerId="ADAL" clId="{0B76F492-7C61-4441-B9AD-6A1675FB0AA5}" dt="2020-10-10T05:57:42.405" v="1010"/>
          <ac:spMkLst>
            <pc:docMk/>
            <pc:sldMk cId="378694777" sldId="386"/>
            <ac:spMk id="47" creationId="{B40F282F-70CE-4966-BDD5-6A6633305022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48" creationId="{68DB98D9-80A2-4667-8B87-D08B4A68C40D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49" creationId="{E09826A7-5295-4175-848A-B54626F7C110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0" creationId="{99630F40-1065-424A-A6EB-BB07B0840C1A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1" creationId="{D5C173EB-2DC2-431D-94CB-64DA41CA1244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2" creationId="{90F00328-75A0-4B4F-8494-437AE9D55868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3" creationId="{71584F04-BF7D-4404-902B-6A8C548EA60A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4" creationId="{0418887C-13D6-42C5-975A-C54C0D5EE022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5" creationId="{103CB01E-D38E-4C15-806C-692BFCD08448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6" creationId="{AA7CD702-9D9C-48E2-9F8C-B25F120C4E6E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7" creationId="{BDC2B648-F889-4B62-904C-3D4878177756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8" creationId="{A066B926-7A6C-41DF-B0C8-19471D8DE26F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59" creationId="{D1076E92-C377-4B01-A094-88E3EC9575B5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60" creationId="{3D085D0C-ECDC-4EA4-9850-A61A05446E31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61" creationId="{34EF0DEB-81EB-41A6-9DA4-8D3C0191E472}"/>
          </ac:spMkLst>
        </pc:spChg>
        <pc:spChg chg="mod">
          <ac:chgData name="상곤" userId="2f65e222-a19e-4f79-87c9-d76aac437b73" providerId="ADAL" clId="{0B76F492-7C61-4441-B9AD-6A1675FB0AA5}" dt="2020-10-10T05:58:03.309" v="1018"/>
          <ac:spMkLst>
            <pc:docMk/>
            <pc:sldMk cId="378694777" sldId="386"/>
            <ac:spMk id="64" creationId="{42EF32EA-DBEA-44D1-9E79-B89392F18816}"/>
          </ac:spMkLst>
        </pc:spChg>
        <pc:spChg chg="mod">
          <ac:chgData name="상곤" userId="2f65e222-a19e-4f79-87c9-d76aac437b73" providerId="ADAL" clId="{0B76F492-7C61-4441-B9AD-6A1675FB0AA5}" dt="2020-10-10T05:58:03.309" v="1018"/>
          <ac:spMkLst>
            <pc:docMk/>
            <pc:sldMk cId="378694777" sldId="386"/>
            <ac:spMk id="65" creationId="{A2DB1684-446F-4CFB-AAD9-BAE3639E3C31}"/>
          </ac:spMkLst>
        </pc:spChg>
        <pc:spChg chg="mod">
          <ac:chgData name="상곤" userId="2f65e222-a19e-4f79-87c9-d76aac437b73" providerId="ADAL" clId="{0B76F492-7C61-4441-B9AD-6A1675FB0AA5}" dt="2020-10-10T05:58:03.309" v="1018"/>
          <ac:spMkLst>
            <pc:docMk/>
            <pc:sldMk cId="378694777" sldId="386"/>
            <ac:spMk id="66" creationId="{155AFB54-710E-49C3-981A-E65118269A0B}"/>
          </ac:spMkLst>
        </pc:spChg>
        <pc:spChg chg="mod">
          <ac:chgData name="상곤" userId="2f65e222-a19e-4f79-87c9-d76aac437b73" providerId="ADAL" clId="{0B76F492-7C61-4441-B9AD-6A1675FB0AA5}" dt="2020-10-10T05:58:03.309" v="1018"/>
          <ac:spMkLst>
            <pc:docMk/>
            <pc:sldMk cId="378694777" sldId="386"/>
            <ac:spMk id="67" creationId="{09EFBE0B-9C8C-4854-AF93-79A0A1A0D4A7}"/>
          </ac:spMkLst>
        </pc:spChg>
        <pc:spChg chg="mod">
          <ac:chgData name="상곤" userId="2f65e222-a19e-4f79-87c9-d76aac437b73" providerId="ADAL" clId="{0B76F492-7C61-4441-B9AD-6A1675FB0AA5}" dt="2020-10-10T05:58:03.309" v="1018"/>
          <ac:spMkLst>
            <pc:docMk/>
            <pc:sldMk cId="378694777" sldId="386"/>
            <ac:spMk id="69" creationId="{1DDAD816-911E-45AF-9A6A-BDDDC141F1F2}"/>
          </ac:spMkLst>
        </pc:spChg>
        <pc:spChg chg="mod">
          <ac:chgData name="상곤" userId="2f65e222-a19e-4f79-87c9-d76aac437b73" providerId="ADAL" clId="{0B76F492-7C61-4441-B9AD-6A1675FB0AA5}" dt="2020-10-10T05:58:03.309" v="1018"/>
          <ac:spMkLst>
            <pc:docMk/>
            <pc:sldMk cId="378694777" sldId="386"/>
            <ac:spMk id="70" creationId="{A50B8355-1C18-4203-AE8A-9E67D9664885}"/>
          </ac:spMkLst>
        </pc:spChg>
        <pc:spChg chg="mod">
          <ac:chgData name="상곤" userId="2f65e222-a19e-4f79-87c9-d76aac437b73" providerId="ADAL" clId="{0B76F492-7C61-4441-B9AD-6A1675FB0AA5}" dt="2020-10-10T05:58:03.309" v="1018"/>
          <ac:spMkLst>
            <pc:docMk/>
            <pc:sldMk cId="378694777" sldId="386"/>
            <ac:spMk id="71" creationId="{3029D0D8-01C6-4723-9C01-D2AC568A2858}"/>
          </ac:spMkLst>
        </pc:spChg>
        <pc:spChg chg="mod">
          <ac:chgData name="상곤" userId="2f65e222-a19e-4f79-87c9-d76aac437b73" providerId="ADAL" clId="{0B76F492-7C61-4441-B9AD-6A1675FB0AA5}" dt="2020-10-10T05:58:03.309" v="1018"/>
          <ac:spMkLst>
            <pc:docMk/>
            <pc:sldMk cId="378694777" sldId="386"/>
            <ac:spMk id="72" creationId="{8CA9C8E4-CD2F-4E96-B1D9-475D713C80B1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73" creationId="{F8DBEC8E-9E36-415B-A34E-4001D3FC86FD}"/>
          </ac:spMkLst>
        </pc:spChg>
        <pc:spChg chg="add del mod">
          <ac:chgData name="상곤" userId="2f65e222-a19e-4f79-87c9-d76aac437b73" providerId="ADAL" clId="{0B76F492-7C61-4441-B9AD-6A1675FB0AA5}" dt="2020-10-10T05:58:05.987" v="1019"/>
          <ac:spMkLst>
            <pc:docMk/>
            <pc:sldMk cId="378694777" sldId="386"/>
            <ac:spMk id="74" creationId="{79D4A6C4-5A52-4095-88D1-83AA9DC4DC69}"/>
          </ac:spMkLst>
        </pc:spChg>
        <pc:spChg chg="add mod">
          <ac:chgData name="상곤" userId="2f65e222-a19e-4f79-87c9-d76aac437b73" providerId="ADAL" clId="{0B76F492-7C61-4441-B9AD-6A1675FB0AA5}" dt="2020-10-10T09:36:58.096" v="2689" actId="20577"/>
          <ac:spMkLst>
            <pc:docMk/>
            <pc:sldMk cId="378694777" sldId="386"/>
            <ac:spMk id="75" creationId="{C4A9C43E-BC97-4F14-969C-EEEF94D65ABB}"/>
          </ac:spMkLst>
        </pc:spChg>
        <pc:spChg chg="add mod">
          <ac:chgData name="상곤" userId="2f65e222-a19e-4f79-87c9-d76aac437b73" providerId="ADAL" clId="{0B76F492-7C61-4441-B9AD-6A1675FB0AA5}" dt="2020-10-10T05:59:08.250" v="1036" actId="164"/>
          <ac:spMkLst>
            <pc:docMk/>
            <pc:sldMk cId="378694777" sldId="386"/>
            <ac:spMk id="76" creationId="{9B2E4A7E-46EF-4B01-B283-B8F56E30CD3D}"/>
          </ac:spMkLst>
        </pc:spChg>
        <pc:spChg chg="add mod">
          <ac:chgData name="상곤" userId="2f65e222-a19e-4f79-87c9-d76aac437b73" providerId="ADAL" clId="{0B76F492-7C61-4441-B9AD-6A1675FB0AA5}" dt="2020-10-10T05:59:08.250" v="1036" actId="164"/>
          <ac:spMkLst>
            <pc:docMk/>
            <pc:sldMk cId="378694777" sldId="386"/>
            <ac:spMk id="77" creationId="{4F3F3A31-7838-4868-B479-9F04F3ADB4BB}"/>
          </ac:spMkLst>
        </pc:spChg>
        <pc:spChg chg="add mod">
          <ac:chgData name="상곤" userId="2f65e222-a19e-4f79-87c9-d76aac437b73" providerId="ADAL" clId="{0B76F492-7C61-4441-B9AD-6A1675FB0AA5}" dt="2020-10-10T05:59:08.250" v="1036" actId="164"/>
          <ac:spMkLst>
            <pc:docMk/>
            <pc:sldMk cId="378694777" sldId="386"/>
            <ac:spMk id="78" creationId="{D540EB47-1681-4348-A4A7-A534CD5294C3}"/>
          </ac:spMkLst>
        </pc:spChg>
        <pc:spChg chg="add mod">
          <ac:chgData name="상곤" userId="2f65e222-a19e-4f79-87c9-d76aac437b73" providerId="ADAL" clId="{0B76F492-7C61-4441-B9AD-6A1675FB0AA5}" dt="2020-10-10T05:59:08.250" v="1036" actId="164"/>
          <ac:spMkLst>
            <pc:docMk/>
            <pc:sldMk cId="378694777" sldId="386"/>
            <ac:spMk id="79" creationId="{5A4B7BFD-D96D-4C5D-8FEA-C235141B8967}"/>
          </ac:spMkLst>
        </pc:spChg>
        <pc:spChg chg="add mod">
          <ac:chgData name="상곤" userId="2f65e222-a19e-4f79-87c9-d76aac437b73" providerId="ADAL" clId="{0B76F492-7C61-4441-B9AD-6A1675FB0AA5}" dt="2020-10-10T05:59:08.250" v="1036" actId="164"/>
          <ac:spMkLst>
            <pc:docMk/>
            <pc:sldMk cId="378694777" sldId="386"/>
            <ac:spMk id="80" creationId="{42E972E5-D611-4F67-BEAD-763D47F8F89E}"/>
          </ac:spMkLst>
        </pc:spChg>
        <pc:spChg chg="add mod">
          <ac:chgData name="상곤" userId="2f65e222-a19e-4f79-87c9-d76aac437b73" providerId="ADAL" clId="{0B76F492-7C61-4441-B9AD-6A1675FB0AA5}" dt="2020-10-10T05:59:08.250" v="1036" actId="164"/>
          <ac:spMkLst>
            <pc:docMk/>
            <pc:sldMk cId="378694777" sldId="386"/>
            <ac:spMk id="81" creationId="{AF93A5C3-076E-4BFC-B6CF-C5CA0BCD5C02}"/>
          </ac:spMkLst>
        </pc:spChg>
        <pc:spChg chg="add mod">
          <ac:chgData name="상곤" userId="2f65e222-a19e-4f79-87c9-d76aac437b73" providerId="ADAL" clId="{0B76F492-7C61-4441-B9AD-6A1675FB0AA5}" dt="2020-10-10T05:59:08.250" v="1036" actId="164"/>
          <ac:spMkLst>
            <pc:docMk/>
            <pc:sldMk cId="378694777" sldId="386"/>
            <ac:spMk id="82" creationId="{1A311339-3226-4C29-B00C-42C8ECDEBF5F}"/>
          </ac:spMkLst>
        </pc:spChg>
        <pc:spChg chg="add mod">
          <ac:chgData name="상곤" userId="2f65e222-a19e-4f79-87c9-d76aac437b73" providerId="ADAL" clId="{0B76F492-7C61-4441-B9AD-6A1675FB0AA5}" dt="2020-10-10T09:34:18.634" v="2614"/>
          <ac:spMkLst>
            <pc:docMk/>
            <pc:sldMk cId="378694777" sldId="386"/>
            <ac:spMk id="83" creationId="{79C40C6E-7261-40F3-B870-260DAE86ED8E}"/>
          </ac:spMkLst>
        </pc:spChg>
        <pc:spChg chg="add mod">
          <ac:chgData name="상곤" userId="2f65e222-a19e-4f79-87c9-d76aac437b73" providerId="ADAL" clId="{0B76F492-7C61-4441-B9AD-6A1675FB0AA5}" dt="2020-10-10T05:58:46.669" v="1028"/>
          <ac:spMkLst>
            <pc:docMk/>
            <pc:sldMk cId="378694777" sldId="386"/>
            <ac:spMk id="84" creationId="{C0D6D5E9-58E8-4BE1-87E6-CBE60259F93F}"/>
          </ac:spMkLst>
        </pc:spChg>
        <pc:spChg chg="add mod">
          <ac:chgData name="상곤" userId="2f65e222-a19e-4f79-87c9-d76aac437b73" providerId="ADAL" clId="{0B76F492-7C61-4441-B9AD-6A1675FB0AA5}" dt="2020-10-10T05:59:06.277" v="1035" actId="164"/>
          <ac:spMkLst>
            <pc:docMk/>
            <pc:sldMk cId="378694777" sldId="386"/>
            <ac:spMk id="85" creationId="{2254FA98-6669-46DA-BBDA-9E07B278BAF5}"/>
          </ac:spMkLst>
        </pc:spChg>
        <pc:spChg chg="add mod">
          <ac:chgData name="상곤" userId="2f65e222-a19e-4f79-87c9-d76aac437b73" providerId="ADAL" clId="{0B76F492-7C61-4441-B9AD-6A1675FB0AA5}" dt="2020-10-10T05:59:06.277" v="1035" actId="164"/>
          <ac:spMkLst>
            <pc:docMk/>
            <pc:sldMk cId="378694777" sldId="386"/>
            <ac:spMk id="86" creationId="{E44DB2A5-B8FF-4478-8FD1-D6CCA2C2683A}"/>
          </ac:spMkLst>
        </pc:spChg>
        <pc:spChg chg="add mod">
          <ac:chgData name="상곤" userId="2f65e222-a19e-4f79-87c9-d76aac437b73" providerId="ADAL" clId="{0B76F492-7C61-4441-B9AD-6A1675FB0AA5}" dt="2020-10-10T05:59:06.277" v="1035" actId="164"/>
          <ac:spMkLst>
            <pc:docMk/>
            <pc:sldMk cId="378694777" sldId="386"/>
            <ac:spMk id="87" creationId="{E238BC87-B737-41F0-AA2A-B09F5D5D1322}"/>
          </ac:spMkLst>
        </pc:spChg>
        <pc:spChg chg="add mod">
          <ac:chgData name="상곤" userId="2f65e222-a19e-4f79-87c9-d76aac437b73" providerId="ADAL" clId="{0B76F492-7C61-4441-B9AD-6A1675FB0AA5}" dt="2020-10-10T05:59:06.277" v="1035" actId="164"/>
          <ac:spMkLst>
            <pc:docMk/>
            <pc:sldMk cId="378694777" sldId="386"/>
            <ac:spMk id="88" creationId="{CB806CC2-2E44-472B-BF0B-3C87E9FE5D74}"/>
          </ac:spMkLst>
        </pc:spChg>
        <pc:spChg chg="add mod">
          <ac:chgData name="상곤" userId="2f65e222-a19e-4f79-87c9-d76aac437b73" providerId="ADAL" clId="{0B76F492-7C61-4441-B9AD-6A1675FB0AA5}" dt="2020-10-10T09:34:13.917" v="2613" actId="20577"/>
          <ac:spMkLst>
            <pc:docMk/>
            <pc:sldMk cId="378694777" sldId="386"/>
            <ac:spMk id="89" creationId="{376E0E3A-9703-4C40-9055-8BDCA5574B4D}"/>
          </ac:spMkLst>
        </pc:spChg>
        <pc:spChg chg="mod">
          <ac:chgData name="상곤" userId="2f65e222-a19e-4f79-87c9-d76aac437b73" providerId="ADAL" clId="{0B76F492-7C61-4441-B9AD-6A1675FB0AA5}" dt="2020-10-10T05:58:46.669" v="1028"/>
          <ac:spMkLst>
            <pc:docMk/>
            <pc:sldMk cId="378694777" sldId="386"/>
            <ac:spMk id="92" creationId="{E8308416-78EB-4D55-989F-FC9E0D55C043}"/>
          </ac:spMkLst>
        </pc:spChg>
        <pc:spChg chg="mod">
          <ac:chgData name="상곤" userId="2f65e222-a19e-4f79-87c9-d76aac437b73" providerId="ADAL" clId="{0B76F492-7C61-4441-B9AD-6A1675FB0AA5}" dt="2020-10-10T05:58:46.669" v="1028"/>
          <ac:spMkLst>
            <pc:docMk/>
            <pc:sldMk cId="378694777" sldId="386"/>
            <ac:spMk id="93" creationId="{89C09C1C-EEE8-4993-A43C-74797474109F}"/>
          </ac:spMkLst>
        </pc:spChg>
        <pc:spChg chg="del mod">
          <ac:chgData name="상곤" userId="2f65e222-a19e-4f79-87c9-d76aac437b73" providerId="ADAL" clId="{0B76F492-7C61-4441-B9AD-6A1675FB0AA5}" dt="2020-10-10T09:18:41.562" v="2311" actId="478"/>
          <ac:spMkLst>
            <pc:docMk/>
            <pc:sldMk cId="378694777" sldId="386"/>
            <ac:spMk id="94" creationId="{8E222870-EA72-45C9-9139-C4B85182CEE8}"/>
          </ac:spMkLst>
        </pc:spChg>
        <pc:spChg chg="mod">
          <ac:chgData name="상곤" userId="2f65e222-a19e-4f79-87c9-d76aac437b73" providerId="ADAL" clId="{0B76F492-7C61-4441-B9AD-6A1675FB0AA5}" dt="2020-10-10T05:58:46.669" v="1028"/>
          <ac:spMkLst>
            <pc:docMk/>
            <pc:sldMk cId="378694777" sldId="386"/>
            <ac:spMk id="95" creationId="{6956EC8E-8C07-4EE2-8632-6201E93FA69D}"/>
          </ac:spMkLst>
        </pc:spChg>
        <pc:spChg chg="mod">
          <ac:chgData name="상곤" userId="2f65e222-a19e-4f79-87c9-d76aac437b73" providerId="ADAL" clId="{0B76F492-7C61-4441-B9AD-6A1675FB0AA5}" dt="2020-10-10T05:58:46.669" v="1028"/>
          <ac:spMkLst>
            <pc:docMk/>
            <pc:sldMk cId="378694777" sldId="386"/>
            <ac:spMk id="97" creationId="{57B83410-F619-4FA6-8780-954D67897BEF}"/>
          </ac:spMkLst>
        </pc:spChg>
        <pc:spChg chg="mod">
          <ac:chgData name="상곤" userId="2f65e222-a19e-4f79-87c9-d76aac437b73" providerId="ADAL" clId="{0B76F492-7C61-4441-B9AD-6A1675FB0AA5}" dt="2020-10-10T05:58:46.669" v="1028"/>
          <ac:spMkLst>
            <pc:docMk/>
            <pc:sldMk cId="378694777" sldId="386"/>
            <ac:spMk id="98" creationId="{DA632180-47E5-43CD-B3B9-BE518D803B4B}"/>
          </ac:spMkLst>
        </pc:spChg>
        <pc:spChg chg="mod">
          <ac:chgData name="상곤" userId="2f65e222-a19e-4f79-87c9-d76aac437b73" providerId="ADAL" clId="{0B76F492-7C61-4441-B9AD-6A1675FB0AA5}" dt="2020-10-10T05:58:46.669" v="1028"/>
          <ac:spMkLst>
            <pc:docMk/>
            <pc:sldMk cId="378694777" sldId="386"/>
            <ac:spMk id="99" creationId="{A69AF659-8226-4679-B9A4-F2E1A1E4DC6E}"/>
          </ac:spMkLst>
        </pc:spChg>
        <pc:spChg chg="mod">
          <ac:chgData name="상곤" userId="2f65e222-a19e-4f79-87c9-d76aac437b73" providerId="ADAL" clId="{0B76F492-7C61-4441-B9AD-6A1675FB0AA5}" dt="2020-10-10T05:58:46.669" v="1028"/>
          <ac:spMkLst>
            <pc:docMk/>
            <pc:sldMk cId="378694777" sldId="386"/>
            <ac:spMk id="100" creationId="{3A088DBF-0BD2-4105-9330-68A81F9FDEF8}"/>
          </ac:spMkLst>
        </pc:spChg>
        <pc:spChg chg="add mod">
          <ac:chgData name="상곤" userId="2f65e222-a19e-4f79-87c9-d76aac437b73" providerId="ADAL" clId="{0B76F492-7C61-4441-B9AD-6A1675FB0AA5}" dt="2020-10-10T05:59:08.250" v="1036" actId="164"/>
          <ac:spMkLst>
            <pc:docMk/>
            <pc:sldMk cId="378694777" sldId="386"/>
            <ac:spMk id="101" creationId="{0728E2FB-89B6-44FB-914F-D3C17EDFB044}"/>
          </ac:spMkLst>
        </pc:spChg>
        <pc:spChg chg="add mod">
          <ac:chgData name="상곤" userId="2f65e222-a19e-4f79-87c9-d76aac437b73" providerId="ADAL" clId="{0B76F492-7C61-4441-B9AD-6A1675FB0AA5}" dt="2020-10-10T05:59:08.250" v="1036" actId="164"/>
          <ac:spMkLst>
            <pc:docMk/>
            <pc:sldMk cId="378694777" sldId="386"/>
            <ac:spMk id="102" creationId="{D4CDB493-F0DD-46DF-859F-EF7702313CFA}"/>
          </ac:spMkLst>
        </pc:spChg>
        <pc:grpChg chg="add mod">
          <ac:chgData name="상곤" userId="2f65e222-a19e-4f79-87c9-d76aac437b73" providerId="ADAL" clId="{0B76F492-7C61-4441-B9AD-6A1675FB0AA5}" dt="2020-10-10T09:18:47.756" v="2313" actId="1076"/>
          <ac:grpSpMkLst>
            <pc:docMk/>
            <pc:sldMk cId="378694777" sldId="386"/>
            <ac:grpSpMk id="12" creationId="{15B6DD68-B02E-4E84-8693-D5623F86AF93}"/>
          </ac:grpSpMkLst>
        </pc:grpChg>
        <pc:grpChg chg="add mod">
          <ac:chgData name="상곤" userId="2f65e222-a19e-4f79-87c9-d76aac437b73" providerId="ADAL" clId="{0B76F492-7C61-4441-B9AD-6A1675FB0AA5}" dt="2020-10-10T09:18:47.756" v="2313" actId="1076"/>
          <ac:grpSpMkLst>
            <pc:docMk/>
            <pc:sldMk cId="378694777" sldId="386"/>
            <ac:grpSpMk id="13" creationId="{031EDA3E-3ACB-48AA-B551-EB620C6A5629}"/>
          </ac:grpSpMkLst>
        </pc:grpChg>
        <pc:grpChg chg="add del mod">
          <ac:chgData name="상곤" userId="2f65e222-a19e-4f79-87c9-d76aac437b73" providerId="ADAL" clId="{0B76F492-7C61-4441-B9AD-6A1675FB0AA5}" dt="2020-10-10T05:57:42.405" v="1010"/>
          <ac:grpSpMkLst>
            <pc:docMk/>
            <pc:sldMk cId="378694777" sldId="386"/>
            <ac:grpSpMk id="36" creationId="{30756E7D-BF5D-432E-8DD0-D610364B4CE6}"/>
          </ac:grpSpMkLst>
        </pc:grpChg>
        <pc:grpChg chg="add del mod">
          <ac:chgData name="상곤" userId="2f65e222-a19e-4f79-87c9-d76aac437b73" providerId="ADAL" clId="{0B76F492-7C61-4441-B9AD-6A1675FB0AA5}" dt="2020-10-10T05:57:42.405" v="1010"/>
          <ac:grpSpMkLst>
            <pc:docMk/>
            <pc:sldMk cId="378694777" sldId="386"/>
            <ac:grpSpMk id="41" creationId="{387AA163-F00D-482C-8797-BD0099ABA7B9}"/>
          </ac:grpSpMkLst>
        </pc:grpChg>
        <pc:grpChg chg="add del mod">
          <ac:chgData name="상곤" userId="2f65e222-a19e-4f79-87c9-d76aac437b73" providerId="ADAL" clId="{0B76F492-7C61-4441-B9AD-6A1675FB0AA5}" dt="2020-10-10T05:58:05.987" v="1019"/>
          <ac:grpSpMkLst>
            <pc:docMk/>
            <pc:sldMk cId="378694777" sldId="386"/>
            <ac:grpSpMk id="63" creationId="{81BDC538-93DE-4FD7-B5E2-F88C0A4D97DF}"/>
          </ac:grpSpMkLst>
        </pc:grpChg>
        <pc:grpChg chg="add del mod">
          <ac:chgData name="상곤" userId="2f65e222-a19e-4f79-87c9-d76aac437b73" providerId="ADAL" clId="{0B76F492-7C61-4441-B9AD-6A1675FB0AA5}" dt="2020-10-10T05:58:05.987" v="1019"/>
          <ac:grpSpMkLst>
            <pc:docMk/>
            <pc:sldMk cId="378694777" sldId="386"/>
            <ac:grpSpMk id="68" creationId="{1CA40D85-A001-4E04-B120-3B4DACC57AFA}"/>
          </ac:grpSpMkLst>
        </pc:grpChg>
        <pc:grpChg chg="add del mod">
          <ac:chgData name="상곤" userId="2f65e222-a19e-4f79-87c9-d76aac437b73" providerId="ADAL" clId="{0B76F492-7C61-4441-B9AD-6A1675FB0AA5}" dt="2020-10-10T09:18:43.022" v="2312" actId="478"/>
          <ac:grpSpMkLst>
            <pc:docMk/>
            <pc:sldMk cId="378694777" sldId="386"/>
            <ac:grpSpMk id="91" creationId="{2259D9BF-E9E0-4264-961E-DAA2944A1899}"/>
          </ac:grpSpMkLst>
        </pc:grpChg>
        <pc:grpChg chg="add del mod">
          <ac:chgData name="상곤" userId="2f65e222-a19e-4f79-87c9-d76aac437b73" providerId="ADAL" clId="{0B76F492-7C61-4441-B9AD-6A1675FB0AA5}" dt="2020-10-10T09:18:37.585" v="2309" actId="478"/>
          <ac:grpSpMkLst>
            <pc:docMk/>
            <pc:sldMk cId="378694777" sldId="386"/>
            <ac:grpSpMk id="96" creationId="{79E630B2-7803-48A6-A56E-490471267357}"/>
          </ac:grpSpMkLst>
        </pc:grpChg>
        <pc:picChg chg="del">
          <ac:chgData name="상곤" userId="2f65e222-a19e-4f79-87c9-d76aac437b73" providerId="ADAL" clId="{0B76F492-7C61-4441-B9AD-6A1675FB0AA5}" dt="2020-10-10T05:56:53.873" v="998" actId="478"/>
          <ac:picMkLst>
            <pc:docMk/>
            <pc:sldMk cId="378694777" sldId="386"/>
            <ac:picMk id="18" creationId="{B3554BA5-A895-4E20-BB07-8D890A0B7790}"/>
          </ac:picMkLst>
        </pc:picChg>
        <pc:picChg chg="del">
          <ac:chgData name="상곤" userId="2f65e222-a19e-4f79-87c9-d76aac437b73" providerId="ADAL" clId="{0B76F492-7C61-4441-B9AD-6A1675FB0AA5}" dt="2020-10-10T05:56:53.873" v="998" actId="478"/>
          <ac:picMkLst>
            <pc:docMk/>
            <pc:sldMk cId="378694777" sldId="386"/>
            <ac:picMk id="20" creationId="{425C61BD-08E8-4947-9EFF-352519F5C9B2}"/>
          </ac:picMkLst>
        </pc:picChg>
        <pc:picChg chg="del">
          <ac:chgData name="상곤" userId="2f65e222-a19e-4f79-87c9-d76aac437b73" providerId="ADAL" clId="{0B76F492-7C61-4441-B9AD-6A1675FB0AA5}" dt="2020-10-10T05:56:53.873" v="998" actId="478"/>
          <ac:picMkLst>
            <pc:docMk/>
            <pc:sldMk cId="378694777" sldId="386"/>
            <ac:picMk id="24" creationId="{F2DB523C-3C92-4A36-B6FB-106A7FA0645F}"/>
          </ac:picMkLst>
        </pc:picChg>
        <pc:picChg chg="del">
          <ac:chgData name="상곤" userId="2f65e222-a19e-4f79-87c9-d76aac437b73" providerId="ADAL" clId="{0B76F492-7C61-4441-B9AD-6A1675FB0AA5}" dt="2020-10-10T05:56:53.873" v="998" actId="478"/>
          <ac:picMkLst>
            <pc:docMk/>
            <pc:sldMk cId="378694777" sldId="386"/>
            <ac:picMk id="30" creationId="{F6609EB8-AC63-4115-A92C-0262A017AA58}"/>
          </ac:picMkLst>
        </pc:picChg>
        <pc:picChg chg="del">
          <ac:chgData name="상곤" userId="2f65e222-a19e-4f79-87c9-d76aac437b73" providerId="ADAL" clId="{0B76F492-7C61-4441-B9AD-6A1675FB0AA5}" dt="2020-10-10T05:56:53.873" v="998" actId="478"/>
          <ac:picMkLst>
            <pc:docMk/>
            <pc:sldMk cId="378694777" sldId="386"/>
            <ac:picMk id="31" creationId="{3A83ADFA-A5E3-4D4B-802A-B9D5841C6014}"/>
          </ac:picMkLst>
        </pc:picChg>
        <pc:picChg chg="add del mod">
          <ac:chgData name="상곤" userId="2f65e222-a19e-4f79-87c9-d76aac437b73" providerId="ADAL" clId="{0B76F492-7C61-4441-B9AD-6A1675FB0AA5}" dt="2020-10-10T05:57:42.405" v="1010"/>
          <ac:picMkLst>
            <pc:docMk/>
            <pc:sldMk cId="378694777" sldId="386"/>
            <ac:picMk id="35" creationId="{9B0E5A26-11DD-43A8-A2E3-7B74299F44E0}"/>
          </ac:picMkLst>
        </pc:picChg>
        <pc:picChg chg="add del mod">
          <ac:chgData name="상곤" userId="2f65e222-a19e-4f79-87c9-d76aac437b73" providerId="ADAL" clId="{0B76F492-7C61-4441-B9AD-6A1675FB0AA5}" dt="2020-10-10T05:58:05.987" v="1019"/>
          <ac:picMkLst>
            <pc:docMk/>
            <pc:sldMk cId="378694777" sldId="386"/>
            <ac:picMk id="62" creationId="{E1F857A5-E745-46E9-A2CD-779B830BF6A2}"/>
          </ac:picMkLst>
        </pc:picChg>
        <pc:picChg chg="add mod">
          <ac:chgData name="상곤" userId="2f65e222-a19e-4f79-87c9-d76aac437b73" providerId="ADAL" clId="{0B76F492-7C61-4441-B9AD-6A1675FB0AA5}" dt="2020-10-10T05:58:46.669" v="1028"/>
          <ac:picMkLst>
            <pc:docMk/>
            <pc:sldMk cId="378694777" sldId="386"/>
            <ac:picMk id="90" creationId="{D9A192A3-59C9-4855-B36D-3F45310095DC}"/>
          </ac:picMkLst>
        </pc:picChg>
      </pc:sldChg>
      <pc:sldChg chg="addSp delSp modSp add del mod">
        <pc:chgData name="상곤" userId="2f65e222-a19e-4f79-87c9-d76aac437b73" providerId="ADAL" clId="{0B76F492-7C61-4441-B9AD-6A1675FB0AA5}" dt="2020-10-10T09:16:35.048" v="2301" actId="2696"/>
        <pc:sldMkLst>
          <pc:docMk/>
          <pc:sldMk cId="2409583225" sldId="387"/>
        </pc:sldMkLst>
        <pc:spChg chg="mod">
          <ac:chgData name="상곤" userId="2f65e222-a19e-4f79-87c9-d76aac437b73" providerId="ADAL" clId="{0B76F492-7C61-4441-B9AD-6A1675FB0AA5}" dt="2020-10-10T07:09:38.699" v="1583"/>
          <ac:spMkLst>
            <pc:docMk/>
            <pc:sldMk cId="2409583225" sldId="387"/>
            <ac:spMk id="2" creationId="{00000000-0000-0000-0000-000000000000}"/>
          </ac:spMkLst>
        </pc:spChg>
        <pc:spChg chg="add del mod">
          <ac:chgData name="상곤" userId="2f65e222-a19e-4f79-87c9-d76aac437b73" providerId="ADAL" clId="{0B76F492-7C61-4441-B9AD-6A1675FB0AA5}" dt="2020-10-10T08:56:06.149" v="1795" actId="478"/>
          <ac:spMkLst>
            <pc:docMk/>
            <pc:sldMk cId="2409583225" sldId="387"/>
            <ac:spMk id="3" creationId="{34E4224A-0196-4062-93B5-126F45C830A3}"/>
          </ac:spMkLst>
        </pc:spChg>
        <pc:spChg chg="add mod">
          <ac:chgData name="상곤" userId="2f65e222-a19e-4f79-87c9-d76aac437b73" providerId="ADAL" clId="{0B76F492-7C61-4441-B9AD-6A1675FB0AA5}" dt="2020-10-10T08:58:19.973" v="1806" actId="164"/>
          <ac:spMkLst>
            <pc:docMk/>
            <pc:sldMk cId="2409583225" sldId="387"/>
            <ac:spMk id="8" creationId="{135566C5-77A2-485A-A7DC-70AE27458970}"/>
          </ac:spMkLst>
        </pc:spChg>
        <pc:spChg chg="add mod">
          <ac:chgData name="상곤" userId="2f65e222-a19e-4f79-87c9-d76aac437b73" providerId="ADAL" clId="{0B76F492-7C61-4441-B9AD-6A1675FB0AA5}" dt="2020-10-10T08:58:19.973" v="1806" actId="164"/>
          <ac:spMkLst>
            <pc:docMk/>
            <pc:sldMk cId="2409583225" sldId="387"/>
            <ac:spMk id="10" creationId="{7F13E72C-9390-4411-8E2E-352305BE5B93}"/>
          </ac:spMkLst>
        </pc:spChg>
        <pc:spChg chg="mod">
          <ac:chgData name="상곤" userId="2f65e222-a19e-4f79-87c9-d76aac437b73" providerId="ADAL" clId="{0B76F492-7C61-4441-B9AD-6A1675FB0AA5}" dt="2020-10-10T07:10:32.131" v="1602"/>
          <ac:spMkLst>
            <pc:docMk/>
            <pc:sldMk cId="2409583225" sldId="387"/>
            <ac:spMk id="28" creationId="{4F44C392-0BBD-437B-97C0-998A9582CCCF}"/>
          </ac:spMkLst>
        </pc:spChg>
        <pc:grpChg chg="add mod">
          <ac:chgData name="상곤" userId="2f65e222-a19e-4f79-87c9-d76aac437b73" providerId="ADAL" clId="{0B76F492-7C61-4441-B9AD-6A1675FB0AA5}" dt="2020-10-10T08:58:24.811" v="1807" actId="14100"/>
          <ac:grpSpMkLst>
            <pc:docMk/>
            <pc:sldMk cId="2409583225" sldId="387"/>
            <ac:grpSpMk id="12" creationId="{4EC1C7A6-20CE-4C72-A71C-F495A3C9FF51}"/>
          </ac:grpSpMkLst>
        </pc:grpChg>
        <pc:picChg chg="add del mod">
          <ac:chgData name="상곤" userId="2f65e222-a19e-4f79-87c9-d76aac437b73" providerId="ADAL" clId="{0B76F492-7C61-4441-B9AD-6A1675FB0AA5}" dt="2020-10-10T08:50:37.602" v="1750" actId="478"/>
          <ac:picMkLst>
            <pc:docMk/>
            <pc:sldMk cId="2409583225" sldId="387"/>
            <ac:picMk id="4" creationId="{801975A9-7095-467D-B9F1-8F88820ED83A}"/>
          </ac:picMkLst>
        </pc:picChg>
        <pc:picChg chg="add mod">
          <ac:chgData name="상곤" userId="2f65e222-a19e-4f79-87c9-d76aac437b73" providerId="ADAL" clId="{0B76F492-7C61-4441-B9AD-6A1675FB0AA5}" dt="2020-10-10T08:58:19.973" v="1806" actId="164"/>
          <ac:picMkLst>
            <pc:docMk/>
            <pc:sldMk cId="2409583225" sldId="387"/>
            <ac:picMk id="7" creationId="{BDE2E21C-1F77-493A-9F11-27136BD36E6E}"/>
          </ac:picMkLst>
        </pc:picChg>
      </pc:sldChg>
      <pc:sldChg chg="modSp add mod">
        <pc:chgData name="상곤" userId="2f65e222-a19e-4f79-87c9-d76aac437b73" providerId="ADAL" clId="{0B76F492-7C61-4441-B9AD-6A1675FB0AA5}" dt="2020-10-10T09:28:43.049" v="2432" actId="208"/>
        <pc:sldMkLst>
          <pc:docMk/>
          <pc:sldMk cId="3454830155" sldId="387"/>
        </pc:sldMkLst>
        <pc:spChg chg="mod">
          <ac:chgData name="상곤" userId="2f65e222-a19e-4f79-87c9-d76aac437b73" providerId="ADAL" clId="{0B76F492-7C61-4441-B9AD-6A1675FB0AA5}" dt="2020-10-10T09:28:43.049" v="2432" actId="208"/>
          <ac:spMkLst>
            <pc:docMk/>
            <pc:sldMk cId="3454830155" sldId="387"/>
            <ac:spMk id="8" creationId="{135566C5-77A2-485A-A7DC-70AE27458970}"/>
          </ac:spMkLst>
        </pc:spChg>
        <pc:spChg chg="mod">
          <ac:chgData name="상곤" userId="2f65e222-a19e-4f79-87c9-d76aac437b73" providerId="ADAL" clId="{0B76F492-7C61-4441-B9AD-6A1675FB0AA5}" dt="2020-10-10T09:28:43.049" v="2432" actId="208"/>
          <ac:spMkLst>
            <pc:docMk/>
            <pc:sldMk cId="3454830155" sldId="387"/>
            <ac:spMk id="10" creationId="{7F13E72C-9390-4411-8E2E-352305BE5B93}"/>
          </ac:spMkLst>
        </pc:spChg>
        <pc:picChg chg="mod">
          <ac:chgData name="상곤" userId="2f65e222-a19e-4f79-87c9-d76aac437b73" providerId="ADAL" clId="{0B76F492-7C61-4441-B9AD-6A1675FB0AA5}" dt="2020-10-10T09:28:43.049" v="2432" actId="208"/>
          <ac:picMkLst>
            <pc:docMk/>
            <pc:sldMk cId="3454830155" sldId="387"/>
            <ac:picMk id="7" creationId="{BDE2E21C-1F77-493A-9F11-27136BD36E6E}"/>
          </ac:picMkLst>
        </pc:picChg>
      </pc:sldChg>
      <pc:sldChg chg="addSp delSp modSp add del mod">
        <pc:chgData name="상곤" userId="2f65e222-a19e-4f79-87c9-d76aac437b73" providerId="ADAL" clId="{0B76F492-7C61-4441-B9AD-6A1675FB0AA5}" dt="2020-10-10T09:16:35.048" v="2301" actId="2696"/>
        <pc:sldMkLst>
          <pc:docMk/>
          <pc:sldMk cId="596868094" sldId="388"/>
        </pc:sldMkLst>
        <pc:spChg chg="del">
          <ac:chgData name="상곤" userId="2f65e222-a19e-4f79-87c9-d76aac437b73" providerId="ADAL" clId="{0B76F492-7C61-4441-B9AD-6A1675FB0AA5}" dt="2020-10-10T08:55:42.117" v="1790" actId="21"/>
          <ac:spMkLst>
            <pc:docMk/>
            <pc:sldMk cId="596868094" sldId="388"/>
            <ac:spMk id="3" creationId="{34E4224A-0196-4062-93B5-126F45C830A3}"/>
          </ac:spMkLst>
        </pc:spChg>
        <pc:spChg chg="add mod">
          <ac:chgData name="상곤" userId="2f65e222-a19e-4f79-87c9-d76aac437b73" providerId="ADAL" clId="{0B76F492-7C61-4441-B9AD-6A1675FB0AA5}" dt="2020-10-10T08:56:01.137" v="1794" actId="20577"/>
          <ac:spMkLst>
            <pc:docMk/>
            <pc:sldMk cId="596868094" sldId="388"/>
            <ac:spMk id="4" creationId="{1E9FA5EE-B6EC-497C-A38A-E36D08A03DDC}"/>
          </ac:spMkLst>
        </pc:spChg>
        <pc:spChg chg="del">
          <ac:chgData name="상곤" userId="2f65e222-a19e-4f79-87c9-d76aac437b73" providerId="ADAL" clId="{0B76F492-7C61-4441-B9AD-6A1675FB0AA5}" dt="2020-10-10T08:56:16.938" v="1797" actId="478"/>
          <ac:spMkLst>
            <pc:docMk/>
            <pc:sldMk cId="596868094" sldId="388"/>
            <ac:spMk id="8" creationId="{135566C5-77A2-485A-A7DC-70AE27458970}"/>
          </ac:spMkLst>
        </pc:spChg>
        <pc:spChg chg="del">
          <ac:chgData name="상곤" userId="2f65e222-a19e-4f79-87c9-d76aac437b73" providerId="ADAL" clId="{0B76F492-7C61-4441-B9AD-6A1675FB0AA5}" dt="2020-10-10T08:56:16.938" v="1797" actId="478"/>
          <ac:spMkLst>
            <pc:docMk/>
            <pc:sldMk cId="596868094" sldId="388"/>
            <ac:spMk id="10" creationId="{7F13E72C-9390-4411-8E2E-352305BE5B93}"/>
          </ac:spMkLst>
        </pc:spChg>
        <pc:spChg chg="add mod">
          <ac:chgData name="상곤" userId="2f65e222-a19e-4f79-87c9-d76aac437b73" providerId="ADAL" clId="{0B76F492-7C61-4441-B9AD-6A1675FB0AA5}" dt="2020-10-10T08:58:40.682" v="1811" actId="1076"/>
          <ac:spMkLst>
            <pc:docMk/>
            <pc:sldMk cId="596868094" sldId="388"/>
            <ac:spMk id="11" creationId="{251ED280-6FE7-44D8-8E92-6837466C1A62}"/>
          </ac:spMkLst>
        </pc:spChg>
        <pc:spChg chg="add mod">
          <ac:chgData name="상곤" userId="2f65e222-a19e-4f79-87c9-d76aac437b73" providerId="ADAL" clId="{0B76F492-7C61-4441-B9AD-6A1675FB0AA5}" dt="2020-10-10T08:58:49.619" v="1814" actId="14100"/>
          <ac:spMkLst>
            <pc:docMk/>
            <pc:sldMk cId="596868094" sldId="388"/>
            <ac:spMk id="13" creationId="{CE617B59-208C-4AEE-BEE3-464B5A2BCCC9}"/>
          </ac:spMkLst>
        </pc:spChg>
        <pc:spChg chg="add mod">
          <ac:chgData name="상곤" userId="2f65e222-a19e-4f79-87c9-d76aac437b73" providerId="ADAL" clId="{0B76F492-7C61-4441-B9AD-6A1675FB0AA5}" dt="2020-10-10T08:58:56.043" v="1817" actId="14100"/>
          <ac:spMkLst>
            <pc:docMk/>
            <pc:sldMk cId="596868094" sldId="388"/>
            <ac:spMk id="15" creationId="{4187F050-D72B-4EB5-AFE5-0AC0B0D543D1}"/>
          </ac:spMkLst>
        </pc:spChg>
        <pc:spChg chg="add mod">
          <ac:chgData name="상곤" userId="2f65e222-a19e-4f79-87c9-d76aac437b73" providerId="ADAL" clId="{0B76F492-7C61-4441-B9AD-6A1675FB0AA5}" dt="2020-10-10T08:59:00.459" v="1820" actId="14100"/>
          <ac:spMkLst>
            <pc:docMk/>
            <pc:sldMk cId="596868094" sldId="388"/>
            <ac:spMk id="17" creationId="{D9FC0B7F-AFBB-42C0-9F69-67B5746518DA}"/>
          </ac:spMkLst>
        </pc:spChg>
        <pc:spChg chg="add del">
          <ac:chgData name="상곤" userId="2f65e222-a19e-4f79-87c9-d76aac437b73" providerId="ADAL" clId="{0B76F492-7C61-4441-B9AD-6A1675FB0AA5}" dt="2020-10-10T08:59:13.535" v="1822" actId="22"/>
          <ac:spMkLst>
            <pc:docMk/>
            <pc:sldMk cId="596868094" sldId="388"/>
            <ac:spMk id="19" creationId="{8AA12536-5DA8-4DBC-B95F-BBF6A3656A4D}"/>
          </ac:spMkLst>
        </pc:spChg>
        <pc:spChg chg="add mod">
          <ac:chgData name="상곤" userId="2f65e222-a19e-4f79-87c9-d76aac437b73" providerId="ADAL" clId="{0B76F492-7C61-4441-B9AD-6A1675FB0AA5}" dt="2020-10-10T08:59:57.567" v="1848" actId="255"/>
          <ac:spMkLst>
            <pc:docMk/>
            <pc:sldMk cId="596868094" sldId="388"/>
            <ac:spMk id="21" creationId="{39C6EEFC-0248-4285-A3CF-24F5DC4BA4C2}"/>
          </ac:spMkLst>
        </pc:spChg>
        <pc:spChg chg="add mod">
          <ac:chgData name="상곤" userId="2f65e222-a19e-4f79-87c9-d76aac437b73" providerId="ADAL" clId="{0B76F492-7C61-4441-B9AD-6A1675FB0AA5}" dt="2020-10-10T09:00:18.739" v="1869" actId="1076"/>
          <ac:spMkLst>
            <pc:docMk/>
            <pc:sldMk cId="596868094" sldId="388"/>
            <ac:spMk id="23" creationId="{2A58AF7D-D9EF-45BB-9CEA-9242E2764337}"/>
          </ac:spMkLst>
        </pc:spChg>
        <pc:spChg chg="del">
          <ac:chgData name="상곤" userId="2f65e222-a19e-4f79-87c9-d76aac437b73" providerId="ADAL" clId="{0B76F492-7C61-4441-B9AD-6A1675FB0AA5}" dt="2020-10-10T08:55:55.599" v="1792" actId="478"/>
          <ac:spMkLst>
            <pc:docMk/>
            <pc:sldMk cId="596868094" sldId="388"/>
            <ac:spMk id="28" creationId="{4F44C392-0BBD-437B-97C0-998A9582CCCF}"/>
          </ac:spMkLst>
        </pc:spChg>
        <pc:picChg chg="add mod">
          <ac:chgData name="상곤" userId="2f65e222-a19e-4f79-87c9-d76aac437b73" providerId="ADAL" clId="{0B76F492-7C61-4441-B9AD-6A1675FB0AA5}" dt="2020-10-10T08:57:53.410" v="1801" actId="1076"/>
          <ac:picMkLst>
            <pc:docMk/>
            <pc:sldMk cId="596868094" sldId="388"/>
            <ac:picMk id="6" creationId="{FFFFACC0-55C9-4A46-B157-15BA047CDBC7}"/>
          </ac:picMkLst>
        </pc:picChg>
        <pc:picChg chg="del">
          <ac:chgData name="상곤" userId="2f65e222-a19e-4f79-87c9-d76aac437b73" providerId="ADAL" clId="{0B76F492-7C61-4441-B9AD-6A1675FB0AA5}" dt="2020-10-10T08:56:13.716" v="1796" actId="478"/>
          <ac:picMkLst>
            <pc:docMk/>
            <pc:sldMk cId="596868094" sldId="388"/>
            <ac:picMk id="7" creationId="{BDE2E21C-1F77-493A-9F11-27136BD36E6E}"/>
          </ac:picMkLst>
        </pc:picChg>
      </pc:sldChg>
      <pc:sldChg chg="addSp modSp add mod">
        <pc:chgData name="상곤" userId="2f65e222-a19e-4f79-87c9-d76aac437b73" providerId="ADAL" clId="{0B76F492-7C61-4441-B9AD-6A1675FB0AA5}" dt="2020-10-10T09:26:27.676" v="2423" actId="1076"/>
        <pc:sldMkLst>
          <pc:docMk/>
          <pc:sldMk cId="1511098860" sldId="388"/>
        </pc:sldMkLst>
        <pc:spChg chg="mod">
          <ac:chgData name="상곤" userId="2f65e222-a19e-4f79-87c9-d76aac437b73" providerId="ADAL" clId="{0B76F492-7C61-4441-B9AD-6A1675FB0AA5}" dt="2020-10-10T09:23:52.560" v="2363" actId="1036"/>
          <ac:spMkLst>
            <pc:docMk/>
            <pc:sldMk cId="1511098860" sldId="388"/>
            <ac:spMk id="11" creationId="{251ED280-6FE7-44D8-8E92-6837466C1A62}"/>
          </ac:spMkLst>
        </pc:spChg>
        <pc:spChg chg="mod">
          <ac:chgData name="상곤" userId="2f65e222-a19e-4f79-87c9-d76aac437b73" providerId="ADAL" clId="{0B76F492-7C61-4441-B9AD-6A1675FB0AA5}" dt="2020-10-10T09:23:52.560" v="2363" actId="1036"/>
          <ac:spMkLst>
            <pc:docMk/>
            <pc:sldMk cId="1511098860" sldId="388"/>
            <ac:spMk id="13" creationId="{CE617B59-208C-4AEE-BEE3-464B5A2BCCC9}"/>
          </ac:spMkLst>
        </pc:spChg>
        <pc:spChg chg="mod">
          <ac:chgData name="상곤" userId="2f65e222-a19e-4f79-87c9-d76aac437b73" providerId="ADAL" clId="{0B76F492-7C61-4441-B9AD-6A1675FB0AA5}" dt="2020-10-10T09:23:52.560" v="2363" actId="1036"/>
          <ac:spMkLst>
            <pc:docMk/>
            <pc:sldMk cId="1511098860" sldId="388"/>
            <ac:spMk id="15" creationId="{4187F050-D72B-4EB5-AFE5-0AC0B0D543D1}"/>
          </ac:spMkLst>
        </pc:spChg>
        <pc:spChg chg="mod">
          <ac:chgData name="상곤" userId="2f65e222-a19e-4f79-87c9-d76aac437b73" providerId="ADAL" clId="{0B76F492-7C61-4441-B9AD-6A1675FB0AA5}" dt="2020-10-10T09:23:52.560" v="2363" actId="1036"/>
          <ac:spMkLst>
            <pc:docMk/>
            <pc:sldMk cId="1511098860" sldId="388"/>
            <ac:spMk id="17" creationId="{D9FC0B7F-AFBB-42C0-9F69-67B5746518DA}"/>
          </ac:spMkLst>
        </pc:spChg>
        <pc:spChg chg="add mod">
          <ac:chgData name="상곤" userId="2f65e222-a19e-4f79-87c9-d76aac437b73" providerId="ADAL" clId="{0B76F492-7C61-4441-B9AD-6A1675FB0AA5}" dt="2020-10-10T09:25:58.676" v="2396" actId="1076"/>
          <ac:spMkLst>
            <pc:docMk/>
            <pc:sldMk cId="1511098860" sldId="388"/>
            <ac:spMk id="20" creationId="{02FC2197-D371-43B3-9C07-0FA00BC18090}"/>
          </ac:spMkLst>
        </pc:spChg>
        <pc:spChg chg="mod">
          <ac:chgData name="상곤" userId="2f65e222-a19e-4f79-87c9-d76aac437b73" providerId="ADAL" clId="{0B76F492-7C61-4441-B9AD-6A1675FB0AA5}" dt="2020-10-10T09:23:52.560" v="2363" actId="1036"/>
          <ac:spMkLst>
            <pc:docMk/>
            <pc:sldMk cId="1511098860" sldId="388"/>
            <ac:spMk id="21" creationId="{39C6EEFC-0248-4285-A3CF-24F5DC4BA4C2}"/>
          </ac:spMkLst>
        </pc:spChg>
        <pc:spChg chg="mod">
          <ac:chgData name="상곤" userId="2f65e222-a19e-4f79-87c9-d76aac437b73" providerId="ADAL" clId="{0B76F492-7C61-4441-B9AD-6A1675FB0AA5}" dt="2020-10-10T09:23:52.560" v="2363" actId="1036"/>
          <ac:spMkLst>
            <pc:docMk/>
            <pc:sldMk cId="1511098860" sldId="388"/>
            <ac:spMk id="23" creationId="{2A58AF7D-D9EF-45BB-9CEA-9242E2764337}"/>
          </ac:spMkLst>
        </pc:spChg>
        <pc:spChg chg="add mod">
          <ac:chgData name="상곤" userId="2f65e222-a19e-4f79-87c9-d76aac437b73" providerId="ADAL" clId="{0B76F492-7C61-4441-B9AD-6A1675FB0AA5}" dt="2020-10-10T09:26:27.676" v="2423" actId="1076"/>
          <ac:spMkLst>
            <pc:docMk/>
            <pc:sldMk cId="1511098860" sldId="388"/>
            <ac:spMk id="25" creationId="{FFDB4B84-AC85-40FF-AD19-A235BFA7E41B}"/>
          </ac:spMkLst>
        </pc:spChg>
        <pc:picChg chg="mod">
          <ac:chgData name="상곤" userId="2f65e222-a19e-4f79-87c9-d76aac437b73" providerId="ADAL" clId="{0B76F492-7C61-4441-B9AD-6A1675FB0AA5}" dt="2020-10-10T09:23:52.560" v="2363" actId="1036"/>
          <ac:picMkLst>
            <pc:docMk/>
            <pc:sldMk cId="1511098860" sldId="388"/>
            <ac:picMk id="6" creationId="{FFFFACC0-55C9-4A46-B157-15BA047CDBC7}"/>
          </ac:picMkLst>
        </pc:picChg>
        <pc:cxnChg chg="add mod">
          <ac:chgData name="상곤" userId="2f65e222-a19e-4f79-87c9-d76aac437b73" providerId="ADAL" clId="{0B76F492-7C61-4441-B9AD-6A1675FB0AA5}" dt="2020-10-10T09:25:20.173" v="2378" actId="1076"/>
          <ac:cxnSpMkLst>
            <pc:docMk/>
            <pc:sldMk cId="1511098860" sldId="388"/>
            <ac:cxnSpMk id="7" creationId="{CE51083F-25EF-40E4-A2B0-990C0D6E5413}"/>
          </ac:cxnSpMkLst>
        </pc:cxnChg>
        <pc:cxnChg chg="add mod">
          <ac:chgData name="상곤" userId="2f65e222-a19e-4f79-87c9-d76aac437b73" providerId="ADAL" clId="{0B76F492-7C61-4441-B9AD-6A1675FB0AA5}" dt="2020-10-10T09:25:20.173" v="2378" actId="1076"/>
          <ac:cxnSpMkLst>
            <pc:docMk/>
            <pc:sldMk cId="1511098860" sldId="388"/>
            <ac:cxnSpMk id="16" creationId="{85794C22-CEA4-4193-96AB-6867417F3941}"/>
          </ac:cxnSpMkLst>
        </pc:cxnChg>
      </pc:sldChg>
      <pc:sldChg chg="addSp delSp modSp add mod">
        <pc:chgData name="상곤" userId="2f65e222-a19e-4f79-87c9-d76aac437b73" providerId="ADAL" clId="{0B76F492-7C61-4441-B9AD-6A1675FB0AA5}" dt="2020-10-10T09:36:15.851" v="2683" actId="2711"/>
        <pc:sldMkLst>
          <pc:docMk/>
          <pc:sldMk cId="1359899513" sldId="389"/>
        </pc:sldMkLst>
        <pc:spChg chg="add mod">
          <ac:chgData name="상곤" userId="2f65e222-a19e-4f79-87c9-d76aac437b73" providerId="ADAL" clId="{0B76F492-7C61-4441-B9AD-6A1675FB0AA5}" dt="2020-10-10T09:36:15.851" v="2683" actId="2711"/>
          <ac:spMkLst>
            <pc:docMk/>
            <pc:sldMk cId="1359899513" sldId="389"/>
            <ac:spMk id="2" creationId="{B9DA1596-F7E4-452F-A670-877D2745B251}"/>
          </ac:spMkLst>
        </pc:spChg>
        <pc:spChg chg="add mod">
          <ac:chgData name="상곤" userId="2f65e222-a19e-4f79-87c9-d76aac437b73" providerId="ADAL" clId="{0B76F492-7C61-4441-B9AD-6A1675FB0AA5}" dt="2020-10-10T09:20:01.256" v="2330" actId="20577"/>
          <ac:spMkLst>
            <pc:docMk/>
            <pc:sldMk cId="1359899513" sldId="389"/>
            <ac:spMk id="34" creationId="{2C3A6442-756A-4C08-B2F8-4069FD03F2ED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36" creationId="{6D06ACD7-4DB6-4DBD-9D35-B25790CC9948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37" creationId="{4CE2168F-932B-44A4-95FD-220A29E46B25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38" creationId="{A85CC9DC-B751-4C72-9828-9AF674B3257E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39" creationId="{B0B4727F-298A-4F33-BD88-B94A14E0A2E8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0" creationId="{6C67E8D0-4210-46EB-B54F-3871DBAF3C9E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1" creationId="{F0B79571-79D5-4358-82A8-A50725A02FF0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2" creationId="{8C7368C3-0E9A-4503-A9F7-B76173F1FD88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3" creationId="{DC92F310-CF99-4353-9DA2-BE9B503C4F23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4" creationId="{E41B4A80-1E87-4E67-8BD6-3E9B05803163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5" creationId="{FB910471-EE09-47EC-8A70-AD9FE289F25B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6" creationId="{D0C6155E-4CF3-47F7-BEC7-56A44BCEA6A6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7" creationId="{8ADA32CD-E41E-4CF7-A492-D3F688A1C131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8" creationId="{B9B665BE-96B4-4541-A580-101507FE43A0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49" creationId="{D3306638-9476-4935-9AD4-07BFDEA2B23E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0" creationId="{BAE3C96D-2124-4952-9EA2-24A1F06FE76F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1" creationId="{0308DFA4-2A24-4B02-9206-A0230F6E3A01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2" creationId="{32BB7F74-7674-4389-8050-BCA3BE8F3204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3" creationId="{9387C4AE-50BE-42A4-A1DC-C791AAFA8F92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4" creationId="{4C9D3308-C660-425D-AB78-ECD6553FC81C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5" creationId="{50494CF3-7695-4D06-B892-DF0CB4F18AFF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6" creationId="{8C72DE50-64AA-487C-AA4D-A704A45D1B0F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7" creationId="{62E347C9-6D5E-446F-9CDA-B13E7D25B772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8" creationId="{2F8A5A85-EE0B-44E5-ADEC-6170A1A4E595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59" creationId="{25F835BB-F43D-415F-8BA5-6A165F476B0B}"/>
          </ac:spMkLst>
        </pc:spChg>
        <pc:spChg chg="add del mod">
          <ac:chgData name="상곤" userId="2f65e222-a19e-4f79-87c9-d76aac437b73" providerId="ADAL" clId="{0B76F492-7C61-4441-B9AD-6A1675FB0AA5}" dt="2020-10-10T09:19:52.819" v="2314" actId="478"/>
          <ac:spMkLst>
            <pc:docMk/>
            <pc:sldMk cId="1359899513" sldId="389"/>
            <ac:spMk id="60" creationId="{70A72C85-6B97-421D-883D-BB43936A5697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62" creationId="{5869613E-3812-480E-BFDE-416D42800109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63" creationId="{DF6FCD55-03A6-4A89-93AA-AED22B995D2F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64" creationId="{ABDE388F-18F3-4C0F-86E6-31EB706B101A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65" creationId="{86831792-EA62-4743-8ADA-1F3E83E7D543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66" creationId="{B328902F-749F-4777-BC38-41A62822D0E3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67" creationId="{35775061-60B4-4C76-AE4C-6652E9C5E7BD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68" creationId="{EAF8BEB8-AF74-4457-A071-56DED99920EC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69" creationId="{8FA52D41-4408-42A9-852D-9200D0C600EF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70" creationId="{FDB4EFD2-B16C-42A2-821F-149AFE97D76D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71" creationId="{B0AA72C1-2BE0-4EAB-8E77-98DA3C505455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72" creationId="{F4222B42-24C2-4EC4-91BA-594A32590EA3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73" creationId="{34C69417-2A09-434E-ADCC-1AD535B6B5C5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74" creationId="{2D9D45FF-26CC-4B20-AF47-1E37B3D372FD}"/>
          </ac:spMkLst>
        </pc:spChg>
        <pc:spChg chg="del">
          <ac:chgData name="상곤" userId="2f65e222-a19e-4f79-87c9-d76aac437b73" providerId="ADAL" clId="{0B76F492-7C61-4441-B9AD-6A1675FB0AA5}" dt="2020-10-10T09:17:57.278" v="2305" actId="478"/>
          <ac:spMkLst>
            <pc:docMk/>
            <pc:sldMk cId="1359899513" sldId="389"/>
            <ac:spMk id="75" creationId="{C4A9C43E-BC97-4F14-969C-EEEF94D65ABB}"/>
          </ac:spMkLst>
        </pc:spChg>
        <pc:spChg chg="del">
          <ac:chgData name="상곤" userId="2f65e222-a19e-4f79-87c9-d76aac437b73" providerId="ADAL" clId="{0B76F492-7C61-4441-B9AD-6A1675FB0AA5}" dt="2020-10-10T09:17:54.932" v="2304" actId="478"/>
          <ac:spMkLst>
            <pc:docMk/>
            <pc:sldMk cId="1359899513" sldId="389"/>
            <ac:spMk id="83" creationId="{79C40C6E-7261-40F3-B870-260DAE86ED8E}"/>
          </ac:spMkLst>
        </pc:spChg>
        <pc:spChg chg="del">
          <ac:chgData name="상곤" userId="2f65e222-a19e-4f79-87c9-d76aac437b73" providerId="ADAL" clId="{0B76F492-7C61-4441-B9AD-6A1675FB0AA5}" dt="2020-10-10T09:17:54.932" v="2304" actId="478"/>
          <ac:spMkLst>
            <pc:docMk/>
            <pc:sldMk cId="1359899513" sldId="389"/>
            <ac:spMk id="84" creationId="{C0D6D5E9-58E8-4BE1-87E6-CBE60259F93F}"/>
          </ac:spMkLst>
        </pc:spChg>
        <pc:spChg chg="del">
          <ac:chgData name="상곤" userId="2f65e222-a19e-4f79-87c9-d76aac437b73" providerId="ADAL" clId="{0B76F492-7C61-4441-B9AD-6A1675FB0AA5}" dt="2020-10-10T09:17:54.932" v="2304" actId="478"/>
          <ac:spMkLst>
            <pc:docMk/>
            <pc:sldMk cId="1359899513" sldId="389"/>
            <ac:spMk id="89" creationId="{376E0E3A-9703-4C40-9055-8BDCA5574B4D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103" creationId="{C55BB481-FCD3-4B11-8F1B-9CB1DAA97A8F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104" creationId="{EBFF15FE-6238-4BD6-91F6-F7A6C9951502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105" creationId="{1F4CFA13-7859-4646-82CC-0CC5E887898E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106" creationId="{7CF9FD75-1CE3-48F6-ADAB-DE621FF842DB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107" creationId="{01E6A638-CDAB-41FD-A739-F28409CF0D1C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108" creationId="{0621DEC1-4B2D-4A73-BBC3-85BCE2C1E1F1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109" creationId="{D03BA1A2-BD3C-45B5-AE0C-748E90AF1A5F}"/>
          </ac:spMkLst>
        </pc:spChg>
        <pc:spChg chg="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110" creationId="{7B7A98DF-C104-470A-892D-C9FCA5B646B3}"/>
          </ac:spMkLst>
        </pc:spChg>
        <pc:spChg chg="add mod">
          <ac:chgData name="상곤" userId="2f65e222-a19e-4f79-87c9-d76aac437b73" providerId="ADAL" clId="{0B76F492-7C61-4441-B9AD-6A1675FB0AA5}" dt="2020-10-10T09:18:10.995" v="2307"/>
          <ac:spMkLst>
            <pc:docMk/>
            <pc:sldMk cId="1359899513" sldId="389"/>
            <ac:spMk id="111" creationId="{81ED07E3-A53C-4428-BF46-05709B200DDA}"/>
          </ac:spMkLst>
        </pc:spChg>
        <pc:spChg chg="add mod">
          <ac:chgData name="상곤" userId="2f65e222-a19e-4f79-87c9-d76aac437b73" providerId="ADAL" clId="{0B76F492-7C61-4441-B9AD-6A1675FB0AA5}" dt="2020-10-10T09:20:34.997" v="2343" actId="1035"/>
          <ac:spMkLst>
            <pc:docMk/>
            <pc:sldMk cId="1359899513" sldId="389"/>
            <ac:spMk id="113" creationId="{0D16098E-6B47-4409-BA46-F1BDC58AA00C}"/>
          </ac:spMkLst>
        </pc:spChg>
        <pc:spChg chg="add mod">
          <ac:chgData name="상곤" userId="2f65e222-a19e-4f79-87c9-d76aac437b73" providerId="ADAL" clId="{0B76F492-7C61-4441-B9AD-6A1675FB0AA5}" dt="2020-10-10T09:20:34.997" v="2343" actId="1035"/>
          <ac:spMkLst>
            <pc:docMk/>
            <pc:sldMk cId="1359899513" sldId="389"/>
            <ac:spMk id="116" creationId="{898029A1-7B2F-4D67-8F9C-E79C97400054}"/>
          </ac:spMkLst>
        </pc:spChg>
        <pc:spChg chg="add mod">
          <ac:chgData name="상곤" userId="2f65e222-a19e-4f79-87c9-d76aac437b73" providerId="ADAL" clId="{0B76F492-7C61-4441-B9AD-6A1675FB0AA5}" dt="2020-10-10T09:20:34.997" v="2343" actId="1035"/>
          <ac:spMkLst>
            <pc:docMk/>
            <pc:sldMk cId="1359899513" sldId="389"/>
            <ac:spMk id="117" creationId="{23ECF38E-BDE4-48E6-A8F9-3A132C2BB972}"/>
          </ac:spMkLst>
        </pc:spChg>
        <pc:spChg chg="add mod">
          <ac:chgData name="상곤" userId="2f65e222-a19e-4f79-87c9-d76aac437b73" providerId="ADAL" clId="{0B76F492-7C61-4441-B9AD-6A1675FB0AA5}" dt="2020-10-10T09:20:34.997" v="2343" actId="1035"/>
          <ac:spMkLst>
            <pc:docMk/>
            <pc:sldMk cId="1359899513" sldId="389"/>
            <ac:spMk id="118" creationId="{6A7678F4-95B5-4272-8C46-7F018D261E75}"/>
          </ac:spMkLst>
        </pc:spChg>
        <pc:grpChg chg="del">
          <ac:chgData name="상곤" userId="2f65e222-a19e-4f79-87c9-d76aac437b73" providerId="ADAL" clId="{0B76F492-7C61-4441-B9AD-6A1675FB0AA5}" dt="2020-10-10T09:17:54.932" v="2304" actId="478"/>
          <ac:grpSpMkLst>
            <pc:docMk/>
            <pc:sldMk cId="1359899513" sldId="389"/>
            <ac:grpSpMk id="12" creationId="{15B6DD68-B02E-4E84-8693-D5623F86AF93}"/>
          </ac:grpSpMkLst>
        </pc:grpChg>
        <pc:grpChg chg="del">
          <ac:chgData name="상곤" userId="2f65e222-a19e-4f79-87c9-d76aac437b73" providerId="ADAL" clId="{0B76F492-7C61-4441-B9AD-6A1675FB0AA5}" dt="2020-10-10T09:17:54.932" v="2304" actId="478"/>
          <ac:grpSpMkLst>
            <pc:docMk/>
            <pc:sldMk cId="1359899513" sldId="389"/>
            <ac:grpSpMk id="13" creationId="{031EDA3E-3ACB-48AA-B551-EB620C6A5629}"/>
          </ac:grpSpMkLst>
        </pc:grpChg>
        <pc:grpChg chg="add mod">
          <ac:chgData name="상곤" userId="2f65e222-a19e-4f79-87c9-d76aac437b73" providerId="ADAL" clId="{0B76F492-7C61-4441-B9AD-6A1675FB0AA5}" dt="2020-10-10T09:18:10.995" v="2307"/>
          <ac:grpSpMkLst>
            <pc:docMk/>
            <pc:sldMk cId="1359899513" sldId="389"/>
            <ac:grpSpMk id="35" creationId="{4883C299-5D77-460C-ADAF-5889CA07F9AF}"/>
          </ac:grpSpMkLst>
        </pc:grpChg>
        <pc:grpChg chg="add mod">
          <ac:chgData name="상곤" userId="2f65e222-a19e-4f79-87c9-d76aac437b73" providerId="ADAL" clId="{0B76F492-7C61-4441-B9AD-6A1675FB0AA5}" dt="2020-10-10T09:20:07.458" v="2337" actId="1035"/>
          <ac:grpSpMkLst>
            <pc:docMk/>
            <pc:sldMk cId="1359899513" sldId="389"/>
            <ac:grpSpMk id="61" creationId="{6C241A5A-B734-4623-A7DE-8AC1F9CAB9B2}"/>
          </ac:grpSpMkLst>
        </pc:grpChg>
        <pc:grpChg chg="del">
          <ac:chgData name="상곤" userId="2f65e222-a19e-4f79-87c9-d76aac437b73" providerId="ADAL" clId="{0B76F492-7C61-4441-B9AD-6A1675FB0AA5}" dt="2020-10-10T09:17:54.932" v="2304" actId="478"/>
          <ac:grpSpMkLst>
            <pc:docMk/>
            <pc:sldMk cId="1359899513" sldId="389"/>
            <ac:grpSpMk id="91" creationId="{2259D9BF-E9E0-4264-961E-DAA2944A1899}"/>
          </ac:grpSpMkLst>
        </pc:grpChg>
        <pc:grpChg chg="del">
          <ac:chgData name="상곤" userId="2f65e222-a19e-4f79-87c9-d76aac437b73" providerId="ADAL" clId="{0B76F492-7C61-4441-B9AD-6A1675FB0AA5}" dt="2020-10-10T09:17:54.932" v="2304" actId="478"/>
          <ac:grpSpMkLst>
            <pc:docMk/>
            <pc:sldMk cId="1359899513" sldId="389"/>
            <ac:grpSpMk id="96" creationId="{79E630B2-7803-48A6-A56E-490471267357}"/>
          </ac:grpSpMkLst>
        </pc:grpChg>
        <pc:picChg chg="del">
          <ac:chgData name="상곤" userId="2f65e222-a19e-4f79-87c9-d76aac437b73" providerId="ADAL" clId="{0B76F492-7C61-4441-B9AD-6A1675FB0AA5}" dt="2020-10-10T09:17:54.932" v="2304" actId="478"/>
          <ac:picMkLst>
            <pc:docMk/>
            <pc:sldMk cId="1359899513" sldId="389"/>
            <ac:picMk id="90" creationId="{D9A192A3-59C9-4855-B36D-3F45310095DC}"/>
          </ac:picMkLst>
        </pc:picChg>
        <pc:picChg chg="add mod">
          <ac:chgData name="상곤" userId="2f65e222-a19e-4f79-87c9-d76aac437b73" providerId="ADAL" clId="{0B76F492-7C61-4441-B9AD-6A1675FB0AA5}" dt="2020-10-10T09:20:34.997" v="2343" actId="1035"/>
          <ac:picMkLst>
            <pc:docMk/>
            <pc:sldMk cId="1359899513" sldId="389"/>
            <ac:picMk id="112" creationId="{5093D848-3737-429C-94E9-8BE2CCA04E29}"/>
          </ac:picMkLst>
        </pc:picChg>
        <pc:cxnChg chg="add mod">
          <ac:chgData name="상곤" userId="2f65e222-a19e-4f79-87c9-d76aac437b73" providerId="ADAL" clId="{0B76F492-7C61-4441-B9AD-6A1675FB0AA5}" dt="2020-10-10T09:20:34.997" v="2343" actId="1035"/>
          <ac:cxnSpMkLst>
            <pc:docMk/>
            <pc:sldMk cId="1359899513" sldId="389"/>
            <ac:cxnSpMk id="114" creationId="{638F41E5-9EED-401D-B303-D4055C95B9F8}"/>
          </ac:cxnSpMkLst>
        </pc:cxnChg>
        <pc:cxnChg chg="add mod">
          <ac:chgData name="상곤" userId="2f65e222-a19e-4f79-87c9-d76aac437b73" providerId="ADAL" clId="{0B76F492-7C61-4441-B9AD-6A1675FB0AA5}" dt="2020-10-10T09:20:34.997" v="2343" actId="1035"/>
          <ac:cxnSpMkLst>
            <pc:docMk/>
            <pc:sldMk cId="1359899513" sldId="389"/>
            <ac:cxnSpMk id="115" creationId="{002786DA-250A-4B76-A79E-8E3D8C415D02}"/>
          </ac:cxnSpMkLst>
        </pc:cxnChg>
      </pc:sldChg>
    </pc:docChg>
  </pc:docChgLst>
  <pc:docChgLst>
    <pc:chgData name="상곤" userId="2f65e222-a19e-4f79-87c9-d76aac437b73" providerId="ADAL" clId="{F6AAF129-D0B8-4D7B-9936-5CF2B1446F15}"/>
    <pc:docChg chg="undo custSel addSld modSld">
      <pc:chgData name="상곤" userId="2f65e222-a19e-4f79-87c9-d76aac437b73" providerId="ADAL" clId="{F6AAF129-D0B8-4D7B-9936-5CF2B1446F15}" dt="2020-10-10T11:33:48.211" v="668" actId="1038"/>
      <pc:docMkLst>
        <pc:docMk/>
      </pc:docMkLst>
      <pc:sldChg chg="modSp mod">
        <pc:chgData name="상곤" userId="2f65e222-a19e-4f79-87c9-d76aac437b73" providerId="ADAL" clId="{F6AAF129-D0B8-4D7B-9936-5CF2B1446F15}" dt="2020-10-10T10:42:51.689" v="636"/>
        <pc:sldMkLst>
          <pc:docMk/>
          <pc:sldMk cId="3799859323" sldId="347"/>
        </pc:sldMkLst>
        <pc:spChg chg="mod">
          <ac:chgData name="상곤" userId="2f65e222-a19e-4f79-87c9-d76aac437b73" providerId="ADAL" clId="{F6AAF129-D0B8-4D7B-9936-5CF2B1446F15}" dt="2020-10-10T10:42:51.689" v="636"/>
          <ac:spMkLst>
            <pc:docMk/>
            <pc:sldMk cId="3799859323" sldId="347"/>
            <ac:spMk id="3" creationId="{649D1DC4-700E-4226-A354-D81E6E533B8A}"/>
          </ac:spMkLst>
        </pc:spChg>
      </pc:sldChg>
      <pc:sldChg chg="addSp delSp mod">
        <pc:chgData name="상곤" userId="2f65e222-a19e-4f79-87c9-d76aac437b73" providerId="ADAL" clId="{F6AAF129-D0B8-4D7B-9936-5CF2B1446F15}" dt="2020-10-10T02:18:13.376" v="2" actId="22"/>
        <pc:sldMkLst>
          <pc:docMk/>
          <pc:sldMk cId="2917953779" sldId="371"/>
        </pc:sldMkLst>
        <pc:spChg chg="add">
          <ac:chgData name="상곤" userId="2f65e222-a19e-4f79-87c9-d76aac437b73" providerId="ADAL" clId="{F6AAF129-D0B8-4D7B-9936-5CF2B1446F15}" dt="2020-10-10T02:18:13.376" v="2" actId="22"/>
          <ac:spMkLst>
            <pc:docMk/>
            <pc:sldMk cId="2917953779" sldId="371"/>
            <ac:spMk id="4" creationId="{B05CCF51-E4BA-42A4-A6DB-8867308BCC7F}"/>
          </ac:spMkLst>
        </pc:spChg>
        <pc:spChg chg="add">
          <ac:chgData name="상곤" userId="2f65e222-a19e-4f79-87c9-d76aac437b73" providerId="ADAL" clId="{F6AAF129-D0B8-4D7B-9936-5CF2B1446F15}" dt="2020-10-10T02:18:13.376" v="2" actId="22"/>
          <ac:spMkLst>
            <pc:docMk/>
            <pc:sldMk cId="2917953779" sldId="371"/>
            <ac:spMk id="11" creationId="{29EE6CC4-17C0-445A-A38A-070199D3F677}"/>
          </ac:spMkLst>
        </pc:spChg>
        <pc:picChg chg="add">
          <ac:chgData name="상곤" userId="2f65e222-a19e-4f79-87c9-d76aac437b73" providerId="ADAL" clId="{F6AAF129-D0B8-4D7B-9936-5CF2B1446F15}" dt="2020-10-10T02:18:13.376" v="2" actId="22"/>
          <ac:picMkLst>
            <pc:docMk/>
            <pc:sldMk cId="2917953779" sldId="371"/>
            <ac:picMk id="2" creationId="{7546D0D2-8CAF-4233-BB6E-7996C6DDEB8D}"/>
          </ac:picMkLst>
        </pc:picChg>
        <pc:picChg chg="add">
          <ac:chgData name="상곤" userId="2f65e222-a19e-4f79-87c9-d76aac437b73" providerId="ADAL" clId="{F6AAF129-D0B8-4D7B-9936-5CF2B1446F15}" dt="2020-10-10T02:18:13.376" v="2" actId="22"/>
          <ac:picMkLst>
            <pc:docMk/>
            <pc:sldMk cId="2917953779" sldId="371"/>
            <ac:picMk id="3" creationId="{410419AA-3B65-4C2E-B3A1-D538497F9D2F}"/>
          </ac:picMkLst>
        </pc:picChg>
        <pc:picChg chg="del">
          <ac:chgData name="상곤" userId="2f65e222-a19e-4f79-87c9-d76aac437b73" providerId="ADAL" clId="{F6AAF129-D0B8-4D7B-9936-5CF2B1446F15}" dt="2020-10-10T02:18:12.121" v="1" actId="478"/>
          <ac:picMkLst>
            <pc:docMk/>
            <pc:sldMk cId="2917953779" sldId="371"/>
            <ac:picMk id="8" creationId="{7D4A009E-66A9-407E-8B80-B5F03149B10C}"/>
          </ac:picMkLst>
        </pc:picChg>
      </pc:sldChg>
      <pc:sldChg chg="delSp modSp mod">
        <pc:chgData name="상곤" userId="2f65e222-a19e-4f79-87c9-d76aac437b73" providerId="ADAL" clId="{F6AAF129-D0B8-4D7B-9936-5CF2B1446F15}" dt="2020-10-10T02:19:13.058" v="16" actId="1076"/>
        <pc:sldMkLst>
          <pc:docMk/>
          <pc:sldMk cId="1239229700" sldId="377"/>
        </pc:sldMkLst>
        <pc:spChg chg="del">
          <ac:chgData name="상곤" userId="2f65e222-a19e-4f79-87c9-d76aac437b73" providerId="ADAL" clId="{F6AAF129-D0B8-4D7B-9936-5CF2B1446F15}" dt="2020-10-10T02:18:07.060" v="0" actId="21"/>
          <ac:spMkLst>
            <pc:docMk/>
            <pc:sldMk cId="1239229700" sldId="377"/>
            <ac:spMk id="21" creationId="{D328693C-13EA-4695-96F8-5209E38D49FC}"/>
          </ac:spMkLst>
        </pc:spChg>
        <pc:spChg chg="del">
          <ac:chgData name="상곤" userId="2f65e222-a19e-4f79-87c9-d76aac437b73" providerId="ADAL" clId="{F6AAF129-D0B8-4D7B-9936-5CF2B1446F15}" dt="2020-10-10T02:18:07.060" v="0" actId="21"/>
          <ac:spMkLst>
            <pc:docMk/>
            <pc:sldMk cId="1239229700" sldId="377"/>
            <ac:spMk id="24" creationId="{1E767230-05B3-4B8B-B6FF-1FE522D69245}"/>
          </ac:spMkLst>
        </pc:spChg>
        <pc:picChg chg="del">
          <ac:chgData name="상곤" userId="2f65e222-a19e-4f79-87c9-d76aac437b73" providerId="ADAL" clId="{F6AAF129-D0B8-4D7B-9936-5CF2B1446F15}" dt="2020-10-10T02:18:07.060" v="0" actId="21"/>
          <ac:picMkLst>
            <pc:docMk/>
            <pc:sldMk cId="1239229700" sldId="377"/>
            <ac:picMk id="7" creationId="{2B045218-3BF3-4B68-B5A0-3748E9395179}"/>
          </ac:picMkLst>
        </pc:picChg>
        <pc:picChg chg="del">
          <ac:chgData name="상곤" userId="2f65e222-a19e-4f79-87c9-d76aac437b73" providerId="ADAL" clId="{F6AAF129-D0B8-4D7B-9936-5CF2B1446F15}" dt="2020-10-10T02:18:07.060" v="0" actId="21"/>
          <ac:picMkLst>
            <pc:docMk/>
            <pc:sldMk cId="1239229700" sldId="377"/>
            <ac:picMk id="9" creationId="{ED403838-B9C1-4165-876F-CC15FBAB2564}"/>
          </ac:picMkLst>
        </pc:picChg>
        <pc:picChg chg="mod ord">
          <ac:chgData name="상곤" userId="2f65e222-a19e-4f79-87c9-d76aac437b73" providerId="ADAL" clId="{F6AAF129-D0B8-4D7B-9936-5CF2B1446F15}" dt="2020-10-10T02:19:13.058" v="16" actId="1076"/>
          <ac:picMkLst>
            <pc:docMk/>
            <pc:sldMk cId="1239229700" sldId="377"/>
            <ac:picMk id="14" creationId="{40284E31-4FAB-4FE4-8664-730373286A5C}"/>
          </ac:picMkLst>
        </pc:picChg>
      </pc:sldChg>
      <pc:sldChg chg="addSp delSp modSp add mod">
        <pc:chgData name="상곤" userId="2f65e222-a19e-4f79-87c9-d76aac437b73" providerId="ADAL" clId="{F6AAF129-D0B8-4D7B-9936-5CF2B1446F15}" dt="2020-10-10T11:33:48.211" v="668" actId="1038"/>
        <pc:sldMkLst>
          <pc:docMk/>
          <pc:sldMk cId="2394316140" sldId="390"/>
        </pc:sldMkLst>
        <pc:spChg chg="mod">
          <ac:chgData name="상곤" userId="2f65e222-a19e-4f79-87c9-d76aac437b73" providerId="ADAL" clId="{F6AAF129-D0B8-4D7B-9936-5CF2B1446F15}" dt="2020-10-10T10:01:05.501" v="57" actId="20577"/>
          <ac:spMkLst>
            <pc:docMk/>
            <pc:sldMk cId="2394316140" sldId="390"/>
            <ac:spMk id="2" creationId="{00000000-0000-0000-0000-000000000000}"/>
          </ac:spMkLst>
        </pc:spChg>
        <pc:spChg chg="mod">
          <ac:chgData name="상곤" userId="2f65e222-a19e-4f79-87c9-d76aac437b73" providerId="ADAL" clId="{F6AAF129-D0B8-4D7B-9936-5CF2B1446F15}" dt="2020-10-10T11:33:11.048" v="645" actId="255"/>
          <ac:spMkLst>
            <pc:docMk/>
            <pc:sldMk cId="2394316140" sldId="390"/>
            <ac:spMk id="4" creationId="{1E9FA5EE-B6EC-497C-A38A-E36D08A03DDC}"/>
          </ac:spMkLst>
        </pc:spChg>
        <pc:spChg chg="add mod">
          <ac:chgData name="상곤" userId="2f65e222-a19e-4f79-87c9-d76aac437b73" providerId="ADAL" clId="{F6AAF129-D0B8-4D7B-9936-5CF2B1446F15}" dt="2020-10-10T11:33:44.119" v="665" actId="1036"/>
          <ac:spMkLst>
            <pc:docMk/>
            <pc:sldMk cId="2394316140" sldId="390"/>
            <ac:spMk id="9" creationId="{AFE43BC4-C2CF-4E95-99AB-6179B65C1A5A}"/>
          </ac:spMkLst>
        </pc:spChg>
        <pc:spChg chg="add mod">
          <ac:chgData name="상곤" userId="2f65e222-a19e-4f79-87c9-d76aac437b73" providerId="ADAL" clId="{F6AAF129-D0B8-4D7B-9936-5CF2B1446F15}" dt="2020-10-10T11:33:44.119" v="665" actId="1036"/>
          <ac:spMkLst>
            <pc:docMk/>
            <pc:sldMk cId="2394316140" sldId="390"/>
            <ac:spMk id="10" creationId="{963FE005-7FB5-40E5-9918-9EC605E8F2B3}"/>
          </ac:spMkLst>
        </pc:spChg>
        <pc:spChg chg="del">
          <ac:chgData name="상곤" userId="2f65e222-a19e-4f79-87c9-d76aac437b73" providerId="ADAL" clId="{F6AAF129-D0B8-4D7B-9936-5CF2B1446F15}" dt="2020-10-10T10:01:16.089" v="60" actId="478"/>
          <ac:spMkLst>
            <pc:docMk/>
            <pc:sldMk cId="2394316140" sldId="390"/>
            <ac:spMk id="11" creationId="{251ED280-6FE7-44D8-8E92-6837466C1A62}"/>
          </ac:spMkLst>
        </pc:spChg>
        <pc:spChg chg="del">
          <ac:chgData name="상곤" userId="2f65e222-a19e-4f79-87c9-d76aac437b73" providerId="ADAL" clId="{F6AAF129-D0B8-4D7B-9936-5CF2B1446F15}" dt="2020-10-10T10:01:16.089" v="60" actId="478"/>
          <ac:spMkLst>
            <pc:docMk/>
            <pc:sldMk cId="2394316140" sldId="390"/>
            <ac:spMk id="13" creationId="{CE617B59-208C-4AEE-BEE3-464B5A2BCCC9}"/>
          </ac:spMkLst>
        </pc:spChg>
        <pc:spChg chg="del">
          <ac:chgData name="상곤" userId="2f65e222-a19e-4f79-87c9-d76aac437b73" providerId="ADAL" clId="{F6AAF129-D0B8-4D7B-9936-5CF2B1446F15}" dt="2020-10-10T10:01:16.089" v="60" actId="478"/>
          <ac:spMkLst>
            <pc:docMk/>
            <pc:sldMk cId="2394316140" sldId="390"/>
            <ac:spMk id="15" creationId="{4187F050-D72B-4EB5-AFE5-0AC0B0D543D1}"/>
          </ac:spMkLst>
        </pc:spChg>
        <pc:spChg chg="del">
          <ac:chgData name="상곤" userId="2f65e222-a19e-4f79-87c9-d76aac437b73" providerId="ADAL" clId="{F6AAF129-D0B8-4D7B-9936-5CF2B1446F15}" dt="2020-10-10T10:01:16.089" v="60" actId="478"/>
          <ac:spMkLst>
            <pc:docMk/>
            <pc:sldMk cId="2394316140" sldId="390"/>
            <ac:spMk id="17" creationId="{D9FC0B7F-AFBB-42C0-9F69-67B5746518DA}"/>
          </ac:spMkLst>
        </pc:spChg>
        <pc:spChg chg="del">
          <ac:chgData name="상곤" userId="2f65e222-a19e-4f79-87c9-d76aac437b73" providerId="ADAL" clId="{F6AAF129-D0B8-4D7B-9936-5CF2B1446F15}" dt="2020-10-10T10:01:21.605" v="62" actId="478"/>
          <ac:spMkLst>
            <pc:docMk/>
            <pc:sldMk cId="2394316140" sldId="390"/>
            <ac:spMk id="20" creationId="{02FC2197-D371-43B3-9C07-0FA00BC18090}"/>
          </ac:spMkLst>
        </pc:spChg>
        <pc:spChg chg="del">
          <ac:chgData name="상곤" userId="2f65e222-a19e-4f79-87c9-d76aac437b73" providerId="ADAL" clId="{F6AAF129-D0B8-4D7B-9936-5CF2B1446F15}" dt="2020-10-10T10:01:16.089" v="60" actId="478"/>
          <ac:spMkLst>
            <pc:docMk/>
            <pc:sldMk cId="2394316140" sldId="390"/>
            <ac:spMk id="21" creationId="{39C6EEFC-0248-4285-A3CF-24F5DC4BA4C2}"/>
          </ac:spMkLst>
        </pc:spChg>
        <pc:spChg chg="del">
          <ac:chgData name="상곤" userId="2f65e222-a19e-4f79-87c9-d76aac437b73" providerId="ADAL" clId="{F6AAF129-D0B8-4D7B-9936-5CF2B1446F15}" dt="2020-10-10T10:01:16.089" v="60" actId="478"/>
          <ac:spMkLst>
            <pc:docMk/>
            <pc:sldMk cId="2394316140" sldId="390"/>
            <ac:spMk id="23" creationId="{2A58AF7D-D9EF-45BB-9CEA-9242E2764337}"/>
          </ac:spMkLst>
        </pc:spChg>
        <pc:spChg chg="del">
          <ac:chgData name="상곤" userId="2f65e222-a19e-4f79-87c9-d76aac437b73" providerId="ADAL" clId="{F6AAF129-D0B8-4D7B-9936-5CF2B1446F15}" dt="2020-10-10T10:01:19.928" v="61" actId="478"/>
          <ac:spMkLst>
            <pc:docMk/>
            <pc:sldMk cId="2394316140" sldId="390"/>
            <ac:spMk id="25" creationId="{FFDB4B84-AC85-40FF-AD19-A235BFA7E41B}"/>
          </ac:spMkLst>
        </pc:spChg>
        <pc:spChg chg="add mod">
          <ac:chgData name="상곤" userId="2f65e222-a19e-4f79-87c9-d76aac437b73" providerId="ADAL" clId="{F6AAF129-D0B8-4D7B-9936-5CF2B1446F15}" dt="2020-10-10T11:33:48.211" v="668" actId="1038"/>
          <ac:spMkLst>
            <pc:docMk/>
            <pc:sldMk cId="2394316140" sldId="390"/>
            <ac:spMk id="29" creationId="{FE0D5AF6-1A4C-41D8-B103-57B608346FFD}"/>
          </ac:spMkLst>
        </pc:spChg>
        <pc:spChg chg="add mod">
          <ac:chgData name="상곤" userId="2f65e222-a19e-4f79-87c9-d76aac437b73" providerId="ADAL" clId="{F6AAF129-D0B8-4D7B-9936-5CF2B1446F15}" dt="2020-10-10T11:33:48.211" v="668" actId="1038"/>
          <ac:spMkLst>
            <pc:docMk/>
            <pc:sldMk cId="2394316140" sldId="390"/>
            <ac:spMk id="32" creationId="{9E5B2D53-E097-4218-A64C-4D90AE710F69}"/>
          </ac:spMkLst>
        </pc:spChg>
        <pc:picChg chg="add del mod">
          <ac:chgData name="상곤" userId="2f65e222-a19e-4f79-87c9-d76aac437b73" providerId="ADAL" clId="{F6AAF129-D0B8-4D7B-9936-5CF2B1446F15}" dt="2020-10-10T10:13:22.414" v="453" actId="478"/>
          <ac:picMkLst>
            <pc:docMk/>
            <pc:sldMk cId="2394316140" sldId="390"/>
            <ac:picMk id="6" creationId="{FFFFACC0-55C9-4A46-B157-15BA047CDBC7}"/>
          </ac:picMkLst>
        </pc:picChg>
        <pc:picChg chg="add mod">
          <ac:chgData name="상곤" userId="2f65e222-a19e-4f79-87c9-d76aac437b73" providerId="ADAL" clId="{F6AAF129-D0B8-4D7B-9936-5CF2B1446F15}" dt="2020-10-10T11:33:37.195" v="660" actId="14100"/>
          <ac:picMkLst>
            <pc:docMk/>
            <pc:sldMk cId="2394316140" sldId="390"/>
            <ac:picMk id="8" creationId="{2D7E1D35-5733-4D09-950B-7AA780F7F923}"/>
          </ac:picMkLst>
        </pc:picChg>
        <pc:cxnChg chg="del">
          <ac:chgData name="상곤" userId="2f65e222-a19e-4f79-87c9-d76aac437b73" providerId="ADAL" clId="{F6AAF129-D0B8-4D7B-9936-5CF2B1446F15}" dt="2020-10-10T10:01:22.865" v="63" actId="478"/>
          <ac:cxnSpMkLst>
            <pc:docMk/>
            <pc:sldMk cId="2394316140" sldId="390"/>
            <ac:cxnSpMk id="7" creationId="{CE51083F-25EF-40E4-A2B0-990C0D6E5413}"/>
          </ac:cxnSpMkLst>
        </pc:cxnChg>
        <pc:cxnChg chg="add mod">
          <ac:chgData name="상곤" userId="2f65e222-a19e-4f79-87c9-d76aac437b73" providerId="ADAL" clId="{F6AAF129-D0B8-4D7B-9936-5CF2B1446F15}" dt="2020-10-10T11:33:44.119" v="665" actId="1036"/>
          <ac:cxnSpMkLst>
            <pc:docMk/>
            <pc:sldMk cId="2394316140" sldId="390"/>
            <ac:cxnSpMk id="14" creationId="{4B4159A7-4664-42F5-8540-0B4165AD5A1C}"/>
          </ac:cxnSpMkLst>
        </pc:cxnChg>
        <pc:cxnChg chg="del">
          <ac:chgData name="상곤" userId="2f65e222-a19e-4f79-87c9-d76aac437b73" providerId="ADAL" clId="{F6AAF129-D0B8-4D7B-9936-5CF2B1446F15}" dt="2020-10-10T10:01:25.655" v="64" actId="478"/>
          <ac:cxnSpMkLst>
            <pc:docMk/>
            <pc:sldMk cId="2394316140" sldId="390"/>
            <ac:cxnSpMk id="16" creationId="{85794C22-CEA4-4193-96AB-6867417F3941}"/>
          </ac:cxnSpMkLst>
        </pc:cxnChg>
        <pc:cxnChg chg="add mod">
          <ac:chgData name="상곤" userId="2f65e222-a19e-4f79-87c9-d76aac437b73" providerId="ADAL" clId="{F6AAF129-D0B8-4D7B-9936-5CF2B1446F15}" dt="2020-10-10T11:33:44.119" v="665" actId="1036"/>
          <ac:cxnSpMkLst>
            <pc:docMk/>
            <pc:sldMk cId="2394316140" sldId="390"/>
            <ac:cxnSpMk id="24" creationId="{5E1E46E1-3C10-41EB-84E0-3D55AD80FA64}"/>
          </ac:cxnSpMkLst>
        </pc:cxnChg>
      </pc:sldChg>
    </pc:docChg>
  </pc:docChgLst>
  <pc:docChgLst>
    <pc:chgData name="이상곤" userId="2f65e222-a19e-4f79-87c9-d76aac437b73" providerId="ADAL" clId="{5ED0CF7E-1695-4639-841B-51070873B703}"/>
    <pc:docChg chg="modSld">
      <pc:chgData name="이상곤" userId="2f65e222-a19e-4f79-87c9-d76aac437b73" providerId="ADAL" clId="{5ED0CF7E-1695-4639-841B-51070873B703}" dt="2021-09-29T12:52:29.980" v="68" actId="14100"/>
      <pc:docMkLst>
        <pc:docMk/>
      </pc:docMkLst>
      <pc:sldChg chg="modSp mod">
        <pc:chgData name="이상곤" userId="2f65e222-a19e-4f79-87c9-d76aac437b73" providerId="ADAL" clId="{5ED0CF7E-1695-4639-841B-51070873B703}" dt="2021-09-29T12:52:29.980" v="68" actId="14100"/>
        <pc:sldMkLst>
          <pc:docMk/>
          <pc:sldMk cId="3799859323" sldId="347"/>
        </pc:sldMkLst>
        <pc:spChg chg="mod">
          <ac:chgData name="이상곤" userId="2f65e222-a19e-4f79-87c9-d76aac437b73" providerId="ADAL" clId="{5ED0CF7E-1695-4639-841B-51070873B703}" dt="2021-09-29T12:52:29.980" v="68" actId="14100"/>
          <ac:spMkLst>
            <pc:docMk/>
            <pc:sldMk cId="3799859323" sldId="347"/>
            <ac:spMk id="3" creationId="{649D1DC4-700E-4226-A354-D81E6E533B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B7 OP-AMP</a:t>
            </a:r>
            <a:r>
              <a:rPr lang="ko-KR" altLang="en-US" sz="39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를이용한기본증폭</a:t>
            </a: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[2]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368" y="4911551"/>
            <a:ext cx="3986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85947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Bode plot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설정법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9FA5EE-B6EC-497C-A38A-E36D08A03DDC}"/>
              </a:ext>
            </a:extLst>
          </p:cNvPr>
          <p:cNvSpPr/>
          <p:nvPr/>
        </p:nvSpPr>
        <p:spPr>
          <a:xfrm>
            <a:off x="539552" y="972393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2) Log Scale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설정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FFACC0-55C9-4A46-B157-15BA047C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76269"/>
            <a:ext cx="6768752" cy="483305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51ED280-6FE7-44D8-8E92-6837466C1A62}"/>
              </a:ext>
            </a:extLst>
          </p:cNvPr>
          <p:cNvSpPr/>
          <p:nvPr/>
        </p:nvSpPr>
        <p:spPr bwMode="auto">
          <a:xfrm>
            <a:off x="2740909" y="1530297"/>
            <a:ext cx="437089" cy="4151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617B59-208C-4AEE-BEE3-464B5A2BCCC9}"/>
              </a:ext>
            </a:extLst>
          </p:cNvPr>
          <p:cNvSpPr/>
          <p:nvPr/>
        </p:nvSpPr>
        <p:spPr bwMode="auto">
          <a:xfrm>
            <a:off x="3177998" y="3090879"/>
            <a:ext cx="727754" cy="2986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87F050-D72B-4EB5-AFE5-0AC0B0D543D1}"/>
              </a:ext>
            </a:extLst>
          </p:cNvPr>
          <p:cNvSpPr/>
          <p:nvPr/>
        </p:nvSpPr>
        <p:spPr bwMode="auto">
          <a:xfrm>
            <a:off x="3330733" y="3964149"/>
            <a:ext cx="1241267" cy="4151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FC0B7F-AFBB-42C0-9F69-67B5746518DA}"/>
              </a:ext>
            </a:extLst>
          </p:cNvPr>
          <p:cNvSpPr/>
          <p:nvPr/>
        </p:nvSpPr>
        <p:spPr bwMode="auto">
          <a:xfrm>
            <a:off x="3330733" y="4606368"/>
            <a:ext cx="737211" cy="4151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C6EEFC-0248-4285-A3CF-24F5DC4BA4C2}"/>
              </a:ext>
            </a:extLst>
          </p:cNvPr>
          <p:cNvSpPr/>
          <p:nvPr/>
        </p:nvSpPr>
        <p:spPr>
          <a:xfrm>
            <a:off x="3217608" y="1307679"/>
            <a:ext cx="468398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Pilot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58AF7D-D9EF-45BB-9CEA-9242E2764337}"/>
              </a:ext>
            </a:extLst>
          </p:cNvPr>
          <p:cNvSpPr/>
          <p:nvPr/>
        </p:nvSpPr>
        <p:spPr>
          <a:xfrm>
            <a:off x="3905752" y="3183602"/>
            <a:ext cx="954279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</a:rPr>
              <a:t>Axis setting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1083F-25EF-40E4-A2B0-990C0D6E5413}"/>
              </a:ext>
            </a:extLst>
          </p:cNvPr>
          <p:cNvCxnSpPr>
            <a:cxnSpLocks/>
          </p:cNvCxnSpPr>
          <p:nvPr/>
        </p:nvCxnSpPr>
        <p:spPr bwMode="auto">
          <a:xfrm flipV="1">
            <a:off x="1455121" y="1933678"/>
            <a:ext cx="0" cy="45798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794C22-CEA4-4193-96AB-6867417F3941}"/>
              </a:ext>
            </a:extLst>
          </p:cNvPr>
          <p:cNvCxnSpPr>
            <a:cxnSpLocks/>
          </p:cNvCxnSpPr>
          <p:nvPr/>
        </p:nvCxnSpPr>
        <p:spPr bwMode="auto">
          <a:xfrm flipV="1">
            <a:off x="1347423" y="6297537"/>
            <a:ext cx="7056784" cy="6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FC2197-D371-43B3-9C07-0FA00BC18090}"/>
              </a:ext>
            </a:extLst>
          </p:cNvPr>
          <p:cNvSpPr/>
          <p:nvPr/>
        </p:nvSpPr>
        <p:spPr>
          <a:xfrm>
            <a:off x="663783" y="2125928"/>
            <a:ext cx="728084" cy="2616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100" dirty="0">
                <a:highlight>
                  <a:srgbClr val="FFFF00"/>
                </a:highlight>
                <a:latin typeface="+mn-ea"/>
              </a:rPr>
              <a:t>Gain[dB]</a:t>
            </a:r>
            <a:endParaRPr lang="ko-KR" altLang="en-US" sz="11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B4B84-AC85-40FF-AD19-A235BFA7E41B}"/>
              </a:ext>
            </a:extLst>
          </p:cNvPr>
          <p:cNvSpPr/>
          <p:nvPr/>
        </p:nvSpPr>
        <p:spPr>
          <a:xfrm>
            <a:off x="6804248" y="6382756"/>
            <a:ext cx="1468672" cy="2616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sz="1100" dirty="0">
                <a:highlight>
                  <a:srgbClr val="FFFF00"/>
                </a:highlight>
                <a:latin typeface="+mn-ea"/>
              </a:rPr>
              <a:t>frequency[log scale]</a:t>
            </a:r>
            <a:endParaRPr lang="ko-KR" altLang="en-US" sz="11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09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85947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Gain, fc, Slope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측정 방법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9FA5EE-B6EC-497C-A38A-E36D08A03DDC}"/>
              </a:ext>
            </a:extLst>
          </p:cNvPr>
          <p:cNvSpPr/>
          <p:nvPr/>
        </p:nvSpPr>
        <p:spPr>
          <a:xfrm>
            <a:off x="81730" y="971569"/>
            <a:ext cx="9046573" cy="1150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Gain 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측정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Bode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plot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출력 그래프에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Cursor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활성화하여 직접 측정한다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Fc 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측정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y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축에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-3dB 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지점에 이르도록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Cursor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움직이고 이 때의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x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축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값을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읽는다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Slop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측정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임의 두 지점의 각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gain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읽고 기울기를 산출한 다음 분모 분자에 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ko-KR" altLang="en-US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곱한다</a:t>
            </a:r>
            <a:r>
              <a:rPr lang="en-US" altLang="ko-KR" sz="16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7E1D35-5733-4D09-950B-7AA780F7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5455318" cy="461809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AFE43BC4-C2CF-4E95-99AB-6179B65C1A5A}"/>
              </a:ext>
            </a:extLst>
          </p:cNvPr>
          <p:cNvSpPr/>
          <p:nvPr/>
        </p:nvSpPr>
        <p:spPr bwMode="auto">
          <a:xfrm>
            <a:off x="4644008" y="5794740"/>
            <a:ext cx="532314" cy="79606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3FE005-7FB5-40E5-9918-9EC605E8F2B3}"/>
              </a:ext>
            </a:extLst>
          </p:cNvPr>
          <p:cNvSpPr/>
          <p:nvPr/>
        </p:nvSpPr>
        <p:spPr bwMode="auto">
          <a:xfrm>
            <a:off x="5517507" y="5801289"/>
            <a:ext cx="532314" cy="79606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4159A7-4664-42F5-8540-0B4165AD5A1C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V="1">
            <a:off x="4910165" y="3584346"/>
            <a:ext cx="1966091" cy="2210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1E46E1-3C10-41EB-84E0-3D55AD80FA6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83664" y="4850302"/>
            <a:ext cx="944907" cy="9444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0D5AF6-1A4C-41D8-B103-57B608346FFD}"/>
              </a:ext>
            </a:extLst>
          </p:cNvPr>
          <p:cNvSpPr/>
          <p:nvPr/>
        </p:nvSpPr>
        <p:spPr>
          <a:xfrm>
            <a:off x="6674870" y="3245462"/>
            <a:ext cx="2073594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fc=10.336kHz@-3dB</a:t>
            </a:r>
            <a:endParaRPr lang="ko-KR" altLang="en-US" sz="1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5B2D53-E097-4218-A64C-4D90AE710F69}"/>
              </a:ext>
            </a:extLst>
          </p:cNvPr>
          <p:cNvSpPr/>
          <p:nvPr/>
        </p:nvSpPr>
        <p:spPr>
          <a:xfrm>
            <a:off x="6571534" y="4434832"/>
            <a:ext cx="2176930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Slope  =&gt;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  = -10.2dB/19.7kHz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  = -0.52dB/kHz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</a:t>
            </a:r>
            <a:r>
              <a:rPr lang="en-US" altLang="ko-KR" sz="1400" b="1" dirty="0"/>
              <a:t>=&gt; -5.2/decade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9431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906226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kumimoji="0" lang="ko-KR" altLang="ko-K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필터</a:t>
            </a:r>
            <a:r>
              <a:rPr kumimoji="0" lang="ko-KR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(Filter)</a:t>
            </a:r>
            <a:endParaRPr sz="340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_x329752840">
            <a:extLst>
              <a:ext uri="{FF2B5EF4-FFF2-40B4-BE49-F238E27FC236}">
                <a16:creationId xmlns:a16="http://schemas.microsoft.com/office/drawing/2014/main" id="{D8BE38FF-A546-4ED6-81D0-949F9841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27717"/>
            <a:ext cx="8876784" cy="19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주파수 대역의 신호는 잘 통과시키지만 나머지 다른 주파수 대역의 신호는 통과시키지 않는 주파수 선택적 회로</a:t>
            </a: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주파수의 신호를 제외하고 다른 모든 주파수는 </a:t>
            </a:r>
            <a:r>
              <a:rPr kumimoji="0" lang="ko-KR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걸</a:t>
            </a:r>
            <a:r>
              <a:rPr lang="ko-KR" altLang="en-US" sz="16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러</a:t>
            </a:r>
            <a:r>
              <a:rPr kumimoji="0" lang="ko-KR" altLang="en-US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냄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저주파 통과 필터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(Low Pass Filter),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고주파 통과 필터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(High Pass filter),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밴드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통과 필터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(Band Pass Filter)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_x329761768">
            <a:extLst>
              <a:ext uri="{FF2B5EF4-FFF2-40B4-BE49-F238E27FC236}">
                <a16:creationId xmlns:a16="http://schemas.microsoft.com/office/drawing/2014/main" id="{22FFD6DE-C22D-4DD9-9D85-6805CE09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253217"/>
            <a:ext cx="6081126" cy="26683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_x329761048">
            <a:extLst>
              <a:ext uri="{FF2B5EF4-FFF2-40B4-BE49-F238E27FC236}">
                <a16:creationId xmlns:a16="http://schemas.microsoft.com/office/drawing/2014/main" id="{E12CF3CE-FC58-4DBF-894A-F0CF6665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865" y="3893496"/>
            <a:ext cx="862445" cy="20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Pass band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_x329762488">
            <a:extLst>
              <a:ext uri="{FF2B5EF4-FFF2-40B4-BE49-F238E27FC236}">
                <a16:creationId xmlns:a16="http://schemas.microsoft.com/office/drawing/2014/main" id="{A2005ABF-F890-40D1-8B18-E833E2A3A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861" y="4732934"/>
            <a:ext cx="986934" cy="23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Stop band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2AFAA4C-A6A9-45B2-B106-01D960D1A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6546" y="2364935"/>
            <a:ext cx="6658164" cy="30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3554BA5-A895-4E20-BB07-8D890A0B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4208" y="3438732"/>
            <a:ext cx="2544450" cy="165891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D9D55AB-9512-4B08-B136-3A6B331FD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22" y="5224290"/>
            <a:ext cx="2675682" cy="7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C4A9C43E-BC97-4F14-969C-EEEF94D65ABB}"/>
              </a:ext>
            </a:extLst>
          </p:cNvPr>
          <p:cNvSpPr txBox="1">
            <a:spLocks/>
          </p:cNvSpPr>
          <p:nvPr/>
        </p:nvSpPr>
        <p:spPr bwMode="auto">
          <a:xfrm>
            <a:off x="44605" y="244484"/>
            <a:ext cx="9099395" cy="49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kern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Active </a:t>
            </a:r>
            <a:r>
              <a:rPr lang="en-US" altLang="ko-KR" sz="3200" kern="0" spc="-229" dirty="0">
                <a:solidFill>
                  <a:schemeClr val="tx1"/>
                </a:solidFill>
                <a:effectLst/>
                <a:latin typeface="+mn-ea"/>
                <a:ea typeface="+mn-ea"/>
              </a:rPr>
              <a:t>Low Pass Filter ( Cut-off Frequency )</a:t>
            </a:r>
            <a:endParaRPr lang="ko-KR" altLang="en-US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3" name="object 16">
            <a:extLst>
              <a:ext uri="{FF2B5EF4-FFF2-40B4-BE49-F238E27FC236}">
                <a16:creationId xmlns:a16="http://schemas.microsoft.com/office/drawing/2014/main" id="{79C40C6E-7261-40F3-B870-260DAE86ED8E}"/>
              </a:ext>
            </a:extLst>
          </p:cNvPr>
          <p:cNvSpPr txBox="1">
            <a:spLocks/>
          </p:cNvSpPr>
          <p:nvPr/>
        </p:nvSpPr>
        <p:spPr bwMode="auto">
          <a:xfrm>
            <a:off x="4889486" y="1268760"/>
            <a:ext cx="4254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tabLst>
                <a:tab pos="280670" algn="l"/>
              </a:tabLst>
            </a:pPr>
            <a:r>
              <a:rPr lang="en-US" altLang="ko-KR" sz="2400" b="0" kern="0" spc="5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2) 2</a:t>
            </a:r>
            <a:r>
              <a:rPr lang="ko-KR" altLang="en-US" sz="2400" b="0" kern="0" spc="5" dirty="0">
                <a:solidFill>
                  <a:schemeClr val="tx1"/>
                </a:solidFill>
                <a:effectLst/>
              </a:rPr>
              <a:t>차</a:t>
            </a:r>
            <a:r>
              <a:rPr lang="ko-KR" altLang="en-US" sz="2400" b="0" kern="0" spc="-245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b="0" kern="0" spc="-229" dirty="0">
                <a:solidFill>
                  <a:schemeClr val="tx1"/>
                </a:solidFill>
                <a:effectLst/>
              </a:rPr>
              <a:t>Low Pass Filter</a:t>
            </a:r>
            <a:endParaRPr lang="ko-KR" altLang="en-US" sz="2400" b="0" kern="0" dirty="0">
              <a:solidFill>
                <a:schemeClr val="tx1"/>
              </a:solidFill>
              <a:effectLst/>
            </a:endParaRPr>
          </a:p>
        </p:txBody>
      </p:sp>
      <p:sp>
        <p:nvSpPr>
          <p:cNvPr id="84" name="object 17">
            <a:extLst>
              <a:ext uri="{FF2B5EF4-FFF2-40B4-BE49-F238E27FC236}">
                <a16:creationId xmlns:a16="http://schemas.microsoft.com/office/drawing/2014/main" id="{C0D6D5E9-58E8-4BE1-87E6-CBE60259F93F}"/>
              </a:ext>
            </a:extLst>
          </p:cNvPr>
          <p:cNvSpPr/>
          <p:nvPr/>
        </p:nvSpPr>
        <p:spPr>
          <a:xfrm>
            <a:off x="5002650" y="1724263"/>
            <a:ext cx="3803673" cy="2475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B6DD68-B02E-4E84-8693-D5623F86AF93}"/>
              </a:ext>
            </a:extLst>
          </p:cNvPr>
          <p:cNvGrpSpPr/>
          <p:nvPr/>
        </p:nvGrpSpPr>
        <p:grpSpPr>
          <a:xfrm>
            <a:off x="1459004" y="4997040"/>
            <a:ext cx="1599939" cy="602190"/>
            <a:chOff x="1475656" y="5491106"/>
            <a:chExt cx="1599939" cy="602190"/>
          </a:xfrm>
        </p:grpSpPr>
        <p:sp>
          <p:nvSpPr>
            <p:cNvPr id="85" name="object 14">
              <a:extLst>
                <a:ext uri="{FF2B5EF4-FFF2-40B4-BE49-F238E27FC236}">
                  <a16:creationId xmlns:a16="http://schemas.microsoft.com/office/drawing/2014/main" id="{2254FA98-6669-46DA-BBDA-9E07B278BAF5}"/>
                </a:ext>
              </a:extLst>
            </p:cNvPr>
            <p:cNvSpPr/>
            <p:nvPr/>
          </p:nvSpPr>
          <p:spPr>
            <a:xfrm flipV="1">
              <a:off x="2245838" y="5744707"/>
              <a:ext cx="824627" cy="45719"/>
            </a:xfrm>
            <a:custGeom>
              <a:avLst/>
              <a:gdLst/>
              <a:ahLst/>
              <a:cxnLst/>
              <a:rect l="l" t="t" r="r" b="b"/>
              <a:pathLst>
                <a:path w="532130">
                  <a:moveTo>
                    <a:pt x="0" y="0"/>
                  </a:moveTo>
                  <a:lnTo>
                    <a:pt x="531966" y="0"/>
                  </a:lnTo>
                </a:path>
              </a:pathLst>
            </a:custGeom>
            <a:ln w="10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6" name="object 25">
              <a:extLst>
                <a:ext uri="{FF2B5EF4-FFF2-40B4-BE49-F238E27FC236}">
                  <a16:creationId xmlns:a16="http://schemas.microsoft.com/office/drawing/2014/main" id="{E44DB2A5-B8FF-4478-8FD1-D6CCA2C2683A}"/>
                </a:ext>
              </a:extLst>
            </p:cNvPr>
            <p:cNvSpPr txBox="1"/>
            <p:nvPr/>
          </p:nvSpPr>
          <p:spPr>
            <a:xfrm>
              <a:off x="2250967" y="5785519"/>
              <a:ext cx="82462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-80" dirty="0">
                  <a:latin typeface="Times New Roman"/>
                  <a:cs typeface="Times New Roman"/>
                </a:rPr>
                <a:t>2</a:t>
              </a:r>
              <a:r>
                <a:rPr sz="2000" i="1" spc="-90" dirty="0">
                  <a:latin typeface="Symbol"/>
                  <a:cs typeface="Symbol"/>
                </a:rPr>
                <a:t></a:t>
              </a:r>
              <a:r>
                <a:rPr lang="en-US" sz="2000" i="1" spc="-90" dirty="0">
                  <a:latin typeface="Symbol"/>
                  <a:cs typeface="Symbol"/>
                </a:rPr>
                <a:t> </a:t>
              </a:r>
              <a:r>
                <a:rPr sz="2000" i="1" spc="-20" dirty="0">
                  <a:latin typeface="Times New Roman"/>
                  <a:cs typeface="Times New Roman"/>
                </a:rPr>
                <a:t>RC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87" name="object 26">
              <a:extLst>
                <a:ext uri="{FF2B5EF4-FFF2-40B4-BE49-F238E27FC236}">
                  <a16:creationId xmlns:a16="http://schemas.microsoft.com/office/drawing/2014/main" id="{E238BC87-B737-41F0-AA2A-B09F5D5D1322}"/>
                </a:ext>
              </a:extLst>
            </p:cNvPr>
            <p:cNvSpPr txBox="1"/>
            <p:nvPr/>
          </p:nvSpPr>
          <p:spPr>
            <a:xfrm>
              <a:off x="2444554" y="5491106"/>
              <a:ext cx="13462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5" dirty="0">
                  <a:latin typeface="Times New Roman"/>
                  <a:cs typeface="Times New Roman"/>
                </a:rPr>
                <a:t>1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88" name="object 32">
              <a:extLst>
                <a:ext uri="{FF2B5EF4-FFF2-40B4-BE49-F238E27FC236}">
                  <a16:creationId xmlns:a16="http://schemas.microsoft.com/office/drawing/2014/main" id="{CB806CC2-2E44-472B-BF0B-3C87E9FE5D74}"/>
                </a:ext>
              </a:extLst>
            </p:cNvPr>
            <p:cNvSpPr txBox="1"/>
            <p:nvPr/>
          </p:nvSpPr>
          <p:spPr>
            <a:xfrm>
              <a:off x="1475656" y="5610789"/>
              <a:ext cx="87852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i="1" spc="60" dirty="0">
                  <a:latin typeface="Times New Roman"/>
                  <a:cs typeface="Times New Roman"/>
                </a:rPr>
                <a:t>f</a:t>
              </a:r>
              <a:r>
                <a:rPr sz="2000" i="1" spc="89" baseline="-25000" dirty="0">
                  <a:latin typeface="Times New Roman"/>
                  <a:cs typeface="Times New Roman"/>
                </a:rPr>
                <a:t>c</a:t>
              </a:r>
              <a:r>
                <a:rPr sz="2000" i="1" spc="450" baseline="-25000" dirty="0">
                  <a:latin typeface="Times New Roman"/>
                  <a:cs typeface="Times New Roman"/>
                </a:rPr>
                <a:t> </a:t>
              </a:r>
              <a:r>
                <a:rPr lang="en-US" sz="2000" i="1" spc="450" baseline="-25000" dirty="0">
                  <a:latin typeface="Times New Roman"/>
                  <a:cs typeface="Times New Roman"/>
                </a:rPr>
                <a:t>  </a:t>
              </a:r>
              <a:r>
                <a:rPr sz="2000" spc="5" dirty="0">
                  <a:latin typeface="Symbol"/>
                  <a:cs typeface="Symbol"/>
                </a:rPr>
                <a:t></a:t>
              </a:r>
              <a:endParaRPr sz="2000" dirty="0">
                <a:latin typeface="Symbol"/>
                <a:cs typeface="Symbol"/>
              </a:endParaRPr>
            </a:p>
          </p:txBody>
        </p:sp>
      </p:grpSp>
      <p:sp>
        <p:nvSpPr>
          <p:cNvPr id="89" name="object 55">
            <a:extLst>
              <a:ext uri="{FF2B5EF4-FFF2-40B4-BE49-F238E27FC236}">
                <a16:creationId xmlns:a16="http://schemas.microsoft.com/office/drawing/2014/main" id="{376E0E3A-9703-4C40-9055-8BDCA5574B4D}"/>
              </a:ext>
            </a:extLst>
          </p:cNvPr>
          <p:cNvSpPr txBox="1">
            <a:spLocks/>
          </p:cNvSpPr>
          <p:nvPr/>
        </p:nvSpPr>
        <p:spPr bwMode="auto">
          <a:xfrm>
            <a:off x="462284" y="1285244"/>
            <a:ext cx="4037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tabLst>
                <a:tab pos="280670" algn="l"/>
              </a:tabLst>
            </a:pPr>
            <a:r>
              <a:rPr lang="en-US" altLang="ko-KR" sz="2400" b="0" kern="0" spc="5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1) 1</a:t>
            </a:r>
            <a:r>
              <a:rPr lang="ko-KR" altLang="en-US" sz="2400" b="0" kern="0" spc="5" dirty="0">
                <a:solidFill>
                  <a:schemeClr val="tx1"/>
                </a:solidFill>
                <a:effectLst/>
              </a:rPr>
              <a:t>차</a:t>
            </a:r>
            <a:r>
              <a:rPr lang="ko-KR" altLang="en-US" sz="2400" b="0" kern="0" spc="-229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b="0" kern="0" spc="-229" dirty="0">
                <a:solidFill>
                  <a:schemeClr val="tx1"/>
                </a:solidFill>
                <a:effectLst/>
              </a:rPr>
              <a:t>Low Pass Filter</a:t>
            </a:r>
            <a:endParaRPr lang="ko-KR" altLang="en-US" sz="2400" b="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9A192A3-59C9-4855-B36D-3F4531009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0" y="1994758"/>
            <a:ext cx="3871482" cy="235107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1EDA3E-3ACB-48AA-B551-EB620C6A5629}"/>
              </a:ext>
            </a:extLst>
          </p:cNvPr>
          <p:cNvGrpSpPr/>
          <p:nvPr/>
        </p:nvGrpSpPr>
        <p:grpSpPr>
          <a:xfrm>
            <a:off x="5337863" y="4868983"/>
            <a:ext cx="2889893" cy="688853"/>
            <a:chOff x="5354515" y="5363049"/>
            <a:chExt cx="2889893" cy="688853"/>
          </a:xfrm>
        </p:grpSpPr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9B2E4A7E-46EF-4B01-B283-B8F56E30CD3D}"/>
                </a:ext>
              </a:extLst>
            </p:cNvPr>
            <p:cNvSpPr/>
            <p:nvPr/>
          </p:nvSpPr>
          <p:spPr>
            <a:xfrm>
              <a:off x="6617273" y="5892869"/>
              <a:ext cx="27305" cy="16510"/>
            </a:xfrm>
            <a:custGeom>
              <a:avLst/>
              <a:gdLst/>
              <a:ahLst/>
              <a:cxnLst/>
              <a:rect l="l" t="t" r="r" b="b"/>
              <a:pathLst>
                <a:path w="27305" h="16510">
                  <a:moveTo>
                    <a:pt x="0" y="15951"/>
                  </a:moveTo>
                  <a:lnTo>
                    <a:pt x="26979" y="0"/>
                  </a:lnTo>
                </a:path>
              </a:pathLst>
            </a:custGeom>
            <a:ln w="10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4F3F3A31-7838-4868-B479-9F04F3ADB4BB}"/>
                </a:ext>
              </a:extLst>
            </p:cNvPr>
            <p:cNvSpPr/>
            <p:nvPr/>
          </p:nvSpPr>
          <p:spPr>
            <a:xfrm>
              <a:off x="6644253" y="5898014"/>
              <a:ext cx="38100" cy="95250"/>
            </a:xfrm>
            <a:custGeom>
              <a:avLst/>
              <a:gdLst/>
              <a:ahLst/>
              <a:cxnLst/>
              <a:rect l="l" t="t" r="r" b="b"/>
              <a:pathLst>
                <a:path w="38100" h="95250">
                  <a:moveTo>
                    <a:pt x="0" y="0"/>
                  </a:moveTo>
                  <a:lnTo>
                    <a:pt x="37843" y="94687"/>
                  </a:lnTo>
                </a:path>
              </a:pathLst>
            </a:custGeom>
            <a:ln w="2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40EB47-1681-4348-A4A7-A534CD5294C3}"/>
                </a:ext>
              </a:extLst>
            </p:cNvPr>
            <p:cNvSpPr/>
            <p:nvPr/>
          </p:nvSpPr>
          <p:spPr>
            <a:xfrm>
              <a:off x="6687284" y="5713787"/>
              <a:ext cx="53975" cy="279400"/>
            </a:xfrm>
            <a:custGeom>
              <a:avLst/>
              <a:gdLst/>
              <a:ahLst/>
              <a:cxnLst/>
              <a:rect l="l" t="t" r="r" b="b"/>
              <a:pathLst>
                <a:path w="53975" h="279400">
                  <a:moveTo>
                    <a:pt x="0" y="278914"/>
                  </a:moveTo>
                  <a:lnTo>
                    <a:pt x="53959" y="0"/>
                  </a:lnTo>
                </a:path>
              </a:pathLst>
            </a:custGeom>
            <a:ln w="10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5A4B7BFD-D96D-4C5D-8FEA-C235141B8967}"/>
                </a:ext>
              </a:extLst>
            </p:cNvPr>
            <p:cNvSpPr/>
            <p:nvPr/>
          </p:nvSpPr>
          <p:spPr>
            <a:xfrm flipV="1">
              <a:off x="6722667" y="5668068"/>
              <a:ext cx="1505089" cy="45719"/>
            </a:xfrm>
            <a:custGeom>
              <a:avLst/>
              <a:gdLst/>
              <a:ahLst/>
              <a:cxnLst/>
              <a:rect l="l" t="t" r="r" b="b"/>
              <a:pathLst>
                <a:path w="890904">
                  <a:moveTo>
                    <a:pt x="0" y="0"/>
                  </a:moveTo>
                  <a:lnTo>
                    <a:pt x="890541" y="0"/>
                  </a:lnTo>
                </a:path>
              </a:pathLst>
            </a:custGeom>
            <a:ln w="10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42E972E5-D611-4F67-BEAD-763D47F8F89E}"/>
                </a:ext>
              </a:extLst>
            </p:cNvPr>
            <p:cNvSpPr/>
            <p:nvPr/>
          </p:nvSpPr>
          <p:spPr>
            <a:xfrm>
              <a:off x="6084490" y="5676218"/>
              <a:ext cx="2159918" cy="45719"/>
            </a:xfrm>
            <a:custGeom>
              <a:avLst/>
              <a:gdLst/>
              <a:ahLst/>
              <a:cxnLst/>
              <a:rect l="l" t="t" r="r" b="b"/>
              <a:pathLst>
                <a:path w="1315085">
                  <a:moveTo>
                    <a:pt x="0" y="0"/>
                  </a:moveTo>
                  <a:lnTo>
                    <a:pt x="1314816" y="0"/>
                  </a:lnTo>
                </a:path>
              </a:pathLst>
            </a:custGeom>
            <a:ln w="10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AF93A5C3-076E-4BFC-B6CF-C5CA0BCD5C02}"/>
                </a:ext>
              </a:extLst>
            </p:cNvPr>
            <p:cNvSpPr txBox="1"/>
            <p:nvPr/>
          </p:nvSpPr>
          <p:spPr>
            <a:xfrm>
              <a:off x="7250784" y="5363049"/>
              <a:ext cx="111967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25" dirty="0">
                  <a:latin typeface="Times New Roman"/>
                  <a:cs typeface="Times New Roman"/>
                </a:rPr>
                <a:t>1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82" name="object 13">
              <a:extLst>
                <a:ext uri="{FF2B5EF4-FFF2-40B4-BE49-F238E27FC236}">
                  <a16:creationId xmlns:a16="http://schemas.microsoft.com/office/drawing/2014/main" id="{1A311339-3226-4C29-B00C-42C8ECDEBF5F}"/>
                </a:ext>
              </a:extLst>
            </p:cNvPr>
            <p:cNvSpPr txBox="1"/>
            <p:nvPr/>
          </p:nvSpPr>
          <p:spPr>
            <a:xfrm>
              <a:off x="6796809" y="5744125"/>
              <a:ext cx="1207332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417195" algn="l"/>
                </a:tabLst>
              </a:pPr>
              <a:r>
                <a:rPr lang="en-US" sz="2000" i="1" dirty="0">
                  <a:latin typeface="Times New Roman"/>
                  <a:cs typeface="Times New Roman"/>
                </a:rPr>
                <a:t>R</a:t>
              </a:r>
              <a:r>
                <a:rPr sz="2000" baseline="-22222" dirty="0">
                  <a:latin typeface="Times New Roman"/>
                  <a:cs typeface="Times New Roman"/>
                </a:rPr>
                <a:t>3</a:t>
              </a:r>
              <a:r>
                <a:rPr sz="2000" spc="-300" baseline="-22222" dirty="0">
                  <a:latin typeface="Times New Roman"/>
                  <a:cs typeface="Times New Roman"/>
                </a:rPr>
                <a:t> </a:t>
              </a:r>
              <a:r>
                <a:rPr sz="2000" i="1" spc="25" dirty="0">
                  <a:latin typeface="Times New Roman"/>
                  <a:cs typeface="Times New Roman"/>
                </a:rPr>
                <a:t>R</a:t>
              </a:r>
              <a:r>
                <a:rPr sz="2000" spc="37" baseline="-22222" dirty="0">
                  <a:latin typeface="Times New Roman"/>
                  <a:cs typeface="Times New Roman"/>
                </a:rPr>
                <a:t>4</a:t>
              </a:r>
              <a:r>
                <a:rPr sz="2000" i="1" spc="25" dirty="0">
                  <a:latin typeface="Times New Roman"/>
                  <a:cs typeface="Times New Roman"/>
                </a:rPr>
                <a:t>C</a:t>
              </a:r>
              <a:r>
                <a:rPr sz="2000" spc="37" baseline="-22222" dirty="0">
                  <a:latin typeface="Times New Roman"/>
                  <a:cs typeface="Times New Roman"/>
                </a:rPr>
                <a:t>1</a:t>
              </a:r>
              <a:r>
                <a:rPr sz="2000" i="1" spc="25" dirty="0">
                  <a:latin typeface="Times New Roman"/>
                  <a:cs typeface="Times New Roman"/>
                </a:rPr>
                <a:t>C</a:t>
              </a:r>
              <a:r>
                <a:rPr sz="2000" spc="37" baseline="-22222" dirty="0">
                  <a:latin typeface="Times New Roman"/>
                  <a:cs typeface="Times New Roman"/>
                </a:rPr>
                <a:t>2</a:t>
              </a:r>
              <a:endParaRPr sz="2000" baseline="-22222" dirty="0">
                <a:latin typeface="Times New Roman"/>
                <a:cs typeface="Times New Roman"/>
              </a:endParaRPr>
            </a:p>
          </p:txBody>
        </p:sp>
        <p:sp>
          <p:nvSpPr>
            <p:cNvPr id="101" name="object 25">
              <a:extLst>
                <a:ext uri="{FF2B5EF4-FFF2-40B4-BE49-F238E27FC236}">
                  <a16:creationId xmlns:a16="http://schemas.microsoft.com/office/drawing/2014/main" id="{0728E2FB-89B6-44FB-914F-D3C17EDFB044}"/>
                </a:ext>
              </a:extLst>
            </p:cNvPr>
            <p:cNvSpPr txBox="1"/>
            <p:nvPr/>
          </p:nvSpPr>
          <p:spPr>
            <a:xfrm>
              <a:off x="6218611" y="5733037"/>
              <a:ext cx="82462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-80" dirty="0">
                  <a:latin typeface="Times New Roman"/>
                  <a:cs typeface="Times New Roman"/>
                </a:rPr>
                <a:t>2</a:t>
              </a:r>
              <a:r>
                <a:rPr sz="2000" i="1" spc="-90" dirty="0">
                  <a:latin typeface="Symbol"/>
                  <a:cs typeface="Symbol"/>
                </a:rPr>
                <a:t>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02" name="object 32">
              <a:extLst>
                <a:ext uri="{FF2B5EF4-FFF2-40B4-BE49-F238E27FC236}">
                  <a16:creationId xmlns:a16="http://schemas.microsoft.com/office/drawing/2014/main" id="{D4CDB493-F0DD-46DF-859F-EF7702313CFA}"/>
                </a:ext>
              </a:extLst>
            </p:cNvPr>
            <p:cNvSpPr txBox="1"/>
            <p:nvPr/>
          </p:nvSpPr>
          <p:spPr>
            <a:xfrm>
              <a:off x="5354515" y="5499090"/>
              <a:ext cx="87852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i="1" spc="60" dirty="0">
                  <a:latin typeface="Times New Roman"/>
                  <a:cs typeface="Times New Roman"/>
                </a:rPr>
                <a:t>f</a:t>
              </a:r>
              <a:r>
                <a:rPr sz="2000" i="1" spc="89" baseline="-25000" dirty="0">
                  <a:latin typeface="Times New Roman"/>
                  <a:cs typeface="Times New Roman"/>
                </a:rPr>
                <a:t>c</a:t>
              </a:r>
              <a:r>
                <a:rPr sz="2000" i="1" spc="450" baseline="-25000" dirty="0">
                  <a:latin typeface="Times New Roman"/>
                  <a:cs typeface="Times New Roman"/>
                </a:rPr>
                <a:t> </a:t>
              </a:r>
              <a:r>
                <a:rPr lang="en-US" sz="2000" i="1" spc="450" baseline="-25000" dirty="0">
                  <a:latin typeface="Times New Roman"/>
                  <a:cs typeface="Times New Roman"/>
                </a:rPr>
                <a:t>  </a:t>
              </a:r>
              <a:r>
                <a:rPr sz="2000" spc="5" dirty="0">
                  <a:latin typeface="Symbol"/>
                  <a:cs typeface="Symbol"/>
                </a:rPr>
                <a:t></a:t>
              </a:r>
              <a:endParaRPr sz="2000" dirty="0">
                <a:latin typeface="Symbol"/>
                <a:cs typeface="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9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2C3A6442-756A-4C08-B2F8-4069FD03F2ED}"/>
              </a:ext>
            </a:extLst>
          </p:cNvPr>
          <p:cNvSpPr txBox="1">
            <a:spLocks/>
          </p:cNvSpPr>
          <p:nvPr/>
        </p:nvSpPr>
        <p:spPr bwMode="auto">
          <a:xfrm>
            <a:off x="323528" y="1101136"/>
            <a:ext cx="76424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tabLst>
                <a:tab pos="260985" algn="l"/>
              </a:tabLst>
            </a:pPr>
            <a:r>
              <a:rPr lang="en-US" altLang="ko-KR" sz="1600" kern="0" dirty="0">
                <a:solidFill>
                  <a:schemeClr val="tx1"/>
                </a:solidFill>
                <a:effectLst/>
                <a:latin typeface="Arial"/>
                <a:cs typeface="Arial"/>
              </a:rPr>
              <a:t>-	Cut-off</a:t>
            </a:r>
            <a:r>
              <a:rPr lang="ko-KR" altLang="en-US" sz="1600" kern="0" dirty="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en-US" altLang="ko-KR" sz="1600" kern="0" dirty="0">
                <a:solidFill>
                  <a:schemeClr val="tx1"/>
                </a:solidFill>
                <a:effectLst/>
                <a:latin typeface="Arial"/>
                <a:cs typeface="Arial"/>
              </a:rPr>
              <a:t>Frequency </a:t>
            </a:r>
            <a:r>
              <a:rPr lang="ko-KR" altLang="en-US" sz="1600" kern="0" dirty="0">
                <a:solidFill>
                  <a:schemeClr val="tx1"/>
                </a:solidFill>
                <a:effectLst/>
              </a:rPr>
              <a:t>에서의</a:t>
            </a:r>
            <a:r>
              <a:rPr lang="ko-KR" altLang="en-US" sz="1600" kern="0" spc="-305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sz="1600" kern="0" dirty="0">
                <a:solidFill>
                  <a:schemeClr val="tx1"/>
                </a:solidFill>
                <a:effectLst/>
              </a:rPr>
              <a:t>출력전압과</a:t>
            </a:r>
            <a:r>
              <a:rPr lang="en-US" altLang="ko-KR" sz="1600" kern="0" dirty="0">
                <a:solidFill>
                  <a:schemeClr val="tx1"/>
                </a:solidFill>
                <a:effectLst/>
              </a:rPr>
              <a:t> Gain</a:t>
            </a:r>
            <a:endParaRPr lang="ko-KR" altLang="en-US" sz="1600" kern="0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83C299-5D77-460C-ADAF-5889CA07F9AF}"/>
              </a:ext>
            </a:extLst>
          </p:cNvPr>
          <p:cNvGrpSpPr/>
          <p:nvPr/>
        </p:nvGrpSpPr>
        <p:grpSpPr>
          <a:xfrm>
            <a:off x="680997" y="1496085"/>
            <a:ext cx="6122087" cy="783553"/>
            <a:chOff x="1701674" y="1497035"/>
            <a:chExt cx="6122087" cy="783553"/>
          </a:xfrm>
        </p:grpSpPr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6D06ACD7-4DB6-4DBD-9D35-B25790CC9948}"/>
                </a:ext>
              </a:extLst>
            </p:cNvPr>
            <p:cNvSpPr/>
            <p:nvPr/>
          </p:nvSpPr>
          <p:spPr>
            <a:xfrm>
              <a:off x="3122053" y="2122404"/>
              <a:ext cx="31750" cy="18415"/>
            </a:xfrm>
            <a:custGeom>
              <a:avLst/>
              <a:gdLst/>
              <a:ahLst/>
              <a:cxnLst/>
              <a:rect l="l" t="t" r="r" b="b"/>
              <a:pathLst>
                <a:path w="31750" h="18414">
                  <a:moveTo>
                    <a:pt x="0" y="18381"/>
                  </a:moveTo>
                  <a:lnTo>
                    <a:pt x="31331" y="0"/>
                  </a:lnTo>
                </a:path>
              </a:pathLst>
            </a:custGeom>
            <a:ln w="12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4">
              <a:extLst>
                <a:ext uri="{FF2B5EF4-FFF2-40B4-BE49-F238E27FC236}">
                  <a16:creationId xmlns:a16="http://schemas.microsoft.com/office/drawing/2014/main" id="{4CE2168F-932B-44A4-95FD-220A29E46B25}"/>
                </a:ext>
              </a:extLst>
            </p:cNvPr>
            <p:cNvSpPr/>
            <p:nvPr/>
          </p:nvSpPr>
          <p:spPr>
            <a:xfrm>
              <a:off x="3153384" y="2128334"/>
              <a:ext cx="45085" cy="125095"/>
            </a:xfrm>
            <a:custGeom>
              <a:avLst/>
              <a:gdLst/>
              <a:ahLst/>
              <a:cxnLst/>
              <a:rect l="l" t="t" r="r" b="b"/>
              <a:pathLst>
                <a:path w="45085" h="125094">
                  <a:moveTo>
                    <a:pt x="0" y="0"/>
                  </a:moveTo>
                  <a:lnTo>
                    <a:pt x="44857" y="124520"/>
                  </a:lnTo>
                </a:path>
              </a:pathLst>
            </a:custGeom>
            <a:ln w="25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5">
              <a:extLst>
                <a:ext uri="{FF2B5EF4-FFF2-40B4-BE49-F238E27FC236}">
                  <a16:creationId xmlns:a16="http://schemas.microsoft.com/office/drawing/2014/main" id="{A85CC9DC-B751-4C72-9828-9AF674B3257E}"/>
                </a:ext>
              </a:extLst>
            </p:cNvPr>
            <p:cNvSpPr/>
            <p:nvPr/>
          </p:nvSpPr>
          <p:spPr>
            <a:xfrm>
              <a:off x="3204387" y="1891148"/>
              <a:ext cx="63500" cy="361950"/>
            </a:xfrm>
            <a:custGeom>
              <a:avLst/>
              <a:gdLst/>
              <a:ahLst/>
              <a:cxnLst/>
              <a:rect l="l" t="t" r="r" b="b"/>
              <a:pathLst>
                <a:path w="63500" h="361950">
                  <a:moveTo>
                    <a:pt x="0" y="361706"/>
                  </a:moveTo>
                  <a:lnTo>
                    <a:pt x="63293" y="0"/>
                  </a:lnTo>
                </a:path>
              </a:pathLst>
            </a:custGeom>
            <a:ln w="12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6">
              <a:extLst>
                <a:ext uri="{FF2B5EF4-FFF2-40B4-BE49-F238E27FC236}">
                  <a16:creationId xmlns:a16="http://schemas.microsoft.com/office/drawing/2014/main" id="{B0B4727F-298A-4F33-BD88-B94A14E0A2E8}"/>
                </a:ext>
              </a:extLst>
            </p:cNvPr>
            <p:cNvSpPr/>
            <p:nvPr/>
          </p:nvSpPr>
          <p:spPr>
            <a:xfrm>
              <a:off x="3090091" y="1847277"/>
              <a:ext cx="1104265" cy="0"/>
            </a:xfrm>
            <a:custGeom>
              <a:avLst/>
              <a:gdLst/>
              <a:ahLst/>
              <a:cxnLst/>
              <a:rect l="l" t="t" r="r" b="b"/>
              <a:pathLst>
                <a:path w="1104264">
                  <a:moveTo>
                    <a:pt x="0" y="0"/>
                  </a:moveTo>
                  <a:lnTo>
                    <a:pt x="1104147" y="0"/>
                  </a:lnTo>
                </a:path>
              </a:pathLst>
            </a:custGeom>
            <a:ln w="12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7">
              <a:extLst>
                <a:ext uri="{FF2B5EF4-FFF2-40B4-BE49-F238E27FC236}">
                  <a16:creationId xmlns:a16="http://schemas.microsoft.com/office/drawing/2014/main" id="{6C67E8D0-4210-46EB-B54F-3871DBAF3C9E}"/>
                </a:ext>
              </a:extLst>
            </p:cNvPr>
            <p:cNvSpPr/>
            <p:nvPr/>
          </p:nvSpPr>
          <p:spPr>
            <a:xfrm>
              <a:off x="4816772" y="2082089"/>
              <a:ext cx="31750" cy="19050"/>
            </a:xfrm>
            <a:custGeom>
              <a:avLst/>
              <a:gdLst/>
              <a:ahLst/>
              <a:cxnLst/>
              <a:rect l="l" t="t" r="r" b="b"/>
              <a:pathLst>
                <a:path w="31750" h="19050">
                  <a:moveTo>
                    <a:pt x="0" y="18970"/>
                  </a:moveTo>
                  <a:lnTo>
                    <a:pt x="31231" y="0"/>
                  </a:lnTo>
                </a:path>
              </a:pathLst>
            </a:custGeom>
            <a:ln w="12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F0B79571-79D5-4358-82A8-A50725A02FF0}"/>
                </a:ext>
              </a:extLst>
            </p:cNvPr>
            <p:cNvSpPr/>
            <p:nvPr/>
          </p:nvSpPr>
          <p:spPr>
            <a:xfrm>
              <a:off x="4848003" y="2088603"/>
              <a:ext cx="44450" cy="99060"/>
            </a:xfrm>
            <a:custGeom>
              <a:avLst/>
              <a:gdLst/>
              <a:ahLst/>
              <a:cxnLst/>
              <a:rect l="l" t="t" r="r" b="b"/>
              <a:pathLst>
                <a:path w="44450" h="99060">
                  <a:moveTo>
                    <a:pt x="0" y="0"/>
                  </a:moveTo>
                  <a:lnTo>
                    <a:pt x="44328" y="99026"/>
                  </a:lnTo>
                </a:path>
              </a:pathLst>
            </a:custGeom>
            <a:ln w="25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9">
              <a:extLst>
                <a:ext uri="{FF2B5EF4-FFF2-40B4-BE49-F238E27FC236}">
                  <a16:creationId xmlns:a16="http://schemas.microsoft.com/office/drawing/2014/main" id="{8C7368C3-0E9A-4503-A9F7-B76173F1FD88}"/>
                </a:ext>
              </a:extLst>
            </p:cNvPr>
            <p:cNvSpPr/>
            <p:nvPr/>
          </p:nvSpPr>
          <p:spPr>
            <a:xfrm>
              <a:off x="4898880" y="1891148"/>
              <a:ext cx="63500" cy="296545"/>
            </a:xfrm>
            <a:custGeom>
              <a:avLst/>
              <a:gdLst/>
              <a:ahLst/>
              <a:cxnLst/>
              <a:rect l="l" t="t" r="r" b="b"/>
              <a:pathLst>
                <a:path w="63500" h="296544">
                  <a:moveTo>
                    <a:pt x="0" y="296481"/>
                  </a:moveTo>
                  <a:lnTo>
                    <a:pt x="63469" y="0"/>
                  </a:lnTo>
                </a:path>
              </a:pathLst>
            </a:custGeom>
            <a:ln w="12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0">
              <a:extLst>
                <a:ext uri="{FF2B5EF4-FFF2-40B4-BE49-F238E27FC236}">
                  <a16:creationId xmlns:a16="http://schemas.microsoft.com/office/drawing/2014/main" id="{DC92F310-CF99-4353-9DA2-BE9B503C4F23}"/>
                </a:ext>
              </a:extLst>
            </p:cNvPr>
            <p:cNvSpPr/>
            <p:nvPr/>
          </p:nvSpPr>
          <p:spPr>
            <a:xfrm>
              <a:off x="4784785" y="1847277"/>
              <a:ext cx="655955" cy="0"/>
            </a:xfrm>
            <a:custGeom>
              <a:avLst/>
              <a:gdLst/>
              <a:ahLst/>
              <a:cxnLst/>
              <a:rect l="l" t="t" r="r" b="b"/>
              <a:pathLst>
                <a:path w="655954">
                  <a:moveTo>
                    <a:pt x="0" y="0"/>
                  </a:moveTo>
                  <a:lnTo>
                    <a:pt x="655602" y="0"/>
                  </a:lnTo>
                </a:path>
              </a:pathLst>
            </a:custGeom>
            <a:ln w="12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1">
              <a:extLst>
                <a:ext uri="{FF2B5EF4-FFF2-40B4-BE49-F238E27FC236}">
                  <a16:creationId xmlns:a16="http://schemas.microsoft.com/office/drawing/2014/main" id="{E41B4A80-1E87-4E67-8BD6-3E9B05803163}"/>
                </a:ext>
              </a:extLst>
            </p:cNvPr>
            <p:cNvSpPr/>
            <p:nvPr/>
          </p:nvSpPr>
          <p:spPr>
            <a:xfrm>
              <a:off x="6062745" y="2060141"/>
              <a:ext cx="31750" cy="19050"/>
            </a:xfrm>
            <a:custGeom>
              <a:avLst/>
              <a:gdLst/>
              <a:ahLst/>
              <a:cxnLst/>
              <a:rect l="l" t="t" r="r" b="b"/>
              <a:pathLst>
                <a:path w="31750" h="19050">
                  <a:moveTo>
                    <a:pt x="0" y="18982"/>
                  </a:moveTo>
                  <a:lnTo>
                    <a:pt x="31231" y="0"/>
                  </a:lnTo>
                </a:path>
              </a:pathLst>
            </a:custGeom>
            <a:ln w="12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FB910471-EE09-47EC-8A70-AD9FE289F25B}"/>
                </a:ext>
              </a:extLst>
            </p:cNvPr>
            <p:cNvSpPr/>
            <p:nvPr/>
          </p:nvSpPr>
          <p:spPr>
            <a:xfrm>
              <a:off x="6093976" y="2066655"/>
              <a:ext cx="44450" cy="85725"/>
            </a:xfrm>
            <a:custGeom>
              <a:avLst/>
              <a:gdLst/>
              <a:ahLst/>
              <a:cxnLst/>
              <a:rect l="l" t="t" r="r" b="b"/>
              <a:pathLst>
                <a:path w="44450" h="85725">
                  <a:moveTo>
                    <a:pt x="0" y="0"/>
                  </a:moveTo>
                  <a:lnTo>
                    <a:pt x="44328" y="85398"/>
                  </a:lnTo>
                </a:path>
              </a:pathLst>
            </a:custGeom>
            <a:ln w="25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3">
              <a:extLst>
                <a:ext uri="{FF2B5EF4-FFF2-40B4-BE49-F238E27FC236}">
                  <a16:creationId xmlns:a16="http://schemas.microsoft.com/office/drawing/2014/main" id="{D0C6155E-4CF3-47F7-BEC7-56A44BCEA6A6}"/>
                </a:ext>
              </a:extLst>
            </p:cNvPr>
            <p:cNvSpPr/>
            <p:nvPr/>
          </p:nvSpPr>
          <p:spPr>
            <a:xfrm>
              <a:off x="6145104" y="1891148"/>
              <a:ext cx="63500" cy="260985"/>
            </a:xfrm>
            <a:custGeom>
              <a:avLst/>
              <a:gdLst/>
              <a:ahLst/>
              <a:cxnLst/>
              <a:rect l="l" t="t" r="r" b="b"/>
              <a:pathLst>
                <a:path w="63500" h="260985">
                  <a:moveTo>
                    <a:pt x="0" y="260905"/>
                  </a:moveTo>
                  <a:lnTo>
                    <a:pt x="63217" y="0"/>
                  </a:lnTo>
                </a:path>
              </a:pathLst>
            </a:custGeom>
            <a:ln w="12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4">
              <a:extLst>
                <a:ext uri="{FF2B5EF4-FFF2-40B4-BE49-F238E27FC236}">
                  <a16:creationId xmlns:a16="http://schemas.microsoft.com/office/drawing/2014/main" id="{8ADA32CD-E41E-4CF7-A492-D3F688A1C131}"/>
                </a:ext>
              </a:extLst>
            </p:cNvPr>
            <p:cNvSpPr/>
            <p:nvPr/>
          </p:nvSpPr>
          <p:spPr>
            <a:xfrm>
              <a:off x="6030758" y="1847277"/>
              <a:ext cx="358140" cy="0"/>
            </a:xfrm>
            <a:custGeom>
              <a:avLst/>
              <a:gdLst/>
              <a:ahLst/>
              <a:cxnLst/>
              <a:rect l="l" t="t" r="r" b="b"/>
              <a:pathLst>
                <a:path w="358139">
                  <a:moveTo>
                    <a:pt x="0" y="0"/>
                  </a:moveTo>
                  <a:lnTo>
                    <a:pt x="358151" y="0"/>
                  </a:lnTo>
                </a:path>
              </a:pathLst>
            </a:custGeom>
            <a:ln w="12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5">
              <a:extLst>
                <a:ext uri="{FF2B5EF4-FFF2-40B4-BE49-F238E27FC236}">
                  <a16:creationId xmlns:a16="http://schemas.microsoft.com/office/drawing/2014/main" id="{B9B665BE-96B4-4541-A580-101507FE43A0}"/>
                </a:ext>
              </a:extLst>
            </p:cNvPr>
            <p:cNvSpPr txBox="1"/>
            <p:nvPr/>
          </p:nvSpPr>
          <p:spPr>
            <a:xfrm>
              <a:off x="5026972" y="1502966"/>
              <a:ext cx="184150" cy="3092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i="1" spc="55" dirty="0">
                  <a:latin typeface="Times New Roman"/>
                  <a:cs typeface="Times New Roman"/>
                </a:rPr>
                <a:t>R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49" name="object 26">
              <a:extLst>
                <a:ext uri="{FF2B5EF4-FFF2-40B4-BE49-F238E27FC236}">
                  <a16:creationId xmlns:a16="http://schemas.microsoft.com/office/drawing/2014/main" id="{D3306638-9476-4935-9AD4-07BFDEA2B23E}"/>
                </a:ext>
              </a:extLst>
            </p:cNvPr>
            <p:cNvSpPr txBox="1"/>
            <p:nvPr/>
          </p:nvSpPr>
          <p:spPr>
            <a:xfrm>
              <a:off x="3478636" y="1497035"/>
              <a:ext cx="314960" cy="3530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i="1" spc="265" dirty="0">
                  <a:latin typeface="Times New Roman"/>
                  <a:cs typeface="Times New Roman"/>
                </a:rPr>
                <a:t>X</a:t>
              </a:r>
              <a:r>
                <a:rPr sz="1725" i="1" spc="67" baseline="-24154" dirty="0">
                  <a:latin typeface="Times New Roman"/>
                  <a:cs typeface="Times New Roman"/>
                </a:rPr>
                <a:t>C</a:t>
              </a:r>
              <a:endParaRPr sz="1725" baseline="-24154" dirty="0">
                <a:latin typeface="Times New Roman"/>
                <a:cs typeface="Times New Roman"/>
              </a:endParaRPr>
            </a:p>
          </p:txBody>
        </p:sp>
        <p:sp>
          <p:nvSpPr>
            <p:cNvPr id="50" name="object 27">
              <a:extLst>
                <a:ext uri="{FF2B5EF4-FFF2-40B4-BE49-F238E27FC236}">
                  <a16:creationId xmlns:a16="http://schemas.microsoft.com/office/drawing/2014/main" id="{BAE3C96D-2124-4952-9EA2-24A1F06FE76F}"/>
                </a:ext>
              </a:extLst>
            </p:cNvPr>
            <p:cNvSpPr txBox="1"/>
            <p:nvPr/>
          </p:nvSpPr>
          <p:spPr>
            <a:xfrm>
              <a:off x="1701674" y="1725333"/>
              <a:ext cx="372745" cy="2901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280"/>
                </a:lnSpc>
              </a:pPr>
              <a:r>
                <a:rPr sz="2925" i="1" spc="15" baseline="14245" dirty="0">
                  <a:latin typeface="Times New Roman"/>
                  <a:cs typeface="Times New Roman"/>
                </a:rPr>
                <a:t>V</a:t>
              </a:r>
              <a:r>
                <a:rPr sz="1150" i="1" spc="15" dirty="0">
                  <a:latin typeface="Times New Roman"/>
                  <a:cs typeface="Times New Roman"/>
                </a:rPr>
                <a:t>out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51" name="object 28">
              <a:extLst>
                <a:ext uri="{FF2B5EF4-FFF2-40B4-BE49-F238E27FC236}">
                  <a16:creationId xmlns:a16="http://schemas.microsoft.com/office/drawing/2014/main" id="{0308DFA4-2A24-4B02-9206-A0230F6E3A01}"/>
                </a:ext>
              </a:extLst>
            </p:cNvPr>
            <p:cNvSpPr txBox="1"/>
            <p:nvPr/>
          </p:nvSpPr>
          <p:spPr>
            <a:xfrm>
              <a:off x="6210986" y="1891950"/>
              <a:ext cx="155575" cy="3092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45" dirty="0">
                  <a:latin typeface="Times New Roman"/>
                  <a:cs typeface="Times New Roman"/>
                </a:rPr>
                <a:t>2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52" name="object 29">
              <a:extLst>
                <a:ext uri="{FF2B5EF4-FFF2-40B4-BE49-F238E27FC236}">
                  <a16:creationId xmlns:a16="http://schemas.microsoft.com/office/drawing/2014/main" id="{32BB7F74-7674-4389-8050-BCA3BE8F3204}"/>
                </a:ext>
              </a:extLst>
            </p:cNvPr>
            <p:cNvSpPr txBox="1"/>
            <p:nvPr/>
          </p:nvSpPr>
          <p:spPr>
            <a:xfrm>
              <a:off x="6133663" y="1502966"/>
              <a:ext cx="155575" cy="3092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45" dirty="0">
                  <a:latin typeface="Times New Roman"/>
                  <a:cs typeface="Times New Roman"/>
                </a:rPr>
                <a:t>1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53" name="object 30">
              <a:extLst>
                <a:ext uri="{FF2B5EF4-FFF2-40B4-BE49-F238E27FC236}">
                  <a16:creationId xmlns:a16="http://schemas.microsoft.com/office/drawing/2014/main" id="{9387C4AE-50BE-42A4-A1DC-C791AAFA8F92}"/>
                </a:ext>
              </a:extLst>
            </p:cNvPr>
            <p:cNvSpPr txBox="1"/>
            <p:nvPr/>
          </p:nvSpPr>
          <p:spPr>
            <a:xfrm>
              <a:off x="4965013" y="1927528"/>
              <a:ext cx="322580" cy="3092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105" dirty="0">
                  <a:latin typeface="Times New Roman"/>
                  <a:cs typeface="Times New Roman"/>
                </a:rPr>
                <a:t>2</a:t>
              </a:r>
              <a:r>
                <a:rPr sz="1950" i="1" spc="55" dirty="0">
                  <a:latin typeface="Times New Roman"/>
                  <a:cs typeface="Times New Roman"/>
                </a:rPr>
                <a:t>R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54" name="object 31">
              <a:extLst>
                <a:ext uri="{FF2B5EF4-FFF2-40B4-BE49-F238E27FC236}">
                  <a16:creationId xmlns:a16="http://schemas.microsoft.com/office/drawing/2014/main" id="{4C9D3308-C660-425D-AB78-ECD6553FC81C}"/>
                </a:ext>
              </a:extLst>
            </p:cNvPr>
            <p:cNvSpPr txBox="1"/>
            <p:nvPr/>
          </p:nvSpPr>
          <p:spPr>
            <a:xfrm>
              <a:off x="5279592" y="1916473"/>
              <a:ext cx="103505" cy="1885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spc="35" dirty="0">
                  <a:latin typeface="Times New Roman"/>
                  <a:cs typeface="Times New Roman"/>
                </a:rPr>
                <a:t>2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55" name="object 32">
              <a:extLst>
                <a:ext uri="{FF2B5EF4-FFF2-40B4-BE49-F238E27FC236}">
                  <a16:creationId xmlns:a16="http://schemas.microsoft.com/office/drawing/2014/main" id="{50494CF3-7695-4D06-B892-DF0CB4F18AFF}"/>
                </a:ext>
              </a:extLst>
            </p:cNvPr>
            <p:cNvSpPr txBox="1"/>
            <p:nvPr/>
          </p:nvSpPr>
          <p:spPr>
            <a:xfrm>
              <a:off x="3454658" y="1916473"/>
              <a:ext cx="673100" cy="1885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581660" algn="l"/>
                </a:tabLst>
              </a:pPr>
              <a:r>
                <a:rPr sz="1150" spc="35" dirty="0">
                  <a:latin typeface="Times New Roman"/>
                  <a:cs typeface="Times New Roman"/>
                </a:rPr>
                <a:t>2	2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56" name="object 33">
              <a:extLst>
                <a:ext uri="{FF2B5EF4-FFF2-40B4-BE49-F238E27FC236}">
                  <a16:creationId xmlns:a16="http://schemas.microsoft.com/office/drawing/2014/main" id="{8C72DE50-64AA-487C-AA4D-A704A45D1B0F}"/>
                </a:ext>
              </a:extLst>
            </p:cNvPr>
            <p:cNvSpPr txBox="1"/>
            <p:nvPr/>
          </p:nvSpPr>
          <p:spPr>
            <a:xfrm>
              <a:off x="6195622" y="1662480"/>
              <a:ext cx="1628139" cy="3530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213360" algn="l"/>
                </a:tabLst>
              </a:pPr>
              <a:r>
                <a:rPr sz="1950" u="sng" spc="20" dirty="0">
                  <a:latin typeface="Times New Roman"/>
                  <a:cs typeface="Times New Roman"/>
                </a:rPr>
                <a:t> 	</a:t>
              </a:r>
              <a:r>
                <a:rPr sz="1950" i="1" spc="30" dirty="0">
                  <a:latin typeface="Times New Roman"/>
                  <a:cs typeface="Times New Roman"/>
                </a:rPr>
                <a:t>V</a:t>
              </a:r>
              <a:r>
                <a:rPr sz="1725" i="1" spc="44" baseline="-24154" dirty="0">
                  <a:latin typeface="Times New Roman"/>
                  <a:cs typeface="Times New Roman"/>
                </a:rPr>
                <a:t>in  </a:t>
              </a:r>
              <a:r>
                <a:rPr sz="1950" spc="50" dirty="0">
                  <a:latin typeface="Symbol"/>
                  <a:cs typeface="Symbol"/>
                </a:rPr>
                <a:t></a:t>
              </a:r>
              <a:r>
                <a:rPr sz="1950" spc="-65" dirty="0">
                  <a:latin typeface="Times New Roman"/>
                  <a:cs typeface="Times New Roman"/>
                </a:rPr>
                <a:t> </a:t>
              </a:r>
              <a:r>
                <a:rPr sz="1950" spc="10" dirty="0">
                  <a:latin typeface="Times New Roman"/>
                  <a:cs typeface="Times New Roman"/>
                </a:rPr>
                <a:t>0.707</a:t>
              </a:r>
              <a:r>
                <a:rPr sz="1950" i="1" spc="10" dirty="0">
                  <a:latin typeface="Times New Roman"/>
                  <a:cs typeface="Times New Roman"/>
                </a:rPr>
                <a:t>V</a:t>
              </a:r>
              <a:r>
                <a:rPr sz="1725" i="1" spc="15" baseline="-24154" dirty="0">
                  <a:latin typeface="Times New Roman"/>
                  <a:cs typeface="Times New Roman"/>
                </a:rPr>
                <a:t>in</a:t>
              </a:r>
              <a:endParaRPr sz="1725" baseline="-24154" dirty="0">
                <a:latin typeface="Times New Roman"/>
                <a:cs typeface="Times New Roman"/>
              </a:endParaRPr>
            </a:p>
          </p:txBody>
        </p:sp>
        <p:sp>
          <p:nvSpPr>
            <p:cNvPr id="57" name="object 34">
              <a:extLst>
                <a:ext uri="{FF2B5EF4-FFF2-40B4-BE49-F238E27FC236}">
                  <a16:creationId xmlns:a16="http://schemas.microsoft.com/office/drawing/2014/main" id="{62E347C9-6D5E-446F-9CDA-B13E7D25B772}"/>
                </a:ext>
              </a:extLst>
            </p:cNvPr>
            <p:cNvSpPr txBox="1"/>
            <p:nvPr/>
          </p:nvSpPr>
          <p:spPr>
            <a:xfrm>
              <a:off x="3278328" y="1927528"/>
              <a:ext cx="848994" cy="3530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339090" algn="l"/>
                </a:tabLst>
              </a:pPr>
              <a:r>
                <a:rPr sz="1950" i="1" spc="55" dirty="0">
                  <a:latin typeface="Times New Roman"/>
                  <a:cs typeface="Times New Roman"/>
                </a:rPr>
                <a:t>R	</a:t>
              </a:r>
              <a:r>
                <a:rPr sz="1950" spc="50" dirty="0">
                  <a:latin typeface="Symbol"/>
                  <a:cs typeface="Symbol"/>
                </a:rPr>
                <a:t></a:t>
              </a:r>
              <a:r>
                <a:rPr sz="1950" spc="-75" dirty="0">
                  <a:latin typeface="Times New Roman"/>
                  <a:cs typeface="Times New Roman"/>
                </a:rPr>
                <a:t> </a:t>
              </a:r>
              <a:r>
                <a:rPr sz="1950" i="1" spc="155" dirty="0">
                  <a:latin typeface="Times New Roman"/>
                  <a:cs typeface="Times New Roman"/>
                </a:rPr>
                <a:t>X</a:t>
              </a:r>
              <a:r>
                <a:rPr sz="1725" i="1" spc="232" baseline="-24154" dirty="0">
                  <a:latin typeface="Times New Roman"/>
                  <a:cs typeface="Times New Roman"/>
                </a:rPr>
                <a:t>C</a:t>
              </a:r>
              <a:endParaRPr sz="1725" baseline="-24154" dirty="0">
                <a:latin typeface="Times New Roman"/>
                <a:cs typeface="Times New Roman"/>
              </a:endParaRPr>
            </a:p>
          </p:txBody>
        </p:sp>
        <p:sp>
          <p:nvSpPr>
            <p:cNvPr id="58" name="object 35">
              <a:extLst>
                <a:ext uri="{FF2B5EF4-FFF2-40B4-BE49-F238E27FC236}">
                  <a16:creationId xmlns:a16="http://schemas.microsoft.com/office/drawing/2014/main" id="{2F8A5A85-EE0B-44E5-ADEC-6170A1A4E595}"/>
                </a:ext>
              </a:extLst>
            </p:cNvPr>
            <p:cNvSpPr txBox="1"/>
            <p:nvPr/>
          </p:nvSpPr>
          <p:spPr>
            <a:xfrm>
              <a:off x="2152067" y="1662480"/>
              <a:ext cx="887730" cy="3530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50" dirty="0">
                  <a:latin typeface="Symbol"/>
                  <a:cs typeface="Symbol"/>
                </a:rPr>
                <a:t></a:t>
              </a:r>
              <a:r>
                <a:rPr sz="1950" spc="50" dirty="0">
                  <a:latin typeface="Times New Roman"/>
                  <a:cs typeface="Times New Roman"/>
                </a:rPr>
                <a:t> </a:t>
              </a:r>
              <a:r>
                <a:rPr sz="1950" i="1" spc="160" dirty="0">
                  <a:latin typeface="Times New Roman"/>
                  <a:cs typeface="Times New Roman"/>
                </a:rPr>
                <a:t>X</a:t>
              </a:r>
              <a:r>
                <a:rPr sz="1725" i="1" spc="240" baseline="-24154" dirty="0">
                  <a:latin typeface="Times New Roman"/>
                  <a:cs typeface="Times New Roman"/>
                </a:rPr>
                <a:t>C </a:t>
              </a:r>
              <a:r>
                <a:rPr sz="1950" i="1" spc="30" dirty="0">
                  <a:latin typeface="Times New Roman"/>
                  <a:cs typeface="Times New Roman"/>
                </a:rPr>
                <a:t>I</a:t>
              </a:r>
              <a:r>
                <a:rPr sz="1950" i="1" spc="5" dirty="0">
                  <a:latin typeface="Times New Roman"/>
                  <a:cs typeface="Times New Roman"/>
                </a:rPr>
                <a:t> </a:t>
              </a:r>
              <a:r>
                <a:rPr sz="1950" spc="50" dirty="0">
                  <a:latin typeface="Symbol"/>
                  <a:cs typeface="Symbol"/>
                </a:rPr>
                <a:t></a:t>
              </a:r>
              <a:endParaRPr sz="1950" dirty="0">
                <a:latin typeface="Symbol"/>
                <a:cs typeface="Symbol"/>
              </a:endParaRPr>
            </a:p>
          </p:txBody>
        </p:sp>
        <p:sp>
          <p:nvSpPr>
            <p:cNvPr id="59" name="object 36">
              <a:extLst>
                <a:ext uri="{FF2B5EF4-FFF2-40B4-BE49-F238E27FC236}">
                  <a16:creationId xmlns:a16="http://schemas.microsoft.com/office/drawing/2014/main" id="{25F835BB-F43D-415F-8BA5-6A165F476B0B}"/>
                </a:ext>
              </a:extLst>
            </p:cNvPr>
            <p:cNvSpPr txBox="1"/>
            <p:nvPr/>
          </p:nvSpPr>
          <p:spPr>
            <a:xfrm>
              <a:off x="3254980" y="1662480"/>
              <a:ext cx="2725420" cy="3530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958215" algn="l"/>
                  <a:tab pos="1706880" algn="l"/>
                  <a:tab pos="2204720" algn="l"/>
                </a:tabLst>
              </a:pPr>
              <a:r>
                <a:rPr sz="1950" u="sng" spc="20" dirty="0">
                  <a:latin typeface="Times New Roman"/>
                  <a:cs typeface="Times New Roman"/>
                </a:rPr>
                <a:t> 	</a:t>
              </a:r>
              <a:r>
                <a:rPr sz="1950" i="1" spc="30" dirty="0">
                  <a:latin typeface="Times New Roman"/>
                  <a:cs typeface="Times New Roman"/>
                </a:rPr>
                <a:t>V</a:t>
              </a:r>
              <a:r>
                <a:rPr sz="1725" i="1" spc="44" baseline="-24154" dirty="0">
                  <a:latin typeface="Times New Roman"/>
                  <a:cs typeface="Times New Roman"/>
                </a:rPr>
                <a:t>in </a:t>
              </a:r>
              <a:r>
                <a:rPr sz="1725" i="1" spc="104" baseline="-24154" dirty="0">
                  <a:latin typeface="Times New Roman"/>
                  <a:cs typeface="Times New Roman"/>
                </a:rPr>
                <a:t> </a:t>
              </a:r>
              <a:r>
                <a:rPr sz="1950" spc="50" dirty="0">
                  <a:latin typeface="Symbol"/>
                  <a:cs typeface="Symbol"/>
                </a:rPr>
                <a:t></a:t>
              </a:r>
              <a:r>
                <a:rPr sz="1950" spc="50" dirty="0">
                  <a:latin typeface="Times New Roman"/>
                  <a:cs typeface="Times New Roman"/>
                </a:rPr>
                <a:t>	</a:t>
              </a:r>
              <a:r>
                <a:rPr sz="1950" u="sng" spc="50" dirty="0">
                  <a:latin typeface="Times New Roman"/>
                  <a:cs typeface="Times New Roman"/>
                </a:rPr>
                <a:t> 	</a:t>
              </a:r>
              <a:r>
                <a:rPr sz="1950" i="1" spc="30" dirty="0">
                  <a:latin typeface="Times New Roman"/>
                  <a:cs typeface="Times New Roman"/>
                </a:rPr>
                <a:t>V</a:t>
              </a:r>
              <a:r>
                <a:rPr sz="1725" i="1" spc="44" baseline="-24154" dirty="0">
                  <a:latin typeface="Times New Roman"/>
                  <a:cs typeface="Times New Roman"/>
                </a:rPr>
                <a:t>in</a:t>
              </a:r>
              <a:r>
                <a:rPr sz="1725" i="1" spc="450" baseline="-24154" dirty="0">
                  <a:latin typeface="Times New Roman"/>
                  <a:cs typeface="Times New Roman"/>
                </a:rPr>
                <a:t> </a:t>
              </a:r>
              <a:r>
                <a:rPr sz="1950" spc="50" dirty="0">
                  <a:latin typeface="Symbol"/>
                  <a:cs typeface="Symbol"/>
                </a:rPr>
                <a:t></a:t>
              </a:r>
              <a:endParaRPr sz="1950">
                <a:latin typeface="Symbol"/>
                <a:cs typeface="Symbol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C241A5A-B734-4623-A7DE-8AC1F9CAB9B2}"/>
              </a:ext>
            </a:extLst>
          </p:cNvPr>
          <p:cNvGrpSpPr/>
          <p:nvPr/>
        </p:nvGrpSpPr>
        <p:grpSpPr>
          <a:xfrm>
            <a:off x="680997" y="2420888"/>
            <a:ext cx="5691765" cy="754293"/>
            <a:chOff x="1738758" y="2863666"/>
            <a:chExt cx="5691765" cy="754293"/>
          </a:xfrm>
        </p:grpSpPr>
        <p:sp>
          <p:nvSpPr>
            <p:cNvPr id="62" name="object 38">
              <a:extLst>
                <a:ext uri="{FF2B5EF4-FFF2-40B4-BE49-F238E27FC236}">
                  <a16:creationId xmlns:a16="http://schemas.microsoft.com/office/drawing/2014/main" id="{5869613E-3812-480E-BFDE-416D42800109}"/>
                </a:ext>
              </a:extLst>
            </p:cNvPr>
            <p:cNvSpPr/>
            <p:nvPr/>
          </p:nvSpPr>
          <p:spPr>
            <a:xfrm>
              <a:off x="1753298" y="3229745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19">
                  <a:moveTo>
                    <a:pt x="0" y="0"/>
                  </a:moveTo>
                  <a:lnTo>
                    <a:pt x="401016" y="0"/>
                  </a:lnTo>
                </a:path>
              </a:pathLst>
            </a:custGeom>
            <a:ln w="12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9">
              <a:extLst>
                <a:ext uri="{FF2B5EF4-FFF2-40B4-BE49-F238E27FC236}">
                  <a16:creationId xmlns:a16="http://schemas.microsoft.com/office/drawing/2014/main" id="{DF6FCD55-03A6-4A89-93AA-AED22B995D2F}"/>
                </a:ext>
              </a:extLst>
            </p:cNvPr>
            <p:cNvSpPr/>
            <p:nvPr/>
          </p:nvSpPr>
          <p:spPr>
            <a:xfrm>
              <a:off x="4280879" y="3229745"/>
              <a:ext cx="400685" cy="0"/>
            </a:xfrm>
            <a:custGeom>
              <a:avLst/>
              <a:gdLst/>
              <a:ahLst/>
              <a:cxnLst/>
              <a:rect l="l" t="t" r="r" b="b"/>
              <a:pathLst>
                <a:path w="400685">
                  <a:moveTo>
                    <a:pt x="0" y="0"/>
                  </a:moveTo>
                  <a:lnTo>
                    <a:pt x="400497" y="0"/>
                  </a:lnTo>
                </a:path>
              </a:pathLst>
            </a:custGeom>
            <a:ln w="12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0">
              <a:extLst>
                <a:ext uri="{FF2B5EF4-FFF2-40B4-BE49-F238E27FC236}">
                  <a16:creationId xmlns:a16="http://schemas.microsoft.com/office/drawing/2014/main" id="{ABDE388F-18F3-4C0F-86E6-31EB706B101A}"/>
                </a:ext>
              </a:extLst>
            </p:cNvPr>
            <p:cNvSpPr txBox="1"/>
            <p:nvPr/>
          </p:nvSpPr>
          <p:spPr>
            <a:xfrm>
              <a:off x="4308203" y="3242056"/>
              <a:ext cx="184150" cy="3098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i="1" spc="55" dirty="0">
                  <a:latin typeface="Times New Roman"/>
                  <a:cs typeface="Times New Roman"/>
                </a:rPr>
                <a:t>V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65" name="object 41">
              <a:extLst>
                <a:ext uri="{FF2B5EF4-FFF2-40B4-BE49-F238E27FC236}">
                  <a16:creationId xmlns:a16="http://schemas.microsoft.com/office/drawing/2014/main" id="{86831792-EA62-4743-8ADA-1F3E83E7D543}"/>
                </a:ext>
              </a:extLst>
            </p:cNvPr>
            <p:cNvSpPr txBox="1"/>
            <p:nvPr/>
          </p:nvSpPr>
          <p:spPr>
            <a:xfrm>
              <a:off x="4265913" y="2879638"/>
              <a:ext cx="184150" cy="3098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i="1" spc="55" dirty="0">
                  <a:latin typeface="Times New Roman"/>
                  <a:cs typeface="Times New Roman"/>
                </a:rPr>
                <a:t>V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66" name="object 42">
              <a:extLst>
                <a:ext uri="{FF2B5EF4-FFF2-40B4-BE49-F238E27FC236}">
                  <a16:creationId xmlns:a16="http://schemas.microsoft.com/office/drawing/2014/main" id="{B328902F-749F-4777-BC38-41A62822D0E3}"/>
                </a:ext>
              </a:extLst>
            </p:cNvPr>
            <p:cNvSpPr txBox="1"/>
            <p:nvPr/>
          </p:nvSpPr>
          <p:spPr>
            <a:xfrm>
              <a:off x="4458736" y="3405834"/>
              <a:ext cx="161290" cy="1885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85" dirty="0">
                  <a:latin typeface="Times New Roman"/>
                  <a:cs typeface="Times New Roman"/>
                </a:rPr>
                <a:t>in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67" name="object 43">
              <a:extLst>
                <a:ext uri="{FF2B5EF4-FFF2-40B4-BE49-F238E27FC236}">
                  <a16:creationId xmlns:a16="http://schemas.microsoft.com/office/drawing/2014/main" id="{35775061-60B4-4C76-AE4C-6652E9C5E7BD}"/>
                </a:ext>
              </a:extLst>
            </p:cNvPr>
            <p:cNvSpPr txBox="1"/>
            <p:nvPr/>
          </p:nvSpPr>
          <p:spPr>
            <a:xfrm>
              <a:off x="4418208" y="3044008"/>
              <a:ext cx="219710" cy="1885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Times New Roman"/>
                  <a:cs typeface="Times New Roman"/>
                </a:rPr>
                <a:t>out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68" name="object 44">
              <a:extLst>
                <a:ext uri="{FF2B5EF4-FFF2-40B4-BE49-F238E27FC236}">
                  <a16:creationId xmlns:a16="http://schemas.microsoft.com/office/drawing/2014/main" id="{EAF8BEB8-AF74-4457-A071-56DED99920EC}"/>
                </a:ext>
              </a:extLst>
            </p:cNvPr>
            <p:cNvSpPr txBox="1"/>
            <p:nvPr/>
          </p:nvSpPr>
          <p:spPr>
            <a:xfrm>
              <a:off x="1781129" y="3304234"/>
              <a:ext cx="311785" cy="2901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280"/>
                </a:lnSpc>
              </a:pPr>
              <a:r>
                <a:rPr sz="2925" i="1" spc="-15" baseline="14245" dirty="0">
                  <a:latin typeface="Times New Roman"/>
                  <a:cs typeface="Times New Roman"/>
                </a:rPr>
                <a:t>V</a:t>
              </a:r>
              <a:r>
                <a:rPr sz="1150" i="1" spc="85" dirty="0">
                  <a:latin typeface="Times New Roman"/>
                  <a:cs typeface="Times New Roman"/>
                </a:rPr>
                <a:t>in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69" name="object 45">
              <a:extLst>
                <a:ext uri="{FF2B5EF4-FFF2-40B4-BE49-F238E27FC236}">
                  <a16:creationId xmlns:a16="http://schemas.microsoft.com/office/drawing/2014/main" id="{8FA52D41-4408-42A9-852D-9200D0C600EF}"/>
                </a:ext>
              </a:extLst>
            </p:cNvPr>
            <p:cNvSpPr txBox="1"/>
            <p:nvPr/>
          </p:nvSpPr>
          <p:spPr>
            <a:xfrm>
              <a:off x="1738758" y="2942408"/>
              <a:ext cx="372110" cy="2901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280"/>
                </a:lnSpc>
              </a:pPr>
              <a:r>
                <a:rPr sz="2925" i="1" baseline="14245" dirty="0">
                  <a:latin typeface="Times New Roman"/>
                  <a:cs typeface="Times New Roman"/>
                </a:rPr>
                <a:t>V</a:t>
              </a:r>
              <a:r>
                <a:rPr sz="1150" i="1" spc="15" dirty="0">
                  <a:latin typeface="Times New Roman"/>
                  <a:cs typeface="Times New Roman"/>
                </a:rPr>
                <a:t>out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70" name="object 46">
              <a:extLst>
                <a:ext uri="{FF2B5EF4-FFF2-40B4-BE49-F238E27FC236}">
                  <a16:creationId xmlns:a16="http://schemas.microsoft.com/office/drawing/2014/main" id="{FDB4EFD2-B16C-42A2-821F-149AFE97D76D}"/>
                </a:ext>
              </a:extLst>
            </p:cNvPr>
            <p:cNvSpPr txBox="1"/>
            <p:nvPr/>
          </p:nvSpPr>
          <p:spPr>
            <a:xfrm>
              <a:off x="5667781" y="3209236"/>
              <a:ext cx="177800" cy="1885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spc="20" dirty="0">
                  <a:latin typeface="Times New Roman"/>
                  <a:cs typeface="Times New Roman"/>
                </a:rPr>
                <a:t>10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71" name="object 47">
              <a:extLst>
                <a:ext uri="{FF2B5EF4-FFF2-40B4-BE49-F238E27FC236}">
                  <a16:creationId xmlns:a16="http://schemas.microsoft.com/office/drawing/2014/main" id="{B0AA72C1-2BE0-4EAB-8E77-98DA3C505455}"/>
                </a:ext>
              </a:extLst>
            </p:cNvPr>
            <p:cNvSpPr txBox="1"/>
            <p:nvPr/>
          </p:nvSpPr>
          <p:spPr>
            <a:xfrm>
              <a:off x="3956289" y="3209236"/>
              <a:ext cx="177800" cy="1885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spc="20" dirty="0">
                  <a:latin typeface="Times New Roman"/>
                  <a:cs typeface="Times New Roman"/>
                </a:rPr>
                <a:t>10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72" name="object 48">
              <a:extLst>
                <a:ext uri="{FF2B5EF4-FFF2-40B4-BE49-F238E27FC236}">
                  <a16:creationId xmlns:a16="http://schemas.microsoft.com/office/drawing/2014/main" id="{F4222B42-24C2-4EC4-91BA-594A32590EA3}"/>
                </a:ext>
              </a:extLst>
            </p:cNvPr>
            <p:cNvSpPr txBox="1"/>
            <p:nvPr/>
          </p:nvSpPr>
          <p:spPr>
            <a:xfrm>
              <a:off x="5852548" y="3044866"/>
              <a:ext cx="1577975" cy="3098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25" dirty="0">
                  <a:latin typeface="Times New Roman"/>
                  <a:cs typeface="Times New Roman"/>
                </a:rPr>
                <a:t>(0.707) </a:t>
              </a:r>
              <a:r>
                <a:rPr sz="1950" spc="50" dirty="0">
                  <a:latin typeface="Symbol"/>
                  <a:cs typeface="Symbol"/>
                </a:rPr>
                <a:t></a:t>
              </a:r>
              <a:r>
                <a:rPr sz="1950" spc="-140" dirty="0">
                  <a:latin typeface="Times New Roman"/>
                  <a:cs typeface="Times New Roman"/>
                </a:rPr>
                <a:t> </a:t>
              </a:r>
              <a:r>
                <a:rPr sz="1950" spc="10" dirty="0">
                  <a:latin typeface="Symbol"/>
                  <a:cs typeface="Symbol"/>
                </a:rPr>
                <a:t></a:t>
              </a:r>
              <a:r>
                <a:rPr sz="1950" spc="10" dirty="0">
                  <a:latin typeface="Times New Roman"/>
                  <a:cs typeface="Times New Roman"/>
                </a:rPr>
                <a:t>3</a:t>
              </a:r>
              <a:r>
                <a:rPr sz="1950" i="1" spc="10" dirty="0">
                  <a:latin typeface="Times New Roman"/>
                  <a:cs typeface="Times New Roman"/>
                </a:rPr>
                <a:t>dB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34C69417-2A09-434E-ADCC-1AD535B6B5C5}"/>
                </a:ext>
              </a:extLst>
            </p:cNvPr>
            <p:cNvSpPr txBox="1"/>
            <p:nvPr/>
          </p:nvSpPr>
          <p:spPr>
            <a:xfrm>
              <a:off x="4858982" y="3044866"/>
              <a:ext cx="841375" cy="3098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50" dirty="0">
                  <a:latin typeface="Symbol"/>
                  <a:cs typeface="Symbol"/>
                </a:rPr>
                <a:t></a:t>
              </a:r>
              <a:r>
                <a:rPr sz="1950" spc="-75" dirty="0">
                  <a:latin typeface="Times New Roman"/>
                  <a:cs typeface="Times New Roman"/>
                </a:rPr>
                <a:t> </a:t>
              </a:r>
              <a:r>
                <a:rPr sz="1950" spc="30" dirty="0">
                  <a:latin typeface="Times New Roman"/>
                  <a:cs typeface="Times New Roman"/>
                </a:rPr>
                <a:t>20</a:t>
              </a:r>
              <a:r>
                <a:rPr sz="1950" spc="-325" dirty="0">
                  <a:latin typeface="Times New Roman"/>
                  <a:cs typeface="Times New Roman"/>
                </a:rPr>
                <a:t> </a:t>
              </a:r>
              <a:r>
                <a:rPr sz="1950" spc="35" dirty="0">
                  <a:latin typeface="Times New Roman"/>
                  <a:cs typeface="Times New Roman"/>
                </a:rPr>
                <a:t>log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74" name="object 50">
              <a:extLst>
                <a:ext uri="{FF2B5EF4-FFF2-40B4-BE49-F238E27FC236}">
                  <a16:creationId xmlns:a16="http://schemas.microsoft.com/office/drawing/2014/main" id="{2D9D45FF-26CC-4B20-AF47-1E37B3D372FD}"/>
                </a:ext>
              </a:extLst>
            </p:cNvPr>
            <p:cNvSpPr txBox="1"/>
            <p:nvPr/>
          </p:nvSpPr>
          <p:spPr>
            <a:xfrm>
              <a:off x="4700646" y="3152056"/>
              <a:ext cx="125730" cy="305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35" dirty="0">
                  <a:latin typeface="Symbol"/>
                  <a:cs typeface="Symbol"/>
                </a:rPr>
                <a:t>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103" name="object 51">
              <a:extLst>
                <a:ext uri="{FF2B5EF4-FFF2-40B4-BE49-F238E27FC236}">
                  <a16:creationId xmlns:a16="http://schemas.microsoft.com/office/drawing/2014/main" id="{C55BB481-FCD3-4B11-8F1B-9CB1DAA97A8F}"/>
                </a:ext>
              </a:extLst>
            </p:cNvPr>
            <p:cNvSpPr txBox="1"/>
            <p:nvPr/>
          </p:nvSpPr>
          <p:spPr>
            <a:xfrm>
              <a:off x="4700646" y="3023554"/>
              <a:ext cx="125730" cy="305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35" dirty="0">
                  <a:latin typeface="Symbol"/>
                  <a:cs typeface="Symbol"/>
                </a:rPr>
                <a:t>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104" name="object 52">
              <a:extLst>
                <a:ext uri="{FF2B5EF4-FFF2-40B4-BE49-F238E27FC236}">
                  <a16:creationId xmlns:a16="http://schemas.microsoft.com/office/drawing/2014/main" id="{EBFF15FE-6238-4BD6-91F6-F7A6C9951502}"/>
                </a:ext>
              </a:extLst>
            </p:cNvPr>
            <p:cNvSpPr txBox="1"/>
            <p:nvPr/>
          </p:nvSpPr>
          <p:spPr>
            <a:xfrm>
              <a:off x="4700646" y="3312524"/>
              <a:ext cx="125730" cy="305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35" dirty="0">
                  <a:latin typeface="Symbol"/>
                  <a:cs typeface="Symbol"/>
                </a:rPr>
                <a:t>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105" name="object 53">
              <a:extLst>
                <a:ext uri="{FF2B5EF4-FFF2-40B4-BE49-F238E27FC236}">
                  <a16:creationId xmlns:a16="http://schemas.microsoft.com/office/drawing/2014/main" id="{1F4CFA13-7859-4646-82CC-0CC5E887898E}"/>
                </a:ext>
              </a:extLst>
            </p:cNvPr>
            <p:cNvSpPr txBox="1"/>
            <p:nvPr/>
          </p:nvSpPr>
          <p:spPr>
            <a:xfrm>
              <a:off x="4700646" y="2863666"/>
              <a:ext cx="125730" cy="305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35" dirty="0">
                  <a:latin typeface="Symbol"/>
                  <a:cs typeface="Symbol"/>
                </a:rPr>
                <a:t>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106" name="object 54">
              <a:extLst>
                <a:ext uri="{FF2B5EF4-FFF2-40B4-BE49-F238E27FC236}">
                  <a16:creationId xmlns:a16="http://schemas.microsoft.com/office/drawing/2014/main" id="{7CF9FD75-1CE3-48F6-ADAB-DE621FF842DB}"/>
                </a:ext>
              </a:extLst>
            </p:cNvPr>
            <p:cNvSpPr txBox="1"/>
            <p:nvPr/>
          </p:nvSpPr>
          <p:spPr>
            <a:xfrm>
              <a:off x="4137431" y="3152056"/>
              <a:ext cx="125730" cy="305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35" dirty="0">
                  <a:latin typeface="Symbol"/>
                  <a:cs typeface="Symbol"/>
                </a:rPr>
                <a:t>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107" name="object 55">
              <a:extLst>
                <a:ext uri="{FF2B5EF4-FFF2-40B4-BE49-F238E27FC236}">
                  <a16:creationId xmlns:a16="http://schemas.microsoft.com/office/drawing/2014/main" id="{01E6A638-CDAB-41FD-A739-F28409CF0D1C}"/>
                </a:ext>
              </a:extLst>
            </p:cNvPr>
            <p:cNvSpPr txBox="1"/>
            <p:nvPr/>
          </p:nvSpPr>
          <p:spPr>
            <a:xfrm>
              <a:off x="4137431" y="3023554"/>
              <a:ext cx="125730" cy="305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35" dirty="0">
                  <a:latin typeface="Symbol"/>
                  <a:cs typeface="Symbol"/>
                </a:rPr>
                <a:t>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108" name="object 56">
              <a:extLst>
                <a:ext uri="{FF2B5EF4-FFF2-40B4-BE49-F238E27FC236}">
                  <a16:creationId xmlns:a16="http://schemas.microsoft.com/office/drawing/2014/main" id="{0621DEC1-4B2D-4A73-BBC3-85BCE2C1E1F1}"/>
                </a:ext>
              </a:extLst>
            </p:cNvPr>
            <p:cNvSpPr txBox="1"/>
            <p:nvPr/>
          </p:nvSpPr>
          <p:spPr>
            <a:xfrm>
              <a:off x="4137431" y="3312524"/>
              <a:ext cx="125730" cy="305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35" dirty="0">
                  <a:latin typeface="Symbol"/>
                  <a:cs typeface="Symbol"/>
                </a:rPr>
                <a:t>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109" name="object 57">
              <a:extLst>
                <a:ext uri="{FF2B5EF4-FFF2-40B4-BE49-F238E27FC236}">
                  <a16:creationId xmlns:a16="http://schemas.microsoft.com/office/drawing/2014/main" id="{D03BA1A2-BD3C-45B5-AE0C-748E90AF1A5F}"/>
                </a:ext>
              </a:extLst>
            </p:cNvPr>
            <p:cNvSpPr txBox="1"/>
            <p:nvPr/>
          </p:nvSpPr>
          <p:spPr>
            <a:xfrm>
              <a:off x="4137431" y="2863666"/>
              <a:ext cx="125730" cy="305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35" dirty="0">
                  <a:latin typeface="Symbol"/>
                  <a:cs typeface="Symbol"/>
                </a:rPr>
                <a:t>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110" name="object 58">
              <a:extLst>
                <a:ext uri="{FF2B5EF4-FFF2-40B4-BE49-F238E27FC236}">
                  <a16:creationId xmlns:a16="http://schemas.microsoft.com/office/drawing/2014/main" id="{7B7A98DF-C104-470A-892D-C9FCA5B646B3}"/>
                </a:ext>
              </a:extLst>
            </p:cNvPr>
            <p:cNvSpPr txBox="1"/>
            <p:nvPr/>
          </p:nvSpPr>
          <p:spPr>
            <a:xfrm>
              <a:off x="2213457" y="3044866"/>
              <a:ext cx="1775460" cy="3098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spc="50" dirty="0">
                  <a:latin typeface="Symbol"/>
                  <a:cs typeface="Symbol"/>
                </a:rPr>
                <a:t></a:t>
              </a:r>
              <a:r>
                <a:rPr sz="1950" spc="-70" dirty="0">
                  <a:latin typeface="Times New Roman"/>
                  <a:cs typeface="Times New Roman"/>
                </a:rPr>
                <a:t> </a:t>
              </a:r>
              <a:r>
                <a:rPr sz="1950" spc="20" dirty="0">
                  <a:latin typeface="Times New Roman"/>
                  <a:cs typeface="Times New Roman"/>
                </a:rPr>
                <a:t>0.707</a:t>
              </a:r>
              <a:r>
                <a:rPr sz="1950" spc="-95" dirty="0">
                  <a:latin typeface="Times New Roman"/>
                  <a:cs typeface="Times New Roman"/>
                </a:rPr>
                <a:t> </a:t>
              </a:r>
              <a:r>
                <a:rPr sz="1950" spc="90" dirty="0">
                  <a:latin typeface="Symbol"/>
                  <a:cs typeface="Symbol"/>
                </a:rPr>
                <a:t></a:t>
              </a:r>
              <a:r>
                <a:rPr sz="1950" spc="-65" dirty="0">
                  <a:latin typeface="Times New Roman"/>
                  <a:cs typeface="Times New Roman"/>
                </a:rPr>
                <a:t> </a:t>
              </a:r>
              <a:r>
                <a:rPr sz="1950" spc="30" dirty="0">
                  <a:latin typeface="Times New Roman"/>
                  <a:cs typeface="Times New Roman"/>
                </a:rPr>
                <a:t>20</a:t>
              </a:r>
              <a:r>
                <a:rPr sz="1950" spc="-310" dirty="0">
                  <a:latin typeface="Times New Roman"/>
                  <a:cs typeface="Times New Roman"/>
                </a:rPr>
                <a:t> </a:t>
              </a:r>
              <a:r>
                <a:rPr sz="1950" spc="35" dirty="0">
                  <a:latin typeface="Times New Roman"/>
                  <a:cs typeface="Times New Roman"/>
                </a:rPr>
                <a:t>log</a:t>
              </a:r>
              <a:endParaRPr sz="1950" dirty="0">
                <a:latin typeface="Times New Roman"/>
                <a:cs typeface="Times New Roman"/>
              </a:endParaRPr>
            </a:p>
          </p:txBody>
        </p:sp>
      </p:grpSp>
      <p:sp>
        <p:nvSpPr>
          <p:cNvPr id="111" name="object 26">
            <a:extLst>
              <a:ext uri="{FF2B5EF4-FFF2-40B4-BE49-F238E27FC236}">
                <a16:creationId xmlns:a16="http://schemas.microsoft.com/office/drawing/2014/main" id="{81ED07E3-A53C-4428-BF46-05709B200DDA}"/>
              </a:ext>
            </a:extLst>
          </p:cNvPr>
          <p:cNvSpPr txBox="1"/>
          <p:nvPr/>
        </p:nvSpPr>
        <p:spPr>
          <a:xfrm>
            <a:off x="7036947" y="1699104"/>
            <a:ext cx="989473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950" i="1" spc="265" dirty="0">
                <a:latin typeface="Times New Roman"/>
                <a:cs typeface="Times New Roman"/>
              </a:rPr>
              <a:t>, </a:t>
            </a:r>
            <a:r>
              <a:rPr sz="1950" i="1" spc="265" dirty="0">
                <a:latin typeface="Times New Roman"/>
                <a:cs typeface="Times New Roman"/>
              </a:rPr>
              <a:t>X</a:t>
            </a:r>
            <a:r>
              <a:rPr sz="1725" i="1" spc="67" baseline="-24154" dirty="0">
                <a:latin typeface="Times New Roman"/>
                <a:cs typeface="Times New Roman"/>
              </a:rPr>
              <a:t>C</a:t>
            </a:r>
            <a:r>
              <a:rPr lang="en-US" altLang="ko-KR" sz="1800" i="1" spc="265" dirty="0">
                <a:latin typeface="Times New Roman"/>
                <a:cs typeface="Times New Roman"/>
              </a:rPr>
              <a:t>= R</a:t>
            </a:r>
            <a:endParaRPr sz="1725" baseline="-24154" dirty="0">
              <a:latin typeface="Times New Roman"/>
              <a:cs typeface="Times New Roman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5093D848-3737-429C-94E9-8BE2CCA0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666689"/>
            <a:ext cx="4430508" cy="2858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D16098E-6B47-4409-BA46-F1BDC58AA00C}"/>
              </a:ext>
            </a:extLst>
          </p:cNvPr>
          <p:cNvSpPr/>
          <p:nvPr/>
        </p:nvSpPr>
        <p:spPr>
          <a:xfrm>
            <a:off x="4932040" y="3644955"/>
            <a:ext cx="4043409" cy="18913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※ 1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차 필터의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fc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는 변하지 않는다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차 필터는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fc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가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-3dB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지점이고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 주파수마다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-20dB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씩 감쇄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차 필터는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fc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가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-6dB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감쇄하고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 주파수마다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-40dB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씩 감쇄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38F41E5-9EED-401D-B303-D4055C95B9F8}"/>
              </a:ext>
            </a:extLst>
          </p:cNvPr>
          <p:cNvCxnSpPr>
            <a:cxnSpLocks/>
          </p:cNvCxnSpPr>
          <p:nvPr/>
        </p:nvCxnSpPr>
        <p:spPr bwMode="auto">
          <a:xfrm>
            <a:off x="5148064" y="5825573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02786DA-250A-4B76-A79E-8E3D8C415D02}"/>
              </a:ext>
            </a:extLst>
          </p:cNvPr>
          <p:cNvCxnSpPr>
            <a:cxnSpLocks/>
          </p:cNvCxnSpPr>
          <p:nvPr/>
        </p:nvCxnSpPr>
        <p:spPr bwMode="auto">
          <a:xfrm>
            <a:off x="7117299" y="5834864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98029A1-7B2F-4D67-8F9C-E79C97400054}"/>
              </a:ext>
            </a:extLst>
          </p:cNvPr>
          <p:cNvSpPr/>
          <p:nvPr/>
        </p:nvSpPr>
        <p:spPr>
          <a:xfrm>
            <a:off x="5076056" y="5929535"/>
            <a:ext cx="1306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차 필터 특성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3ECF38E-BDE4-48E6-A8F9-3A132C2BB972}"/>
              </a:ext>
            </a:extLst>
          </p:cNvPr>
          <p:cNvSpPr/>
          <p:nvPr/>
        </p:nvSpPr>
        <p:spPr>
          <a:xfrm>
            <a:off x="7020272" y="5897580"/>
            <a:ext cx="1306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차 필터 특성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8" name="object 37">
            <a:extLst>
              <a:ext uri="{FF2B5EF4-FFF2-40B4-BE49-F238E27FC236}">
                <a16:creationId xmlns:a16="http://schemas.microsoft.com/office/drawing/2014/main" id="{6A7678F4-95B5-4272-8C46-7F018D261E75}"/>
              </a:ext>
            </a:extLst>
          </p:cNvPr>
          <p:cNvSpPr txBox="1"/>
          <p:nvPr/>
        </p:nvSpPr>
        <p:spPr>
          <a:xfrm>
            <a:off x="320158" y="3356992"/>
            <a:ext cx="287718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0985" algn="l"/>
              </a:tabLst>
            </a:pPr>
            <a:r>
              <a:rPr sz="1600" b="1" dirty="0">
                <a:latin typeface="Arial"/>
                <a:cs typeface="Arial"/>
              </a:rPr>
              <a:t>-	</a:t>
            </a:r>
            <a:r>
              <a:rPr lang="en-US" altLang="ko-KR" sz="1600" b="1" dirty="0">
                <a:latin typeface="맑은 고딕"/>
                <a:cs typeface="맑은 고딕"/>
              </a:rPr>
              <a:t>Slope</a:t>
            </a:r>
            <a:endParaRPr sz="1600" b="1" dirty="0">
              <a:latin typeface="맑은 고딕"/>
              <a:cs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DA1596-F7E4-452F-A670-877D2745B251}"/>
              </a:ext>
            </a:extLst>
          </p:cNvPr>
          <p:cNvSpPr txBox="1">
            <a:spLocks/>
          </p:cNvSpPr>
          <p:nvPr/>
        </p:nvSpPr>
        <p:spPr bwMode="auto">
          <a:xfrm>
            <a:off x="44605" y="244484"/>
            <a:ext cx="9099395" cy="49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kern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Active </a:t>
            </a:r>
            <a:r>
              <a:rPr lang="en-US" altLang="ko-KR" sz="3200" kern="0" spc="-229" dirty="0">
                <a:solidFill>
                  <a:schemeClr val="tx1"/>
                </a:solidFill>
                <a:effectLst/>
                <a:latin typeface="+mn-ea"/>
                <a:ea typeface="+mn-ea"/>
              </a:rPr>
              <a:t>Low Pass Filter</a:t>
            </a:r>
            <a:r>
              <a:rPr lang="ko-KR" altLang="en-US" sz="3200" kern="0" spc="-229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3200" kern="0" spc="-229" dirty="0">
                <a:solidFill>
                  <a:schemeClr val="tx1"/>
                </a:solidFill>
                <a:effectLst/>
                <a:latin typeface="+mn-ea"/>
                <a:ea typeface="+mn-ea"/>
              </a:rPr>
              <a:t>( Gain / Slope )</a:t>
            </a:r>
            <a:endParaRPr lang="ko-KR" altLang="en-US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989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5426372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kern="0" dirty="0">
                <a:solidFill>
                  <a:srgbClr val="282828"/>
                </a:solidFill>
                <a:effectLst/>
                <a:latin typeface="+mn-ea"/>
                <a:ea typeface="+mn-ea"/>
              </a:rPr>
              <a:t>실험</a:t>
            </a:r>
            <a:r>
              <a:rPr lang="en-US" altLang="ko-KR" sz="3600" kern="0" dirty="0">
                <a:solidFill>
                  <a:srgbClr val="282828"/>
                </a:solidFill>
                <a:effectLst/>
                <a:latin typeface="+mn-ea"/>
                <a:ea typeface="+mn-ea"/>
              </a:rPr>
              <a:t>1 : 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1st order LPF </a:t>
            </a:r>
            <a:endParaRPr lang="ko-KR" altLang="en-US" sz="3400" kern="0" dirty="0">
              <a:solidFill>
                <a:schemeClr val="tx1"/>
              </a:solidFill>
              <a:effectLst/>
              <a:latin typeface="+mn-ea"/>
              <a:ea typeface="+mn-ea"/>
              <a:cs typeface="HY헤드라인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E6CC4-17C0-445A-A38A-070199D3F677}"/>
              </a:ext>
            </a:extLst>
          </p:cNvPr>
          <p:cNvSpPr/>
          <p:nvPr/>
        </p:nvSpPr>
        <p:spPr>
          <a:xfrm>
            <a:off x="51927" y="987014"/>
            <a:ext cx="1867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sz="1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6-1</a:t>
            </a:r>
            <a:r>
              <a:rPr lang="ko-KR" altLang="en-US" sz="1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1st order LPF</a:t>
            </a:r>
            <a:endParaRPr lang="ko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2777C2-7FEC-4701-BACB-72E3176BA3D7}"/>
              </a:ext>
            </a:extLst>
          </p:cNvPr>
          <p:cNvSpPr/>
          <p:nvPr/>
        </p:nvSpPr>
        <p:spPr>
          <a:xfrm>
            <a:off x="4296929" y="948934"/>
            <a:ext cx="4744714" cy="3380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i="1" dirty="0">
                <a:solidFill>
                  <a:srgbClr val="000000"/>
                </a:solidFill>
                <a:latin typeface="+mn-ea"/>
              </a:rPr>
              <a:t>시험 순서</a:t>
            </a:r>
            <a:endParaRPr lang="en-US" altLang="ko-KR" sz="1200" b="1" i="1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그림 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6-1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의 회로를 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구성하시오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i="1" dirty="0">
                <a:solidFill>
                  <a:srgbClr val="000000"/>
                </a:solidFill>
                <a:latin typeface="+mn-ea"/>
              </a:rPr>
              <a:t>R</a:t>
            </a:r>
            <a:r>
              <a:rPr lang="en-US" altLang="ko-KR" sz="1200" i="1" baseline="-25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 1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kΩ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C= 0.01uF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으로 하고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전원 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10V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-10V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를 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연결하시오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주파수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응답 시뮬레이션을 수행하고 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6-1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의 각 주파수의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gain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fc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측정하고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계산치와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비교하시오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C=0.02uF, 0.04uF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변경하고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2), 3)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반복하시오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※ simulation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결과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graph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축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 logscale, y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축은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로 변경하여 측정하고 기록한다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C=0.02uF, 0.04uF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변경하고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2), 3)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반복하시오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200" b="1" i="1" dirty="0">
                <a:solidFill>
                  <a:srgbClr val="000000"/>
                </a:solidFill>
                <a:latin typeface="+mn-ea"/>
              </a:rPr>
              <a:t>Capacitor</a:t>
            </a:r>
            <a:r>
              <a:rPr lang="ko-KR" altLang="en-US" sz="1200" b="1" i="1" dirty="0">
                <a:solidFill>
                  <a:srgbClr val="000000"/>
                </a:solidFill>
                <a:latin typeface="+mn-ea"/>
              </a:rPr>
              <a:t>의 용량변화와 </a:t>
            </a:r>
            <a:r>
              <a:rPr lang="en-US" altLang="ko-KR" sz="1200" b="1" i="1" dirty="0">
                <a:solidFill>
                  <a:srgbClr val="000000"/>
                </a:solidFill>
                <a:latin typeface="+mn-ea"/>
              </a:rPr>
              <a:t>1/2</a:t>
            </a:r>
            <a:r>
              <a:rPr lang="ko-KR" altLang="en-US" sz="1200" b="1" i="1" dirty="0">
                <a:solidFill>
                  <a:srgbClr val="000000"/>
                </a:solidFill>
                <a:latin typeface="+mn-ea"/>
              </a:rPr>
              <a:t>차 </a:t>
            </a:r>
            <a:r>
              <a:rPr lang="en-US" altLang="ko-KR" sz="1200" b="1" i="1" dirty="0">
                <a:solidFill>
                  <a:srgbClr val="000000"/>
                </a:solidFill>
                <a:latin typeface="+mn-ea"/>
              </a:rPr>
              <a:t>filter </a:t>
            </a:r>
            <a:r>
              <a:rPr lang="ko-KR" altLang="en-US" sz="1200" b="1" i="1" dirty="0">
                <a:solidFill>
                  <a:srgbClr val="000000"/>
                </a:solidFill>
                <a:latin typeface="+mn-ea"/>
              </a:rPr>
              <a:t>와</a:t>
            </a:r>
            <a:r>
              <a:rPr lang="en-US" altLang="ko-KR" sz="1200" b="1" i="1" dirty="0">
                <a:solidFill>
                  <a:srgbClr val="000000"/>
                </a:solidFill>
                <a:latin typeface="+mn-ea"/>
              </a:rPr>
              <a:t> filter </a:t>
            </a:r>
            <a:r>
              <a:rPr lang="ko-KR" altLang="en-US" sz="1200" b="1" i="1" dirty="0" err="1">
                <a:solidFill>
                  <a:srgbClr val="000000"/>
                </a:solidFill>
                <a:latin typeface="+mn-ea"/>
              </a:rPr>
              <a:t>특성간의</a:t>
            </a:r>
            <a:r>
              <a:rPr lang="ko-KR" altLang="en-US" sz="1200" b="1" i="1" dirty="0">
                <a:solidFill>
                  <a:srgbClr val="000000"/>
                </a:solidFill>
                <a:latin typeface="+mn-ea"/>
              </a:rPr>
              <a:t> 상관 관계를 </a:t>
            </a:r>
            <a:r>
              <a:rPr lang="ko-KR" altLang="en-US" sz="1200" b="1" i="1" dirty="0" err="1">
                <a:solidFill>
                  <a:srgbClr val="000000"/>
                </a:solidFill>
                <a:latin typeface="+mn-ea"/>
              </a:rPr>
              <a:t>비교하시오</a:t>
            </a:r>
            <a:r>
              <a:rPr lang="en-US" altLang="ko-KR" sz="1200" b="1" i="1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200" b="1" i="1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339B6-B412-4591-92AE-CA168D4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0" y="980728"/>
            <a:ext cx="4192178" cy="2931206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C818B9F-99AA-49C0-8939-01DBA83D1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3027"/>
              </p:ext>
            </p:extLst>
          </p:nvPr>
        </p:nvGraphicFramePr>
        <p:xfrm>
          <a:off x="451847" y="4310068"/>
          <a:ext cx="8008585" cy="2502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7772">
                  <a:extLst>
                    <a:ext uri="{9D8B030D-6E8A-4147-A177-3AD203B41FA5}">
                      <a16:colId xmlns:a16="http://schemas.microsoft.com/office/drawing/2014/main" val="2734839406"/>
                    </a:ext>
                  </a:extLst>
                </a:gridCol>
                <a:gridCol w="1427440">
                  <a:extLst>
                    <a:ext uri="{9D8B030D-6E8A-4147-A177-3AD203B41FA5}">
                      <a16:colId xmlns:a16="http://schemas.microsoft.com/office/drawing/2014/main" val="1381806839"/>
                    </a:ext>
                  </a:extLst>
                </a:gridCol>
                <a:gridCol w="1219396">
                  <a:extLst>
                    <a:ext uri="{9D8B030D-6E8A-4147-A177-3AD203B41FA5}">
                      <a16:colId xmlns:a16="http://schemas.microsoft.com/office/drawing/2014/main" val="685674319"/>
                    </a:ext>
                  </a:extLst>
                </a:gridCol>
                <a:gridCol w="1354884">
                  <a:extLst>
                    <a:ext uri="{9D8B030D-6E8A-4147-A177-3AD203B41FA5}">
                      <a16:colId xmlns:a16="http://schemas.microsoft.com/office/drawing/2014/main" val="578444929"/>
                    </a:ext>
                  </a:extLst>
                </a:gridCol>
                <a:gridCol w="812931">
                  <a:extLst>
                    <a:ext uri="{9D8B030D-6E8A-4147-A177-3AD203B41FA5}">
                      <a16:colId xmlns:a16="http://schemas.microsoft.com/office/drawing/2014/main" val="1621479566"/>
                    </a:ext>
                  </a:extLst>
                </a:gridCol>
                <a:gridCol w="1016162">
                  <a:extLst>
                    <a:ext uri="{9D8B030D-6E8A-4147-A177-3AD203B41FA5}">
                      <a16:colId xmlns:a16="http://schemas.microsoft.com/office/drawing/2014/main" val="3222280222"/>
                    </a:ext>
                  </a:extLst>
                </a:gridCol>
              </a:tblGrid>
              <a:tr h="3766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 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6-1. 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1st order LPF 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657549"/>
                  </a:ext>
                </a:extLst>
              </a:tr>
              <a:tr h="563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Frequency [Hz]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Gain[dB]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@c=0.01u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Gain[dB]</a:t>
                      </a:r>
                    </a:p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@</a:t>
                      </a:r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c=0.02u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Gain[dB]</a:t>
                      </a:r>
                    </a:p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@</a:t>
                      </a:r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c=0.04u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fc = 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Slop=?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16753"/>
                  </a:ext>
                </a:extLst>
              </a:tr>
              <a:tr h="3766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[kHz]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[dB/decade]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22574"/>
                  </a:ext>
                </a:extLst>
              </a:tr>
              <a:tr h="376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1k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73863"/>
                  </a:ext>
                </a:extLst>
              </a:tr>
              <a:tr h="376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10k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49940"/>
                  </a:ext>
                </a:extLst>
              </a:tr>
              <a:tr h="376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100k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8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5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2" y="176331"/>
            <a:ext cx="578641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실험</a:t>
            </a:r>
            <a:r>
              <a:rPr lang="en-US" altLang="ko-KR" sz="3600" dirty="0">
                <a:solidFill>
                  <a:srgbClr val="282828"/>
                </a:solidFill>
                <a:effectLst/>
                <a:latin typeface="+mn-ea"/>
                <a:ea typeface="+mn-ea"/>
              </a:rPr>
              <a:t>2 : </a:t>
            </a:r>
            <a:r>
              <a:rPr lang="en-US" altLang="ko-KR" sz="36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2</a:t>
            </a:r>
            <a:r>
              <a:rPr lang="en-US" altLang="ko-KR" sz="3600" b="1" baseline="30000" dirty="0">
                <a:solidFill>
                  <a:srgbClr val="000000"/>
                </a:solidFill>
                <a:effectLst/>
                <a:latin typeface="+mn-ea"/>
                <a:ea typeface="+mn-ea"/>
              </a:rPr>
              <a:t>nd</a:t>
            </a:r>
            <a:r>
              <a:rPr lang="en-US" altLang="ko-KR" sz="36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order LPF</a:t>
            </a:r>
            <a:endParaRPr lang="ko-KR" altLang="en-US" sz="3400" dirty="0">
              <a:solidFill>
                <a:schemeClr val="tx1"/>
              </a:solidFill>
              <a:effectLst/>
              <a:latin typeface="+mn-ea"/>
              <a:ea typeface="+mn-ea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3A04CF7-F905-46E8-8470-F4BF1B1DD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77773"/>
              </p:ext>
            </p:extLst>
          </p:nvPr>
        </p:nvGraphicFramePr>
        <p:xfrm>
          <a:off x="451846" y="4033435"/>
          <a:ext cx="8512641" cy="2688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4840">
                  <a:extLst>
                    <a:ext uri="{9D8B030D-6E8A-4147-A177-3AD203B41FA5}">
                      <a16:colId xmlns:a16="http://schemas.microsoft.com/office/drawing/2014/main" val="2734839406"/>
                    </a:ext>
                  </a:extLst>
                </a:gridCol>
                <a:gridCol w="1517282">
                  <a:extLst>
                    <a:ext uri="{9D8B030D-6E8A-4147-A177-3AD203B41FA5}">
                      <a16:colId xmlns:a16="http://schemas.microsoft.com/office/drawing/2014/main" val="138180683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68567431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57844492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21479566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3222280222"/>
                    </a:ext>
                  </a:extLst>
                </a:gridCol>
              </a:tblGrid>
              <a:tr h="41386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 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6-2. 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altLang="ko-KR" sz="2000" b="1" baseline="30000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nd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order LPF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657549"/>
                  </a:ext>
                </a:extLst>
              </a:tr>
              <a:tr h="578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Frequency [Hz]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Gain[dB]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@c=0.01u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Gain[dB]</a:t>
                      </a:r>
                    </a:p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@</a:t>
                      </a:r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c=0.02u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Gain[dB]</a:t>
                      </a:r>
                    </a:p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@</a:t>
                      </a:r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c=0.04u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fc = 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Slop=?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16753"/>
                  </a:ext>
                </a:extLst>
              </a:tr>
              <a:tr h="4138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[kHz]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[dB/decade]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22574"/>
                  </a:ext>
                </a:extLst>
              </a:tr>
              <a:tr h="413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1k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73863"/>
                  </a:ext>
                </a:extLst>
              </a:tr>
              <a:tr h="413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10k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49940"/>
                  </a:ext>
                </a:extLst>
              </a:tr>
              <a:tr h="413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100k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8085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4B458B-6D66-4CB8-9401-677549CD9152}"/>
              </a:ext>
            </a:extLst>
          </p:cNvPr>
          <p:cNvSpPr/>
          <p:nvPr/>
        </p:nvSpPr>
        <p:spPr>
          <a:xfrm>
            <a:off x="84275" y="1062662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sz="1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6-2</a:t>
            </a:r>
            <a:r>
              <a:rPr lang="ko-KR" altLang="en-US" sz="1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2nd order LPF</a:t>
            </a:r>
            <a:endParaRPr lang="ko-KR" altLang="en-US" sz="12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A2129DD-A6EA-458F-A395-3676AABE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5" y="1218454"/>
            <a:ext cx="4090533" cy="27866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4AAB38-9AEF-4A4E-83E0-33F44AEF2463}"/>
              </a:ext>
            </a:extLst>
          </p:cNvPr>
          <p:cNvSpPr/>
          <p:nvPr/>
        </p:nvSpPr>
        <p:spPr>
          <a:xfrm>
            <a:off x="4315304" y="1045856"/>
            <a:ext cx="4744714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1" dirty="0">
                <a:solidFill>
                  <a:srgbClr val="000000"/>
                </a:solidFill>
                <a:latin typeface="+mn-ea"/>
              </a:rPr>
              <a:t>시험 순서</a:t>
            </a:r>
            <a:endParaRPr lang="en-US" altLang="ko-KR" sz="1400" b="1" i="1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그림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6-2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의 회로를 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구성하시오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i="1" dirty="0">
                <a:solidFill>
                  <a:srgbClr val="000000"/>
                </a:solidFill>
                <a:latin typeface="+mn-ea"/>
              </a:rPr>
              <a:t>R</a:t>
            </a:r>
            <a:r>
              <a:rPr lang="en-US" altLang="ko-KR" sz="1400" i="1" baseline="-25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= 1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kΩ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C= 0.01uF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으로 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전원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10V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-10V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를 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연결하시오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주파수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응답 시뮬레이션을 수행하고 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6-2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의 각 주파수의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gain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fc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측정하고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계산치와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비교하시오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C=0.02uF, 0.04uF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변경하고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2), 3)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반복하시오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※ simulation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결과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graph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x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축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 logscale, y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축은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로 변경하여 측정하고 기록한다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36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130432" y="15136"/>
            <a:ext cx="9338111" cy="354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9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B-9 </a:t>
            </a:r>
            <a:r>
              <a:rPr lang="ko-KR" altLang="en-US" dirty="0"/>
              <a:t>다이오드의 특성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ko-KR" altLang="en-US" b="1" dirty="0"/>
              <a:t> 다이오드의 </a:t>
            </a:r>
            <a:r>
              <a:rPr lang="en-US" altLang="ko-KR" b="1" dirty="0"/>
              <a:t>V-I</a:t>
            </a:r>
            <a:r>
              <a:rPr lang="ko-KR" altLang="en-US" b="1" dirty="0"/>
              <a:t> 특성</a:t>
            </a:r>
            <a:r>
              <a:rPr lang="ko-KR" altLang="en-US" dirty="0"/>
              <a:t> 및 정류회로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7</a:t>
            </a:r>
            <a:r>
              <a:rPr lang="ko-KR" altLang="en-US" dirty="0"/>
              <a:t>주차 결과 보고서</a:t>
            </a:r>
            <a:r>
              <a:rPr lang="en-US" altLang="ko-KR" dirty="0"/>
              <a:t>(O)+9</a:t>
            </a:r>
            <a:r>
              <a:rPr lang="ko-KR" altLang="en-US" dirty="0"/>
              <a:t>주차 예비 보고서</a:t>
            </a:r>
            <a:r>
              <a:rPr lang="en-US" altLang="ko-KR" dirty="0"/>
              <a:t>(X) 9</a:t>
            </a:r>
            <a:r>
              <a:rPr lang="ko-KR" altLang="en-US" dirty="0"/>
              <a:t>주차에 제출</a:t>
            </a:r>
            <a:r>
              <a:rPr lang="en-US" altLang="ko-KR" dirty="0"/>
              <a:t>, </a:t>
            </a:r>
            <a:r>
              <a:rPr lang="ko-KR" altLang="en-US" dirty="0"/>
              <a:t>실험</a:t>
            </a:r>
            <a:r>
              <a:rPr lang="en-US" altLang="ko-KR" dirty="0"/>
              <a:t>1/2 SPICE file.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4. </a:t>
            </a:r>
            <a:r>
              <a:rPr lang="ko-KR" altLang="en-US" dirty="0"/>
              <a:t>중간 고사 </a:t>
            </a:r>
            <a:r>
              <a:rPr lang="en-US" altLang="ko-KR" dirty="0"/>
              <a:t>: 10.18~20, 1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실험</a:t>
            </a:r>
            <a:r>
              <a:rPr lang="en-US" altLang="ko-KR" dirty="0"/>
              <a:t>/50</a:t>
            </a:r>
            <a:r>
              <a:rPr lang="ko-KR" altLang="en-US" dirty="0"/>
              <a:t>분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Noto Sans KR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85947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주파수 특성 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simulation setting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EBE6B9-1FDA-4C36-9CC3-C53D6B49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471612"/>
            <a:ext cx="8620125" cy="391477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AEDAA49-532C-43E5-AB4A-1177639726D8}"/>
              </a:ext>
            </a:extLst>
          </p:cNvPr>
          <p:cNvSpPr/>
          <p:nvPr/>
        </p:nvSpPr>
        <p:spPr bwMode="auto">
          <a:xfrm>
            <a:off x="2123728" y="1916832"/>
            <a:ext cx="1656184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289F84-1039-4BBC-8D16-BF6CB609A75C}"/>
              </a:ext>
            </a:extLst>
          </p:cNvPr>
          <p:cNvSpPr/>
          <p:nvPr/>
        </p:nvSpPr>
        <p:spPr bwMode="auto">
          <a:xfrm>
            <a:off x="7668344" y="1979712"/>
            <a:ext cx="576064" cy="8732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80653D-0E98-4B5A-95E4-A190E36D4135}"/>
              </a:ext>
            </a:extLst>
          </p:cNvPr>
          <p:cNvSpPr/>
          <p:nvPr/>
        </p:nvSpPr>
        <p:spPr bwMode="auto">
          <a:xfrm>
            <a:off x="4201545" y="2234590"/>
            <a:ext cx="1306559" cy="61834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94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85947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Bode plot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설정법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44C392-0BBD-437B-97C0-998A9582CCCF}"/>
              </a:ext>
            </a:extLst>
          </p:cNvPr>
          <p:cNvSpPr/>
          <p:nvPr/>
        </p:nvSpPr>
        <p:spPr>
          <a:xfrm>
            <a:off x="467544" y="980728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1) </a:t>
            </a:r>
            <a:r>
              <a:rPr lang="en-US" altLang="ko-KR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Marker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설정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C1C7A6-20CE-4C72-A71C-F495A3C9FF51}"/>
              </a:ext>
            </a:extLst>
          </p:cNvPr>
          <p:cNvGrpSpPr/>
          <p:nvPr/>
        </p:nvGrpSpPr>
        <p:grpSpPr>
          <a:xfrm>
            <a:off x="809424" y="1539949"/>
            <a:ext cx="7867032" cy="5141720"/>
            <a:chOff x="809424" y="1539949"/>
            <a:chExt cx="6444208" cy="43373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E2E21C-1F77-493A-9F11-27136BD36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24" y="1539949"/>
              <a:ext cx="6444208" cy="4337323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35566C5-77A2-485A-A7DC-70AE27458970}"/>
                </a:ext>
              </a:extLst>
            </p:cNvPr>
            <p:cNvSpPr/>
            <p:nvPr/>
          </p:nvSpPr>
          <p:spPr bwMode="auto">
            <a:xfrm>
              <a:off x="5580112" y="3438826"/>
              <a:ext cx="1368152" cy="35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F13E72C-9390-4411-8E2E-352305BE5B93}"/>
                </a:ext>
              </a:extLst>
            </p:cNvPr>
            <p:cNvSpPr/>
            <p:nvPr/>
          </p:nvSpPr>
          <p:spPr bwMode="auto">
            <a:xfrm>
              <a:off x="3455464" y="4881439"/>
              <a:ext cx="1116536" cy="87322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830155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407263A48D5459A601245C17953D3" ma:contentTypeVersion="10" ma:contentTypeDescription="Create a new document." ma:contentTypeScope="" ma:versionID="2b4bcc3a7c6cd82406a8acbdc7a76768">
  <xsd:schema xmlns:xsd="http://www.w3.org/2001/XMLSchema" xmlns:xs="http://www.w3.org/2001/XMLSchema" xmlns:p="http://schemas.microsoft.com/office/2006/metadata/properties" xmlns:ns3="2a1a176e-c241-4100-990a-38cf4e6ad19b" targetNamespace="http://schemas.microsoft.com/office/2006/metadata/properties" ma:root="true" ma:fieldsID="1552bcc2f35f9c5528bcde0e58c86268" ns3:_="">
    <xsd:import namespace="2a1a176e-c241-4100-990a-38cf4e6ad1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a176e-c241-4100-990a-38cf4e6ad1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5535AE-6192-4197-83B3-1FC2350D77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F67EF-E605-4F9E-A1D9-C5E9229A1C2D}">
  <ds:schemaRefs>
    <ds:schemaRef ds:uri="http://schemas.microsoft.com/office/2006/documentManagement/types"/>
    <ds:schemaRef ds:uri="http://schemas.microsoft.com/office/infopath/2007/PartnerControls"/>
    <ds:schemaRef ds:uri="2a1a176e-c241-4100-990a-38cf4e6ad19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503CE8-8A44-4D9B-955D-93ABF785FF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1a176e-c241-4100-990a-38cf4e6ad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17697</TotalTime>
  <Pages>16</Pages>
  <Words>745</Words>
  <Characters>0</Characters>
  <Application>Microsoft Office PowerPoint</Application>
  <DocSecurity>0</DocSecurity>
  <PresentationFormat>화면 슬라이드 쇼(4:3)</PresentationFormat>
  <Lines>0</Lines>
  <Paragraphs>141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HY헤드라인M</vt:lpstr>
      <vt:lpstr>굴림</vt:lpstr>
      <vt:lpstr>맑은 고딕</vt:lpstr>
      <vt:lpstr>바탕</vt:lpstr>
      <vt:lpstr>Arial</vt:lpstr>
      <vt:lpstr>Century Gothic</vt:lpstr>
      <vt:lpstr>Symbol</vt:lpstr>
      <vt:lpstr>Times New Roman</vt:lpstr>
      <vt:lpstr>Report</vt:lpstr>
      <vt:lpstr>B7 OP-AMP를이용한기본증폭[2]</vt:lpstr>
      <vt:lpstr>필터 (Filter)</vt:lpstr>
      <vt:lpstr>PowerPoint 프레젠테이션</vt:lpstr>
      <vt:lpstr>PowerPoint 프레젠테이션</vt:lpstr>
      <vt:lpstr>PowerPoint 프레젠테이션</vt:lpstr>
      <vt:lpstr>실험2 : 2nd order LPF</vt:lpstr>
      <vt:lpstr>PowerPoint 프레젠테이션</vt:lpstr>
      <vt:lpstr>추가자료 : 주파수 특성 simulation setting</vt:lpstr>
      <vt:lpstr>추가자료 : Bode plot 설정법</vt:lpstr>
      <vt:lpstr>추가자료 : Bode plot 설정법</vt:lpstr>
      <vt:lpstr>추가자료 : Gain, fc, Slope 측정 방법 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이상곤</cp:lastModifiedBy>
  <cp:revision>317</cp:revision>
  <cp:lastPrinted>2019-02-28T01:57:48Z</cp:lastPrinted>
  <dcterms:modified xsi:type="dcterms:W3CDTF">2021-09-29T12:52:54Z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0x01010000B407263A48D5459A601245C17953D3</vt:lpwstr>
  </property>
</Properties>
</file>