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5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7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1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7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0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B28D-2CDD-428E-8976-C5A947DFB75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ADE-4212-4FC6-A58F-C75A307C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고객 이탈 예측 및 모델링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이다연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7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도입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문제제기 및 연구배경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주제선정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분석 및 결과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실제 적용 </a:t>
            </a:r>
            <a:endParaRPr lang="en-US" altLang="ko-KR" dirty="0" smtClean="0"/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분석의 의의 및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0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고객 이탈 예측 및 모델링</vt:lpstr>
      <vt:lpstr>개요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</cp:revision>
  <dcterms:created xsi:type="dcterms:W3CDTF">2020-08-25T11:55:37Z</dcterms:created>
  <dcterms:modified xsi:type="dcterms:W3CDTF">2020-08-25T13:35:52Z</dcterms:modified>
</cp:coreProperties>
</file>