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3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58413-A6A6-6F3F-870D-A69DBCF9D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CC0ACD-52B2-8911-62F0-78B48641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F02FA-7687-8372-D222-34C3ADD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C2814-B69E-9076-0904-B2B1B7EF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FE355-0F3E-5393-6651-3F9F06C5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4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E0943-8741-9D13-E849-6699AE8E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D76257-B7FC-F4D7-B363-7E62E832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D3909-A5B8-BD3D-5003-8C2FBD71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858AF-92EE-012A-4846-CF6C7AC0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17AFE-67A1-B30C-41A6-B9828C14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5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F18A4F-F69B-B8F2-3462-FF9A535F1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12DDC-B692-B0FB-4A64-B8A8C9141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3436B-786B-CC78-3478-0C8612F1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15603-B795-8A49-F52F-2F48A61E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1DC49-73CE-6248-9CB8-3EC20BC4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0870D-2A32-4C36-A3A4-E424DA35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FE23D-0A8F-D0BA-765B-C6E3DEF9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AA1FE-0090-452F-BDB1-CE8F983F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97265-A0CB-9655-C49F-4F5FE8AB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0002E-36CE-8252-9F0F-7C784EC9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2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B622B-F678-0E8A-4A03-6BB73E94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70E45-7C9D-6983-39CD-B2DBE626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F926D-2BEA-B159-E020-CCC3AAE2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E4B77-A09A-8C05-069B-F29D45A4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30AF2-8862-1047-037C-09493DAF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7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38D96-2512-D57B-3C90-640D9B4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676EB-2EF5-1CC3-8E33-F98A60F86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77083-8E38-571C-F04D-31CDEEE4B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46299-E68E-5B34-51A3-C56A8DD0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20450-936D-8792-9BC1-C000B3BC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E47E2-AD8E-4C17-8D4F-4D12EC3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2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F5D18-4EF7-9C66-91C2-AAD3D996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4BF1A-0B4A-8B74-7AD3-67821AE7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BCA6E-26BB-51C2-A488-08A9FAAB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30279A-34F7-10D1-21F0-B5F61596F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618FDC-2342-DB7F-086F-7D4F99636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E22CA3-2649-736E-98FF-1545B304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0E597-AC6B-8B95-C027-631CCC21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19A72-D1CC-3327-E6E0-6BDBAF1A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8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4A83A-ED9F-DE8D-888E-DCD5606B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8E2851-71D4-F4C3-91C1-47DC9865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C76C0E-66AF-ED3E-AAC3-FBB95750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E49C02-9B34-7956-3BD4-43891347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163C40-13D2-634E-ECC6-E7E6B502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114AE1-8A98-50A2-D621-78CD5EC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FB699-C8B9-5174-11F5-AFD14338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5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2201-8A90-D5CC-2B14-882DBD1E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7CD3C-9A6F-761A-FF1F-540FDA0E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7AF59-BA9D-A1BB-A81A-C045D78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FC29C-698B-8A20-D0AA-8495C4A5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2745B-3863-9AB1-EB07-3E722200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F3B0D-0C1C-2B97-B5A6-28F98FA5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F4E28-C25D-FF2D-BFB4-995298C5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1F3891-57EF-7AD2-F2CE-E9D89F9B5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F68D4-3872-9101-CD8B-58C7CA8D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93FF0-C1D6-B79D-D639-28DC3C8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F121E-6A35-960C-9AD2-493618B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1CE8F-3E2C-E39B-1584-389641CA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9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432C1B-58F8-6133-2124-3F927975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541CB-7333-178E-629E-FF22B4E8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7B802-4210-9CFA-28EF-177850A97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B5B1-0DE1-445F-9EA2-20679B4907AF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C4E7F-E447-2F5D-7344-2E5212E03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80106-F375-7E85-9B94-3584888B8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C703-8835-4B42-B3B2-D65F4552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0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FEF046-0D05-ACFB-C0F8-FE76B29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60" y="0"/>
            <a:ext cx="846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十字 3">
            <a:extLst>
              <a:ext uri="{FF2B5EF4-FFF2-40B4-BE49-F238E27FC236}">
                <a16:creationId xmlns:a16="http://schemas.microsoft.com/office/drawing/2014/main" id="{AF66672F-23C9-476C-AABA-662DEB2D7ECB}"/>
              </a:ext>
            </a:extLst>
          </p:cNvPr>
          <p:cNvSpPr/>
          <p:nvPr/>
        </p:nvSpPr>
        <p:spPr>
          <a:xfrm>
            <a:off x="2013438" y="3615255"/>
            <a:ext cx="2253155" cy="2280582"/>
          </a:xfrm>
          <a:prstGeom prst="quadArrow">
            <a:avLst>
              <a:gd name="adj1" fmla="val 10594"/>
              <a:gd name="adj2" fmla="val 12579"/>
              <a:gd name="adj3" fmla="val 11090"/>
            </a:avLst>
          </a:prstGeom>
          <a:solidFill>
            <a:srgbClr val="FF0000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十字 4">
            <a:extLst>
              <a:ext uri="{FF2B5EF4-FFF2-40B4-BE49-F238E27FC236}">
                <a16:creationId xmlns:a16="http://schemas.microsoft.com/office/drawing/2014/main" id="{696898F2-C9D8-1BBA-BA4F-B38BC388C779}"/>
              </a:ext>
            </a:extLst>
          </p:cNvPr>
          <p:cNvSpPr/>
          <p:nvPr/>
        </p:nvSpPr>
        <p:spPr>
          <a:xfrm>
            <a:off x="7234237" y="3657600"/>
            <a:ext cx="2253155" cy="2280582"/>
          </a:xfrm>
          <a:prstGeom prst="quadArrow">
            <a:avLst>
              <a:gd name="adj1" fmla="val 10594"/>
              <a:gd name="adj2" fmla="val 12579"/>
              <a:gd name="adj3" fmla="val 11090"/>
            </a:avLst>
          </a:prstGeom>
          <a:solidFill>
            <a:srgbClr val="FF0000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4DDFFFD-77A2-036E-C55F-70635B39EBB7}"/>
              </a:ext>
            </a:extLst>
          </p:cNvPr>
          <p:cNvSpPr/>
          <p:nvPr/>
        </p:nvSpPr>
        <p:spPr>
          <a:xfrm>
            <a:off x="2745335" y="2201619"/>
            <a:ext cx="800100" cy="8001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CB5E646-F2BE-A1AF-15CC-087B8BD0ED8F}"/>
              </a:ext>
            </a:extLst>
          </p:cNvPr>
          <p:cNvSpPr/>
          <p:nvPr/>
        </p:nvSpPr>
        <p:spPr>
          <a:xfrm>
            <a:off x="2745335" y="1215538"/>
            <a:ext cx="800100" cy="8001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354086-5F1E-A9A1-BC1F-AEF9663A8D8A}"/>
              </a:ext>
            </a:extLst>
          </p:cNvPr>
          <p:cNvSpPr txBox="1"/>
          <p:nvPr/>
        </p:nvSpPr>
        <p:spPr>
          <a:xfrm>
            <a:off x="2839173" y="1066015"/>
            <a:ext cx="572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5683FE-16E7-B006-DCBF-20F80F90F997}"/>
              </a:ext>
            </a:extLst>
          </p:cNvPr>
          <p:cNvSpPr txBox="1"/>
          <p:nvPr/>
        </p:nvSpPr>
        <p:spPr>
          <a:xfrm>
            <a:off x="2859088" y="2081678"/>
            <a:ext cx="572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DB034FD-3E14-4E15-E131-D6062BDA9F89}"/>
              </a:ext>
            </a:extLst>
          </p:cNvPr>
          <p:cNvGrpSpPr/>
          <p:nvPr/>
        </p:nvGrpSpPr>
        <p:grpSpPr>
          <a:xfrm>
            <a:off x="5377923" y="2688701"/>
            <a:ext cx="800100" cy="1015663"/>
            <a:chOff x="5246688" y="3149768"/>
            <a:chExt cx="800100" cy="101566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4893D85-38B5-3FDA-2155-2683B612079A}"/>
                </a:ext>
              </a:extLst>
            </p:cNvPr>
            <p:cNvSpPr/>
            <p:nvPr/>
          </p:nvSpPr>
          <p:spPr>
            <a:xfrm>
              <a:off x="5246688" y="3276222"/>
              <a:ext cx="800100" cy="800100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BAFD858-3CB1-D64B-1CA0-80196B87DDFC}"/>
                </a:ext>
              </a:extLst>
            </p:cNvPr>
            <p:cNvSpPr txBox="1"/>
            <p:nvPr/>
          </p:nvSpPr>
          <p:spPr>
            <a:xfrm>
              <a:off x="5360846" y="3149768"/>
              <a:ext cx="5725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3B79885-928C-631E-267A-F331BD9ABB6E}"/>
              </a:ext>
            </a:extLst>
          </p:cNvPr>
          <p:cNvGrpSpPr/>
          <p:nvPr/>
        </p:nvGrpSpPr>
        <p:grpSpPr>
          <a:xfrm>
            <a:off x="7950064" y="2093465"/>
            <a:ext cx="800100" cy="1015663"/>
            <a:chOff x="5246688" y="3109128"/>
            <a:chExt cx="800100" cy="101566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FC81EFD-0CE9-F33E-C2A5-E58314A8009F}"/>
                </a:ext>
              </a:extLst>
            </p:cNvPr>
            <p:cNvSpPr/>
            <p:nvPr/>
          </p:nvSpPr>
          <p:spPr>
            <a:xfrm>
              <a:off x="5246688" y="3276222"/>
              <a:ext cx="800100" cy="800100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83157F2-B23C-3E5E-26F0-F78963AEC03E}"/>
                </a:ext>
              </a:extLst>
            </p:cNvPr>
            <p:cNvSpPr txBox="1"/>
            <p:nvPr/>
          </p:nvSpPr>
          <p:spPr>
            <a:xfrm>
              <a:off x="5340526" y="3109128"/>
              <a:ext cx="5725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B53F01E-94A4-FE19-EBF2-EDB13A51D2BA}"/>
              </a:ext>
            </a:extLst>
          </p:cNvPr>
          <p:cNvGrpSpPr/>
          <p:nvPr/>
        </p:nvGrpSpPr>
        <p:grpSpPr>
          <a:xfrm>
            <a:off x="7960764" y="1076175"/>
            <a:ext cx="800100" cy="1015663"/>
            <a:chOff x="5246688" y="3159928"/>
            <a:chExt cx="800100" cy="1015663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80619D2-C2B7-60C4-4DBD-DB2477A4EFB0}"/>
                </a:ext>
              </a:extLst>
            </p:cNvPr>
            <p:cNvSpPr/>
            <p:nvPr/>
          </p:nvSpPr>
          <p:spPr>
            <a:xfrm>
              <a:off x="5246688" y="3276222"/>
              <a:ext cx="800100" cy="800100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B5DD96B-3373-5B40-0B94-7DA1E33701BF}"/>
                </a:ext>
              </a:extLst>
            </p:cNvPr>
            <p:cNvSpPr txBox="1"/>
            <p:nvPr/>
          </p:nvSpPr>
          <p:spPr>
            <a:xfrm>
              <a:off x="5371006" y="3159928"/>
              <a:ext cx="5725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8E0051-3673-825F-60E5-656DC92DCDEF}"/>
              </a:ext>
            </a:extLst>
          </p:cNvPr>
          <p:cNvGrpSpPr/>
          <p:nvPr/>
        </p:nvGrpSpPr>
        <p:grpSpPr>
          <a:xfrm>
            <a:off x="9283700" y="1563851"/>
            <a:ext cx="800100" cy="1015663"/>
            <a:chOff x="5246688" y="3129098"/>
            <a:chExt cx="800100" cy="1015663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AF29E1D-D15F-8D20-7824-0C25150E15E5}"/>
                </a:ext>
              </a:extLst>
            </p:cNvPr>
            <p:cNvSpPr/>
            <p:nvPr/>
          </p:nvSpPr>
          <p:spPr>
            <a:xfrm>
              <a:off x="5246688" y="3276222"/>
              <a:ext cx="800100" cy="800100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12860BF-4E2E-1DC9-7D0F-FBDD2BAD6E4A}"/>
                </a:ext>
              </a:extLst>
            </p:cNvPr>
            <p:cNvSpPr txBox="1"/>
            <p:nvPr/>
          </p:nvSpPr>
          <p:spPr>
            <a:xfrm>
              <a:off x="5370656" y="3129098"/>
              <a:ext cx="5725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E3071-C9DA-A98D-75C6-C82F440613D9}"/>
              </a:ext>
            </a:extLst>
          </p:cNvPr>
          <p:cNvSpPr txBox="1"/>
          <p:nvPr/>
        </p:nvSpPr>
        <p:spPr>
          <a:xfrm>
            <a:off x="4255018" y="4210869"/>
            <a:ext cx="572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1F5016-5EA6-DD7C-6EF5-CCEFE11B9608}"/>
              </a:ext>
            </a:extLst>
          </p:cNvPr>
          <p:cNvSpPr txBox="1"/>
          <p:nvPr/>
        </p:nvSpPr>
        <p:spPr>
          <a:xfrm>
            <a:off x="3407703" y="5092285"/>
            <a:ext cx="57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A53B3A-F6F3-B170-1669-7B1E6B28F9A9}"/>
              </a:ext>
            </a:extLst>
          </p:cNvPr>
          <p:cNvSpPr txBox="1"/>
          <p:nvPr/>
        </p:nvSpPr>
        <p:spPr>
          <a:xfrm>
            <a:off x="8547100" y="5092285"/>
            <a:ext cx="57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B119D5-519D-FF89-FA1C-53F6E4876708}"/>
              </a:ext>
            </a:extLst>
          </p:cNvPr>
          <p:cNvSpPr txBox="1"/>
          <p:nvPr/>
        </p:nvSpPr>
        <p:spPr>
          <a:xfrm>
            <a:off x="9418178" y="4253214"/>
            <a:ext cx="57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ECB8DE-170E-CD5E-46EE-C830F1E0BFE9}"/>
              </a:ext>
            </a:extLst>
          </p:cNvPr>
          <p:cNvSpPr txBox="1"/>
          <p:nvPr/>
        </p:nvSpPr>
        <p:spPr>
          <a:xfrm>
            <a:off x="3306892" y="67227"/>
            <a:ext cx="5291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通道大小 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353-1024-1695</a:t>
            </a:r>
          </a:p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处理后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-671-0-671</a:t>
            </a:r>
          </a:p>
        </p:txBody>
      </p:sp>
    </p:spTree>
    <p:extLst>
      <p:ext uri="{BB962C8B-B14F-4D97-AF65-F5344CB8AC3E}">
        <p14:creationId xmlns:p14="http://schemas.microsoft.com/office/powerpoint/2010/main" val="204749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HAPPY DAY</dc:creator>
  <cp:lastModifiedBy>HAPPY DAY</cp:lastModifiedBy>
  <cp:revision>10</cp:revision>
  <dcterms:created xsi:type="dcterms:W3CDTF">2024-08-06T08:38:03Z</dcterms:created>
  <dcterms:modified xsi:type="dcterms:W3CDTF">2024-08-06T09:14:45Z</dcterms:modified>
</cp:coreProperties>
</file>