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4" y="-3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A0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7128" y="6460673"/>
            <a:ext cx="2500805" cy="38339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385221" cy="4622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92551" y="3575233"/>
            <a:ext cx="4502897" cy="110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A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715" y="2067721"/>
            <a:ext cx="5536569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F1F1F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827" y="4683727"/>
            <a:ext cx="8686800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400" b="1" spc="1370" dirty="0">
                <a:solidFill>
                  <a:srgbClr val="F1F1F1"/>
                </a:solidFill>
                <a:latin typeface="Trebuchet MS"/>
                <a:cs typeface="Trebuchet MS"/>
              </a:rPr>
              <a:t>P</a:t>
            </a:r>
            <a:r>
              <a:rPr sz="16400" b="1" spc="1450" dirty="0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sz="16400" b="1" spc="-2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16400" b="1" spc="-1390" dirty="0">
                <a:solidFill>
                  <a:srgbClr val="F1F1F1"/>
                </a:solidFill>
                <a:latin typeface="Trebuchet MS"/>
                <a:cs typeface="Trebuchet MS"/>
              </a:rPr>
              <a:t>J</a:t>
            </a:r>
            <a:r>
              <a:rPr sz="16400" b="1" spc="-375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sz="16400" b="1" spc="830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16400" b="1" spc="-2720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endParaRPr sz="1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67940" algn="l"/>
              </a:tabLst>
            </a:pPr>
            <a:r>
              <a:rPr spc="-620" dirty="0"/>
              <a:t>W</a:t>
            </a:r>
            <a:r>
              <a:rPr spc="-165" dirty="0"/>
              <a:t>E</a:t>
            </a:r>
            <a:r>
              <a:rPr spc="715" dirty="0"/>
              <a:t>S</a:t>
            </a:r>
            <a:r>
              <a:rPr spc="-1175" dirty="0"/>
              <a:t>T</a:t>
            </a:r>
            <a:r>
              <a:rPr dirty="0"/>
              <a:t>	</a:t>
            </a:r>
            <a:r>
              <a:rPr spc="715" dirty="0"/>
              <a:t>S</a:t>
            </a:r>
            <a:r>
              <a:rPr spc="850" dirty="0"/>
              <a:t>I</a:t>
            </a:r>
            <a:r>
              <a:rPr spc="295" dirty="0"/>
              <a:t>D</a:t>
            </a:r>
            <a:r>
              <a:rPr spc="-855"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6304893" cy="40740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4825" y="3158794"/>
            <a:ext cx="7693171" cy="71408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73753" y="4821178"/>
            <a:ext cx="3145790" cy="3435350"/>
          </a:xfrm>
          <a:custGeom>
            <a:avLst/>
            <a:gdLst/>
            <a:ahLst/>
            <a:cxnLst/>
            <a:rect l="l" t="t" r="r" b="b"/>
            <a:pathLst>
              <a:path w="3145790" h="3435350">
                <a:moveTo>
                  <a:pt x="0" y="0"/>
                </a:moveTo>
                <a:lnTo>
                  <a:pt x="3145217" y="0"/>
                </a:lnTo>
                <a:lnTo>
                  <a:pt x="3145217" y="3434885"/>
                </a:lnTo>
                <a:lnTo>
                  <a:pt x="0" y="3434885"/>
                </a:lnTo>
                <a:lnTo>
                  <a:pt x="0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13852" y="3684925"/>
            <a:ext cx="3145790" cy="4571365"/>
            <a:chOff x="9913852" y="3684925"/>
            <a:chExt cx="3145790" cy="4571365"/>
          </a:xfrm>
        </p:grpSpPr>
        <p:sp>
          <p:nvSpPr>
            <p:cNvPr id="6" name="object 6"/>
            <p:cNvSpPr/>
            <p:nvPr/>
          </p:nvSpPr>
          <p:spPr>
            <a:xfrm>
              <a:off x="9913852" y="4821178"/>
              <a:ext cx="3145790" cy="3435350"/>
            </a:xfrm>
            <a:custGeom>
              <a:avLst/>
              <a:gdLst/>
              <a:ahLst/>
              <a:cxnLst/>
              <a:rect l="l" t="t" r="r" b="b"/>
              <a:pathLst>
                <a:path w="3145790" h="3435350">
                  <a:moveTo>
                    <a:pt x="0" y="3434885"/>
                  </a:moveTo>
                  <a:lnTo>
                    <a:pt x="0" y="0"/>
                  </a:lnTo>
                  <a:lnTo>
                    <a:pt x="3145216" y="0"/>
                  </a:lnTo>
                  <a:lnTo>
                    <a:pt x="3145216" y="3434885"/>
                  </a:lnTo>
                  <a:lnTo>
                    <a:pt x="0" y="343488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7606" y="3711655"/>
              <a:ext cx="2595523" cy="2590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63516" y="3684925"/>
              <a:ext cx="2643505" cy="2641600"/>
            </a:xfrm>
            <a:custGeom>
              <a:avLst/>
              <a:gdLst/>
              <a:ahLst/>
              <a:cxnLst/>
              <a:rect l="l" t="t" r="r" b="b"/>
              <a:pathLst>
                <a:path w="2643504" h="2641600">
                  <a:moveTo>
                    <a:pt x="1417951" y="12700"/>
                  </a:moveTo>
                  <a:lnTo>
                    <a:pt x="1225307" y="12700"/>
                  </a:lnTo>
                  <a:lnTo>
                    <a:pt x="1273251" y="0"/>
                  </a:lnTo>
                  <a:lnTo>
                    <a:pt x="1370006" y="0"/>
                  </a:lnTo>
                  <a:lnTo>
                    <a:pt x="1417951" y="12700"/>
                  </a:lnTo>
                  <a:close/>
                </a:path>
                <a:path w="2643504" h="2641600">
                  <a:moveTo>
                    <a:pt x="1558889" y="2628900"/>
                  </a:moveTo>
                  <a:lnTo>
                    <a:pt x="1084369" y="2628900"/>
                  </a:lnTo>
                  <a:lnTo>
                    <a:pt x="904336" y="2578100"/>
                  </a:lnTo>
                  <a:lnTo>
                    <a:pt x="818240" y="2552700"/>
                  </a:lnTo>
                  <a:lnTo>
                    <a:pt x="776277" y="2527300"/>
                  </a:lnTo>
                  <a:lnTo>
                    <a:pt x="735078" y="2514600"/>
                  </a:lnTo>
                  <a:lnTo>
                    <a:pt x="694673" y="2489200"/>
                  </a:lnTo>
                  <a:lnTo>
                    <a:pt x="655092" y="2463800"/>
                  </a:lnTo>
                  <a:lnTo>
                    <a:pt x="616364" y="2438400"/>
                  </a:lnTo>
                  <a:lnTo>
                    <a:pt x="578521" y="2413000"/>
                  </a:lnTo>
                  <a:lnTo>
                    <a:pt x="541592" y="2387600"/>
                  </a:lnTo>
                  <a:lnTo>
                    <a:pt x="505607" y="2362200"/>
                  </a:lnTo>
                  <a:lnTo>
                    <a:pt x="470596" y="2336800"/>
                  </a:lnTo>
                  <a:lnTo>
                    <a:pt x="436590" y="2311400"/>
                  </a:lnTo>
                  <a:lnTo>
                    <a:pt x="403618" y="2273300"/>
                  </a:lnTo>
                  <a:lnTo>
                    <a:pt x="371711" y="2247900"/>
                  </a:lnTo>
                  <a:lnTo>
                    <a:pt x="340899" y="2209800"/>
                  </a:lnTo>
                  <a:lnTo>
                    <a:pt x="311211" y="2171700"/>
                  </a:lnTo>
                  <a:lnTo>
                    <a:pt x="282679" y="2146300"/>
                  </a:lnTo>
                  <a:lnTo>
                    <a:pt x="255331" y="2108200"/>
                  </a:lnTo>
                  <a:lnTo>
                    <a:pt x="229198" y="2070100"/>
                  </a:lnTo>
                  <a:lnTo>
                    <a:pt x="204310" y="2032000"/>
                  </a:lnTo>
                  <a:lnTo>
                    <a:pt x="180698" y="1993900"/>
                  </a:lnTo>
                  <a:lnTo>
                    <a:pt x="158391" y="1955800"/>
                  </a:lnTo>
                  <a:lnTo>
                    <a:pt x="137419" y="1917700"/>
                  </a:lnTo>
                  <a:lnTo>
                    <a:pt x="117813" y="1866900"/>
                  </a:lnTo>
                  <a:lnTo>
                    <a:pt x="99602" y="1828800"/>
                  </a:lnTo>
                  <a:lnTo>
                    <a:pt x="82817" y="1790700"/>
                  </a:lnTo>
                  <a:lnTo>
                    <a:pt x="67488" y="1739900"/>
                  </a:lnTo>
                  <a:lnTo>
                    <a:pt x="53645" y="1701800"/>
                  </a:lnTo>
                  <a:lnTo>
                    <a:pt x="41317" y="1651000"/>
                  </a:lnTo>
                  <a:lnTo>
                    <a:pt x="30536" y="1612900"/>
                  </a:lnTo>
                  <a:lnTo>
                    <a:pt x="21331" y="1562100"/>
                  </a:lnTo>
                  <a:lnTo>
                    <a:pt x="13732" y="1511300"/>
                  </a:lnTo>
                  <a:lnTo>
                    <a:pt x="7769" y="1473200"/>
                  </a:lnTo>
                  <a:lnTo>
                    <a:pt x="3473" y="1422400"/>
                  </a:lnTo>
                  <a:lnTo>
                    <a:pt x="873" y="1371600"/>
                  </a:lnTo>
                  <a:lnTo>
                    <a:pt x="0" y="1320800"/>
                  </a:lnTo>
                  <a:lnTo>
                    <a:pt x="873" y="1282700"/>
                  </a:lnTo>
                  <a:lnTo>
                    <a:pt x="3473" y="1231900"/>
                  </a:lnTo>
                  <a:lnTo>
                    <a:pt x="7769" y="1181100"/>
                  </a:lnTo>
                  <a:lnTo>
                    <a:pt x="13732" y="1130300"/>
                  </a:lnTo>
                  <a:lnTo>
                    <a:pt x="21331" y="1092200"/>
                  </a:lnTo>
                  <a:lnTo>
                    <a:pt x="30536" y="1041400"/>
                  </a:lnTo>
                  <a:lnTo>
                    <a:pt x="41318" y="1003300"/>
                  </a:lnTo>
                  <a:lnTo>
                    <a:pt x="53645" y="952500"/>
                  </a:lnTo>
                  <a:lnTo>
                    <a:pt x="67489" y="914400"/>
                  </a:lnTo>
                  <a:lnTo>
                    <a:pt x="82818" y="863600"/>
                  </a:lnTo>
                  <a:lnTo>
                    <a:pt x="99603" y="825500"/>
                  </a:lnTo>
                  <a:lnTo>
                    <a:pt x="117814" y="774700"/>
                  </a:lnTo>
                  <a:lnTo>
                    <a:pt x="137420" y="736600"/>
                  </a:lnTo>
                  <a:lnTo>
                    <a:pt x="158392" y="698500"/>
                  </a:lnTo>
                  <a:lnTo>
                    <a:pt x="180699" y="660400"/>
                  </a:lnTo>
                  <a:lnTo>
                    <a:pt x="204312" y="622300"/>
                  </a:lnTo>
                  <a:lnTo>
                    <a:pt x="229200" y="584200"/>
                  </a:lnTo>
                  <a:lnTo>
                    <a:pt x="255332" y="546100"/>
                  </a:lnTo>
                  <a:lnTo>
                    <a:pt x="282680" y="508000"/>
                  </a:lnTo>
                  <a:lnTo>
                    <a:pt x="311213" y="469900"/>
                  </a:lnTo>
                  <a:lnTo>
                    <a:pt x="340901" y="444500"/>
                  </a:lnTo>
                  <a:lnTo>
                    <a:pt x="371713" y="406400"/>
                  </a:lnTo>
                  <a:lnTo>
                    <a:pt x="403621" y="381000"/>
                  </a:lnTo>
                  <a:lnTo>
                    <a:pt x="436592" y="342900"/>
                  </a:lnTo>
                  <a:lnTo>
                    <a:pt x="470599" y="317500"/>
                  </a:lnTo>
                  <a:lnTo>
                    <a:pt x="505609" y="292100"/>
                  </a:lnTo>
                  <a:lnTo>
                    <a:pt x="541594" y="254000"/>
                  </a:lnTo>
                  <a:lnTo>
                    <a:pt x="578524" y="228600"/>
                  </a:lnTo>
                  <a:lnTo>
                    <a:pt x="616367" y="203200"/>
                  </a:lnTo>
                  <a:lnTo>
                    <a:pt x="655094" y="190500"/>
                  </a:lnTo>
                  <a:lnTo>
                    <a:pt x="694676" y="165100"/>
                  </a:lnTo>
                  <a:lnTo>
                    <a:pt x="735081" y="139700"/>
                  </a:lnTo>
                  <a:lnTo>
                    <a:pt x="776280" y="127000"/>
                  </a:lnTo>
                  <a:lnTo>
                    <a:pt x="818242" y="101600"/>
                  </a:lnTo>
                  <a:lnTo>
                    <a:pt x="993128" y="50800"/>
                  </a:lnTo>
                  <a:lnTo>
                    <a:pt x="1130836" y="12700"/>
                  </a:lnTo>
                  <a:lnTo>
                    <a:pt x="1512422" y="12700"/>
                  </a:lnTo>
                  <a:lnTo>
                    <a:pt x="1650132" y="50800"/>
                  </a:lnTo>
                  <a:lnTo>
                    <a:pt x="1226730" y="50800"/>
                  </a:lnTo>
                  <a:lnTo>
                    <a:pt x="1179966" y="63500"/>
                  </a:lnTo>
                  <a:lnTo>
                    <a:pt x="1133702" y="63500"/>
                  </a:lnTo>
                  <a:lnTo>
                    <a:pt x="1042794" y="88900"/>
                  </a:lnTo>
                  <a:lnTo>
                    <a:pt x="998212" y="88900"/>
                  </a:lnTo>
                  <a:lnTo>
                    <a:pt x="954253" y="101600"/>
                  </a:lnTo>
                  <a:lnTo>
                    <a:pt x="910947" y="127000"/>
                  </a:lnTo>
                  <a:lnTo>
                    <a:pt x="785265" y="165100"/>
                  </a:lnTo>
                  <a:lnTo>
                    <a:pt x="744885" y="190500"/>
                  </a:lnTo>
                  <a:lnTo>
                    <a:pt x="705314" y="215900"/>
                  </a:lnTo>
                  <a:lnTo>
                    <a:pt x="666583" y="228600"/>
                  </a:lnTo>
                  <a:lnTo>
                    <a:pt x="628723" y="254000"/>
                  </a:lnTo>
                  <a:lnTo>
                    <a:pt x="591765" y="279400"/>
                  </a:lnTo>
                  <a:lnTo>
                    <a:pt x="555740" y="304800"/>
                  </a:lnTo>
                  <a:lnTo>
                    <a:pt x="520680" y="342900"/>
                  </a:lnTo>
                  <a:lnTo>
                    <a:pt x="486614" y="368300"/>
                  </a:lnTo>
                  <a:lnTo>
                    <a:pt x="453574" y="393700"/>
                  </a:lnTo>
                  <a:lnTo>
                    <a:pt x="421591" y="431800"/>
                  </a:lnTo>
                  <a:lnTo>
                    <a:pt x="390696" y="457200"/>
                  </a:lnTo>
                  <a:lnTo>
                    <a:pt x="360921" y="495300"/>
                  </a:lnTo>
                  <a:lnTo>
                    <a:pt x="332295" y="520700"/>
                  </a:lnTo>
                  <a:lnTo>
                    <a:pt x="304851" y="558800"/>
                  </a:lnTo>
                  <a:lnTo>
                    <a:pt x="278619" y="596900"/>
                  </a:lnTo>
                  <a:lnTo>
                    <a:pt x="253630" y="635000"/>
                  </a:lnTo>
                  <a:lnTo>
                    <a:pt x="229915" y="673100"/>
                  </a:lnTo>
                  <a:lnTo>
                    <a:pt x="207505" y="711200"/>
                  </a:lnTo>
                  <a:lnTo>
                    <a:pt x="186432" y="749300"/>
                  </a:lnTo>
                  <a:lnTo>
                    <a:pt x="166726" y="787400"/>
                  </a:lnTo>
                  <a:lnTo>
                    <a:pt x="148418" y="825500"/>
                  </a:lnTo>
                  <a:lnTo>
                    <a:pt x="131539" y="876300"/>
                  </a:lnTo>
                  <a:lnTo>
                    <a:pt x="116121" y="914400"/>
                  </a:lnTo>
                  <a:lnTo>
                    <a:pt x="102194" y="965200"/>
                  </a:lnTo>
                  <a:lnTo>
                    <a:pt x="89789" y="1003300"/>
                  </a:lnTo>
                  <a:lnTo>
                    <a:pt x="78938" y="1041400"/>
                  </a:lnTo>
                  <a:lnTo>
                    <a:pt x="69671" y="1092200"/>
                  </a:lnTo>
                  <a:lnTo>
                    <a:pt x="62019" y="1143000"/>
                  </a:lnTo>
                  <a:lnTo>
                    <a:pt x="56014" y="1181100"/>
                  </a:lnTo>
                  <a:lnTo>
                    <a:pt x="51686" y="1231900"/>
                  </a:lnTo>
                  <a:lnTo>
                    <a:pt x="49066" y="1282700"/>
                  </a:lnTo>
                  <a:lnTo>
                    <a:pt x="48186" y="1320800"/>
                  </a:lnTo>
                  <a:lnTo>
                    <a:pt x="49066" y="1371600"/>
                  </a:lnTo>
                  <a:lnTo>
                    <a:pt x="51686" y="1422400"/>
                  </a:lnTo>
                  <a:lnTo>
                    <a:pt x="56014" y="1473200"/>
                  </a:lnTo>
                  <a:lnTo>
                    <a:pt x="62019" y="1511300"/>
                  </a:lnTo>
                  <a:lnTo>
                    <a:pt x="69671" y="1562100"/>
                  </a:lnTo>
                  <a:lnTo>
                    <a:pt x="78938" y="1600200"/>
                  </a:lnTo>
                  <a:lnTo>
                    <a:pt x="89789" y="1651000"/>
                  </a:lnTo>
                  <a:lnTo>
                    <a:pt x="102194" y="1689100"/>
                  </a:lnTo>
                  <a:lnTo>
                    <a:pt x="116121" y="1739900"/>
                  </a:lnTo>
                  <a:lnTo>
                    <a:pt x="131539" y="1778000"/>
                  </a:lnTo>
                  <a:lnTo>
                    <a:pt x="148418" y="1816100"/>
                  </a:lnTo>
                  <a:lnTo>
                    <a:pt x="166726" y="1866900"/>
                  </a:lnTo>
                  <a:lnTo>
                    <a:pt x="186432" y="1905000"/>
                  </a:lnTo>
                  <a:lnTo>
                    <a:pt x="207505" y="1943100"/>
                  </a:lnTo>
                  <a:lnTo>
                    <a:pt x="229915" y="1981200"/>
                  </a:lnTo>
                  <a:lnTo>
                    <a:pt x="253630" y="2019300"/>
                  </a:lnTo>
                  <a:lnTo>
                    <a:pt x="278619" y="2057400"/>
                  </a:lnTo>
                  <a:lnTo>
                    <a:pt x="304851" y="2095500"/>
                  </a:lnTo>
                  <a:lnTo>
                    <a:pt x="332295" y="2133600"/>
                  </a:lnTo>
                  <a:lnTo>
                    <a:pt x="360921" y="2159000"/>
                  </a:lnTo>
                  <a:lnTo>
                    <a:pt x="390696" y="2197100"/>
                  </a:lnTo>
                  <a:lnTo>
                    <a:pt x="421591" y="2222500"/>
                  </a:lnTo>
                  <a:lnTo>
                    <a:pt x="453574" y="2260600"/>
                  </a:lnTo>
                  <a:lnTo>
                    <a:pt x="486614" y="2286000"/>
                  </a:lnTo>
                  <a:lnTo>
                    <a:pt x="520680" y="2311400"/>
                  </a:lnTo>
                  <a:lnTo>
                    <a:pt x="555740" y="2336800"/>
                  </a:lnTo>
                  <a:lnTo>
                    <a:pt x="591765" y="2374900"/>
                  </a:lnTo>
                  <a:lnTo>
                    <a:pt x="628723" y="2400300"/>
                  </a:lnTo>
                  <a:lnTo>
                    <a:pt x="666583" y="2413000"/>
                  </a:lnTo>
                  <a:lnTo>
                    <a:pt x="705314" y="2438400"/>
                  </a:lnTo>
                  <a:lnTo>
                    <a:pt x="744885" y="2463800"/>
                  </a:lnTo>
                  <a:lnTo>
                    <a:pt x="785265" y="2476500"/>
                  </a:lnTo>
                  <a:lnTo>
                    <a:pt x="826422" y="2501900"/>
                  </a:lnTo>
                  <a:lnTo>
                    <a:pt x="954253" y="2540000"/>
                  </a:lnTo>
                  <a:lnTo>
                    <a:pt x="1133702" y="2590800"/>
                  </a:lnTo>
                  <a:lnTo>
                    <a:pt x="1226730" y="2590800"/>
                  </a:lnTo>
                  <a:lnTo>
                    <a:pt x="1273961" y="2603500"/>
                  </a:lnTo>
                  <a:lnTo>
                    <a:pt x="1650132" y="2603500"/>
                  </a:lnTo>
                  <a:lnTo>
                    <a:pt x="1558889" y="2628900"/>
                  </a:lnTo>
                  <a:close/>
                </a:path>
                <a:path w="2643504" h="2641600">
                  <a:moveTo>
                    <a:pt x="1650132" y="2603500"/>
                  </a:moveTo>
                  <a:lnTo>
                    <a:pt x="1369295" y="2603500"/>
                  </a:lnTo>
                  <a:lnTo>
                    <a:pt x="1416526" y="2590800"/>
                  </a:lnTo>
                  <a:lnTo>
                    <a:pt x="1509553" y="2590800"/>
                  </a:lnTo>
                  <a:lnTo>
                    <a:pt x="1689002" y="2540000"/>
                  </a:lnTo>
                  <a:lnTo>
                    <a:pt x="1816833" y="2501900"/>
                  </a:lnTo>
                  <a:lnTo>
                    <a:pt x="1857991" y="2476500"/>
                  </a:lnTo>
                  <a:lnTo>
                    <a:pt x="1898371" y="2463800"/>
                  </a:lnTo>
                  <a:lnTo>
                    <a:pt x="1937942" y="2438400"/>
                  </a:lnTo>
                  <a:lnTo>
                    <a:pt x="1976673" y="2413000"/>
                  </a:lnTo>
                  <a:lnTo>
                    <a:pt x="2014533" y="2400300"/>
                  </a:lnTo>
                  <a:lnTo>
                    <a:pt x="2051492" y="2374900"/>
                  </a:lnTo>
                  <a:lnTo>
                    <a:pt x="2087517" y="2336800"/>
                  </a:lnTo>
                  <a:lnTo>
                    <a:pt x="2122578" y="2311400"/>
                  </a:lnTo>
                  <a:lnTo>
                    <a:pt x="2156645" y="2286000"/>
                  </a:lnTo>
                  <a:lnTo>
                    <a:pt x="2189685" y="2260600"/>
                  </a:lnTo>
                  <a:lnTo>
                    <a:pt x="2221668" y="2222500"/>
                  </a:lnTo>
                  <a:lnTo>
                    <a:pt x="2252563" y="2197100"/>
                  </a:lnTo>
                  <a:lnTo>
                    <a:pt x="2282339" y="2159000"/>
                  </a:lnTo>
                  <a:lnTo>
                    <a:pt x="2310965" y="2133600"/>
                  </a:lnTo>
                  <a:lnTo>
                    <a:pt x="2338410" y="2095500"/>
                  </a:lnTo>
                  <a:lnTo>
                    <a:pt x="2364643" y="2057400"/>
                  </a:lnTo>
                  <a:lnTo>
                    <a:pt x="2389632" y="2019300"/>
                  </a:lnTo>
                  <a:lnTo>
                    <a:pt x="2413347" y="1981200"/>
                  </a:lnTo>
                  <a:lnTo>
                    <a:pt x="2435757" y="1943100"/>
                  </a:lnTo>
                  <a:lnTo>
                    <a:pt x="2456831" y="1905000"/>
                  </a:lnTo>
                  <a:lnTo>
                    <a:pt x="2476538" y="1866900"/>
                  </a:lnTo>
                  <a:lnTo>
                    <a:pt x="2494846" y="1816100"/>
                  </a:lnTo>
                  <a:lnTo>
                    <a:pt x="2511725" y="1778000"/>
                  </a:lnTo>
                  <a:lnTo>
                    <a:pt x="2527144" y="1739900"/>
                  </a:lnTo>
                  <a:lnTo>
                    <a:pt x="2541071" y="1689100"/>
                  </a:lnTo>
                  <a:lnTo>
                    <a:pt x="2553476" y="1651000"/>
                  </a:lnTo>
                  <a:lnTo>
                    <a:pt x="2564328" y="1600200"/>
                  </a:lnTo>
                  <a:lnTo>
                    <a:pt x="2573595" y="1562100"/>
                  </a:lnTo>
                  <a:lnTo>
                    <a:pt x="2581247" y="1511300"/>
                  </a:lnTo>
                  <a:lnTo>
                    <a:pt x="2587253" y="1473200"/>
                  </a:lnTo>
                  <a:lnTo>
                    <a:pt x="2591581" y="1422400"/>
                  </a:lnTo>
                  <a:lnTo>
                    <a:pt x="2594200" y="1371600"/>
                  </a:lnTo>
                  <a:lnTo>
                    <a:pt x="2595080" y="1320800"/>
                  </a:lnTo>
                  <a:lnTo>
                    <a:pt x="2594200" y="1282700"/>
                  </a:lnTo>
                  <a:lnTo>
                    <a:pt x="2591581" y="1231900"/>
                  </a:lnTo>
                  <a:lnTo>
                    <a:pt x="2587253" y="1181100"/>
                  </a:lnTo>
                  <a:lnTo>
                    <a:pt x="2581247" y="1143000"/>
                  </a:lnTo>
                  <a:lnTo>
                    <a:pt x="2573595" y="1092200"/>
                  </a:lnTo>
                  <a:lnTo>
                    <a:pt x="2564328" y="1041400"/>
                  </a:lnTo>
                  <a:lnTo>
                    <a:pt x="2553476" y="1003300"/>
                  </a:lnTo>
                  <a:lnTo>
                    <a:pt x="2541071" y="965200"/>
                  </a:lnTo>
                  <a:lnTo>
                    <a:pt x="2527144" y="914400"/>
                  </a:lnTo>
                  <a:lnTo>
                    <a:pt x="2511725" y="876300"/>
                  </a:lnTo>
                  <a:lnTo>
                    <a:pt x="2494846" y="825500"/>
                  </a:lnTo>
                  <a:lnTo>
                    <a:pt x="2476538" y="787400"/>
                  </a:lnTo>
                  <a:lnTo>
                    <a:pt x="2456831" y="749300"/>
                  </a:lnTo>
                  <a:lnTo>
                    <a:pt x="2435757" y="711200"/>
                  </a:lnTo>
                  <a:lnTo>
                    <a:pt x="2413347" y="673100"/>
                  </a:lnTo>
                  <a:lnTo>
                    <a:pt x="2389632" y="635000"/>
                  </a:lnTo>
                  <a:lnTo>
                    <a:pt x="2364643" y="596900"/>
                  </a:lnTo>
                  <a:lnTo>
                    <a:pt x="2338410" y="558800"/>
                  </a:lnTo>
                  <a:lnTo>
                    <a:pt x="2310965" y="520700"/>
                  </a:lnTo>
                  <a:lnTo>
                    <a:pt x="2282339" y="495300"/>
                  </a:lnTo>
                  <a:lnTo>
                    <a:pt x="2252563" y="457200"/>
                  </a:lnTo>
                  <a:lnTo>
                    <a:pt x="2221668" y="431800"/>
                  </a:lnTo>
                  <a:lnTo>
                    <a:pt x="2189685" y="393700"/>
                  </a:lnTo>
                  <a:lnTo>
                    <a:pt x="2156645" y="368300"/>
                  </a:lnTo>
                  <a:lnTo>
                    <a:pt x="2122578" y="342900"/>
                  </a:lnTo>
                  <a:lnTo>
                    <a:pt x="2087517" y="304800"/>
                  </a:lnTo>
                  <a:lnTo>
                    <a:pt x="2051492" y="279400"/>
                  </a:lnTo>
                  <a:lnTo>
                    <a:pt x="2014533" y="254000"/>
                  </a:lnTo>
                  <a:lnTo>
                    <a:pt x="1976673" y="228600"/>
                  </a:lnTo>
                  <a:lnTo>
                    <a:pt x="1937942" y="215900"/>
                  </a:lnTo>
                  <a:lnTo>
                    <a:pt x="1898371" y="190500"/>
                  </a:lnTo>
                  <a:lnTo>
                    <a:pt x="1857991" y="165100"/>
                  </a:lnTo>
                  <a:lnTo>
                    <a:pt x="1732308" y="127000"/>
                  </a:lnTo>
                  <a:lnTo>
                    <a:pt x="1689002" y="101600"/>
                  </a:lnTo>
                  <a:lnTo>
                    <a:pt x="1645043" y="88900"/>
                  </a:lnTo>
                  <a:lnTo>
                    <a:pt x="1600461" y="88900"/>
                  </a:lnTo>
                  <a:lnTo>
                    <a:pt x="1509553" y="63500"/>
                  </a:lnTo>
                  <a:lnTo>
                    <a:pt x="1463289" y="63500"/>
                  </a:lnTo>
                  <a:lnTo>
                    <a:pt x="1416526" y="50800"/>
                  </a:lnTo>
                  <a:lnTo>
                    <a:pt x="1650132" y="50800"/>
                  </a:lnTo>
                  <a:lnTo>
                    <a:pt x="1825018" y="101600"/>
                  </a:lnTo>
                  <a:lnTo>
                    <a:pt x="1866981" y="127000"/>
                  </a:lnTo>
                  <a:lnTo>
                    <a:pt x="1908180" y="139700"/>
                  </a:lnTo>
                  <a:lnTo>
                    <a:pt x="1948585" y="165100"/>
                  </a:lnTo>
                  <a:lnTo>
                    <a:pt x="1988166" y="190500"/>
                  </a:lnTo>
                  <a:lnTo>
                    <a:pt x="2026894" y="203200"/>
                  </a:lnTo>
                  <a:lnTo>
                    <a:pt x="2064737" y="228600"/>
                  </a:lnTo>
                  <a:lnTo>
                    <a:pt x="2101666" y="254000"/>
                  </a:lnTo>
                  <a:lnTo>
                    <a:pt x="2137651" y="292100"/>
                  </a:lnTo>
                  <a:lnTo>
                    <a:pt x="2172662" y="317500"/>
                  </a:lnTo>
                  <a:lnTo>
                    <a:pt x="2206668" y="342900"/>
                  </a:lnTo>
                  <a:lnTo>
                    <a:pt x="2239639" y="381000"/>
                  </a:lnTo>
                  <a:lnTo>
                    <a:pt x="2271546" y="406400"/>
                  </a:lnTo>
                  <a:lnTo>
                    <a:pt x="2302359" y="444500"/>
                  </a:lnTo>
                  <a:lnTo>
                    <a:pt x="2332046" y="469900"/>
                  </a:lnTo>
                  <a:lnTo>
                    <a:pt x="2360579" y="508000"/>
                  </a:lnTo>
                  <a:lnTo>
                    <a:pt x="2387926" y="546100"/>
                  </a:lnTo>
                  <a:lnTo>
                    <a:pt x="2414059" y="584200"/>
                  </a:lnTo>
                  <a:lnTo>
                    <a:pt x="2438947" y="622300"/>
                  </a:lnTo>
                  <a:lnTo>
                    <a:pt x="2462559" y="660400"/>
                  </a:lnTo>
                  <a:lnTo>
                    <a:pt x="2484866" y="698500"/>
                  </a:lnTo>
                  <a:lnTo>
                    <a:pt x="2505837" y="736600"/>
                  </a:lnTo>
                  <a:lnTo>
                    <a:pt x="2525444" y="774700"/>
                  </a:lnTo>
                  <a:lnTo>
                    <a:pt x="2543654" y="825500"/>
                  </a:lnTo>
                  <a:lnTo>
                    <a:pt x="2560439" y="863600"/>
                  </a:lnTo>
                  <a:lnTo>
                    <a:pt x="2575768" y="914400"/>
                  </a:lnTo>
                  <a:lnTo>
                    <a:pt x="2589611" y="952500"/>
                  </a:lnTo>
                  <a:lnTo>
                    <a:pt x="2601939" y="1003300"/>
                  </a:lnTo>
                  <a:lnTo>
                    <a:pt x="2612720" y="1041400"/>
                  </a:lnTo>
                  <a:lnTo>
                    <a:pt x="2621925" y="1092200"/>
                  </a:lnTo>
                  <a:lnTo>
                    <a:pt x="2629524" y="1130300"/>
                  </a:lnTo>
                  <a:lnTo>
                    <a:pt x="2635487" y="1181100"/>
                  </a:lnTo>
                  <a:lnTo>
                    <a:pt x="2639783" y="1231900"/>
                  </a:lnTo>
                  <a:lnTo>
                    <a:pt x="2642383" y="1282700"/>
                  </a:lnTo>
                  <a:lnTo>
                    <a:pt x="2643256" y="1320800"/>
                  </a:lnTo>
                  <a:lnTo>
                    <a:pt x="2642383" y="1371600"/>
                  </a:lnTo>
                  <a:lnTo>
                    <a:pt x="2639783" y="1422400"/>
                  </a:lnTo>
                  <a:lnTo>
                    <a:pt x="2635487" y="1473200"/>
                  </a:lnTo>
                  <a:lnTo>
                    <a:pt x="2629524" y="1511300"/>
                  </a:lnTo>
                  <a:lnTo>
                    <a:pt x="2621925" y="1562100"/>
                  </a:lnTo>
                  <a:lnTo>
                    <a:pt x="2612720" y="1612900"/>
                  </a:lnTo>
                  <a:lnTo>
                    <a:pt x="2601939" y="1651000"/>
                  </a:lnTo>
                  <a:lnTo>
                    <a:pt x="2589611" y="1701800"/>
                  </a:lnTo>
                  <a:lnTo>
                    <a:pt x="2575768" y="1739900"/>
                  </a:lnTo>
                  <a:lnTo>
                    <a:pt x="2560439" y="1790700"/>
                  </a:lnTo>
                  <a:lnTo>
                    <a:pt x="2543654" y="1828800"/>
                  </a:lnTo>
                  <a:lnTo>
                    <a:pt x="2525444" y="1866900"/>
                  </a:lnTo>
                  <a:lnTo>
                    <a:pt x="2505837" y="1917700"/>
                  </a:lnTo>
                  <a:lnTo>
                    <a:pt x="2484866" y="1955800"/>
                  </a:lnTo>
                  <a:lnTo>
                    <a:pt x="2462559" y="1993900"/>
                  </a:lnTo>
                  <a:lnTo>
                    <a:pt x="2438947" y="2032000"/>
                  </a:lnTo>
                  <a:lnTo>
                    <a:pt x="2414059" y="2070100"/>
                  </a:lnTo>
                  <a:lnTo>
                    <a:pt x="2387926" y="2108200"/>
                  </a:lnTo>
                  <a:lnTo>
                    <a:pt x="2360579" y="2146300"/>
                  </a:lnTo>
                  <a:lnTo>
                    <a:pt x="2332046" y="2171700"/>
                  </a:lnTo>
                  <a:lnTo>
                    <a:pt x="2302359" y="2209800"/>
                  </a:lnTo>
                  <a:lnTo>
                    <a:pt x="2271546" y="2247900"/>
                  </a:lnTo>
                  <a:lnTo>
                    <a:pt x="2239639" y="2273300"/>
                  </a:lnTo>
                  <a:lnTo>
                    <a:pt x="2206668" y="2311400"/>
                  </a:lnTo>
                  <a:lnTo>
                    <a:pt x="2172662" y="2336800"/>
                  </a:lnTo>
                  <a:lnTo>
                    <a:pt x="2137651" y="2362200"/>
                  </a:lnTo>
                  <a:lnTo>
                    <a:pt x="2101666" y="2387600"/>
                  </a:lnTo>
                  <a:lnTo>
                    <a:pt x="2064737" y="2413000"/>
                  </a:lnTo>
                  <a:lnTo>
                    <a:pt x="2026894" y="2438400"/>
                  </a:lnTo>
                  <a:lnTo>
                    <a:pt x="1988166" y="2463800"/>
                  </a:lnTo>
                  <a:lnTo>
                    <a:pt x="1948585" y="2489200"/>
                  </a:lnTo>
                  <a:lnTo>
                    <a:pt x="1908180" y="2514600"/>
                  </a:lnTo>
                  <a:lnTo>
                    <a:pt x="1866981" y="2527300"/>
                  </a:lnTo>
                  <a:lnTo>
                    <a:pt x="1825018" y="2552700"/>
                  </a:lnTo>
                  <a:lnTo>
                    <a:pt x="1650132" y="2603500"/>
                  </a:lnTo>
                  <a:close/>
                </a:path>
                <a:path w="2643504" h="2641600">
                  <a:moveTo>
                    <a:pt x="1465433" y="2641600"/>
                  </a:moveTo>
                  <a:lnTo>
                    <a:pt x="1177824" y="2641600"/>
                  </a:lnTo>
                  <a:lnTo>
                    <a:pt x="1130835" y="2628900"/>
                  </a:lnTo>
                  <a:lnTo>
                    <a:pt x="1512422" y="2628900"/>
                  </a:lnTo>
                  <a:lnTo>
                    <a:pt x="1465433" y="26416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114082" y="3684925"/>
            <a:ext cx="3145790" cy="4581525"/>
            <a:chOff x="14114082" y="3684925"/>
            <a:chExt cx="3145790" cy="4581525"/>
          </a:xfrm>
        </p:grpSpPr>
        <p:sp>
          <p:nvSpPr>
            <p:cNvPr id="10" name="object 10"/>
            <p:cNvSpPr/>
            <p:nvPr/>
          </p:nvSpPr>
          <p:spPr>
            <a:xfrm>
              <a:off x="14114082" y="4831527"/>
              <a:ext cx="3145790" cy="3435350"/>
            </a:xfrm>
            <a:custGeom>
              <a:avLst/>
              <a:gdLst/>
              <a:ahLst/>
              <a:cxnLst/>
              <a:rect l="l" t="t" r="r" b="b"/>
              <a:pathLst>
                <a:path w="3145790" h="3435350">
                  <a:moveTo>
                    <a:pt x="0" y="3434885"/>
                  </a:moveTo>
                  <a:lnTo>
                    <a:pt x="0" y="0"/>
                  </a:lnTo>
                  <a:lnTo>
                    <a:pt x="3145216" y="0"/>
                  </a:lnTo>
                  <a:lnTo>
                    <a:pt x="3145216" y="3434885"/>
                  </a:lnTo>
                  <a:lnTo>
                    <a:pt x="0" y="343488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836" y="3711655"/>
              <a:ext cx="2595522" cy="2590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363747" y="3684925"/>
              <a:ext cx="2643505" cy="2641600"/>
            </a:xfrm>
            <a:custGeom>
              <a:avLst/>
              <a:gdLst/>
              <a:ahLst/>
              <a:cxnLst/>
              <a:rect l="l" t="t" r="r" b="b"/>
              <a:pathLst>
                <a:path w="2643505" h="2641600">
                  <a:moveTo>
                    <a:pt x="1417950" y="12700"/>
                  </a:moveTo>
                  <a:lnTo>
                    <a:pt x="1225306" y="12700"/>
                  </a:lnTo>
                  <a:lnTo>
                    <a:pt x="1273250" y="0"/>
                  </a:lnTo>
                  <a:lnTo>
                    <a:pt x="1370005" y="0"/>
                  </a:lnTo>
                  <a:lnTo>
                    <a:pt x="1417950" y="12700"/>
                  </a:lnTo>
                  <a:close/>
                </a:path>
                <a:path w="2643505" h="2641600">
                  <a:moveTo>
                    <a:pt x="1558888" y="2628900"/>
                  </a:moveTo>
                  <a:lnTo>
                    <a:pt x="1084368" y="2628900"/>
                  </a:lnTo>
                  <a:lnTo>
                    <a:pt x="904336" y="2578100"/>
                  </a:lnTo>
                  <a:lnTo>
                    <a:pt x="818240" y="2552700"/>
                  </a:lnTo>
                  <a:lnTo>
                    <a:pt x="776277" y="2527300"/>
                  </a:lnTo>
                  <a:lnTo>
                    <a:pt x="735078" y="2514600"/>
                  </a:lnTo>
                  <a:lnTo>
                    <a:pt x="694673" y="2489200"/>
                  </a:lnTo>
                  <a:lnTo>
                    <a:pt x="655092" y="2463800"/>
                  </a:lnTo>
                  <a:lnTo>
                    <a:pt x="616364" y="2438400"/>
                  </a:lnTo>
                  <a:lnTo>
                    <a:pt x="578521" y="2413000"/>
                  </a:lnTo>
                  <a:lnTo>
                    <a:pt x="541592" y="2387600"/>
                  </a:lnTo>
                  <a:lnTo>
                    <a:pt x="505607" y="2362200"/>
                  </a:lnTo>
                  <a:lnTo>
                    <a:pt x="470596" y="2336800"/>
                  </a:lnTo>
                  <a:lnTo>
                    <a:pt x="436590" y="2311400"/>
                  </a:lnTo>
                  <a:lnTo>
                    <a:pt x="403618" y="2273300"/>
                  </a:lnTo>
                  <a:lnTo>
                    <a:pt x="371711" y="2247900"/>
                  </a:lnTo>
                  <a:lnTo>
                    <a:pt x="340899" y="2209800"/>
                  </a:lnTo>
                  <a:lnTo>
                    <a:pt x="311211" y="2171700"/>
                  </a:lnTo>
                  <a:lnTo>
                    <a:pt x="282679" y="2146300"/>
                  </a:lnTo>
                  <a:lnTo>
                    <a:pt x="255331" y="2108200"/>
                  </a:lnTo>
                  <a:lnTo>
                    <a:pt x="229198" y="2070100"/>
                  </a:lnTo>
                  <a:lnTo>
                    <a:pt x="204310" y="2032000"/>
                  </a:lnTo>
                  <a:lnTo>
                    <a:pt x="180698" y="1993900"/>
                  </a:lnTo>
                  <a:lnTo>
                    <a:pt x="158391" y="1955800"/>
                  </a:lnTo>
                  <a:lnTo>
                    <a:pt x="137419" y="1917700"/>
                  </a:lnTo>
                  <a:lnTo>
                    <a:pt x="117813" y="1866900"/>
                  </a:lnTo>
                  <a:lnTo>
                    <a:pt x="99602" y="1828800"/>
                  </a:lnTo>
                  <a:lnTo>
                    <a:pt x="82817" y="1790700"/>
                  </a:lnTo>
                  <a:lnTo>
                    <a:pt x="67488" y="1739900"/>
                  </a:lnTo>
                  <a:lnTo>
                    <a:pt x="53645" y="1701800"/>
                  </a:lnTo>
                  <a:lnTo>
                    <a:pt x="41317" y="1651000"/>
                  </a:lnTo>
                  <a:lnTo>
                    <a:pt x="30536" y="1612900"/>
                  </a:lnTo>
                  <a:lnTo>
                    <a:pt x="21331" y="1562100"/>
                  </a:lnTo>
                  <a:lnTo>
                    <a:pt x="13732" y="1511300"/>
                  </a:lnTo>
                  <a:lnTo>
                    <a:pt x="7769" y="1473200"/>
                  </a:lnTo>
                  <a:lnTo>
                    <a:pt x="3473" y="1422400"/>
                  </a:lnTo>
                  <a:lnTo>
                    <a:pt x="873" y="1371600"/>
                  </a:lnTo>
                  <a:lnTo>
                    <a:pt x="0" y="1320800"/>
                  </a:lnTo>
                  <a:lnTo>
                    <a:pt x="873" y="1282700"/>
                  </a:lnTo>
                  <a:lnTo>
                    <a:pt x="3473" y="1231900"/>
                  </a:lnTo>
                  <a:lnTo>
                    <a:pt x="7769" y="1181100"/>
                  </a:lnTo>
                  <a:lnTo>
                    <a:pt x="13732" y="1130300"/>
                  </a:lnTo>
                  <a:lnTo>
                    <a:pt x="21331" y="1092200"/>
                  </a:lnTo>
                  <a:lnTo>
                    <a:pt x="30536" y="1041400"/>
                  </a:lnTo>
                  <a:lnTo>
                    <a:pt x="41318" y="1003300"/>
                  </a:lnTo>
                  <a:lnTo>
                    <a:pt x="53645" y="952500"/>
                  </a:lnTo>
                  <a:lnTo>
                    <a:pt x="67489" y="914400"/>
                  </a:lnTo>
                  <a:lnTo>
                    <a:pt x="82818" y="863600"/>
                  </a:lnTo>
                  <a:lnTo>
                    <a:pt x="99603" y="825500"/>
                  </a:lnTo>
                  <a:lnTo>
                    <a:pt x="117814" y="774700"/>
                  </a:lnTo>
                  <a:lnTo>
                    <a:pt x="137420" y="736600"/>
                  </a:lnTo>
                  <a:lnTo>
                    <a:pt x="158392" y="698500"/>
                  </a:lnTo>
                  <a:lnTo>
                    <a:pt x="180699" y="660400"/>
                  </a:lnTo>
                  <a:lnTo>
                    <a:pt x="204312" y="622300"/>
                  </a:lnTo>
                  <a:lnTo>
                    <a:pt x="229200" y="584200"/>
                  </a:lnTo>
                  <a:lnTo>
                    <a:pt x="255332" y="546100"/>
                  </a:lnTo>
                  <a:lnTo>
                    <a:pt x="282680" y="508000"/>
                  </a:lnTo>
                  <a:lnTo>
                    <a:pt x="311213" y="469900"/>
                  </a:lnTo>
                  <a:lnTo>
                    <a:pt x="340901" y="444500"/>
                  </a:lnTo>
                  <a:lnTo>
                    <a:pt x="371714" y="406400"/>
                  </a:lnTo>
                  <a:lnTo>
                    <a:pt x="403621" y="381000"/>
                  </a:lnTo>
                  <a:lnTo>
                    <a:pt x="436592" y="342900"/>
                  </a:lnTo>
                  <a:lnTo>
                    <a:pt x="470599" y="317500"/>
                  </a:lnTo>
                  <a:lnTo>
                    <a:pt x="505609" y="292100"/>
                  </a:lnTo>
                  <a:lnTo>
                    <a:pt x="541594" y="254000"/>
                  </a:lnTo>
                  <a:lnTo>
                    <a:pt x="578524" y="228600"/>
                  </a:lnTo>
                  <a:lnTo>
                    <a:pt x="616367" y="203200"/>
                  </a:lnTo>
                  <a:lnTo>
                    <a:pt x="655094" y="190500"/>
                  </a:lnTo>
                  <a:lnTo>
                    <a:pt x="694676" y="165100"/>
                  </a:lnTo>
                  <a:lnTo>
                    <a:pt x="735081" y="139700"/>
                  </a:lnTo>
                  <a:lnTo>
                    <a:pt x="776280" y="127000"/>
                  </a:lnTo>
                  <a:lnTo>
                    <a:pt x="818242" y="101600"/>
                  </a:lnTo>
                  <a:lnTo>
                    <a:pt x="993128" y="50800"/>
                  </a:lnTo>
                  <a:lnTo>
                    <a:pt x="1130836" y="12700"/>
                  </a:lnTo>
                  <a:lnTo>
                    <a:pt x="1512422" y="12700"/>
                  </a:lnTo>
                  <a:lnTo>
                    <a:pt x="1650132" y="50800"/>
                  </a:lnTo>
                  <a:lnTo>
                    <a:pt x="1226729" y="50800"/>
                  </a:lnTo>
                  <a:lnTo>
                    <a:pt x="1179966" y="63500"/>
                  </a:lnTo>
                  <a:lnTo>
                    <a:pt x="1133702" y="63500"/>
                  </a:lnTo>
                  <a:lnTo>
                    <a:pt x="1042793" y="88900"/>
                  </a:lnTo>
                  <a:lnTo>
                    <a:pt x="998211" y="88900"/>
                  </a:lnTo>
                  <a:lnTo>
                    <a:pt x="954252" y="101600"/>
                  </a:lnTo>
                  <a:lnTo>
                    <a:pt x="910947" y="127000"/>
                  </a:lnTo>
                  <a:lnTo>
                    <a:pt x="785264" y="165100"/>
                  </a:lnTo>
                  <a:lnTo>
                    <a:pt x="744885" y="190500"/>
                  </a:lnTo>
                  <a:lnTo>
                    <a:pt x="705314" y="215900"/>
                  </a:lnTo>
                  <a:lnTo>
                    <a:pt x="666583" y="228600"/>
                  </a:lnTo>
                  <a:lnTo>
                    <a:pt x="628723" y="254000"/>
                  </a:lnTo>
                  <a:lnTo>
                    <a:pt x="591765" y="279400"/>
                  </a:lnTo>
                  <a:lnTo>
                    <a:pt x="555740" y="304800"/>
                  </a:lnTo>
                  <a:lnTo>
                    <a:pt x="520679" y="342900"/>
                  </a:lnTo>
                  <a:lnTo>
                    <a:pt x="486613" y="368300"/>
                  </a:lnTo>
                  <a:lnTo>
                    <a:pt x="453574" y="393700"/>
                  </a:lnTo>
                  <a:lnTo>
                    <a:pt x="421591" y="431800"/>
                  </a:lnTo>
                  <a:lnTo>
                    <a:pt x="390696" y="457200"/>
                  </a:lnTo>
                  <a:lnTo>
                    <a:pt x="360921" y="495300"/>
                  </a:lnTo>
                  <a:lnTo>
                    <a:pt x="332295" y="520700"/>
                  </a:lnTo>
                  <a:lnTo>
                    <a:pt x="304851" y="558800"/>
                  </a:lnTo>
                  <a:lnTo>
                    <a:pt x="278619" y="596900"/>
                  </a:lnTo>
                  <a:lnTo>
                    <a:pt x="253630" y="635000"/>
                  </a:lnTo>
                  <a:lnTo>
                    <a:pt x="229915" y="673100"/>
                  </a:lnTo>
                  <a:lnTo>
                    <a:pt x="207505" y="711200"/>
                  </a:lnTo>
                  <a:lnTo>
                    <a:pt x="186432" y="749300"/>
                  </a:lnTo>
                  <a:lnTo>
                    <a:pt x="166725" y="787400"/>
                  </a:lnTo>
                  <a:lnTo>
                    <a:pt x="148418" y="825500"/>
                  </a:lnTo>
                  <a:lnTo>
                    <a:pt x="131539" y="876300"/>
                  </a:lnTo>
                  <a:lnTo>
                    <a:pt x="116120" y="914400"/>
                  </a:lnTo>
                  <a:lnTo>
                    <a:pt x="102193" y="965200"/>
                  </a:lnTo>
                  <a:lnTo>
                    <a:pt x="89789" y="1003300"/>
                  </a:lnTo>
                  <a:lnTo>
                    <a:pt x="78937" y="1041400"/>
                  </a:lnTo>
                  <a:lnTo>
                    <a:pt x="69670" y="1092200"/>
                  </a:lnTo>
                  <a:lnTo>
                    <a:pt x="62018" y="1143000"/>
                  </a:lnTo>
                  <a:lnTo>
                    <a:pt x="56013" y="1181100"/>
                  </a:lnTo>
                  <a:lnTo>
                    <a:pt x="51685" y="1231900"/>
                  </a:lnTo>
                  <a:lnTo>
                    <a:pt x="49066" y="1282700"/>
                  </a:lnTo>
                  <a:lnTo>
                    <a:pt x="48186" y="1320800"/>
                  </a:lnTo>
                  <a:lnTo>
                    <a:pt x="49066" y="1371600"/>
                  </a:lnTo>
                  <a:lnTo>
                    <a:pt x="51685" y="1422400"/>
                  </a:lnTo>
                  <a:lnTo>
                    <a:pt x="56013" y="1473200"/>
                  </a:lnTo>
                  <a:lnTo>
                    <a:pt x="62018" y="1511300"/>
                  </a:lnTo>
                  <a:lnTo>
                    <a:pt x="69670" y="1562100"/>
                  </a:lnTo>
                  <a:lnTo>
                    <a:pt x="78937" y="1600200"/>
                  </a:lnTo>
                  <a:lnTo>
                    <a:pt x="89789" y="1651000"/>
                  </a:lnTo>
                  <a:lnTo>
                    <a:pt x="102193" y="1689100"/>
                  </a:lnTo>
                  <a:lnTo>
                    <a:pt x="116120" y="1739900"/>
                  </a:lnTo>
                  <a:lnTo>
                    <a:pt x="131539" y="1778000"/>
                  </a:lnTo>
                  <a:lnTo>
                    <a:pt x="148418" y="1816100"/>
                  </a:lnTo>
                  <a:lnTo>
                    <a:pt x="166725" y="1866900"/>
                  </a:lnTo>
                  <a:lnTo>
                    <a:pt x="186432" y="1905000"/>
                  </a:lnTo>
                  <a:lnTo>
                    <a:pt x="207505" y="1943100"/>
                  </a:lnTo>
                  <a:lnTo>
                    <a:pt x="229915" y="1981200"/>
                  </a:lnTo>
                  <a:lnTo>
                    <a:pt x="253630" y="2019300"/>
                  </a:lnTo>
                  <a:lnTo>
                    <a:pt x="278619" y="2057400"/>
                  </a:lnTo>
                  <a:lnTo>
                    <a:pt x="304851" y="2095500"/>
                  </a:lnTo>
                  <a:lnTo>
                    <a:pt x="332295" y="2133600"/>
                  </a:lnTo>
                  <a:lnTo>
                    <a:pt x="360921" y="2159000"/>
                  </a:lnTo>
                  <a:lnTo>
                    <a:pt x="390696" y="2197100"/>
                  </a:lnTo>
                  <a:lnTo>
                    <a:pt x="421591" y="2222500"/>
                  </a:lnTo>
                  <a:lnTo>
                    <a:pt x="453574" y="2260600"/>
                  </a:lnTo>
                  <a:lnTo>
                    <a:pt x="486613" y="2286000"/>
                  </a:lnTo>
                  <a:lnTo>
                    <a:pt x="520679" y="2311400"/>
                  </a:lnTo>
                  <a:lnTo>
                    <a:pt x="555740" y="2336800"/>
                  </a:lnTo>
                  <a:lnTo>
                    <a:pt x="591765" y="2374900"/>
                  </a:lnTo>
                  <a:lnTo>
                    <a:pt x="628723" y="2400300"/>
                  </a:lnTo>
                  <a:lnTo>
                    <a:pt x="666583" y="2413000"/>
                  </a:lnTo>
                  <a:lnTo>
                    <a:pt x="705314" y="2438400"/>
                  </a:lnTo>
                  <a:lnTo>
                    <a:pt x="744885" y="2463800"/>
                  </a:lnTo>
                  <a:lnTo>
                    <a:pt x="785264" y="2476500"/>
                  </a:lnTo>
                  <a:lnTo>
                    <a:pt x="826422" y="2501900"/>
                  </a:lnTo>
                  <a:lnTo>
                    <a:pt x="954252" y="2540000"/>
                  </a:lnTo>
                  <a:lnTo>
                    <a:pt x="1133702" y="2590800"/>
                  </a:lnTo>
                  <a:lnTo>
                    <a:pt x="1226729" y="2590800"/>
                  </a:lnTo>
                  <a:lnTo>
                    <a:pt x="1273960" y="2603500"/>
                  </a:lnTo>
                  <a:lnTo>
                    <a:pt x="1650132" y="2603500"/>
                  </a:lnTo>
                  <a:lnTo>
                    <a:pt x="1558888" y="2628900"/>
                  </a:lnTo>
                  <a:close/>
                </a:path>
                <a:path w="2643505" h="2641600">
                  <a:moveTo>
                    <a:pt x="1650132" y="2603500"/>
                  </a:moveTo>
                  <a:lnTo>
                    <a:pt x="1369295" y="2603500"/>
                  </a:lnTo>
                  <a:lnTo>
                    <a:pt x="1416525" y="2590800"/>
                  </a:lnTo>
                  <a:lnTo>
                    <a:pt x="1509553" y="2590800"/>
                  </a:lnTo>
                  <a:lnTo>
                    <a:pt x="1689002" y="2540000"/>
                  </a:lnTo>
                  <a:lnTo>
                    <a:pt x="1816833" y="2501900"/>
                  </a:lnTo>
                  <a:lnTo>
                    <a:pt x="1857991" y="2476500"/>
                  </a:lnTo>
                  <a:lnTo>
                    <a:pt x="1898371" y="2463800"/>
                  </a:lnTo>
                  <a:lnTo>
                    <a:pt x="1937942" y="2438400"/>
                  </a:lnTo>
                  <a:lnTo>
                    <a:pt x="1976673" y="2413000"/>
                  </a:lnTo>
                  <a:lnTo>
                    <a:pt x="2014533" y="2400300"/>
                  </a:lnTo>
                  <a:lnTo>
                    <a:pt x="2051492" y="2374900"/>
                  </a:lnTo>
                  <a:lnTo>
                    <a:pt x="2087517" y="2336800"/>
                  </a:lnTo>
                  <a:lnTo>
                    <a:pt x="2122578" y="2311400"/>
                  </a:lnTo>
                  <a:lnTo>
                    <a:pt x="2156644" y="2286000"/>
                  </a:lnTo>
                  <a:lnTo>
                    <a:pt x="2189685" y="2260600"/>
                  </a:lnTo>
                  <a:lnTo>
                    <a:pt x="2221668" y="2222500"/>
                  </a:lnTo>
                  <a:lnTo>
                    <a:pt x="2252563" y="2197100"/>
                  </a:lnTo>
                  <a:lnTo>
                    <a:pt x="2282339" y="2159000"/>
                  </a:lnTo>
                  <a:lnTo>
                    <a:pt x="2310965" y="2133600"/>
                  </a:lnTo>
                  <a:lnTo>
                    <a:pt x="2338410" y="2095500"/>
                  </a:lnTo>
                  <a:lnTo>
                    <a:pt x="2364642" y="2057400"/>
                  </a:lnTo>
                  <a:lnTo>
                    <a:pt x="2389632" y="2019300"/>
                  </a:lnTo>
                  <a:lnTo>
                    <a:pt x="2413347" y="1981200"/>
                  </a:lnTo>
                  <a:lnTo>
                    <a:pt x="2435757" y="1943100"/>
                  </a:lnTo>
                  <a:lnTo>
                    <a:pt x="2456831" y="1905000"/>
                  </a:lnTo>
                  <a:lnTo>
                    <a:pt x="2476537" y="1866900"/>
                  </a:lnTo>
                  <a:lnTo>
                    <a:pt x="2494846" y="1816100"/>
                  </a:lnTo>
                  <a:lnTo>
                    <a:pt x="2511725" y="1778000"/>
                  </a:lnTo>
                  <a:lnTo>
                    <a:pt x="2527143" y="1739900"/>
                  </a:lnTo>
                  <a:lnTo>
                    <a:pt x="2541071" y="1689100"/>
                  </a:lnTo>
                  <a:lnTo>
                    <a:pt x="2553476" y="1651000"/>
                  </a:lnTo>
                  <a:lnTo>
                    <a:pt x="2564327" y="1600200"/>
                  </a:lnTo>
                  <a:lnTo>
                    <a:pt x="2573595" y="1562100"/>
                  </a:lnTo>
                  <a:lnTo>
                    <a:pt x="2581247" y="1511300"/>
                  </a:lnTo>
                  <a:lnTo>
                    <a:pt x="2587252" y="1473200"/>
                  </a:lnTo>
                  <a:lnTo>
                    <a:pt x="2591580" y="1422400"/>
                  </a:lnTo>
                  <a:lnTo>
                    <a:pt x="2594200" y="1371600"/>
                  </a:lnTo>
                  <a:lnTo>
                    <a:pt x="2595080" y="1320800"/>
                  </a:lnTo>
                  <a:lnTo>
                    <a:pt x="2594200" y="1282700"/>
                  </a:lnTo>
                  <a:lnTo>
                    <a:pt x="2591580" y="1231900"/>
                  </a:lnTo>
                  <a:lnTo>
                    <a:pt x="2587252" y="1181100"/>
                  </a:lnTo>
                  <a:lnTo>
                    <a:pt x="2581247" y="1143000"/>
                  </a:lnTo>
                  <a:lnTo>
                    <a:pt x="2573595" y="1092200"/>
                  </a:lnTo>
                  <a:lnTo>
                    <a:pt x="2564327" y="1041400"/>
                  </a:lnTo>
                  <a:lnTo>
                    <a:pt x="2553476" y="1003300"/>
                  </a:lnTo>
                  <a:lnTo>
                    <a:pt x="2541071" y="965200"/>
                  </a:lnTo>
                  <a:lnTo>
                    <a:pt x="2527143" y="914400"/>
                  </a:lnTo>
                  <a:lnTo>
                    <a:pt x="2511725" y="876300"/>
                  </a:lnTo>
                  <a:lnTo>
                    <a:pt x="2494846" y="825500"/>
                  </a:lnTo>
                  <a:lnTo>
                    <a:pt x="2476537" y="787400"/>
                  </a:lnTo>
                  <a:lnTo>
                    <a:pt x="2456831" y="749300"/>
                  </a:lnTo>
                  <a:lnTo>
                    <a:pt x="2435757" y="711200"/>
                  </a:lnTo>
                  <a:lnTo>
                    <a:pt x="2413347" y="673100"/>
                  </a:lnTo>
                  <a:lnTo>
                    <a:pt x="2389632" y="635000"/>
                  </a:lnTo>
                  <a:lnTo>
                    <a:pt x="2364642" y="596900"/>
                  </a:lnTo>
                  <a:lnTo>
                    <a:pt x="2338410" y="558800"/>
                  </a:lnTo>
                  <a:lnTo>
                    <a:pt x="2310965" y="520700"/>
                  </a:lnTo>
                  <a:lnTo>
                    <a:pt x="2282339" y="495300"/>
                  </a:lnTo>
                  <a:lnTo>
                    <a:pt x="2252563" y="457200"/>
                  </a:lnTo>
                  <a:lnTo>
                    <a:pt x="2221668" y="431800"/>
                  </a:lnTo>
                  <a:lnTo>
                    <a:pt x="2189685" y="393700"/>
                  </a:lnTo>
                  <a:lnTo>
                    <a:pt x="2156644" y="368300"/>
                  </a:lnTo>
                  <a:lnTo>
                    <a:pt x="2122578" y="342900"/>
                  </a:lnTo>
                  <a:lnTo>
                    <a:pt x="2087517" y="304800"/>
                  </a:lnTo>
                  <a:lnTo>
                    <a:pt x="2051492" y="279400"/>
                  </a:lnTo>
                  <a:lnTo>
                    <a:pt x="2014533" y="254000"/>
                  </a:lnTo>
                  <a:lnTo>
                    <a:pt x="1976673" y="228600"/>
                  </a:lnTo>
                  <a:lnTo>
                    <a:pt x="1937942" y="215900"/>
                  </a:lnTo>
                  <a:lnTo>
                    <a:pt x="1898371" y="190500"/>
                  </a:lnTo>
                  <a:lnTo>
                    <a:pt x="1857991" y="165100"/>
                  </a:lnTo>
                  <a:lnTo>
                    <a:pt x="1732308" y="127000"/>
                  </a:lnTo>
                  <a:lnTo>
                    <a:pt x="1689002" y="101600"/>
                  </a:lnTo>
                  <a:lnTo>
                    <a:pt x="1645043" y="88900"/>
                  </a:lnTo>
                  <a:lnTo>
                    <a:pt x="1600461" y="88900"/>
                  </a:lnTo>
                  <a:lnTo>
                    <a:pt x="1509553" y="63500"/>
                  </a:lnTo>
                  <a:lnTo>
                    <a:pt x="1463288" y="63500"/>
                  </a:lnTo>
                  <a:lnTo>
                    <a:pt x="1416525" y="50800"/>
                  </a:lnTo>
                  <a:lnTo>
                    <a:pt x="1650132" y="50800"/>
                  </a:lnTo>
                  <a:lnTo>
                    <a:pt x="1825018" y="101600"/>
                  </a:lnTo>
                  <a:lnTo>
                    <a:pt x="1866981" y="127000"/>
                  </a:lnTo>
                  <a:lnTo>
                    <a:pt x="1908180" y="139700"/>
                  </a:lnTo>
                  <a:lnTo>
                    <a:pt x="1948585" y="165100"/>
                  </a:lnTo>
                  <a:lnTo>
                    <a:pt x="1988167" y="190500"/>
                  </a:lnTo>
                  <a:lnTo>
                    <a:pt x="2026894" y="203200"/>
                  </a:lnTo>
                  <a:lnTo>
                    <a:pt x="2064737" y="228600"/>
                  </a:lnTo>
                  <a:lnTo>
                    <a:pt x="2101666" y="254000"/>
                  </a:lnTo>
                  <a:lnTo>
                    <a:pt x="2137651" y="292100"/>
                  </a:lnTo>
                  <a:lnTo>
                    <a:pt x="2172662" y="317500"/>
                  </a:lnTo>
                  <a:lnTo>
                    <a:pt x="2206668" y="342900"/>
                  </a:lnTo>
                  <a:lnTo>
                    <a:pt x="2239640" y="381000"/>
                  </a:lnTo>
                  <a:lnTo>
                    <a:pt x="2271547" y="406400"/>
                  </a:lnTo>
                  <a:lnTo>
                    <a:pt x="2302359" y="444500"/>
                  </a:lnTo>
                  <a:lnTo>
                    <a:pt x="2332047" y="469900"/>
                  </a:lnTo>
                  <a:lnTo>
                    <a:pt x="2360579" y="508000"/>
                  </a:lnTo>
                  <a:lnTo>
                    <a:pt x="2387927" y="546100"/>
                  </a:lnTo>
                  <a:lnTo>
                    <a:pt x="2414060" y="584200"/>
                  </a:lnTo>
                  <a:lnTo>
                    <a:pt x="2438947" y="622300"/>
                  </a:lnTo>
                  <a:lnTo>
                    <a:pt x="2462560" y="660400"/>
                  </a:lnTo>
                  <a:lnTo>
                    <a:pt x="2484867" y="698500"/>
                  </a:lnTo>
                  <a:lnTo>
                    <a:pt x="2505838" y="736600"/>
                  </a:lnTo>
                  <a:lnTo>
                    <a:pt x="2525444" y="774700"/>
                  </a:lnTo>
                  <a:lnTo>
                    <a:pt x="2543655" y="825500"/>
                  </a:lnTo>
                  <a:lnTo>
                    <a:pt x="2560440" y="863600"/>
                  </a:lnTo>
                  <a:lnTo>
                    <a:pt x="2575769" y="914400"/>
                  </a:lnTo>
                  <a:lnTo>
                    <a:pt x="2589612" y="952500"/>
                  </a:lnTo>
                  <a:lnTo>
                    <a:pt x="2601939" y="1003300"/>
                  </a:lnTo>
                  <a:lnTo>
                    <a:pt x="2612721" y="1041400"/>
                  </a:lnTo>
                  <a:lnTo>
                    <a:pt x="2621926" y="1092200"/>
                  </a:lnTo>
                  <a:lnTo>
                    <a:pt x="2629525" y="1130300"/>
                  </a:lnTo>
                  <a:lnTo>
                    <a:pt x="2635488" y="1181100"/>
                  </a:lnTo>
                  <a:lnTo>
                    <a:pt x="2639784" y="1231900"/>
                  </a:lnTo>
                  <a:lnTo>
                    <a:pt x="2642384" y="1282700"/>
                  </a:lnTo>
                  <a:lnTo>
                    <a:pt x="2643257" y="1320800"/>
                  </a:lnTo>
                  <a:lnTo>
                    <a:pt x="2642384" y="1371600"/>
                  </a:lnTo>
                  <a:lnTo>
                    <a:pt x="2639784" y="1422400"/>
                  </a:lnTo>
                  <a:lnTo>
                    <a:pt x="2635488" y="1473200"/>
                  </a:lnTo>
                  <a:lnTo>
                    <a:pt x="2629525" y="1511300"/>
                  </a:lnTo>
                  <a:lnTo>
                    <a:pt x="2621926" y="1562100"/>
                  </a:lnTo>
                  <a:lnTo>
                    <a:pt x="2612721" y="1612900"/>
                  </a:lnTo>
                  <a:lnTo>
                    <a:pt x="2601939" y="1651000"/>
                  </a:lnTo>
                  <a:lnTo>
                    <a:pt x="2589612" y="1701800"/>
                  </a:lnTo>
                  <a:lnTo>
                    <a:pt x="2575769" y="1739900"/>
                  </a:lnTo>
                  <a:lnTo>
                    <a:pt x="2560440" y="1790700"/>
                  </a:lnTo>
                  <a:lnTo>
                    <a:pt x="2543655" y="1828800"/>
                  </a:lnTo>
                  <a:lnTo>
                    <a:pt x="2525444" y="1866900"/>
                  </a:lnTo>
                  <a:lnTo>
                    <a:pt x="2505838" y="1917700"/>
                  </a:lnTo>
                  <a:lnTo>
                    <a:pt x="2484867" y="1955800"/>
                  </a:lnTo>
                  <a:lnTo>
                    <a:pt x="2462560" y="1993900"/>
                  </a:lnTo>
                  <a:lnTo>
                    <a:pt x="2438947" y="2032000"/>
                  </a:lnTo>
                  <a:lnTo>
                    <a:pt x="2414060" y="2070100"/>
                  </a:lnTo>
                  <a:lnTo>
                    <a:pt x="2387927" y="2108200"/>
                  </a:lnTo>
                  <a:lnTo>
                    <a:pt x="2360579" y="2146300"/>
                  </a:lnTo>
                  <a:lnTo>
                    <a:pt x="2332047" y="2171700"/>
                  </a:lnTo>
                  <a:lnTo>
                    <a:pt x="2302359" y="2209800"/>
                  </a:lnTo>
                  <a:lnTo>
                    <a:pt x="2271547" y="2247900"/>
                  </a:lnTo>
                  <a:lnTo>
                    <a:pt x="2239640" y="2273300"/>
                  </a:lnTo>
                  <a:lnTo>
                    <a:pt x="2206668" y="2311400"/>
                  </a:lnTo>
                  <a:lnTo>
                    <a:pt x="2172662" y="2336800"/>
                  </a:lnTo>
                  <a:lnTo>
                    <a:pt x="2137651" y="2362200"/>
                  </a:lnTo>
                  <a:lnTo>
                    <a:pt x="2101666" y="2387600"/>
                  </a:lnTo>
                  <a:lnTo>
                    <a:pt x="2064737" y="2413000"/>
                  </a:lnTo>
                  <a:lnTo>
                    <a:pt x="2026894" y="2438400"/>
                  </a:lnTo>
                  <a:lnTo>
                    <a:pt x="1988167" y="2463800"/>
                  </a:lnTo>
                  <a:lnTo>
                    <a:pt x="1948585" y="2489200"/>
                  </a:lnTo>
                  <a:lnTo>
                    <a:pt x="1908180" y="2514600"/>
                  </a:lnTo>
                  <a:lnTo>
                    <a:pt x="1866981" y="2527300"/>
                  </a:lnTo>
                  <a:lnTo>
                    <a:pt x="1825018" y="2552700"/>
                  </a:lnTo>
                  <a:lnTo>
                    <a:pt x="1650132" y="2603500"/>
                  </a:lnTo>
                  <a:close/>
                </a:path>
                <a:path w="2643505" h="2641600">
                  <a:moveTo>
                    <a:pt x="1465433" y="2641600"/>
                  </a:moveTo>
                  <a:lnTo>
                    <a:pt x="1177824" y="2641600"/>
                  </a:lnTo>
                  <a:lnTo>
                    <a:pt x="1130834" y="2628900"/>
                  </a:lnTo>
                  <a:lnTo>
                    <a:pt x="1512422" y="2628900"/>
                  </a:lnTo>
                  <a:lnTo>
                    <a:pt x="1465433" y="26416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81349" y="3684925"/>
            <a:ext cx="2643505" cy="2641600"/>
            <a:chOff x="1181349" y="3684925"/>
            <a:chExt cx="2643505" cy="2641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439" y="3711655"/>
              <a:ext cx="2595522" cy="2590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81349" y="3684925"/>
              <a:ext cx="2643505" cy="2641600"/>
            </a:xfrm>
            <a:custGeom>
              <a:avLst/>
              <a:gdLst/>
              <a:ahLst/>
              <a:cxnLst/>
              <a:rect l="l" t="t" r="r" b="b"/>
              <a:pathLst>
                <a:path w="2643504" h="2641600">
                  <a:moveTo>
                    <a:pt x="1417950" y="12700"/>
                  </a:moveTo>
                  <a:lnTo>
                    <a:pt x="1225306" y="12700"/>
                  </a:lnTo>
                  <a:lnTo>
                    <a:pt x="1273251" y="0"/>
                  </a:lnTo>
                  <a:lnTo>
                    <a:pt x="1370005" y="0"/>
                  </a:lnTo>
                  <a:lnTo>
                    <a:pt x="1417950" y="12700"/>
                  </a:lnTo>
                  <a:close/>
                </a:path>
                <a:path w="2643504" h="2641600">
                  <a:moveTo>
                    <a:pt x="1558888" y="2628900"/>
                  </a:moveTo>
                  <a:lnTo>
                    <a:pt x="1084369" y="2628900"/>
                  </a:lnTo>
                  <a:lnTo>
                    <a:pt x="904336" y="2578100"/>
                  </a:lnTo>
                  <a:lnTo>
                    <a:pt x="818240" y="2552700"/>
                  </a:lnTo>
                  <a:lnTo>
                    <a:pt x="776277" y="2527300"/>
                  </a:lnTo>
                  <a:lnTo>
                    <a:pt x="735078" y="2514600"/>
                  </a:lnTo>
                  <a:lnTo>
                    <a:pt x="694673" y="2489200"/>
                  </a:lnTo>
                  <a:lnTo>
                    <a:pt x="655092" y="2463800"/>
                  </a:lnTo>
                  <a:lnTo>
                    <a:pt x="616364" y="2438400"/>
                  </a:lnTo>
                  <a:lnTo>
                    <a:pt x="578521" y="2413000"/>
                  </a:lnTo>
                  <a:lnTo>
                    <a:pt x="541592" y="2387600"/>
                  </a:lnTo>
                  <a:lnTo>
                    <a:pt x="505607" y="2362200"/>
                  </a:lnTo>
                  <a:lnTo>
                    <a:pt x="470596" y="2336800"/>
                  </a:lnTo>
                  <a:lnTo>
                    <a:pt x="436590" y="2311400"/>
                  </a:lnTo>
                  <a:lnTo>
                    <a:pt x="403618" y="2273300"/>
                  </a:lnTo>
                  <a:lnTo>
                    <a:pt x="371711" y="2247900"/>
                  </a:lnTo>
                  <a:lnTo>
                    <a:pt x="340899" y="2209800"/>
                  </a:lnTo>
                  <a:lnTo>
                    <a:pt x="311211" y="2171700"/>
                  </a:lnTo>
                  <a:lnTo>
                    <a:pt x="282679" y="2146300"/>
                  </a:lnTo>
                  <a:lnTo>
                    <a:pt x="255331" y="2108200"/>
                  </a:lnTo>
                  <a:lnTo>
                    <a:pt x="229198" y="2070100"/>
                  </a:lnTo>
                  <a:lnTo>
                    <a:pt x="204310" y="2032000"/>
                  </a:lnTo>
                  <a:lnTo>
                    <a:pt x="180698" y="1993900"/>
                  </a:lnTo>
                  <a:lnTo>
                    <a:pt x="158391" y="1955800"/>
                  </a:lnTo>
                  <a:lnTo>
                    <a:pt x="137419" y="1917700"/>
                  </a:lnTo>
                  <a:lnTo>
                    <a:pt x="117813" y="1866900"/>
                  </a:lnTo>
                  <a:lnTo>
                    <a:pt x="99602" y="1828800"/>
                  </a:lnTo>
                  <a:lnTo>
                    <a:pt x="82817" y="1790700"/>
                  </a:lnTo>
                  <a:lnTo>
                    <a:pt x="67488" y="1739900"/>
                  </a:lnTo>
                  <a:lnTo>
                    <a:pt x="53645" y="1701800"/>
                  </a:lnTo>
                  <a:lnTo>
                    <a:pt x="41317" y="1651000"/>
                  </a:lnTo>
                  <a:lnTo>
                    <a:pt x="30536" y="1612900"/>
                  </a:lnTo>
                  <a:lnTo>
                    <a:pt x="21331" y="1562100"/>
                  </a:lnTo>
                  <a:lnTo>
                    <a:pt x="13732" y="1511300"/>
                  </a:lnTo>
                  <a:lnTo>
                    <a:pt x="7769" y="1473200"/>
                  </a:lnTo>
                  <a:lnTo>
                    <a:pt x="3473" y="1422400"/>
                  </a:lnTo>
                  <a:lnTo>
                    <a:pt x="873" y="1371600"/>
                  </a:lnTo>
                  <a:lnTo>
                    <a:pt x="0" y="1320800"/>
                  </a:lnTo>
                  <a:lnTo>
                    <a:pt x="873" y="1282700"/>
                  </a:lnTo>
                  <a:lnTo>
                    <a:pt x="3473" y="1231900"/>
                  </a:lnTo>
                  <a:lnTo>
                    <a:pt x="7769" y="1181100"/>
                  </a:lnTo>
                  <a:lnTo>
                    <a:pt x="13732" y="1130300"/>
                  </a:lnTo>
                  <a:lnTo>
                    <a:pt x="21331" y="1092200"/>
                  </a:lnTo>
                  <a:lnTo>
                    <a:pt x="30536" y="1041400"/>
                  </a:lnTo>
                  <a:lnTo>
                    <a:pt x="41318" y="1003300"/>
                  </a:lnTo>
                  <a:lnTo>
                    <a:pt x="53645" y="952500"/>
                  </a:lnTo>
                  <a:lnTo>
                    <a:pt x="67489" y="914400"/>
                  </a:lnTo>
                  <a:lnTo>
                    <a:pt x="82818" y="863600"/>
                  </a:lnTo>
                  <a:lnTo>
                    <a:pt x="99603" y="825500"/>
                  </a:lnTo>
                  <a:lnTo>
                    <a:pt x="117814" y="774700"/>
                  </a:lnTo>
                  <a:lnTo>
                    <a:pt x="137420" y="736600"/>
                  </a:lnTo>
                  <a:lnTo>
                    <a:pt x="158392" y="698500"/>
                  </a:lnTo>
                  <a:lnTo>
                    <a:pt x="180699" y="660400"/>
                  </a:lnTo>
                  <a:lnTo>
                    <a:pt x="204312" y="622300"/>
                  </a:lnTo>
                  <a:lnTo>
                    <a:pt x="229199" y="584200"/>
                  </a:lnTo>
                  <a:lnTo>
                    <a:pt x="255332" y="546100"/>
                  </a:lnTo>
                  <a:lnTo>
                    <a:pt x="282680" y="508000"/>
                  </a:lnTo>
                  <a:lnTo>
                    <a:pt x="311213" y="469900"/>
                  </a:lnTo>
                  <a:lnTo>
                    <a:pt x="340901" y="444500"/>
                  </a:lnTo>
                  <a:lnTo>
                    <a:pt x="371713" y="406400"/>
                  </a:lnTo>
                  <a:lnTo>
                    <a:pt x="403620" y="381000"/>
                  </a:lnTo>
                  <a:lnTo>
                    <a:pt x="436592" y="342900"/>
                  </a:lnTo>
                  <a:lnTo>
                    <a:pt x="470598" y="317500"/>
                  </a:lnTo>
                  <a:lnTo>
                    <a:pt x="505609" y="292100"/>
                  </a:lnTo>
                  <a:lnTo>
                    <a:pt x="541594" y="254000"/>
                  </a:lnTo>
                  <a:lnTo>
                    <a:pt x="578523" y="228600"/>
                  </a:lnTo>
                  <a:lnTo>
                    <a:pt x="616367" y="203200"/>
                  </a:lnTo>
                  <a:lnTo>
                    <a:pt x="655094" y="190500"/>
                  </a:lnTo>
                  <a:lnTo>
                    <a:pt x="694675" y="165100"/>
                  </a:lnTo>
                  <a:lnTo>
                    <a:pt x="735080" y="139700"/>
                  </a:lnTo>
                  <a:lnTo>
                    <a:pt x="776279" y="127000"/>
                  </a:lnTo>
                  <a:lnTo>
                    <a:pt x="818242" y="101600"/>
                  </a:lnTo>
                  <a:lnTo>
                    <a:pt x="993127" y="50800"/>
                  </a:lnTo>
                  <a:lnTo>
                    <a:pt x="1130836" y="12700"/>
                  </a:lnTo>
                  <a:lnTo>
                    <a:pt x="1512422" y="12700"/>
                  </a:lnTo>
                  <a:lnTo>
                    <a:pt x="1650131" y="50800"/>
                  </a:lnTo>
                  <a:lnTo>
                    <a:pt x="1226729" y="50800"/>
                  </a:lnTo>
                  <a:lnTo>
                    <a:pt x="1179966" y="63500"/>
                  </a:lnTo>
                  <a:lnTo>
                    <a:pt x="1133702" y="63500"/>
                  </a:lnTo>
                  <a:lnTo>
                    <a:pt x="1042793" y="88900"/>
                  </a:lnTo>
                  <a:lnTo>
                    <a:pt x="998211" y="88900"/>
                  </a:lnTo>
                  <a:lnTo>
                    <a:pt x="954252" y="101600"/>
                  </a:lnTo>
                  <a:lnTo>
                    <a:pt x="910947" y="127000"/>
                  </a:lnTo>
                  <a:lnTo>
                    <a:pt x="785264" y="165100"/>
                  </a:lnTo>
                  <a:lnTo>
                    <a:pt x="744885" y="190500"/>
                  </a:lnTo>
                  <a:lnTo>
                    <a:pt x="705314" y="215900"/>
                  </a:lnTo>
                  <a:lnTo>
                    <a:pt x="666583" y="228600"/>
                  </a:lnTo>
                  <a:lnTo>
                    <a:pt x="628723" y="254000"/>
                  </a:lnTo>
                  <a:lnTo>
                    <a:pt x="591765" y="279400"/>
                  </a:lnTo>
                  <a:lnTo>
                    <a:pt x="555740" y="304800"/>
                  </a:lnTo>
                  <a:lnTo>
                    <a:pt x="520679" y="342900"/>
                  </a:lnTo>
                  <a:lnTo>
                    <a:pt x="486614" y="368300"/>
                  </a:lnTo>
                  <a:lnTo>
                    <a:pt x="453574" y="393700"/>
                  </a:lnTo>
                  <a:lnTo>
                    <a:pt x="421591" y="431800"/>
                  </a:lnTo>
                  <a:lnTo>
                    <a:pt x="390696" y="457200"/>
                  </a:lnTo>
                  <a:lnTo>
                    <a:pt x="360921" y="495300"/>
                  </a:lnTo>
                  <a:lnTo>
                    <a:pt x="332295" y="520700"/>
                  </a:lnTo>
                  <a:lnTo>
                    <a:pt x="304851" y="558800"/>
                  </a:lnTo>
                  <a:lnTo>
                    <a:pt x="278619" y="596900"/>
                  </a:lnTo>
                  <a:lnTo>
                    <a:pt x="253630" y="635000"/>
                  </a:lnTo>
                  <a:lnTo>
                    <a:pt x="229915" y="673100"/>
                  </a:lnTo>
                  <a:lnTo>
                    <a:pt x="207505" y="711200"/>
                  </a:lnTo>
                  <a:lnTo>
                    <a:pt x="186432" y="749300"/>
                  </a:lnTo>
                  <a:lnTo>
                    <a:pt x="166726" y="787400"/>
                  </a:lnTo>
                  <a:lnTo>
                    <a:pt x="148418" y="825500"/>
                  </a:lnTo>
                  <a:lnTo>
                    <a:pt x="131539" y="876300"/>
                  </a:lnTo>
                  <a:lnTo>
                    <a:pt x="116121" y="914400"/>
                  </a:lnTo>
                  <a:lnTo>
                    <a:pt x="102194" y="965200"/>
                  </a:lnTo>
                  <a:lnTo>
                    <a:pt x="89789" y="1003300"/>
                  </a:lnTo>
                  <a:lnTo>
                    <a:pt x="78938" y="1041400"/>
                  </a:lnTo>
                  <a:lnTo>
                    <a:pt x="69671" y="1092200"/>
                  </a:lnTo>
                  <a:lnTo>
                    <a:pt x="62019" y="1143000"/>
                  </a:lnTo>
                  <a:lnTo>
                    <a:pt x="56013" y="1181100"/>
                  </a:lnTo>
                  <a:lnTo>
                    <a:pt x="51686" y="1231900"/>
                  </a:lnTo>
                  <a:lnTo>
                    <a:pt x="49066" y="1282700"/>
                  </a:lnTo>
                  <a:lnTo>
                    <a:pt x="48186" y="1320800"/>
                  </a:lnTo>
                  <a:lnTo>
                    <a:pt x="49066" y="1371600"/>
                  </a:lnTo>
                  <a:lnTo>
                    <a:pt x="51686" y="1422400"/>
                  </a:lnTo>
                  <a:lnTo>
                    <a:pt x="56013" y="1473200"/>
                  </a:lnTo>
                  <a:lnTo>
                    <a:pt x="62019" y="1511300"/>
                  </a:lnTo>
                  <a:lnTo>
                    <a:pt x="69671" y="1562100"/>
                  </a:lnTo>
                  <a:lnTo>
                    <a:pt x="78938" y="1600200"/>
                  </a:lnTo>
                  <a:lnTo>
                    <a:pt x="89789" y="1651000"/>
                  </a:lnTo>
                  <a:lnTo>
                    <a:pt x="102194" y="1689100"/>
                  </a:lnTo>
                  <a:lnTo>
                    <a:pt x="116121" y="1739900"/>
                  </a:lnTo>
                  <a:lnTo>
                    <a:pt x="131539" y="1778000"/>
                  </a:lnTo>
                  <a:lnTo>
                    <a:pt x="148418" y="1816100"/>
                  </a:lnTo>
                  <a:lnTo>
                    <a:pt x="166726" y="1866900"/>
                  </a:lnTo>
                  <a:lnTo>
                    <a:pt x="186432" y="1905000"/>
                  </a:lnTo>
                  <a:lnTo>
                    <a:pt x="207505" y="1943100"/>
                  </a:lnTo>
                  <a:lnTo>
                    <a:pt x="229915" y="1981200"/>
                  </a:lnTo>
                  <a:lnTo>
                    <a:pt x="253630" y="2019300"/>
                  </a:lnTo>
                  <a:lnTo>
                    <a:pt x="278619" y="2057400"/>
                  </a:lnTo>
                  <a:lnTo>
                    <a:pt x="304851" y="2095500"/>
                  </a:lnTo>
                  <a:lnTo>
                    <a:pt x="332295" y="2133600"/>
                  </a:lnTo>
                  <a:lnTo>
                    <a:pt x="360921" y="2159000"/>
                  </a:lnTo>
                  <a:lnTo>
                    <a:pt x="390696" y="2197100"/>
                  </a:lnTo>
                  <a:lnTo>
                    <a:pt x="421591" y="2222500"/>
                  </a:lnTo>
                  <a:lnTo>
                    <a:pt x="453574" y="2260600"/>
                  </a:lnTo>
                  <a:lnTo>
                    <a:pt x="486614" y="2286000"/>
                  </a:lnTo>
                  <a:lnTo>
                    <a:pt x="520679" y="2311400"/>
                  </a:lnTo>
                  <a:lnTo>
                    <a:pt x="555740" y="2336800"/>
                  </a:lnTo>
                  <a:lnTo>
                    <a:pt x="591765" y="2374900"/>
                  </a:lnTo>
                  <a:lnTo>
                    <a:pt x="628723" y="2400300"/>
                  </a:lnTo>
                  <a:lnTo>
                    <a:pt x="666583" y="2413000"/>
                  </a:lnTo>
                  <a:lnTo>
                    <a:pt x="705314" y="2438400"/>
                  </a:lnTo>
                  <a:lnTo>
                    <a:pt x="744885" y="2463800"/>
                  </a:lnTo>
                  <a:lnTo>
                    <a:pt x="785264" y="2476500"/>
                  </a:lnTo>
                  <a:lnTo>
                    <a:pt x="826422" y="2501900"/>
                  </a:lnTo>
                  <a:lnTo>
                    <a:pt x="954252" y="2540000"/>
                  </a:lnTo>
                  <a:lnTo>
                    <a:pt x="1133702" y="2590800"/>
                  </a:lnTo>
                  <a:lnTo>
                    <a:pt x="1226729" y="2590800"/>
                  </a:lnTo>
                  <a:lnTo>
                    <a:pt x="1273960" y="2603500"/>
                  </a:lnTo>
                  <a:lnTo>
                    <a:pt x="1650131" y="2603500"/>
                  </a:lnTo>
                  <a:lnTo>
                    <a:pt x="1558888" y="2628900"/>
                  </a:lnTo>
                  <a:close/>
                </a:path>
                <a:path w="2643504" h="2641600">
                  <a:moveTo>
                    <a:pt x="1650131" y="2603500"/>
                  </a:moveTo>
                  <a:lnTo>
                    <a:pt x="1369295" y="2603500"/>
                  </a:lnTo>
                  <a:lnTo>
                    <a:pt x="1416526" y="2590800"/>
                  </a:lnTo>
                  <a:lnTo>
                    <a:pt x="1509553" y="2590800"/>
                  </a:lnTo>
                  <a:lnTo>
                    <a:pt x="1689002" y="2540000"/>
                  </a:lnTo>
                  <a:lnTo>
                    <a:pt x="1816833" y="2501900"/>
                  </a:lnTo>
                  <a:lnTo>
                    <a:pt x="1857991" y="2476500"/>
                  </a:lnTo>
                  <a:lnTo>
                    <a:pt x="1898371" y="2463800"/>
                  </a:lnTo>
                  <a:lnTo>
                    <a:pt x="1937942" y="2438400"/>
                  </a:lnTo>
                  <a:lnTo>
                    <a:pt x="1976673" y="2413000"/>
                  </a:lnTo>
                  <a:lnTo>
                    <a:pt x="2014533" y="2400300"/>
                  </a:lnTo>
                  <a:lnTo>
                    <a:pt x="2051491" y="2374900"/>
                  </a:lnTo>
                  <a:lnTo>
                    <a:pt x="2087517" y="2336800"/>
                  </a:lnTo>
                  <a:lnTo>
                    <a:pt x="2122578" y="2311400"/>
                  </a:lnTo>
                  <a:lnTo>
                    <a:pt x="2156644" y="2286000"/>
                  </a:lnTo>
                  <a:lnTo>
                    <a:pt x="2189684" y="2260600"/>
                  </a:lnTo>
                  <a:lnTo>
                    <a:pt x="2221668" y="2222500"/>
                  </a:lnTo>
                  <a:lnTo>
                    <a:pt x="2252563" y="2197100"/>
                  </a:lnTo>
                  <a:lnTo>
                    <a:pt x="2282339" y="2159000"/>
                  </a:lnTo>
                  <a:lnTo>
                    <a:pt x="2310965" y="2133600"/>
                  </a:lnTo>
                  <a:lnTo>
                    <a:pt x="2338410" y="2095500"/>
                  </a:lnTo>
                  <a:lnTo>
                    <a:pt x="2364642" y="2057400"/>
                  </a:lnTo>
                  <a:lnTo>
                    <a:pt x="2389632" y="2019300"/>
                  </a:lnTo>
                  <a:lnTo>
                    <a:pt x="2413347" y="1981200"/>
                  </a:lnTo>
                  <a:lnTo>
                    <a:pt x="2435757" y="1943100"/>
                  </a:lnTo>
                  <a:lnTo>
                    <a:pt x="2456831" y="1905000"/>
                  </a:lnTo>
                  <a:lnTo>
                    <a:pt x="2476537" y="1866900"/>
                  </a:lnTo>
                  <a:lnTo>
                    <a:pt x="2494846" y="1816100"/>
                  </a:lnTo>
                  <a:lnTo>
                    <a:pt x="2511725" y="1778000"/>
                  </a:lnTo>
                  <a:lnTo>
                    <a:pt x="2527143" y="1739900"/>
                  </a:lnTo>
                  <a:lnTo>
                    <a:pt x="2541071" y="1689100"/>
                  </a:lnTo>
                  <a:lnTo>
                    <a:pt x="2553476" y="1651000"/>
                  </a:lnTo>
                  <a:lnTo>
                    <a:pt x="2564328" y="1600200"/>
                  </a:lnTo>
                  <a:lnTo>
                    <a:pt x="2573595" y="1562100"/>
                  </a:lnTo>
                  <a:lnTo>
                    <a:pt x="2581247" y="1511300"/>
                  </a:lnTo>
                  <a:lnTo>
                    <a:pt x="2587252" y="1473200"/>
                  </a:lnTo>
                  <a:lnTo>
                    <a:pt x="2591580" y="1422400"/>
                  </a:lnTo>
                  <a:lnTo>
                    <a:pt x="2594200" y="1371600"/>
                  </a:lnTo>
                  <a:lnTo>
                    <a:pt x="2595080" y="1320800"/>
                  </a:lnTo>
                  <a:lnTo>
                    <a:pt x="2594200" y="1282700"/>
                  </a:lnTo>
                  <a:lnTo>
                    <a:pt x="2591580" y="1231900"/>
                  </a:lnTo>
                  <a:lnTo>
                    <a:pt x="2587252" y="1181100"/>
                  </a:lnTo>
                  <a:lnTo>
                    <a:pt x="2581247" y="1143000"/>
                  </a:lnTo>
                  <a:lnTo>
                    <a:pt x="2573595" y="1092200"/>
                  </a:lnTo>
                  <a:lnTo>
                    <a:pt x="2564328" y="1041400"/>
                  </a:lnTo>
                  <a:lnTo>
                    <a:pt x="2553476" y="1003300"/>
                  </a:lnTo>
                  <a:lnTo>
                    <a:pt x="2541071" y="965200"/>
                  </a:lnTo>
                  <a:lnTo>
                    <a:pt x="2527143" y="914400"/>
                  </a:lnTo>
                  <a:lnTo>
                    <a:pt x="2511725" y="876300"/>
                  </a:lnTo>
                  <a:lnTo>
                    <a:pt x="2494846" y="825500"/>
                  </a:lnTo>
                  <a:lnTo>
                    <a:pt x="2476537" y="787400"/>
                  </a:lnTo>
                  <a:lnTo>
                    <a:pt x="2456831" y="749300"/>
                  </a:lnTo>
                  <a:lnTo>
                    <a:pt x="2435757" y="711200"/>
                  </a:lnTo>
                  <a:lnTo>
                    <a:pt x="2413347" y="673100"/>
                  </a:lnTo>
                  <a:lnTo>
                    <a:pt x="2389632" y="635000"/>
                  </a:lnTo>
                  <a:lnTo>
                    <a:pt x="2364642" y="596900"/>
                  </a:lnTo>
                  <a:lnTo>
                    <a:pt x="2338410" y="558800"/>
                  </a:lnTo>
                  <a:lnTo>
                    <a:pt x="2310965" y="520700"/>
                  </a:lnTo>
                  <a:lnTo>
                    <a:pt x="2282339" y="495300"/>
                  </a:lnTo>
                  <a:lnTo>
                    <a:pt x="2252563" y="457200"/>
                  </a:lnTo>
                  <a:lnTo>
                    <a:pt x="2221668" y="431800"/>
                  </a:lnTo>
                  <a:lnTo>
                    <a:pt x="2189684" y="393700"/>
                  </a:lnTo>
                  <a:lnTo>
                    <a:pt x="2156644" y="368300"/>
                  </a:lnTo>
                  <a:lnTo>
                    <a:pt x="2122578" y="342900"/>
                  </a:lnTo>
                  <a:lnTo>
                    <a:pt x="2087517" y="304800"/>
                  </a:lnTo>
                  <a:lnTo>
                    <a:pt x="2051491" y="279400"/>
                  </a:lnTo>
                  <a:lnTo>
                    <a:pt x="2014533" y="254000"/>
                  </a:lnTo>
                  <a:lnTo>
                    <a:pt x="1976673" y="228600"/>
                  </a:lnTo>
                  <a:lnTo>
                    <a:pt x="1937942" y="215900"/>
                  </a:lnTo>
                  <a:lnTo>
                    <a:pt x="1898371" y="190500"/>
                  </a:lnTo>
                  <a:lnTo>
                    <a:pt x="1857991" y="165100"/>
                  </a:lnTo>
                  <a:lnTo>
                    <a:pt x="1732307" y="127000"/>
                  </a:lnTo>
                  <a:lnTo>
                    <a:pt x="1689002" y="101600"/>
                  </a:lnTo>
                  <a:lnTo>
                    <a:pt x="1645043" y="88900"/>
                  </a:lnTo>
                  <a:lnTo>
                    <a:pt x="1600461" y="88900"/>
                  </a:lnTo>
                  <a:lnTo>
                    <a:pt x="1509553" y="63500"/>
                  </a:lnTo>
                  <a:lnTo>
                    <a:pt x="1463288" y="63500"/>
                  </a:lnTo>
                  <a:lnTo>
                    <a:pt x="1416526" y="50800"/>
                  </a:lnTo>
                  <a:lnTo>
                    <a:pt x="1650131" y="50800"/>
                  </a:lnTo>
                  <a:lnTo>
                    <a:pt x="1825018" y="101600"/>
                  </a:lnTo>
                  <a:lnTo>
                    <a:pt x="1866981" y="127000"/>
                  </a:lnTo>
                  <a:lnTo>
                    <a:pt x="1908180" y="139700"/>
                  </a:lnTo>
                  <a:lnTo>
                    <a:pt x="1948585" y="165100"/>
                  </a:lnTo>
                  <a:lnTo>
                    <a:pt x="1988166" y="190500"/>
                  </a:lnTo>
                  <a:lnTo>
                    <a:pt x="2026894" y="203200"/>
                  </a:lnTo>
                  <a:lnTo>
                    <a:pt x="2064737" y="228600"/>
                  </a:lnTo>
                  <a:lnTo>
                    <a:pt x="2101666" y="254000"/>
                  </a:lnTo>
                  <a:lnTo>
                    <a:pt x="2137651" y="292100"/>
                  </a:lnTo>
                  <a:lnTo>
                    <a:pt x="2172661" y="317500"/>
                  </a:lnTo>
                  <a:lnTo>
                    <a:pt x="2206667" y="342900"/>
                  </a:lnTo>
                  <a:lnTo>
                    <a:pt x="2239639" y="381000"/>
                  </a:lnTo>
                  <a:lnTo>
                    <a:pt x="2271546" y="406400"/>
                  </a:lnTo>
                  <a:lnTo>
                    <a:pt x="2302358" y="444500"/>
                  </a:lnTo>
                  <a:lnTo>
                    <a:pt x="2332046" y="469900"/>
                  </a:lnTo>
                  <a:lnTo>
                    <a:pt x="2360579" y="508000"/>
                  </a:lnTo>
                  <a:lnTo>
                    <a:pt x="2387926" y="546100"/>
                  </a:lnTo>
                  <a:lnTo>
                    <a:pt x="2414059" y="584200"/>
                  </a:lnTo>
                  <a:lnTo>
                    <a:pt x="2438946" y="622300"/>
                  </a:lnTo>
                  <a:lnTo>
                    <a:pt x="2462559" y="660400"/>
                  </a:lnTo>
                  <a:lnTo>
                    <a:pt x="2484866" y="698500"/>
                  </a:lnTo>
                  <a:lnTo>
                    <a:pt x="2505837" y="736600"/>
                  </a:lnTo>
                  <a:lnTo>
                    <a:pt x="2525443" y="774700"/>
                  </a:lnTo>
                  <a:lnTo>
                    <a:pt x="2543654" y="825500"/>
                  </a:lnTo>
                  <a:lnTo>
                    <a:pt x="2560439" y="863600"/>
                  </a:lnTo>
                  <a:lnTo>
                    <a:pt x="2575768" y="914400"/>
                  </a:lnTo>
                  <a:lnTo>
                    <a:pt x="2589611" y="952500"/>
                  </a:lnTo>
                  <a:lnTo>
                    <a:pt x="2601938" y="1003300"/>
                  </a:lnTo>
                  <a:lnTo>
                    <a:pt x="2612720" y="1041400"/>
                  </a:lnTo>
                  <a:lnTo>
                    <a:pt x="2621925" y="1092200"/>
                  </a:lnTo>
                  <a:lnTo>
                    <a:pt x="2629524" y="1130300"/>
                  </a:lnTo>
                  <a:lnTo>
                    <a:pt x="2635487" y="1181100"/>
                  </a:lnTo>
                  <a:lnTo>
                    <a:pt x="2639783" y="1231900"/>
                  </a:lnTo>
                  <a:lnTo>
                    <a:pt x="2642383" y="1282700"/>
                  </a:lnTo>
                  <a:lnTo>
                    <a:pt x="2643256" y="1320800"/>
                  </a:lnTo>
                  <a:lnTo>
                    <a:pt x="2642383" y="1371600"/>
                  </a:lnTo>
                  <a:lnTo>
                    <a:pt x="2639783" y="1422400"/>
                  </a:lnTo>
                  <a:lnTo>
                    <a:pt x="2635487" y="1473200"/>
                  </a:lnTo>
                  <a:lnTo>
                    <a:pt x="2629524" y="1511300"/>
                  </a:lnTo>
                  <a:lnTo>
                    <a:pt x="2621925" y="1562100"/>
                  </a:lnTo>
                  <a:lnTo>
                    <a:pt x="2612720" y="1612900"/>
                  </a:lnTo>
                  <a:lnTo>
                    <a:pt x="2601938" y="1651000"/>
                  </a:lnTo>
                  <a:lnTo>
                    <a:pt x="2589611" y="1701800"/>
                  </a:lnTo>
                  <a:lnTo>
                    <a:pt x="2575768" y="1739900"/>
                  </a:lnTo>
                  <a:lnTo>
                    <a:pt x="2560439" y="1790700"/>
                  </a:lnTo>
                  <a:lnTo>
                    <a:pt x="2543654" y="1828800"/>
                  </a:lnTo>
                  <a:lnTo>
                    <a:pt x="2525443" y="1866900"/>
                  </a:lnTo>
                  <a:lnTo>
                    <a:pt x="2505837" y="1917700"/>
                  </a:lnTo>
                  <a:lnTo>
                    <a:pt x="2484866" y="1955800"/>
                  </a:lnTo>
                  <a:lnTo>
                    <a:pt x="2462559" y="1993900"/>
                  </a:lnTo>
                  <a:lnTo>
                    <a:pt x="2438946" y="2032000"/>
                  </a:lnTo>
                  <a:lnTo>
                    <a:pt x="2414059" y="2070100"/>
                  </a:lnTo>
                  <a:lnTo>
                    <a:pt x="2387926" y="2108200"/>
                  </a:lnTo>
                  <a:lnTo>
                    <a:pt x="2360579" y="2146300"/>
                  </a:lnTo>
                  <a:lnTo>
                    <a:pt x="2332046" y="2171700"/>
                  </a:lnTo>
                  <a:lnTo>
                    <a:pt x="2302358" y="2209800"/>
                  </a:lnTo>
                  <a:lnTo>
                    <a:pt x="2271546" y="2247900"/>
                  </a:lnTo>
                  <a:lnTo>
                    <a:pt x="2239639" y="2273300"/>
                  </a:lnTo>
                  <a:lnTo>
                    <a:pt x="2206667" y="2311400"/>
                  </a:lnTo>
                  <a:lnTo>
                    <a:pt x="2172661" y="2336800"/>
                  </a:lnTo>
                  <a:lnTo>
                    <a:pt x="2137651" y="2362200"/>
                  </a:lnTo>
                  <a:lnTo>
                    <a:pt x="2101666" y="2387600"/>
                  </a:lnTo>
                  <a:lnTo>
                    <a:pt x="2064737" y="2413000"/>
                  </a:lnTo>
                  <a:lnTo>
                    <a:pt x="2026894" y="2438400"/>
                  </a:lnTo>
                  <a:lnTo>
                    <a:pt x="1988166" y="2463800"/>
                  </a:lnTo>
                  <a:lnTo>
                    <a:pt x="1948585" y="2489200"/>
                  </a:lnTo>
                  <a:lnTo>
                    <a:pt x="1908180" y="2514600"/>
                  </a:lnTo>
                  <a:lnTo>
                    <a:pt x="1866981" y="2527300"/>
                  </a:lnTo>
                  <a:lnTo>
                    <a:pt x="1825018" y="2552700"/>
                  </a:lnTo>
                  <a:lnTo>
                    <a:pt x="1650131" y="2603500"/>
                  </a:lnTo>
                  <a:close/>
                </a:path>
                <a:path w="2643504" h="2641600">
                  <a:moveTo>
                    <a:pt x="1465433" y="2641600"/>
                  </a:moveTo>
                  <a:lnTo>
                    <a:pt x="1177824" y="2641600"/>
                  </a:lnTo>
                  <a:lnTo>
                    <a:pt x="1130835" y="2628900"/>
                  </a:lnTo>
                  <a:lnTo>
                    <a:pt x="1512422" y="2628900"/>
                  </a:lnTo>
                  <a:lnTo>
                    <a:pt x="1465433" y="26416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353066" y="3684925"/>
            <a:ext cx="3145790" cy="4571365"/>
            <a:chOff x="5353066" y="3684925"/>
            <a:chExt cx="3145790" cy="4571365"/>
          </a:xfrm>
        </p:grpSpPr>
        <p:sp>
          <p:nvSpPr>
            <p:cNvPr id="17" name="object 17"/>
            <p:cNvSpPr/>
            <p:nvPr/>
          </p:nvSpPr>
          <p:spPr>
            <a:xfrm>
              <a:off x="5353066" y="4821178"/>
              <a:ext cx="3145790" cy="3435350"/>
            </a:xfrm>
            <a:custGeom>
              <a:avLst/>
              <a:gdLst/>
              <a:ahLst/>
              <a:cxnLst/>
              <a:rect l="l" t="t" r="r" b="b"/>
              <a:pathLst>
                <a:path w="3145790" h="3435350">
                  <a:moveTo>
                    <a:pt x="0" y="3434885"/>
                  </a:moveTo>
                  <a:lnTo>
                    <a:pt x="0" y="0"/>
                  </a:lnTo>
                  <a:lnTo>
                    <a:pt x="3145217" y="0"/>
                  </a:lnTo>
                  <a:lnTo>
                    <a:pt x="3145217" y="3434885"/>
                  </a:lnTo>
                  <a:lnTo>
                    <a:pt x="0" y="3434885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6820" y="3711655"/>
              <a:ext cx="2595523" cy="2590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02730" y="3684925"/>
              <a:ext cx="2643505" cy="2641600"/>
            </a:xfrm>
            <a:custGeom>
              <a:avLst/>
              <a:gdLst/>
              <a:ahLst/>
              <a:cxnLst/>
              <a:rect l="l" t="t" r="r" b="b"/>
              <a:pathLst>
                <a:path w="2643504" h="2641600">
                  <a:moveTo>
                    <a:pt x="1417951" y="12700"/>
                  </a:moveTo>
                  <a:lnTo>
                    <a:pt x="1225307" y="12700"/>
                  </a:lnTo>
                  <a:lnTo>
                    <a:pt x="1273251" y="0"/>
                  </a:lnTo>
                  <a:lnTo>
                    <a:pt x="1370006" y="0"/>
                  </a:lnTo>
                  <a:lnTo>
                    <a:pt x="1417951" y="12700"/>
                  </a:lnTo>
                  <a:close/>
                </a:path>
                <a:path w="2643504" h="2641600">
                  <a:moveTo>
                    <a:pt x="1558889" y="2628900"/>
                  </a:moveTo>
                  <a:lnTo>
                    <a:pt x="1084369" y="2628900"/>
                  </a:lnTo>
                  <a:lnTo>
                    <a:pt x="904336" y="2578100"/>
                  </a:lnTo>
                  <a:lnTo>
                    <a:pt x="818240" y="2552700"/>
                  </a:lnTo>
                  <a:lnTo>
                    <a:pt x="776278" y="2527300"/>
                  </a:lnTo>
                  <a:lnTo>
                    <a:pt x="735079" y="2514600"/>
                  </a:lnTo>
                  <a:lnTo>
                    <a:pt x="694673" y="2489200"/>
                  </a:lnTo>
                  <a:lnTo>
                    <a:pt x="655092" y="2463800"/>
                  </a:lnTo>
                  <a:lnTo>
                    <a:pt x="616365" y="2438400"/>
                  </a:lnTo>
                  <a:lnTo>
                    <a:pt x="578521" y="2413000"/>
                  </a:lnTo>
                  <a:lnTo>
                    <a:pt x="541592" y="2387600"/>
                  </a:lnTo>
                  <a:lnTo>
                    <a:pt x="505607" y="2362200"/>
                  </a:lnTo>
                  <a:lnTo>
                    <a:pt x="470597" y="2336800"/>
                  </a:lnTo>
                  <a:lnTo>
                    <a:pt x="436590" y="2311400"/>
                  </a:lnTo>
                  <a:lnTo>
                    <a:pt x="403619" y="2273300"/>
                  </a:lnTo>
                  <a:lnTo>
                    <a:pt x="371712" y="2247900"/>
                  </a:lnTo>
                  <a:lnTo>
                    <a:pt x="340899" y="2209800"/>
                  </a:lnTo>
                  <a:lnTo>
                    <a:pt x="311212" y="2171700"/>
                  </a:lnTo>
                  <a:lnTo>
                    <a:pt x="282679" y="2146300"/>
                  </a:lnTo>
                  <a:lnTo>
                    <a:pt x="255331" y="2108200"/>
                  </a:lnTo>
                  <a:lnTo>
                    <a:pt x="229198" y="2070100"/>
                  </a:lnTo>
                  <a:lnTo>
                    <a:pt x="204311" y="2032000"/>
                  </a:lnTo>
                  <a:lnTo>
                    <a:pt x="180698" y="1993900"/>
                  </a:lnTo>
                  <a:lnTo>
                    <a:pt x="158391" y="1955800"/>
                  </a:lnTo>
                  <a:lnTo>
                    <a:pt x="137419" y="1917700"/>
                  </a:lnTo>
                  <a:lnTo>
                    <a:pt x="117813" y="1866900"/>
                  </a:lnTo>
                  <a:lnTo>
                    <a:pt x="99602" y="1828800"/>
                  </a:lnTo>
                  <a:lnTo>
                    <a:pt x="82817" y="1790700"/>
                  </a:lnTo>
                  <a:lnTo>
                    <a:pt x="67488" y="1739900"/>
                  </a:lnTo>
                  <a:lnTo>
                    <a:pt x="53645" y="1701800"/>
                  </a:lnTo>
                  <a:lnTo>
                    <a:pt x="41318" y="1651000"/>
                  </a:lnTo>
                  <a:lnTo>
                    <a:pt x="30536" y="1612900"/>
                  </a:lnTo>
                  <a:lnTo>
                    <a:pt x="21331" y="1562100"/>
                  </a:lnTo>
                  <a:lnTo>
                    <a:pt x="13732" y="1511300"/>
                  </a:lnTo>
                  <a:lnTo>
                    <a:pt x="7769" y="1473200"/>
                  </a:lnTo>
                  <a:lnTo>
                    <a:pt x="3473" y="1422400"/>
                  </a:lnTo>
                  <a:lnTo>
                    <a:pt x="873" y="1371600"/>
                  </a:lnTo>
                  <a:lnTo>
                    <a:pt x="0" y="1320800"/>
                  </a:lnTo>
                  <a:lnTo>
                    <a:pt x="873" y="1282700"/>
                  </a:lnTo>
                  <a:lnTo>
                    <a:pt x="3473" y="1231900"/>
                  </a:lnTo>
                  <a:lnTo>
                    <a:pt x="7769" y="1181100"/>
                  </a:lnTo>
                  <a:lnTo>
                    <a:pt x="13732" y="1130300"/>
                  </a:lnTo>
                  <a:lnTo>
                    <a:pt x="21331" y="1092200"/>
                  </a:lnTo>
                  <a:lnTo>
                    <a:pt x="30536" y="1041400"/>
                  </a:lnTo>
                  <a:lnTo>
                    <a:pt x="41318" y="1003300"/>
                  </a:lnTo>
                  <a:lnTo>
                    <a:pt x="53645" y="952500"/>
                  </a:lnTo>
                  <a:lnTo>
                    <a:pt x="67489" y="914400"/>
                  </a:lnTo>
                  <a:lnTo>
                    <a:pt x="82818" y="863600"/>
                  </a:lnTo>
                  <a:lnTo>
                    <a:pt x="99603" y="825500"/>
                  </a:lnTo>
                  <a:lnTo>
                    <a:pt x="117814" y="774700"/>
                  </a:lnTo>
                  <a:lnTo>
                    <a:pt x="137420" y="736600"/>
                  </a:lnTo>
                  <a:lnTo>
                    <a:pt x="158392" y="698500"/>
                  </a:lnTo>
                  <a:lnTo>
                    <a:pt x="180699" y="660400"/>
                  </a:lnTo>
                  <a:lnTo>
                    <a:pt x="204312" y="622300"/>
                  </a:lnTo>
                  <a:lnTo>
                    <a:pt x="229200" y="584200"/>
                  </a:lnTo>
                  <a:lnTo>
                    <a:pt x="255332" y="546100"/>
                  </a:lnTo>
                  <a:lnTo>
                    <a:pt x="282680" y="508000"/>
                  </a:lnTo>
                  <a:lnTo>
                    <a:pt x="311213" y="469900"/>
                  </a:lnTo>
                  <a:lnTo>
                    <a:pt x="340901" y="444500"/>
                  </a:lnTo>
                  <a:lnTo>
                    <a:pt x="371713" y="406400"/>
                  </a:lnTo>
                  <a:lnTo>
                    <a:pt x="403621" y="381000"/>
                  </a:lnTo>
                  <a:lnTo>
                    <a:pt x="436592" y="342900"/>
                  </a:lnTo>
                  <a:lnTo>
                    <a:pt x="470599" y="317500"/>
                  </a:lnTo>
                  <a:lnTo>
                    <a:pt x="505609" y="292100"/>
                  </a:lnTo>
                  <a:lnTo>
                    <a:pt x="541594" y="254000"/>
                  </a:lnTo>
                  <a:lnTo>
                    <a:pt x="578524" y="228600"/>
                  </a:lnTo>
                  <a:lnTo>
                    <a:pt x="616367" y="203200"/>
                  </a:lnTo>
                  <a:lnTo>
                    <a:pt x="655094" y="190500"/>
                  </a:lnTo>
                  <a:lnTo>
                    <a:pt x="694676" y="165100"/>
                  </a:lnTo>
                  <a:lnTo>
                    <a:pt x="735081" y="139700"/>
                  </a:lnTo>
                  <a:lnTo>
                    <a:pt x="776280" y="127000"/>
                  </a:lnTo>
                  <a:lnTo>
                    <a:pt x="818242" y="101600"/>
                  </a:lnTo>
                  <a:lnTo>
                    <a:pt x="993128" y="50800"/>
                  </a:lnTo>
                  <a:lnTo>
                    <a:pt x="1130836" y="12700"/>
                  </a:lnTo>
                  <a:lnTo>
                    <a:pt x="1512422" y="12700"/>
                  </a:lnTo>
                  <a:lnTo>
                    <a:pt x="1650132" y="50800"/>
                  </a:lnTo>
                  <a:lnTo>
                    <a:pt x="1226730" y="50800"/>
                  </a:lnTo>
                  <a:lnTo>
                    <a:pt x="1179966" y="63500"/>
                  </a:lnTo>
                  <a:lnTo>
                    <a:pt x="1133702" y="63500"/>
                  </a:lnTo>
                  <a:lnTo>
                    <a:pt x="1042794" y="88900"/>
                  </a:lnTo>
                  <a:lnTo>
                    <a:pt x="998212" y="88900"/>
                  </a:lnTo>
                  <a:lnTo>
                    <a:pt x="954253" y="101600"/>
                  </a:lnTo>
                  <a:lnTo>
                    <a:pt x="910947" y="127000"/>
                  </a:lnTo>
                  <a:lnTo>
                    <a:pt x="785265" y="165100"/>
                  </a:lnTo>
                  <a:lnTo>
                    <a:pt x="744885" y="190500"/>
                  </a:lnTo>
                  <a:lnTo>
                    <a:pt x="705314" y="215900"/>
                  </a:lnTo>
                  <a:lnTo>
                    <a:pt x="666583" y="228600"/>
                  </a:lnTo>
                  <a:lnTo>
                    <a:pt x="628723" y="254000"/>
                  </a:lnTo>
                  <a:lnTo>
                    <a:pt x="591765" y="279400"/>
                  </a:lnTo>
                  <a:lnTo>
                    <a:pt x="555740" y="304800"/>
                  </a:lnTo>
                  <a:lnTo>
                    <a:pt x="520680" y="342900"/>
                  </a:lnTo>
                  <a:lnTo>
                    <a:pt x="486614" y="368300"/>
                  </a:lnTo>
                  <a:lnTo>
                    <a:pt x="453574" y="393700"/>
                  </a:lnTo>
                  <a:lnTo>
                    <a:pt x="421591" y="431800"/>
                  </a:lnTo>
                  <a:lnTo>
                    <a:pt x="390696" y="457200"/>
                  </a:lnTo>
                  <a:lnTo>
                    <a:pt x="360921" y="495300"/>
                  </a:lnTo>
                  <a:lnTo>
                    <a:pt x="332295" y="520700"/>
                  </a:lnTo>
                  <a:lnTo>
                    <a:pt x="304851" y="558800"/>
                  </a:lnTo>
                  <a:lnTo>
                    <a:pt x="278619" y="596900"/>
                  </a:lnTo>
                  <a:lnTo>
                    <a:pt x="253630" y="635000"/>
                  </a:lnTo>
                  <a:lnTo>
                    <a:pt x="229915" y="673100"/>
                  </a:lnTo>
                  <a:lnTo>
                    <a:pt x="207505" y="711200"/>
                  </a:lnTo>
                  <a:lnTo>
                    <a:pt x="186432" y="749300"/>
                  </a:lnTo>
                  <a:lnTo>
                    <a:pt x="166726" y="787400"/>
                  </a:lnTo>
                  <a:lnTo>
                    <a:pt x="148418" y="825500"/>
                  </a:lnTo>
                  <a:lnTo>
                    <a:pt x="131539" y="876300"/>
                  </a:lnTo>
                  <a:lnTo>
                    <a:pt x="116121" y="914400"/>
                  </a:lnTo>
                  <a:lnTo>
                    <a:pt x="102194" y="965200"/>
                  </a:lnTo>
                  <a:lnTo>
                    <a:pt x="89789" y="1003300"/>
                  </a:lnTo>
                  <a:lnTo>
                    <a:pt x="78938" y="1041400"/>
                  </a:lnTo>
                  <a:lnTo>
                    <a:pt x="69671" y="1092200"/>
                  </a:lnTo>
                  <a:lnTo>
                    <a:pt x="62019" y="1143000"/>
                  </a:lnTo>
                  <a:lnTo>
                    <a:pt x="56014" y="1181100"/>
                  </a:lnTo>
                  <a:lnTo>
                    <a:pt x="51686" y="1231900"/>
                  </a:lnTo>
                  <a:lnTo>
                    <a:pt x="49066" y="1282700"/>
                  </a:lnTo>
                  <a:lnTo>
                    <a:pt x="48186" y="1320800"/>
                  </a:lnTo>
                  <a:lnTo>
                    <a:pt x="49066" y="1371600"/>
                  </a:lnTo>
                  <a:lnTo>
                    <a:pt x="51686" y="1422400"/>
                  </a:lnTo>
                  <a:lnTo>
                    <a:pt x="56014" y="1473200"/>
                  </a:lnTo>
                  <a:lnTo>
                    <a:pt x="62019" y="1511300"/>
                  </a:lnTo>
                  <a:lnTo>
                    <a:pt x="69671" y="1562100"/>
                  </a:lnTo>
                  <a:lnTo>
                    <a:pt x="78938" y="1600200"/>
                  </a:lnTo>
                  <a:lnTo>
                    <a:pt x="89789" y="1651000"/>
                  </a:lnTo>
                  <a:lnTo>
                    <a:pt x="102194" y="1689100"/>
                  </a:lnTo>
                  <a:lnTo>
                    <a:pt x="116121" y="1739900"/>
                  </a:lnTo>
                  <a:lnTo>
                    <a:pt x="131539" y="1778000"/>
                  </a:lnTo>
                  <a:lnTo>
                    <a:pt x="148418" y="1816100"/>
                  </a:lnTo>
                  <a:lnTo>
                    <a:pt x="166726" y="1866900"/>
                  </a:lnTo>
                  <a:lnTo>
                    <a:pt x="186432" y="1905000"/>
                  </a:lnTo>
                  <a:lnTo>
                    <a:pt x="207506" y="1943100"/>
                  </a:lnTo>
                  <a:lnTo>
                    <a:pt x="229915" y="1981200"/>
                  </a:lnTo>
                  <a:lnTo>
                    <a:pt x="253630" y="2019300"/>
                  </a:lnTo>
                  <a:lnTo>
                    <a:pt x="278619" y="2057400"/>
                  </a:lnTo>
                  <a:lnTo>
                    <a:pt x="304851" y="2095500"/>
                  </a:lnTo>
                  <a:lnTo>
                    <a:pt x="332296" y="2133600"/>
                  </a:lnTo>
                  <a:lnTo>
                    <a:pt x="360921" y="2159000"/>
                  </a:lnTo>
                  <a:lnTo>
                    <a:pt x="390697" y="2197100"/>
                  </a:lnTo>
                  <a:lnTo>
                    <a:pt x="421591" y="2222500"/>
                  </a:lnTo>
                  <a:lnTo>
                    <a:pt x="453574" y="2260600"/>
                  </a:lnTo>
                  <a:lnTo>
                    <a:pt x="486614" y="2286000"/>
                  </a:lnTo>
                  <a:lnTo>
                    <a:pt x="520680" y="2311400"/>
                  </a:lnTo>
                  <a:lnTo>
                    <a:pt x="555741" y="2336800"/>
                  </a:lnTo>
                  <a:lnTo>
                    <a:pt x="591766" y="2374900"/>
                  </a:lnTo>
                  <a:lnTo>
                    <a:pt x="628724" y="2400300"/>
                  </a:lnTo>
                  <a:lnTo>
                    <a:pt x="666583" y="2413000"/>
                  </a:lnTo>
                  <a:lnTo>
                    <a:pt x="705314" y="2438400"/>
                  </a:lnTo>
                  <a:lnTo>
                    <a:pt x="744885" y="2463800"/>
                  </a:lnTo>
                  <a:lnTo>
                    <a:pt x="785265" y="2476500"/>
                  </a:lnTo>
                  <a:lnTo>
                    <a:pt x="826422" y="2501900"/>
                  </a:lnTo>
                  <a:lnTo>
                    <a:pt x="954253" y="2540000"/>
                  </a:lnTo>
                  <a:lnTo>
                    <a:pt x="1133702" y="2590800"/>
                  </a:lnTo>
                  <a:lnTo>
                    <a:pt x="1226730" y="2590800"/>
                  </a:lnTo>
                  <a:lnTo>
                    <a:pt x="1273961" y="2603500"/>
                  </a:lnTo>
                  <a:lnTo>
                    <a:pt x="1650132" y="2603500"/>
                  </a:lnTo>
                  <a:lnTo>
                    <a:pt x="1558889" y="2628900"/>
                  </a:lnTo>
                  <a:close/>
                </a:path>
                <a:path w="2643504" h="2641600">
                  <a:moveTo>
                    <a:pt x="1650132" y="2603500"/>
                  </a:moveTo>
                  <a:lnTo>
                    <a:pt x="1369295" y="2603500"/>
                  </a:lnTo>
                  <a:lnTo>
                    <a:pt x="1416526" y="2590800"/>
                  </a:lnTo>
                  <a:lnTo>
                    <a:pt x="1509553" y="2590800"/>
                  </a:lnTo>
                  <a:lnTo>
                    <a:pt x="1689002" y="2540000"/>
                  </a:lnTo>
                  <a:lnTo>
                    <a:pt x="1816833" y="2501900"/>
                  </a:lnTo>
                  <a:lnTo>
                    <a:pt x="1857991" y="2476500"/>
                  </a:lnTo>
                  <a:lnTo>
                    <a:pt x="1898371" y="2463800"/>
                  </a:lnTo>
                  <a:lnTo>
                    <a:pt x="1937942" y="2438400"/>
                  </a:lnTo>
                  <a:lnTo>
                    <a:pt x="1976673" y="2413000"/>
                  </a:lnTo>
                  <a:lnTo>
                    <a:pt x="2014533" y="2400300"/>
                  </a:lnTo>
                  <a:lnTo>
                    <a:pt x="2051492" y="2374900"/>
                  </a:lnTo>
                  <a:lnTo>
                    <a:pt x="2087517" y="2336800"/>
                  </a:lnTo>
                  <a:lnTo>
                    <a:pt x="2122578" y="2311400"/>
                  </a:lnTo>
                  <a:lnTo>
                    <a:pt x="2156644" y="2286000"/>
                  </a:lnTo>
                  <a:lnTo>
                    <a:pt x="2189685" y="2260600"/>
                  </a:lnTo>
                  <a:lnTo>
                    <a:pt x="2221668" y="2222500"/>
                  </a:lnTo>
                  <a:lnTo>
                    <a:pt x="2252563" y="2197100"/>
                  </a:lnTo>
                  <a:lnTo>
                    <a:pt x="2282339" y="2159000"/>
                  </a:lnTo>
                  <a:lnTo>
                    <a:pt x="2310965" y="2133600"/>
                  </a:lnTo>
                  <a:lnTo>
                    <a:pt x="2338410" y="2095500"/>
                  </a:lnTo>
                  <a:lnTo>
                    <a:pt x="2364642" y="2057400"/>
                  </a:lnTo>
                  <a:lnTo>
                    <a:pt x="2389632" y="2019300"/>
                  </a:lnTo>
                  <a:lnTo>
                    <a:pt x="2413347" y="1981200"/>
                  </a:lnTo>
                  <a:lnTo>
                    <a:pt x="2435757" y="1943100"/>
                  </a:lnTo>
                  <a:lnTo>
                    <a:pt x="2456831" y="1905000"/>
                  </a:lnTo>
                  <a:lnTo>
                    <a:pt x="2476537" y="1866900"/>
                  </a:lnTo>
                  <a:lnTo>
                    <a:pt x="2494846" y="1816100"/>
                  </a:lnTo>
                  <a:lnTo>
                    <a:pt x="2511725" y="1778000"/>
                  </a:lnTo>
                  <a:lnTo>
                    <a:pt x="2527143" y="1739900"/>
                  </a:lnTo>
                  <a:lnTo>
                    <a:pt x="2541071" y="1689100"/>
                  </a:lnTo>
                  <a:lnTo>
                    <a:pt x="2553476" y="1651000"/>
                  </a:lnTo>
                  <a:lnTo>
                    <a:pt x="2564327" y="1600200"/>
                  </a:lnTo>
                  <a:lnTo>
                    <a:pt x="2573595" y="1562100"/>
                  </a:lnTo>
                  <a:lnTo>
                    <a:pt x="2581247" y="1511300"/>
                  </a:lnTo>
                  <a:lnTo>
                    <a:pt x="2587252" y="1473200"/>
                  </a:lnTo>
                  <a:lnTo>
                    <a:pt x="2591580" y="1422400"/>
                  </a:lnTo>
                  <a:lnTo>
                    <a:pt x="2594200" y="1371600"/>
                  </a:lnTo>
                  <a:lnTo>
                    <a:pt x="2595080" y="1320800"/>
                  </a:lnTo>
                  <a:lnTo>
                    <a:pt x="2594200" y="1282700"/>
                  </a:lnTo>
                  <a:lnTo>
                    <a:pt x="2591580" y="1231900"/>
                  </a:lnTo>
                  <a:lnTo>
                    <a:pt x="2587252" y="1181100"/>
                  </a:lnTo>
                  <a:lnTo>
                    <a:pt x="2581247" y="1143000"/>
                  </a:lnTo>
                  <a:lnTo>
                    <a:pt x="2573595" y="1092200"/>
                  </a:lnTo>
                  <a:lnTo>
                    <a:pt x="2564327" y="1041400"/>
                  </a:lnTo>
                  <a:lnTo>
                    <a:pt x="2553476" y="1003300"/>
                  </a:lnTo>
                  <a:lnTo>
                    <a:pt x="2541071" y="965200"/>
                  </a:lnTo>
                  <a:lnTo>
                    <a:pt x="2527143" y="914400"/>
                  </a:lnTo>
                  <a:lnTo>
                    <a:pt x="2511725" y="876300"/>
                  </a:lnTo>
                  <a:lnTo>
                    <a:pt x="2494846" y="825500"/>
                  </a:lnTo>
                  <a:lnTo>
                    <a:pt x="2476537" y="787400"/>
                  </a:lnTo>
                  <a:lnTo>
                    <a:pt x="2456831" y="749300"/>
                  </a:lnTo>
                  <a:lnTo>
                    <a:pt x="2435757" y="711200"/>
                  </a:lnTo>
                  <a:lnTo>
                    <a:pt x="2413347" y="673100"/>
                  </a:lnTo>
                  <a:lnTo>
                    <a:pt x="2389632" y="635000"/>
                  </a:lnTo>
                  <a:lnTo>
                    <a:pt x="2364642" y="596900"/>
                  </a:lnTo>
                  <a:lnTo>
                    <a:pt x="2338410" y="558800"/>
                  </a:lnTo>
                  <a:lnTo>
                    <a:pt x="2310965" y="520700"/>
                  </a:lnTo>
                  <a:lnTo>
                    <a:pt x="2282339" y="495300"/>
                  </a:lnTo>
                  <a:lnTo>
                    <a:pt x="2252563" y="457200"/>
                  </a:lnTo>
                  <a:lnTo>
                    <a:pt x="2221668" y="431800"/>
                  </a:lnTo>
                  <a:lnTo>
                    <a:pt x="2189685" y="393700"/>
                  </a:lnTo>
                  <a:lnTo>
                    <a:pt x="2156644" y="368300"/>
                  </a:lnTo>
                  <a:lnTo>
                    <a:pt x="2122578" y="342900"/>
                  </a:lnTo>
                  <a:lnTo>
                    <a:pt x="2087517" y="304800"/>
                  </a:lnTo>
                  <a:lnTo>
                    <a:pt x="2051492" y="279400"/>
                  </a:lnTo>
                  <a:lnTo>
                    <a:pt x="2014533" y="254000"/>
                  </a:lnTo>
                  <a:lnTo>
                    <a:pt x="1976673" y="228600"/>
                  </a:lnTo>
                  <a:lnTo>
                    <a:pt x="1937942" y="215900"/>
                  </a:lnTo>
                  <a:lnTo>
                    <a:pt x="1898371" y="190500"/>
                  </a:lnTo>
                  <a:lnTo>
                    <a:pt x="1857991" y="165100"/>
                  </a:lnTo>
                  <a:lnTo>
                    <a:pt x="1732308" y="127000"/>
                  </a:lnTo>
                  <a:lnTo>
                    <a:pt x="1689002" y="101600"/>
                  </a:lnTo>
                  <a:lnTo>
                    <a:pt x="1645043" y="88900"/>
                  </a:lnTo>
                  <a:lnTo>
                    <a:pt x="1600461" y="88900"/>
                  </a:lnTo>
                  <a:lnTo>
                    <a:pt x="1509553" y="63500"/>
                  </a:lnTo>
                  <a:lnTo>
                    <a:pt x="1463289" y="63500"/>
                  </a:lnTo>
                  <a:lnTo>
                    <a:pt x="1416526" y="50800"/>
                  </a:lnTo>
                  <a:lnTo>
                    <a:pt x="1650132" y="50800"/>
                  </a:lnTo>
                  <a:lnTo>
                    <a:pt x="1825018" y="101600"/>
                  </a:lnTo>
                  <a:lnTo>
                    <a:pt x="1866981" y="127000"/>
                  </a:lnTo>
                  <a:lnTo>
                    <a:pt x="1908180" y="139700"/>
                  </a:lnTo>
                  <a:lnTo>
                    <a:pt x="1948585" y="165100"/>
                  </a:lnTo>
                  <a:lnTo>
                    <a:pt x="1988166" y="190500"/>
                  </a:lnTo>
                  <a:lnTo>
                    <a:pt x="2026894" y="203200"/>
                  </a:lnTo>
                  <a:lnTo>
                    <a:pt x="2064737" y="228600"/>
                  </a:lnTo>
                  <a:lnTo>
                    <a:pt x="2101666" y="254000"/>
                  </a:lnTo>
                  <a:lnTo>
                    <a:pt x="2137651" y="292100"/>
                  </a:lnTo>
                  <a:lnTo>
                    <a:pt x="2172662" y="317500"/>
                  </a:lnTo>
                  <a:lnTo>
                    <a:pt x="2206668" y="342900"/>
                  </a:lnTo>
                  <a:lnTo>
                    <a:pt x="2239639" y="381000"/>
                  </a:lnTo>
                  <a:lnTo>
                    <a:pt x="2271546" y="406400"/>
                  </a:lnTo>
                  <a:lnTo>
                    <a:pt x="2302359" y="444500"/>
                  </a:lnTo>
                  <a:lnTo>
                    <a:pt x="2332046" y="469900"/>
                  </a:lnTo>
                  <a:lnTo>
                    <a:pt x="2360579" y="508000"/>
                  </a:lnTo>
                  <a:lnTo>
                    <a:pt x="2387926" y="546100"/>
                  </a:lnTo>
                  <a:lnTo>
                    <a:pt x="2414059" y="584200"/>
                  </a:lnTo>
                  <a:lnTo>
                    <a:pt x="2438947" y="622300"/>
                  </a:lnTo>
                  <a:lnTo>
                    <a:pt x="2462559" y="660400"/>
                  </a:lnTo>
                  <a:lnTo>
                    <a:pt x="2484866" y="698500"/>
                  </a:lnTo>
                  <a:lnTo>
                    <a:pt x="2505837" y="736600"/>
                  </a:lnTo>
                  <a:lnTo>
                    <a:pt x="2525444" y="774700"/>
                  </a:lnTo>
                  <a:lnTo>
                    <a:pt x="2543654" y="825500"/>
                  </a:lnTo>
                  <a:lnTo>
                    <a:pt x="2560439" y="863600"/>
                  </a:lnTo>
                  <a:lnTo>
                    <a:pt x="2575768" y="914400"/>
                  </a:lnTo>
                  <a:lnTo>
                    <a:pt x="2589611" y="952500"/>
                  </a:lnTo>
                  <a:lnTo>
                    <a:pt x="2601939" y="1003300"/>
                  </a:lnTo>
                  <a:lnTo>
                    <a:pt x="2612720" y="1041400"/>
                  </a:lnTo>
                  <a:lnTo>
                    <a:pt x="2621925" y="1092200"/>
                  </a:lnTo>
                  <a:lnTo>
                    <a:pt x="2629524" y="1130300"/>
                  </a:lnTo>
                  <a:lnTo>
                    <a:pt x="2635487" y="1181100"/>
                  </a:lnTo>
                  <a:lnTo>
                    <a:pt x="2639783" y="1231900"/>
                  </a:lnTo>
                  <a:lnTo>
                    <a:pt x="2642383" y="1282700"/>
                  </a:lnTo>
                  <a:lnTo>
                    <a:pt x="2643256" y="1320800"/>
                  </a:lnTo>
                  <a:lnTo>
                    <a:pt x="2642383" y="1371600"/>
                  </a:lnTo>
                  <a:lnTo>
                    <a:pt x="2639783" y="1422400"/>
                  </a:lnTo>
                  <a:lnTo>
                    <a:pt x="2635487" y="1473200"/>
                  </a:lnTo>
                  <a:lnTo>
                    <a:pt x="2629524" y="1511300"/>
                  </a:lnTo>
                  <a:lnTo>
                    <a:pt x="2621925" y="1562100"/>
                  </a:lnTo>
                  <a:lnTo>
                    <a:pt x="2612720" y="1612900"/>
                  </a:lnTo>
                  <a:lnTo>
                    <a:pt x="2601939" y="1651000"/>
                  </a:lnTo>
                  <a:lnTo>
                    <a:pt x="2589611" y="1701800"/>
                  </a:lnTo>
                  <a:lnTo>
                    <a:pt x="2575768" y="1739900"/>
                  </a:lnTo>
                  <a:lnTo>
                    <a:pt x="2560439" y="1790700"/>
                  </a:lnTo>
                  <a:lnTo>
                    <a:pt x="2543654" y="1828800"/>
                  </a:lnTo>
                  <a:lnTo>
                    <a:pt x="2525444" y="1866900"/>
                  </a:lnTo>
                  <a:lnTo>
                    <a:pt x="2505837" y="1917700"/>
                  </a:lnTo>
                  <a:lnTo>
                    <a:pt x="2484866" y="1955800"/>
                  </a:lnTo>
                  <a:lnTo>
                    <a:pt x="2462559" y="1993900"/>
                  </a:lnTo>
                  <a:lnTo>
                    <a:pt x="2438947" y="2032000"/>
                  </a:lnTo>
                  <a:lnTo>
                    <a:pt x="2414059" y="2070100"/>
                  </a:lnTo>
                  <a:lnTo>
                    <a:pt x="2387926" y="2108200"/>
                  </a:lnTo>
                  <a:lnTo>
                    <a:pt x="2360579" y="2146300"/>
                  </a:lnTo>
                  <a:lnTo>
                    <a:pt x="2332046" y="2171700"/>
                  </a:lnTo>
                  <a:lnTo>
                    <a:pt x="2302359" y="2209800"/>
                  </a:lnTo>
                  <a:lnTo>
                    <a:pt x="2271546" y="2247900"/>
                  </a:lnTo>
                  <a:lnTo>
                    <a:pt x="2239639" y="2273300"/>
                  </a:lnTo>
                  <a:lnTo>
                    <a:pt x="2206668" y="2311400"/>
                  </a:lnTo>
                  <a:lnTo>
                    <a:pt x="2172662" y="2336800"/>
                  </a:lnTo>
                  <a:lnTo>
                    <a:pt x="2137651" y="2362200"/>
                  </a:lnTo>
                  <a:lnTo>
                    <a:pt x="2101666" y="2387600"/>
                  </a:lnTo>
                  <a:lnTo>
                    <a:pt x="2064737" y="2413000"/>
                  </a:lnTo>
                  <a:lnTo>
                    <a:pt x="2026894" y="2438400"/>
                  </a:lnTo>
                  <a:lnTo>
                    <a:pt x="1988166" y="2463800"/>
                  </a:lnTo>
                  <a:lnTo>
                    <a:pt x="1948585" y="2489200"/>
                  </a:lnTo>
                  <a:lnTo>
                    <a:pt x="1908180" y="2514600"/>
                  </a:lnTo>
                  <a:lnTo>
                    <a:pt x="1866981" y="2527300"/>
                  </a:lnTo>
                  <a:lnTo>
                    <a:pt x="1825018" y="2552700"/>
                  </a:lnTo>
                  <a:lnTo>
                    <a:pt x="1650132" y="2603500"/>
                  </a:lnTo>
                  <a:close/>
                </a:path>
                <a:path w="2643504" h="2641600">
                  <a:moveTo>
                    <a:pt x="1465433" y="2641600"/>
                  </a:moveTo>
                  <a:lnTo>
                    <a:pt x="1177824" y="2641600"/>
                  </a:lnTo>
                  <a:lnTo>
                    <a:pt x="1130835" y="2628900"/>
                  </a:lnTo>
                  <a:lnTo>
                    <a:pt x="1512422" y="2628900"/>
                  </a:lnTo>
                  <a:lnTo>
                    <a:pt x="1465433" y="26416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27621" y="1351614"/>
            <a:ext cx="5850255" cy="1463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13380" algn="l"/>
              </a:tabLst>
            </a:pPr>
            <a:r>
              <a:rPr spc="-165" dirty="0"/>
              <a:t>O</a:t>
            </a:r>
            <a:r>
              <a:rPr spc="90" dirty="0"/>
              <a:t>U</a:t>
            </a:r>
            <a:r>
              <a:rPr spc="-85" dirty="0"/>
              <a:t>R</a:t>
            </a:r>
            <a:r>
              <a:rPr dirty="0"/>
              <a:t>	</a:t>
            </a:r>
            <a:r>
              <a:rPr spc="-635" dirty="0"/>
              <a:t>T</a:t>
            </a:r>
            <a:r>
              <a:rPr spc="-215" dirty="0"/>
              <a:t>E</a:t>
            </a:r>
            <a:r>
              <a:rPr spc="160" dirty="0"/>
              <a:t>A</a:t>
            </a:r>
            <a:r>
              <a:rPr spc="-365" dirty="0"/>
              <a:t>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09378" y="6502837"/>
            <a:ext cx="1418590" cy="15836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154305" indent="62230">
              <a:lnSpc>
                <a:spcPts val="3229"/>
              </a:lnSpc>
              <a:spcBef>
                <a:spcPts val="254"/>
              </a:spcBef>
            </a:pPr>
            <a:r>
              <a:rPr sz="2700" spc="90" dirty="0">
                <a:solidFill>
                  <a:srgbClr val="FFFAFA"/>
                </a:solidFill>
                <a:latin typeface="Lucida Sans Unicode"/>
                <a:cs typeface="Lucida Sans Unicode"/>
              </a:rPr>
              <a:t>Денис </a:t>
            </a:r>
            <a:r>
              <a:rPr sz="2700" spc="-840" dirty="0">
                <a:solidFill>
                  <a:srgbClr val="FFFAFA"/>
                </a:solidFill>
                <a:latin typeface="Lucida Sans Unicode"/>
                <a:cs typeface="Lucida Sans Unicode"/>
              </a:rPr>
              <a:t> </a:t>
            </a:r>
            <a:r>
              <a:rPr sz="2700" spc="405" dirty="0">
                <a:solidFill>
                  <a:srgbClr val="FFFAFA"/>
                </a:solidFill>
                <a:latin typeface="Lucida Sans Unicode"/>
                <a:cs typeface="Lucida Sans Unicode"/>
              </a:rPr>
              <a:t>Ю</a:t>
            </a:r>
            <a:r>
              <a:rPr sz="2700" spc="65" dirty="0">
                <a:solidFill>
                  <a:srgbClr val="FFFAFA"/>
                </a:solidFill>
                <a:latin typeface="Lucida Sans Unicode"/>
                <a:cs typeface="Lucida Sans Unicode"/>
              </a:rPr>
              <a:t>с</a:t>
            </a:r>
            <a:r>
              <a:rPr sz="2700" spc="175" dirty="0">
                <a:solidFill>
                  <a:srgbClr val="FFFAFA"/>
                </a:solidFill>
                <a:latin typeface="Lucida Sans Unicode"/>
                <a:cs typeface="Lucida Sans Unicode"/>
              </a:rPr>
              <a:t>е</a:t>
            </a:r>
            <a:r>
              <a:rPr sz="2700" spc="200" dirty="0">
                <a:solidFill>
                  <a:srgbClr val="FFFAFA"/>
                </a:solidFill>
                <a:latin typeface="Lucida Sans Unicode"/>
                <a:cs typeface="Lucida Sans Unicode"/>
              </a:rPr>
              <a:t>и</a:t>
            </a:r>
            <a:r>
              <a:rPr sz="2700" spc="50" dirty="0">
                <a:solidFill>
                  <a:srgbClr val="FFFAFA"/>
                </a:solidFill>
                <a:latin typeface="Lucida Sans Unicode"/>
                <a:cs typeface="Lucida Sans Unicode"/>
              </a:rPr>
              <a:t>н</a:t>
            </a:r>
            <a:endParaRPr sz="2700">
              <a:latin typeface="Lucida Sans Unicode"/>
              <a:cs typeface="Lucida Sans Unicode"/>
            </a:endParaRPr>
          </a:p>
          <a:p>
            <a:pPr marL="67945" marR="5080" indent="-635">
              <a:lnSpc>
                <a:spcPts val="2400"/>
              </a:lnSpc>
              <a:spcBef>
                <a:spcPts val="925"/>
              </a:spcBef>
            </a:pPr>
            <a:r>
              <a:rPr sz="2050" spc="95" dirty="0">
                <a:solidFill>
                  <a:srgbClr val="FFFAFA"/>
                </a:solidFill>
                <a:latin typeface="Lucida Sans Unicode"/>
                <a:cs typeface="Lucida Sans Unicode"/>
              </a:rPr>
              <a:t>F</a:t>
            </a:r>
            <a:r>
              <a:rPr sz="2050" spc="5" dirty="0">
                <a:solidFill>
                  <a:srgbClr val="FFFAFA"/>
                </a:solidFill>
                <a:latin typeface="Lucida Sans Unicode"/>
                <a:cs typeface="Lucida Sans Unicode"/>
              </a:rPr>
              <a:t>r</a:t>
            </a:r>
            <a:r>
              <a:rPr sz="2050" spc="55" dirty="0">
                <a:solidFill>
                  <a:srgbClr val="FFFAFA"/>
                </a:solidFill>
                <a:latin typeface="Lucida Sans Unicode"/>
                <a:cs typeface="Lucida Sans Unicode"/>
              </a:rPr>
              <a:t>o</a:t>
            </a:r>
            <a:r>
              <a:rPr sz="2050" dirty="0">
                <a:solidFill>
                  <a:srgbClr val="FFFAFA"/>
                </a:solidFill>
                <a:latin typeface="Lucida Sans Unicode"/>
                <a:cs typeface="Lucida Sans Unicode"/>
              </a:rPr>
              <a:t>n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t</a:t>
            </a:r>
            <a:r>
              <a:rPr sz="2050" spc="-35" dirty="0">
                <a:solidFill>
                  <a:srgbClr val="FFFAFA"/>
                </a:solidFill>
                <a:latin typeface="Lucida Sans Unicode"/>
                <a:cs typeface="Lucida Sans Unicode"/>
              </a:rPr>
              <a:t>-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dirty="0">
                <a:solidFill>
                  <a:srgbClr val="FFFAFA"/>
                </a:solidFill>
                <a:latin typeface="Lucida Sans Unicode"/>
                <a:cs typeface="Lucida Sans Unicode"/>
              </a:rPr>
              <a:t>n</a:t>
            </a:r>
            <a:r>
              <a:rPr sz="2050" spc="-5" dirty="0">
                <a:solidFill>
                  <a:srgbClr val="FFFAFA"/>
                </a:solidFill>
                <a:latin typeface="Lucida Sans Unicode"/>
                <a:cs typeface="Lucida Sans Unicode"/>
              </a:rPr>
              <a:t>d  </a:t>
            </a:r>
            <a:r>
              <a:rPr sz="2050" spc="-10" dirty="0">
                <a:solidFill>
                  <a:srgbClr val="FFFAFA"/>
                </a:solidFill>
                <a:latin typeface="Lucida Sans Unicode"/>
                <a:cs typeface="Lucida Sans Unicode"/>
              </a:rPr>
              <a:t>D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105" dirty="0">
                <a:solidFill>
                  <a:srgbClr val="FFFAFA"/>
                </a:solidFill>
                <a:latin typeface="Lucida Sans Unicode"/>
                <a:cs typeface="Lucida Sans Unicode"/>
              </a:rPr>
              <a:t>v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-40" dirty="0">
                <a:solidFill>
                  <a:srgbClr val="FFFAFA"/>
                </a:solidFill>
                <a:latin typeface="Lucida Sans Unicode"/>
                <a:cs typeface="Lucida Sans Unicode"/>
              </a:rPr>
              <a:t>l</a:t>
            </a:r>
            <a:r>
              <a:rPr sz="2050" spc="55" dirty="0">
                <a:solidFill>
                  <a:srgbClr val="FFFAFA"/>
                </a:solidFill>
                <a:latin typeface="Lucida Sans Unicode"/>
                <a:cs typeface="Lucida Sans Unicode"/>
              </a:rPr>
              <a:t>o</a:t>
            </a:r>
            <a:r>
              <a:rPr sz="2050" spc="95" dirty="0">
                <a:solidFill>
                  <a:srgbClr val="FFFAFA"/>
                </a:solidFill>
                <a:latin typeface="Lucida Sans Unicode"/>
                <a:cs typeface="Lucida Sans Unicode"/>
              </a:rPr>
              <a:t>p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-95" dirty="0">
                <a:solidFill>
                  <a:srgbClr val="FFFAFA"/>
                </a:solidFill>
                <a:latin typeface="Lucida Sans Unicode"/>
                <a:cs typeface="Lucida Sans Unicode"/>
              </a:rPr>
              <a:t>r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91588" y="6492489"/>
            <a:ext cx="1390015" cy="12896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56210" marR="5080" indent="-144145">
              <a:lnSpc>
                <a:spcPts val="3220"/>
              </a:lnSpc>
              <a:spcBef>
                <a:spcPts val="260"/>
              </a:spcBef>
            </a:pPr>
            <a:r>
              <a:rPr sz="2700" spc="-35" dirty="0">
                <a:solidFill>
                  <a:srgbClr val="FFFAFA"/>
                </a:solidFill>
                <a:latin typeface="Lucida Sans Unicode"/>
                <a:cs typeface="Lucida Sans Unicode"/>
              </a:rPr>
              <a:t>Д</a:t>
            </a:r>
            <a:r>
              <a:rPr sz="2700" spc="18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185" dirty="0">
                <a:solidFill>
                  <a:srgbClr val="FFFAFA"/>
                </a:solidFill>
                <a:latin typeface="Lucida Sans Unicode"/>
                <a:cs typeface="Lucida Sans Unicode"/>
              </a:rPr>
              <a:t>н</a:t>
            </a:r>
            <a:r>
              <a:rPr sz="2700" spc="200" dirty="0">
                <a:solidFill>
                  <a:srgbClr val="FFFAFA"/>
                </a:solidFill>
                <a:latin typeface="Lucida Sans Unicode"/>
                <a:cs typeface="Lucida Sans Unicode"/>
              </a:rPr>
              <a:t>и</a:t>
            </a:r>
            <a:r>
              <a:rPr sz="2700" spc="175" dirty="0">
                <a:solidFill>
                  <a:srgbClr val="FFFAFA"/>
                </a:solidFill>
                <a:latin typeface="Lucida Sans Unicode"/>
                <a:cs typeface="Lucida Sans Unicode"/>
              </a:rPr>
              <a:t>е</a:t>
            </a:r>
            <a:r>
              <a:rPr sz="2700" spc="-5" dirty="0">
                <a:solidFill>
                  <a:srgbClr val="FFFAFA"/>
                </a:solidFill>
                <a:latin typeface="Lucida Sans Unicode"/>
                <a:cs typeface="Lucida Sans Unicode"/>
              </a:rPr>
              <a:t>л  </a:t>
            </a:r>
            <a:r>
              <a:rPr sz="2700" spc="155" dirty="0">
                <a:solidFill>
                  <a:srgbClr val="FFFAFA"/>
                </a:solidFill>
                <a:latin typeface="Lucida Sans Unicode"/>
                <a:cs typeface="Lucida Sans Unicode"/>
              </a:rPr>
              <a:t>Бузин</a:t>
            </a:r>
            <a:endParaRPr sz="2700">
              <a:latin typeface="Lucida Sans Unicode"/>
              <a:cs typeface="Lucida Sans Unicode"/>
            </a:endParaRPr>
          </a:p>
          <a:p>
            <a:pPr marL="149860">
              <a:lnSpc>
                <a:spcPct val="100000"/>
              </a:lnSpc>
              <a:spcBef>
                <a:spcPts val="890"/>
              </a:spcBef>
            </a:pPr>
            <a:r>
              <a:rPr sz="2050" spc="20" dirty="0">
                <a:solidFill>
                  <a:srgbClr val="FFFAFA"/>
                </a:solidFill>
                <a:latin typeface="Lucida Sans Unicode"/>
                <a:cs typeface="Lucida Sans Unicode"/>
              </a:rPr>
              <a:t>Designer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10219" y="6492489"/>
            <a:ext cx="1953260" cy="12896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60" marR="5080" indent="-48895">
              <a:lnSpc>
                <a:spcPts val="3220"/>
              </a:lnSpc>
              <a:spcBef>
                <a:spcPts val="260"/>
              </a:spcBef>
            </a:pPr>
            <a:r>
              <a:rPr sz="2700" spc="-5" dirty="0">
                <a:solidFill>
                  <a:srgbClr val="FFFAFA"/>
                </a:solidFill>
                <a:latin typeface="Lucida Sans Unicode"/>
                <a:cs typeface="Lucida Sans Unicode"/>
              </a:rPr>
              <a:t>С</a:t>
            </a:r>
            <a:r>
              <a:rPr sz="2700" spc="100" dirty="0">
                <a:solidFill>
                  <a:srgbClr val="FFFAFA"/>
                </a:solidFill>
                <a:latin typeface="Lucida Sans Unicode"/>
                <a:cs typeface="Lucida Sans Unicode"/>
              </a:rPr>
              <a:t>т</a:t>
            </a:r>
            <a:r>
              <a:rPr sz="2700" spc="18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185" dirty="0">
                <a:solidFill>
                  <a:srgbClr val="FFFAFA"/>
                </a:solidFill>
                <a:latin typeface="Lucida Sans Unicode"/>
                <a:cs typeface="Lucida Sans Unicode"/>
              </a:rPr>
              <a:t>н</a:t>
            </a:r>
            <a:r>
              <a:rPr sz="2700" spc="200" dirty="0">
                <a:solidFill>
                  <a:srgbClr val="FFFAFA"/>
                </a:solidFill>
                <a:latin typeface="Lucida Sans Unicode"/>
                <a:cs typeface="Lucida Sans Unicode"/>
              </a:rPr>
              <a:t>и</a:t>
            </a:r>
            <a:r>
              <a:rPr sz="2700" spc="65" dirty="0">
                <a:solidFill>
                  <a:srgbClr val="FFFAFA"/>
                </a:solidFill>
                <a:latin typeface="Lucida Sans Unicode"/>
                <a:cs typeface="Lucida Sans Unicode"/>
              </a:rPr>
              <a:t>с</a:t>
            </a:r>
            <a:r>
              <a:rPr sz="2700" spc="130" dirty="0">
                <a:solidFill>
                  <a:srgbClr val="FFFAFA"/>
                </a:solidFill>
                <a:latin typeface="Lucida Sans Unicode"/>
                <a:cs typeface="Lucida Sans Unicode"/>
              </a:rPr>
              <a:t>л</a:t>
            </a:r>
            <a:r>
              <a:rPr sz="2700" spc="18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114" dirty="0">
                <a:solidFill>
                  <a:srgbClr val="FFFAFA"/>
                </a:solidFill>
                <a:latin typeface="Lucida Sans Unicode"/>
                <a:cs typeface="Lucida Sans Unicode"/>
              </a:rPr>
              <a:t>в  </a:t>
            </a:r>
            <a:r>
              <a:rPr sz="2700" spc="155" dirty="0">
                <a:solidFill>
                  <a:srgbClr val="FFFAFA"/>
                </a:solidFill>
                <a:latin typeface="Lucida Sans Unicode"/>
                <a:cs typeface="Lucida Sans Unicode"/>
              </a:rPr>
              <a:t>Дженевиз</a:t>
            </a:r>
            <a:endParaRPr sz="2700">
              <a:latin typeface="Lucida Sans Unicode"/>
              <a:cs typeface="Lucida Sans Unicode"/>
            </a:endParaRPr>
          </a:p>
          <a:p>
            <a:pPr marL="79375">
              <a:lnSpc>
                <a:spcPct val="100000"/>
              </a:lnSpc>
              <a:spcBef>
                <a:spcPts val="890"/>
              </a:spcBef>
            </a:pPr>
            <a:r>
              <a:rPr sz="2050" spc="65" dirty="0">
                <a:solidFill>
                  <a:srgbClr val="FFFAFA"/>
                </a:solidFill>
                <a:latin typeface="Lucida Sans Unicode"/>
                <a:cs typeface="Lucida Sans Unicode"/>
              </a:rPr>
              <a:t>Scrum</a:t>
            </a:r>
            <a:r>
              <a:rPr sz="2050" spc="10" dirty="0">
                <a:solidFill>
                  <a:srgbClr val="FFFAFA"/>
                </a:solidFill>
                <a:latin typeface="Lucida Sans Unicode"/>
                <a:cs typeface="Lucida Sans Unicode"/>
              </a:rPr>
              <a:t> </a:t>
            </a:r>
            <a:r>
              <a:rPr sz="2050" spc="35" dirty="0">
                <a:solidFill>
                  <a:srgbClr val="FFFAFA"/>
                </a:solidFill>
                <a:latin typeface="Lucida Sans Unicode"/>
                <a:cs typeface="Lucida Sans Unicode"/>
              </a:rPr>
              <a:t>trainer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63698" y="6492489"/>
            <a:ext cx="1724025" cy="15944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17170">
              <a:lnSpc>
                <a:spcPts val="3220"/>
              </a:lnSpc>
              <a:spcBef>
                <a:spcPts val="260"/>
              </a:spcBef>
            </a:pPr>
            <a:r>
              <a:rPr sz="2700" spc="110" dirty="0">
                <a:solidFill>
                  <a:srgbClr val="FFFAFA"/>
                </a:solidFill>
                <a:latin typeface="Lucida Sans Unicode"/>
                <a:cs typeface="Lucida Sans Unicode"/>
              </a:rPr>
              <a:t>Георги </a:t>
            </a:r>
            <a:r>
              <a:rPr sz="2700" spc="114" dirty="0">
                <a:solidFill>
                  <a:srgbClr val="FFFAFA"/>
                </a:solidFill>
                <a:latin typeface="Lucida Sans Unicode"/>
                <a:cs typeface="Lucida Sans Unicode"/>
              </a:rPr>
              <a:t> </a:t>
            </a:r>
            <a:r>
              <a:rPr sz="2700" spc="2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100" dirty="0">
                <a:solidFill>
                  <a:srgbClr val="FFFAFA"/>
                </a:solidFill>
                <a:latin typeface="Lucida Sans Unicode"/>
                <a:cs typeface="Lucida Sans Unicode"/>
              </a:rPr>
              <a:t>т</a:t>
            </a:r>
            <a:r>
              <a:rPr sz="2700" spc="18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185" dirty="0">
                <a:solidFill>
                  <a:srgbClr val="FFFAFA"/>
                </a:solidFill>
                <a:latin typeface="Lucida Sans Unicode"/>
                <a:cs typeface="Lucida Sans Unicode"/>
              </a:rPr>
              <a:t>н</a:t>
            </a:r>
            <a:r>
              <a:rPr sz="2700" spc="180" dirty="0">
                <a:solidFill>
                  <a:srgbClr val="FFFAFA"/>
                </a:solidFill>
                <a:latin typeface="Lucida Sans Unicode"/>
                <a:cs typeface="Lucida Sans Unicode"/>
              </a:rPr>
              <a:t>а</a:t>
            </a:r>
            <a:r>
              <a:rPr sz="2700" spc="65" dirty="0">
                <a:solidFill>
                  <a:srgbClr val="FFFAFA"/>
                </a:solidFill>
                <a:latin typeface="Lucida Sans Unicode"/>
                <a:cs typeface="Lucida Sans Unicode"/>
              </a:rPr>
              <a:t>с</a:t>
            </a:r>
            <a:r>
              <a:rPr sz="2700" spc="130" dirty="0">
                <a:solidFill>
                  <a:srgbClr val="FFFAFA"/>
                </a:solidFill>
                <a:latin typeface="Lucida Sans Unicode"/>
                <a:cs typeface="Lucida Sans Unicode"/>
              </a:rPr>
              <a:t>о</a:t>
            </a:r>
            <a:r>
              <a:rPr sz="2700" spc="160" dirty="0">
                <a:solidFill>
                  <a:srgbClr val="FFFAFA"/>
                </a:solidFill>
                <a:latin typeface="Lucida Sans Unicode"/>
                <a:cs typeface="Lucida Sans Unicode"/>
              </a:rPr>
              <a:t>в</a:t>
            </a:r>
            <a:endParaRPr sz="2700">
              <a:latin typeface="Lucida Sans Unicode"/>
              <a:cs typeface="Lucida Sans Unicode"/>
            </a:endParaRPr>
          </a:p>
          <a:p>
            <a:pPr marL="233679" marR="144780" indent="36195">
              <a:lnSpc>
                <a:spcPts val="2400"/>
              </a:lnSpc>
              <a:spcBef>
                <a:spcPts val="1019"/>
              </a:spcBef>
            </a:pPr>
            <a:r>
              <a:rPr sz="2050" spc="60" dirty="0">
                <a:solidFill>
                  <a:srgbClr val="FFFAFA"/>
                </a:solidFill>
                <a:latin typeface="Lucida Sans Unicode"/>
                <a:cs typeface="Lucida Sans Unicode"/>
              </a:rPr>
              <a:t>Back-end </a:t>
            </a:r>
            <a:r>
              <a:rPr sz="2050" spc="-635" dirty="0">
                <a:solidFill>
                  <a:srgbClr val="FFFAFA"/>
                </a:solidFill>
                <a:latin typeface="Lucida Sans Unicode"/>
                <a:cs typeface="Lucida Sans Unicode"/>
              </a:rPr>
              <a:t> </a:t>
            </a:r>
            <a:r>
              <a:rPr sz="2050" spc="-10" dirty="0">
                <a:solidFill>
                  <a:srgbClr val="FFFAFA"/>
                </a:solidFill>
                <a:latin typeface="Lucida Sans Unicode"/>
                <a:cs typeface="Lucida Sans Unicode"/>
              </a:rPr>
              <a:t>D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105" dirty="0">
                <a:solidFill>
                  <a:srgbClr val="FFFAFA"/>
                </a:solidFill>
                <a:latin typeface="Lucida Sans Unicode"/>
                <a:cs typeface="Lucida Sans Unicode"/>
              </a:rPr>
              <a:t>v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-40" dirty="0">
                <a:solidFill>
                  <a:srgbClr val="FFFAFA"/>
                </a:solidFill>
                <a:latin typeface="Lucida Sans Unicode"/>
                <a:cs typeface="Lucida Sans Unicode"/>
              </a:rPr>
              <a:t>l</a:t>
            </a:r>
            <a:r>
              <a:rPr sz="2050" spc="55" dirty="0">
                <a:solidFill>
                  <a:srgbClr val="FFFAFA"/>
                </a:solidFill>
                <a:latin typeface="Lucida Sans Unicode"/>
                <a:cs typeface="Lucida Sans Unicode"/>
              </a:rPr>
              <a:t>o</a:t>
            </a:r>
            <a:r>
              <a:rPr sz="2050" spc="95" dirty="0">
                <a:solidFill>
                  <a:srgbClr val="FFFAFA"/>
                </a:solidFill>
                <a:latin typeface="Lucida Sans Unicode"/>
                <a:cs typeface="Lucida Sans Unicode"/>
              </a:rPr>
              <a:t>p</a:t>
            </a:r>
            <a:r>
              <a:rPr sz="2050" spc="125" dirty="0">
                <a:solidFill>
                  <a:srgbClr val="FFFAFA"/>
                </a:solidFill>
                <a:latin typeface="Lucida Sans Unicode"/>
                <a:cs typeface="Lucida Sans Unicode"/>
              </a:rPr>
              <a:t>e</a:t>
            </a:r>
            <a:r>
              <a:rPr sz="2050" spc="-95" dirty="0">
                <a:solidFill>
                  <a:srgbClr val="FFFAFA"/>
                </a:solidFill>
                <a:latin typeface="Lucida Sans Unicode"/>
                <a:cs typeface="Lucida Sans Unicode"/>
              </a:rPr>
              <a:t>r</a:t>
            </a:r>
            <a:endParaRPr sz="2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6304893" cy="40740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7195" y="2857500"/>
            <a:ext cx="7693171" cy="71408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0626" y="965142"/>
            <a:ext cx="5536569" cy="14630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13380" algn="l"/>
              </a:tabLst>
            </a:pPr>
            <a:r>
              <a:rPr spc="-165" dirty="0"/>
              <a:t>O</a:t>
            </a:r>
            <a:r>
              <a:rPr spc="90" dirty="0"/>
              <a:t>U</a:t>
            </a:r>
            <a:r>
              <a:rPr spc="-85" dirty="0"/>
              <a:t>R</a:t>
            </a:r>
            <a:r>
              <a:rPr dirty="0"/>
              <a:t>	</a:t>
            </a:r>
            <a:r>
              <a:rPr spc="1140" dirty="0"/>
              <a:t>I</a:t>
            </a:r>
            <a:r>
              <a:rPr spc="405" dirty="0"/>
              <a:t>D</a:t>
            </a:r>
            <a:r>
              <a:rPr spc="-215" dirty="0"/>
              <a:t>E</a:t>
            </a:r>
            <a:r>
              <a:rPr spc="-760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F69A5-0371-87F5-1FAE-733901435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56" y="3047712"/>
            <a:ext cx="8945907" cy="419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0098" y="5501098"/>
            <a:ext cx="9267660" cy="47859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2281" y="6274364"/>
            <a:ext cx="3474085" cy="648335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950" b="1" spc="70" dirty="0">
                <a:solidFill>
                  <a:srgbClr val="FFFFFF"/>
                </a:solidFill>
                <a:latin typeface="Arial"/>
                <a:cs typeface="Arial"/>
              </a:rPr>
              <a:t>Ideas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6998" y="3982884"/>
            <a:ext cx="3475990" cy="1151255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17145" rIns="0" bIns="0" rtlCol="0">
            <a:spAutoFit/>
          </a:bodyPr>
          <a:lstStyle/>
          <a:p>
            <a:pPr marL="1054735" marR="693420" indent="-356235">
              <a:lnSpc>
                <a:spcPts val="4050"/>
              </a:lnSpc>
              <a:spcBef>
                <a:spcPts val="135"/>
              </a:spcBef>
            </a:pPr>
            <a:r>
              <a:rPr sz="2950" b="1" spc="5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29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b="1" spc="-8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5718" y="6274364"/>
            <a:ext cx="3474085" cy="648335"/>
          </a:xfrm>
          <a:prstGeom prst="rect">
            <a:avLst/>
          </a:prstGeom>
          <a:solidFill>
            <a:srgbClr val="1A1A1A"/>
          </a:solidFill>
        </p:spPr>
        <p:txBody>
          <a:bodyPr vert="horz" wrap="square" lIns="0" tIns="635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500"/>
              </a:spcBef>
            </a:pPr>
            <a:r>
              <a:rPr sz="2950" b="1" spc="9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94803" y="0"/>
            <a:ext cx="3793195" cy="2971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1837" y="6510763"/>
            <a:ext cx="2469917" cy="377621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112044" y="7844901"/>
            <a:ext cx="8148955" cy="1300480"/>
            <a:chOff x="5112044" y="7844901"/>
            <a:chExt cx="8148955" cy="1300480"/>
          </a:xfrm>
        </p:grpSpPr>
        <p:sp>
          <p:nvSpPr>
            <p:cNvPr id="9" name="object 9"/>
            <p:cNvSpPr/>
            <p:nvPr/>
          </p:nvSpPr>
          <p:spPr>
            <a:xfrm>
              <a:off x="5112042" y="7844904"/>
              <a:ext cx="1039494" cy="469265"/>
            </a:xfrm>
            <a:custGeom>
              <a:avLst/>
              <a:gdLst/>
              <a:ahLst/>
              <a:cxnLst/>
              <a:rect l="l" t="t" r="r" b="b"/>
              <a:pathLst>
                <a:path w="1039495" h="469265">
                  <a:moveTo>
                    <a:pt x="145262" y="440690"/>
                  </a:moveTo>
                  <a:lnTo>
                    <a:pt x="143027" y="429780"/>
                  </a:lnTo>
                  <a:lnTo>
                    <a:pt x="136956" y="420839"/>
                  </a:lnTo>
                  <a:lnTo>
                    <a:pt x="127952" y="414794"/>
                  </a:lnTo>
                  <a:lnTo>
                    <a:pt x="116967" y="412572"/>
                  </a:lnTo>
                  <a:lnTo>
                    <a:pt x="28282" y="412572"/>
                  </a:lnTo>
                  <a:lnTo>
                    <a:pt x="17297" y="414794"/>
                  </a:lnTo>
                  <a:lnTo>
                    <a:pt x="8305" y="420839"/>
                  </a:lnTo>
                  <a:lnTo>
                    <a:pt x="2222" y="429780"/>
                  </a:lnTo>
                  <a:lnTo>
                    <a:pt x="0" y="440690"/>
                  </a:lnTo>
                  <a:lnTo>
                    <a:pt x="2222" y="451612"/>
                  </a:lnTo>
                  <a:lnTo>
                    <a:pt x="8305" y="460540"/>
                  </a:lnTo>
                  <a:lnTo>
                    <a:pt x="17297" y="466585"/>
                  </a:lnTo>
                  <a:lnTo>
                    <a:pt x="28282" y="468807"/>
                  </a:lnTo>
                  <a:lnTo>
                    <a:pt x="116967" y="468807"/>
                  </a:lnTo>
                  <a:lnTo>
                    <a:pt x="127952" y="466585"/>
                  </a:lnTo>
                  <a:lnTo>
                    <a:pt x="136956" y="460540"/>
                  </a:lnTo>
                  <a:lnTo>
                    <a:pt x="143027" y="451612"/>
                  </a:lnTo>
                  <a:lnTo>
                    <a:pt x="145262" y="440690"/>
                  </a:lnTo>
                  <a:close/>
                </a:path>
                <a:path w="1039495" h="469265">
                  <a:moveTo>
                    <a:pt x="542594" y="28117"/>
                  </a:moveTo>
                  <a:lnTo>
                    <a:pt x="540359" y="17195"/>
                  </a:lnTo>
                  <a:lnTo>
                    <a:pt x="534276" y="8267"/>
                  </a:lnTo>
                  <a:lnTo>
                    <a:pt x="525284" y="2222"/>
                  </a:lnTo>
                  <a:lnTo>
                    <a:pt x="514299" y="0"/>
                  </a:lnTo>
                  <a:lnTo>
                    <a:pt x="503313" y="2222"/>
                  </a:lnTo>
                  <a:lnTo>
                    <a:pt x="494322" y="8267"/>
                  </a:lnTo>
                  <a:lnTo>
                    <a:pt x="488238" y="17195"/>
                  </a:lnTo>
                  <a:lnTo>
                    <a:pt x="486003" y="28117"/>
                  </a:lnTo>
                  <a:lnTo>
                    <a:pt x="486003" y="116255"/>
                  </a:lnTo>
                  <a:lnTo>
                    <a:pt x="488238" y="127165"/>
                  </a:lnTo>
                  <a:lnTo>
                    <a:pt x="494322" y="136105"/>
                  </a:lnTo>
                  <a:lnTo>
                    <a:pt x="503313" y="142151"/>
                  </a:lnTo>
                  <a:lnTo>
                    <a:pt x="514299" y="144373"/>
                  </a:lnTo>
                  <a:lnTo>
                    <a:pt x="525284" y="142151"/>
                  </a:lnTo>
                  <a:lnTo>
                    <a:pt x="534276" y="136105"/>
                  </a:lnTo>
                  <a:lnTo>
                    <a:pt x="540359" y="127165"/>
                  </a:lnTo>
                  <a:lnTo>
                    <a:pt x="542594" y="116255"/>
                  </a:lnTo>
                  <a:lnTo>
                    <a:pt x="542594" y="28117"/>
                  </a:lnTo>
                  <a:close/>
                </a:path>
                <a:path w="1039495" h="469265">
                  <a:moveTo>
                    <a:pt x="1038923" y="440690"/>
                  </a:moveTo>
                  <a:lnTo>
                    <a:pt x="1036701" y="429780"/>
                  </a:lnTo>
                  <a:lnTo>
                    <a:pt x="1030617" y="420839"/>
                  </a:lnTo>
                  <a:lnTo>
                    <a:pt x="1021626" y="414794"/>
                  </a:lnTo>
                  <a:lnTo>
                    <a:pt x="1010640" y="412572"/>
                  </a:lnTo>
                  <a:lnTo>
                    <a:pt x="921956" y="412572"/>
                  </a:lnTo>
                  <a:lnTo>
                    <a:pt x="910971" y="414794"/>
                  </a:lnTo>
                  <a:lnTo>
                    <a:pt x="901966" y="420839"/>
                  </a:lnTo>
                  <a:lnTo>
                    <a:pt x="895896" y="429780"/>
                  </a:lnTo>
                  <a:lnTo>
                    <a:pt x="893660" y="440690"/>
                  </a:lnTo>
                  <a:lnTo>
                    <a:pt x="895896" y="451612"/>
                  </a:lnTo>
                  <a:lnTo>
                    <a:pt x="901966" y="460540"/>
                  </a:lnTo>
                  <a:lnTo>
                    <a:pt x="910971" y="466585"/>
                  </a:lnTo>
                  <a:lnTo>
                    <a:pt x="921956" y="468807"/>
                  </a:lnTo>
                  <a:lnTo>
                    <a:pt x="1010640" y="468807"/>
                  </a:lnTo>
                  <a:lnTo>
                    <a:pt x="1021626" y="466585"/>
                  </a:lnTo>
                  <a:lnTo>
                    <a:pt x="1030617" y="460540"/>
                  </a:lnTo>
                  <a:lnTo>
                    <a:pt x="1036701" y="451612"/>
                  </a:lnTo>
                  <a:lnTo>
                    <a:pt x="1038923" y="440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9036" y="7991304"/>
              <a:ext cx="119240" cy="1185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0925" y="7991304"/>
              <a:ext cx="119240" cy="1185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02148" y="8039315"/>
              <a:ext cx="664845" cy="1106170"/>
            </a:xfrm>
            <a:custGeom>
              <a:avLst/>
              <a:gdLst/>
              <a:ahLst/>
              <a:cxnLst/>
              <a:rect l="l" t="t" r="r" b="b"/>
              <a:pathLst>
                <a:path w="664845" h="1106170">
                  <a:moveTo>
                    <a:pt x="494499" y="922705"/>
                  </a:moveTo>
                  <a:lnTo>
                    <a:pt x="492264" y="911783"/>
                  </a:lnTo>
                  <a:lnTo>
                    <a:pt x="486181" y="902843"/>
                  </a:lnTo>
                  <a:lnTo>
                    <a:pt x="477189" y="896810"/>
                  </a:lnTo>
                  <a:lnTo>
                    <a:pt x="466204" y="894588"/>
                  </a:lnTo>
                  <a:lnTo>
                    <a:pt x="437769" y="894588"/>
                  </a:lnTo>
                  <a:lnTo>
                    <a:pt x="437769" y="950810"/>
                  </a:lnTo>
                  <a:lnTo>
                    <a:pt x="427736" y="989418"/>
                  </a:lnTo>
                  <a:lnTo>
                    <a:pt x="404723" y="1020762"/>
                  </a:lnTo>
                  <a:lnTo>
                    <a:pt x="371830" y="1041806"/>
                  </a:lnTo>
                  <a:lnTo>
                    <a:pt x="332117" y="1049502"/>
                  </a:lnTo>
                  <a:lnTo>
                    <a:pt x="292392" y="1041806"/>
                  </a:lnTo>
                  <a:lnTo>
                    <a:pt x="259499" y="1020762"/>
                  </a:lnTo>
                  <a:lnTo>
                    <a:pt x="236499" y="989418"/>
                  </a:lnTo>
                  <a:lnTo>
                    <a:pt x="226453" y="950810"/>
                  </a:lnTo>
                  <a:lnTo>
                    <a:pt x="437769" y="950810"/>
                  </a:lnTo>
                  <a:lnTo>
                    <a:pt x="437769" y="894588"/>
                  </a:lnTo>
                  <a:lnTo>
                    <a:pt x="197878" y="894588"/>
                  </a:lnTo>
                  <a:lnTo>
                    <a:pt x="186893" y="896810"/>
                  </a:lnTo>
                  <a:lnTo>
                    <a:pt x="177901" y="902843"/>
                  </a:lnTo>
                  <a:lnTo>
                    <a:pt x="171818" y="911783"/>
                  </a:lnTo>
                  <a:lnTo>
                    <a:pt x="169595" y="922705"/>
                  </a:lnTo>
                  <a:lnTo>
                    <a:pt x="169595" y="944206"/>
                  </a:lnTo>
                  <a:lnTo>
                    <a:pt x="175412" y="987120"/>
                  </a:lnTo>
                  <a:lnTo>
                    <a:pt x="191833" y="1025690"/>
                  </a:lnTo>
                  <a:lnTo>
                    <a:pt x="217271" y="1058392"/>
                  </a:lnTo>
                  <a:lnTo>
                    <a:pt x="250190" y="1083652"/>
                  </a:lnTo>
                  <a:lnTo>
                    <a:pt x="288988" y="1099947"/>
                  </a:lnTo>
                  <a:lnTo>
                    <a:pt x="332117" y="1105725"/>
                  </a:lnTo>
                  <a:lnTo>
                    <a:pt x="375285" y="1099947"/>
                  </a:lnTo>
                  <a:lnTo>
                    <a:pt x="414096" y="1083652"/>
                  </a:lnTo>
                  <a:lnTo>
                    <a:pt x="446989" y="1058392"/>
                  </a:lnTo>
                  <a:lnTo>
                    <a:pt x="472389" y="1025690"/>
                  </a:lnTo>
                  <a:lnTo>
                    <a:pt x="488746" y="987120"/>
                  </a:lnTo>
                  <a:lnTo>
                    <a:pt x="493610" y="950810"/>
                  </a:lnTo>
                  <a:lnTo>
                    <a:pt x="494499" y="944206"/>
                  </a:lnTo>
                  <a:lnTo>
                    <a:pt x="494499" y="922705"/>
                  </a:lnTo>
                  <a:close/>
                </a:path>
                <a:path w="664845" h="1106170">
                  <a:moveTo>
                    <a:pt x="543293" y="822337"/>
                  </a:moveTo>
                  <a:lnTo>
                    <a:pt x="541058" y="811415"/>
                  </a:lnTo>
                  <a:lnTo>
                    <a:pt x="534987" y="802474"/>
                  </a:lnTo>
                  <a:lnTo>
                    <a:pt x="525995" y="796442"/>
                  </a:lnTo>
                  <a:lnTo>
                    <a:pt x="515010" y="794219"/>
                  </a:lnTo>
                  <a:lnTo>
                    <a:pt x="149225" y="794219"/>
                  </a:lnTo>
                  <a:lnTo>
                    <a:pt x="138239" y="796442"/>
                  </a:lnTo>
                  <a:lnTo>
                    <a:pt x="129247" y="802474"/>
                  </a:lnTo>
                  <a:lnTo>
                    <a:pt x="123164" y="811415"/>
                  </a:lnTo>
                  <a:lnTo>
                    <a:pt x="120929" y="822337"/>
                  </a:lnTo>
                  <a:lnTo>
                    <a:pt x="123164" y="833247"/>
                  </a:lnTo>
                  <a:lnTo>
                    <a:pt x="129247" y="842187"/>
                  </a:lnTo>
                  <a:lnTo>
                    <a:pt x="138239" y="848233"/>
                  </a:lnTo>
                  <a:lnTo>
                    <a:pt x="149225" y="850455"/>
                  </a:lnTo>
                  <a:lnTo>
                    <a:pt x="515150" y="850455"/>
                  </a:lnTo>
                  <a:lnTo>
                    <a:pt x="526110" y="848233"/>
                  </a:lnTo>
                  <a:lnTo>
                    <a:pt x="535051" y="842187"/>
                  </a:lnTo>
                  <a:lnTo>
                    <a:pt x="541083" y="833247"/>
                  </a:lnTo>
                  <a:lnTo>
                    <a:pt x="543293" y="822337"/>
                  </a:lnTo>
                  <a:close/>
                </a:path>
                <a:path w="664845" h="1106170">
                  <a:moveTo>
                    <a:pt x="664235" y="323875"/>
                  </a:moveTo>
                  <a:lnTo>
                    <a:pt x="660222" y="278041"/>
                  </a:lnTo>
                  <a:lnTo>
                    <a:pt x="650024" y="234099"/>
                  </a:lnTo>
                  <a:lnTo>
                    <a:pt x="634085" y="192506"/>
                  </a:lnTo>
                  <a:lnTo>
                    <a:pt x="612863" y="153720"/>
                  </a:lnTo>
                  <a:lnTo>
                    <a:pt x="607796" y="146837"/>
                  </a:lnTo>
                  <a:lnTo>
                    <a:pt x="607796" y="324713"/>
                  </a:lnTo>
                  <a:lnTo>
                    <a:pt x="604672" y="371106"/>
                  </a:lnTo>
                  <a:lnTo>
                    <a:pt x="593928" y="415632"/>
                  </a:lnTo>
                  <a:lnTo>
                    <a:pt x="575767" y="457669"/>
                  </a:lnTo>
                  <a:lnTo>
                    <a:pt x="523290" y="538238"/>
                  </a:lnTo>
                  <a:lnTo>
                    <a:pt x="502970" y="584327"/>
                  </a:lnTo>
                  <a:lnTo>
                    <a:pt x="489724" y="633882"/>
                  </a:lnTo>
                  <a:lnTo>
                    <a:pt x="483882" y="685838"/>
                  </a:lnTo>
                  <a:lnTo>
                    <a:pt x="422998" y="685838"/>
                  </a:lnTo>
                  <a:lnTo>
                    <a:pt x="480606" y="457835"/>
                  </a:lnTo>
                  <a:lnTo>
                    <a:pt x="493928" y="405117"/>
                  </a:lnTo>
                  <a:lnTo>
                    <a:pt x="494055" y="403860"/>
                  </a:lnTo>
                  <a:lnTo>
                    <a:pt x="467702" y="370154"/>
                  </a:lnTo>
                  <a:lnTo>
                    <a:pt x="459511" y="370979"/>
                  </a:lnTo>
                  <a:lnTo>
                    <a:pt x="451777" y="374192"/>
                  </a:lnTo>
                  <a:lnTo>
                    <a:pt x="422211" y="392023"/>
                  </a:lnTo>
                  <a:lnTo>
                    <a:pt x="422211" y="457835"/>
                  </a:lnTo>
                  <a:lnTo>
                    <a:pt x="364642" y="685838"/>
                  </a:lnTo>
                  <a:lnTo>
                    <a:pt x="299859" y="685838"/>
                  </a:lnTo>
                  <a:lnTo>
                    <a:pt x="242290" y="457835"/>
                  </a:lnTo>
                  <a:lnTo>
                    <a:pt x="260159" y="468655"/>
                  </a:lnTo>
                  <a:lnTo>
                    <a:pt x="265214" y="471754"/>
                  </a:lnTo>
                  <a:lnTo>
                    <a:pt x="273418" y="472884"/>
                  </a:lnTo>
                  <a:lnTo>
                    <a:pt x="288544" y="468655"/>
                  </a:lnTo>
                  <a:lnTo>
                    <a:pt x="294906" y="463461"/>
                  </a:lnTo>
                  <a:lnTo>
                    <a:pt x="297802" y="457835"/>
                  </a:lnTo>
                  <a:lnTo>
                    <a:pt x="325602" y="403860"/>
                  </a:lnTo>
                  <a:lnTo>
                    <a:pt x="332257" y="390931"/>
                  </a:lnTo>
                  <a:lnTo>
                    <a:pt x="366064" y="456577"/>
                  </a:lnTo>
                  <a:lnTo>
                    <a:pt x="369735" y="463461"/>
                  </a:lnTo>
                  <a:lnTo>
                    <a:pt x="376097" y="468655"/>
                  </a:lnTo>
                  <a:lnTo>
                    <a:pt x="391096" y="472871"/>
                  </a:lnTo>
                  <a:lnTo>
                    <a:pt x="399161" y="471754"/>
                  </a:lnTo>
                  <a:lnTo>
                    <a:pt x="404304" y="468655"/>
                  </a:lnTo>
                  <a:lnTo>
                    <a:pt x="422211" y="457835"/>
                  </a:lnTo>
                  <a:lnTo>
                    <a:pt x="422211" y="392023"/>
                  </a:lnTo>
                  <a:lnTo>
                    <a:pt x="402551" y="403860"/>
                  </a:lnTo>
                  <a:lnTo>
                    <a:pt x="395884" y="390931"/>
                  </a:lnTo>
                  <a:lnTo>
                    <a:pt x="357428" y="316420"/>
                  </a:lnTo>
                  <a:lnTo>
                    <a:pt x="332257" y="301104"/>
                  </a:lnTo>
                  <a:lnTo>
                    <a:pt x="324523" y="302171"/>
                  </a:lnTo>
                  <a:lnTo>
                    <a:pt x="317487" y="305231"/>
                  </a:lnTo>
                  <a:lnTo>
                    <a:pt x="311543" y="310057"/>
                  </a:lnTo>
                  <a:lnTo>
                    <a:pt x="307073" y="316420"/>
                  </a:lnTo>
                  <a:lnTo>
                    <a:pt x="261950" y="403860"/>
                  </a:lnTo>
                  <a:lnTo>
                    <a:pt x="212737" y="374192"/>
                  </a:lnTo>
                  <a:lnTo>
                    <a:pt x="204914" y="370979"/>
                  </a:lnTo>
                  <a:lnTo>
                    <a:pt x="196697" y="370154"/>
                  </a:lnTo>
                  <a:lnTo>
                    <a:pt x="188607" y="371703"/>
                  </a:lnTo>
                  <a:lnTo>
                    <a:pt x="181190" y="375602"/>
                  </a:lnTo>
                  <a:lnTo>
                    <a:pt x="175260" y="381495"/>
                  </a:lnTo>
                  <a:lnTo>
                    <a:pt x="171373" y="388734"/>
                  </a:lnTo>
                  <a:lnTo>
                    <a:pt x="169748" y="396773"/>
                  </a:lnTo>
                  <a:lnTo>
                    <a:pt x="170586" y="405117"/>
                  </a:lnTo>
                  <a:lnTo>
                    <a:pt x="241503" y="685838"/>
                  </a:lnTo>
                  <a:lnTo>
                    <a:pt x="180619" y="685838"/>
                  </a:lnTo>
                  <a:lnTo>
                    <a:pt x="174498" y="634923"/>
                  </a:lnTo>
                  <a:lnTo>
                    <a:pt x="160515" y="585038"/>
                  </a:lnTo>
                  <a:lnTo>
                    <a:pt x="138874" y="536816"/>
                  </a:lnTo>
                  <a:lnTo>
                    <a:pt x="109753" y="490867"/>
                  </a:lnTo>
                  <a:lnTo>
                    <a:pt x="86855" y="454012"/>
                  </a:lnTo>
                  <a:lnTo>
                    <a:pt x="70243" y="414439"/>
                  </a:lnTo>
                  <a:lnTo>
                    <a:pt x="60134" y="372694"/>
                  </a:lnTo>
                  <a:lnTo>
                    <a:pt x="56718" y="329361"/>
                  </a:lnTo>
                  <a:lnTo>
                    <a:pt x="60388" y="284302"/>
                  </a:lnTo>
                  <a:lnTo>
                    <a:pt x="71208" y="241173"/>
                  </a:lnTo>
                  <a:lnTo>
                    <a:pt x="88887" y="200621"/>
                  </a:lnTo>
                  <a:lnTo>
                    <a:pt x="113144" y="163258"/>
                  </a:lnTo>
                  <a:lnTo>
                    <a:pt x="143700" y="129743"/>
                  </a:lnTo>
                  <a:lnTo>
                    <a:pt x="179273" y="101549"/>
                  </a:lnTo>
                  <a:lnTo>
                    <a:pt x="218338" y="79857"/>
                  </a:lnTo>
                  <a:lnTo>
                    <a:pt x="260235" y="64884"/>
                  </a:lnTo>
                  <a:lnTo>
                    <a:pt x="304317" y="56896"/>
                  </a:lnTo>
                  <a:lnTo>
                    <a:pt x="349935" y="56083"/>
                  </a:lnTo>
                  <a:lnTo>
                    <a:pt x="396176" y="62928"/>
                  </a:lnTo>
                  <a:lnTo>
                    <a:pt x="439585" y="77165"/>
                  </a:lnTo>
                  <a:lnTo>
                    <a:pt x="479501" y="98082"/>
                  </a:lnTo>
                  <a:lnTo>
                    <a:pt x="515226" y="125006"/>
                  </a:lnTo>
                  <a:lnTo>
                    <a:pt x="546125" y="157200"/>
                  </a:lnTo>
                  <a:lnTo>
                    <a:pt x="571500" y="193967"/>
                  </a:lnTo>
                  <a:lnTo>
                    <a:pt x="590677" y="234619"/>
                  </a:lnTo>
                  <a:lnTo>
                    <a:pt x="603008" y="278434"/>
                  </a:lnTo>
                  <a:lnTo>
                    <a:pt x="607796" y="324713"/>
                  </a:lnTo>
                  <a:lnTo>
                    <a:pt x="607796" y="146837"/>
                  </a:lnTo>
                  <a:lnTo>
                    <a:pt x="556298" y="86461"/>
                  </a:lnTo>
                  <a:lnTo>
                    <a:pt x="521843" y="58902"/>
                  </a:lnTo>
                  <a:lnTo>
                    <a:pt x="483882" y="36017"/>
                  </a:lnTo>
                  <a:lnTo>
                    <a:pt x="442849" y="18262"/>
                  </a:lnTo>
                  <a:lnTo>
                    <a:pt x="399186" y="6096"/>
                  </a:lnTo>
                  <a:lnTo>
                    <a:pt x="353326" y="0"/>
                  </a:lnTo>
                  <a:lnTo>
                    <a:pt x="298386" y="977"/>
                  </a:lnTo>
                  <a:lnTo>
                    <a:pt x="245262" y="10642"/>
                  </a:lnTo>
                  <a:lnTo>
                    <a:pt x="194754" y="28702"/>
                  </a:lnTo>
                  <a:lnTo>
                    <a:pt x="147662" y="54864"/>
                  </a:lnTo>
                  <a:lnTo>
                    <a:pt x="104813" y="88836"/>
                  </a:lnTo>
                  <a:lnTo>
                    <a:pt x="68326" y="129006"/>
                  </a:lnTo>
                  <a:lnTo>
                    <a:pt x="39128" y="174231"/>
                  </a:lnTo>
                  <a:lnTo>
                    <a:pt x="17703" y="223418"/>
                  </a:lnTo>
                  <a:lnTo>
                    <a:pt x="4495" y="275488"/>
                  </a:lnTo>
                  <a:lnTo>
                    <a:pt x="0" y="329361"/>
                  </a:lnTo>
                  <a:lnTo>
                    <a:pt x="4114" y="381558"/>
                  </a:lnTo>
                  <a:lnTo>
                    <a:pt x="16332" y="431863"/>
                  </a:lnTo>
                  <a:lnTo>
                    <a:pt x="36398" y="479590"/>
                  </a:lnTo>
                  <a:lnTo>
                    <a:pt x="64071" y="524040"/>
                  </a:lnTo>
                  <a:lnTo>
                    <a:pt x="90055" y="565302"/>
                  </a:lnTo>
                  <a:lnTo>
                    <a:pt x="108877" y="608545"/>
                  </a:lnTo>
                  <a:lnTo>
                    <a:pt x="120319" y="653186"/>
                  </a:lnTo>
                  <a:lnTo>
                    <a:pt x="124180" y="698639"/>
                  </a:lnTo>
                  <a:lnTo>
                    <a:pt x="124218" y="714095"/>
                  </a:lnTo>
                  <a:lnTo>
                    <a:pt x="126415" y="724877"/>
                  </a:lnTo>
                  <a:lnTo>
                    <a:pt x="132499" y="733806"/>
                  </a:lnTo>
                  <a:lnTo>
                    <a:pt x="141490" y="739851"/>
                  </a:lnTo>
                  <a:lnTo>
                    <a:pt x="152476" y="742073"/>
                  </a:lnTo>
                  <a:lnTo>
                    <a:pt x="277799" y="742073"/>
                  </a:lnTo>
                  <a:lnTo>
                    <a:pt x="386575" y="742073"/>
                  </a:lnTo>
                  <a:lnTo>
                    <a:pt x="511746" y="742073"/>
                  </a:lnTo>
                  <a:lnTo>
                    <a:pt x="522795" y="739876"/>
                  </a:lnTo>
                  <a:lnTo>
                    <a:pt x="531799" y="733882"/>
                  </a:lnTo>
                  <a:lnTo>
                    <a:pt x="537883" y="724992"/>
                  </a:lnTo>
                  <a:lnTo>
                    <a:pt x="540181" y="714095"/>
                  </a:lnTo>
                  <a:lnTo>
                    <a:pt x="540232" y="698639"/>
                  </a:lnTo>
                  <a:lnTo>
                    <a:pt x="541235" y="685838"/>
                  </a:lnTo>
                  <a:lnTo>
                    <a:pt x="554367" y="608672"/>
                  </a:lnTo>
                  <a:lnTo>
                    <a:pt x="571576" y="567728"/>
                  </a:lnTo>
                  <a:lnTo>
                    <a:pt x="595058" y="531075"/>
                  </a:lnTo>
                  <a:lnTo>
                    <a:pt x="625678" y="484149"/>
                  </a:lnTo>
                  <a:lnTo>
                    <a:pt x="647573" y="433489"/>
                  </a:lnTo>
                  <a:lnTo>
                    <a:pt x="660501" y="379806"/>
                  </a:lnTo>
                  <a:lnTo>
                    <a:pt x="664235" y="323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36636" y="8207389"/>
              <a:ext cx="132420" cy="1681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061457" y="7879867"/>
              <a:ext cx="1199515" cy="1238250"/>
            </a:xfrm>
            <a:custGeom>
              <a:avLst/>
              <a:gdLst/>
              <a:ahLst/>
              <a:cxnLst/>
              <a:rect l="l" t="t" r="r" b="b"/>
              <a:pathLst>
                <a:path w="1199515" h="1238250">
                  <a:moveTo>
                    <a:pt x="859091" y="522998"/>
                  </a:moveTo>
                  <a:lnTo>
                    <a:pt x="854049" y="473684"/>
                  </a:lnTo>
                  <a:lnTo>
                    <a:pt x="839584" y="427736"/>
                  </a:lnTo>
                  <a:lnTo>
                    <a:pt x="839431" y="427469"/>
                  </a:lnTo>
                  <a:lnTo>
                    <a:pt x="839431" y="522998"/>
                  </a:lnTo>
                  <a:lnTo>
                    <a:pt x="834783" y="568350"/>
                  </a:lnTo>
                  <a:lnTo>
                    <a:pt x="821474" y="610616"/>
                  </a:lnTo>
                  <a:lnTo>
                    <a:pt x="800404" y="648881"/>
                  </a:lnTo>
                  <a:lnTo>
                    <a:pt x="772515" y="682244"/>
                  </a:lnTo>
                  <a:lnTo>
                    <a:pt x="738720" y="709777"/>
                  </a:lnTo>
                  <a:lnTo>
                    <a:pt x="699960" y="730567"/>
                  </a:lnTo>
                  <a:lnTo>
                    <a:pt x="657148" y="743724"/>
                  </a:lnTo>
                  <a:lnTo>
                    <a:pt x="611212" y="748309"/>
                  </a:lnTo>
                  <a:lnTo>
                    <a:pt x="565277" y="743724"/>
                  </a:lnTo>
                  <a:lnTo>
                    <a:pt x="522465" y="730567"/>
                  </a:lnTo>
                  <a:lnTo>
                    <a:pt x="483704" y="709777"/>
                  </a:lnTo>
                  <a:lnTo>
                    <a:pt x="449910" y="682244"/>
                  </a:lnTo>
                  <a:lnTo>
                    <a:pt x="422021" y="648881"/>
                  </a:lnTo>
                  <a:lnTo>
                    <a:pt x="400951" y="610616"/>
                  </a:lnTo>
                  <a:lnTo>
                    <a:pt x="387642" y="568350"/>
                  </a:lnTo>
                  <a:lnTo>
                    <a:pt x="382993" y="522998"/>
                  </a:lnTo>
                  <a:lnTo>
                    <a:pt x="387642" y="477647"/>
                  </a:lnTo>
                  <a:lnTo>
                    <a:pt x="400951" y="435381"/>
                  </a:lnTo>
                  <a:lnTo>
                    <a:pt x="422021" y="397103"/>
                  </a:lnTo>
                  <a:lnTo>
                    <a:pt x="449910" y="363753"/>
                  </a:lnTo>
                  <a:lnTo>
                    <a:pt x="483704" y="336219"/>
                  </a:lnTo>
                  <a:lnTo>
                    <a:pt x="522465" y="315417"/>
                  </a:lnTo>
                  <a:lnTo>
                    <a:pt x="565277" y="302272"/>
                  </a:lnTo>
                  <a:lnTo>
                    <a:pt x="611212" y="297688"/>
                  </a:lnTo>
                  <a:lnTo>
                    <a:pt x="657148" y="302272"/>
                  </a:lnTo>
                  <a:lnTo>
                    <a:pt x="699960" y="315417"/>
                  </a:lnTo>
                  <a:lnTo>
                    <a:pt x="738720" y="336219"/>
                  </a:lnTo>
                  <a:lnTo>
                    <a:pt x="772515" y="363753"/>
                  </a:lnTo>
                  <a:lnTo>
                    <a:pt x="800404" y="397103"/>
                  </a:lnTo>
                  <a:lnTo>
                    <a:pt x="821474" y="435381"/>
                  </a:lnTo>
                  <a:lnTo>
                    <a:pt x="834783" y="477647"/>
                  </a:lnTo>
                  <a:lnTo>
                    <a:pt x="839431" y="522998"/>
                  </a:lnTo>
                  <a:lnTo>
                    <a:pt x="839431" y="427469"/>
                  </a:lnTo>
                  <a:lnTo>
                    <a:pt x="816698" y="386130"/>
                  </a:lnTo>
                  <a:lnTo>
                    <a:pt x="786409" y="349859"/>
                  </a:lnTo>
                  <a:lnTo>
                    <a:pt x="749706" y="319925"/>
                  </a:lnTo>
                  <a:lnTo>
                    <a:pt x="708304" y="297688"/>
                  </a:lnTo>
                  <a:lnTo>
                    <a:pt x="707605" y="297307"/>
                  </a:lnTo>
                  <a:lnTo>
                    <a:pt x="661098" y="283019"/>
                  </a:lnTo>
                  <a:lnTo>
                    <a:pt x="611212" y="278028"/>
                  </a:lnTo>
                  <a:lnTo>
                    <a:pt x="561314" y="283019"/>
                  </a:lnTo>
                  <a:lnTo>
                    <a:pt x="514819" y="297307"/>
                  </a:lnTo>
                  <a:lnTo>
                    <a:pt x="472719" y="319925"/>
                  </a:lnTo>
                  <a:lnTo>
                    <a:pt x="436016" y="349859"/>
                  </a:lnTo>
                  <a:lnTo>
                    <a:pt x="405726" y="386130"/>
                  </a:lnTo>
                  <a:lnTo>
                    <a:pt x="382841" y="427736"/>
                  </a:lnTo>
                  <a:lnTo>
                    <a:pt x="368376" y="473684"/>
                  </a:lnTo>
                  <a:lnTo>
                    <a:pt x="363334" y="522998"/>
                  </a:lnTo>
                  <a:lnTo>
                    <a:pt x="368376" y="572300"/>
                  </a:lnTo>
                  <a:lnTo>
                    <a:pt x="382841" y="618261"/>
                  </a:lnTo>
                  <a:lnTo>
                    <a:pt x="405726" y="659866"/>
                  </a:lnTo>
                  <a:lnTo>
                    <a:pt x="436016" y="696137"/>
                  </a:lnTo>
                  <a:lnTo>
                    <a:pt x="472719" y="726071"/>
                  </a:lnTo>
                  <a:lnTo>
                    <a:pt x="514819" y="748677"/>
                  </a:lnTo>
                  <a:lnTo>
                    <a:pt x="561314" y="762977"/>
                  </a:lnTo>
                  <a:lnTo>
                    <a:pt x="611212" y="767956"/>
                  </a:lnTo>
                  <a:lnTo>
                    <a:pt x="661111" y="762977"/>
                  </a:lnTo>
                  <a:lnTo>
                    <a:pt x="707605" y="748677"/>
                  </a:lnTo>
                  <a:lnTo>
                    <a:pt x="749706" y="726071"/>
                  </a:lnTo>
                  <a:lnTo>
                    <a:pt x="786409" y="696137"/>
                  </a:lnTo>
                  <a:lnTo>
                    <a:pt x="816698" y="659866"/>
                  </a:lnTo>
                  <a:lnTo>
                    <a:pt x="839584" y="618261"/>
                  </a:lnTo>
                  <a:lnTo>
                    <a:pt x="854049" y="572300"/>
                  </a:lnTo>
                  <a:lnTo>
                    <a:pt x="859091" y="522998"/>
                  </a:lnTo>
                  <a:close/>
                </a:path>
                <a:path w="1199515" h="1238250">
                  <a:moveTo>
                    <a:pt x="1199083" y="4406"/>
                  </a:moveTo>
                  <a:lnTo>
                    <a:pt x="1194689" y="0"/>
                  </a:lnTo>
                  <a:lnTo>
                    <a:pt x="1179436" y="0"/>
                  </a:lnTo>
                  <a:lnTo>
                    <a:pt x="1179436" y="19659"/>
                  </a:lnTo>
                  <a:lnTo>
                    <a:pt x="1179436" y="118935"/>
                  </a:lnTo>
                  <a:lnTo>
                    <a:pt x="964526" y="294170"/>
                  </a:lnTo>
                  <a:lnTo>
                    <a:pt x="949934" y="279755"/>
                  </a:lnTo>
                  <a:lnTo>
                    <a:pt x="949934" y="307378"/>
                  </a:lnTo>
                  <a:lnTo>
                    <a:pt x="928471" y="328561"/>
                  </a:lnTo>
                  <a:lnTo>
                    <a:pt x="896759" y="297243"/>
                  </a:lnTo>
                  <a:lnTo>
                    <a:pt x="896759" y="324878"/>
                  </a:lnTo>
                  <a:lnTo>
                    <a:pt x="869061" y="352221"/>
                  </a:lnTo>
                  <a:lnTo>
                    <a:pt x="853338" y="331101"/>
                  </a:lnTo>
                  <a:lnTo>
                    <a:pt x="835888" y="311416"/>
                  </a:lnTo>
                  <a:lnTo>
                    <a:pt x="816825" y="293268"/>
                  </a:lnTo>
                  <a:lnTo>
                    <a:pt x="796264" y="276745"/>
                  </a:lnTo>
                  <a:lnTo>
                    <a:pt x="807707" y="265442"/>
                  </a:lnTo>
                  <a:lnTo>
                    <a:pt x="822147" y="251180"/>
                  </a:lnTo>
                  <a:lnTo>
                    <a:pt x="896759" y="324878"/>
                  </a:lnTo>
                  <a:lnTo>
                    <a:pt x="896759" y="297243"/>
                  </a:lnTo>
                  <a:lnTo>
                    <a:pt x="850138" y="251180"/>
                  </a:lnTo>
                  <a:lnTo>
                    <a:pt x="818438" y="219862"/>
                  </a:lnTo>
                  <a:lnTo>
                    <a:pt x="839889" y="198666"/>
                  </a:lnTo>
                  <a:lnTo>
                    <a:pt x="949934" y="307378"/>
                  </a:lnTo>
                  <a:lnTo>
                    <a:pt x="949934" y="279755"/>
                  </a:lnTo>
                  <a:lnTo>
                    <a:pt x="867854" y="198666"/>
                  </a:lnTo>
                  <a:lnTo>
                    <a:pt x="862723" y="193598"/>
                  </a:lnTo>
                  <a:lnTo>
                    <a:pt x="870127" y="186283"/>
                  </a:lnTo>
                  <a:lnTo>
                    <a:pt x="1038809" y="19659"/>
                  </a:lnTo>
                  <a:lnTo>
                    <a:pt x="1179436" y="19659"/>
                  </a:lnTo>
                  <a:lnTo>
                    <a:pt x="1179436" y="0"/>
                  </a:lnTo>
                  <a:lnTo>
                    <a:pt x="1032192" y="0"/>
                  </a:lnTo>
                  <a:lnTo>
                    <a:pt x="1029703" y="1028"/>
                  </a:lnTo>
                  <a:lnTo>
                    <a:pt x="862050" y="166636"/>
                  </a:lnTo>
                  <a:lnTo>
                    <a:pt x="824433" y="166636"/>
                  </a:lnTo>
                  <a:lnTo>
                    <a:pt x="824433" y="186283"/>
                  </a:lnTo>
                  <a:lnTo>
                    <a:pt x="795680" y="214706"/>
                  </a:lnTo>
                  <a:lnTo>
                    <a:pt x="794613" y="217220"/>
                  </a:lnTo>
                  <a:lnTo>
                    <a:pt x="794613" y="222478"/>
                  </a:lnTo>
                  <a:lnTo>
                    <a:pt x="795667" y="224993"/>
                  </a:lnTo>
                  <a:lnTo>
                    <a:pt x="808177" y="237350"/>
                  </a:lnTo>
                  <a:lnTo>
                    <a:pt x="779729" y="265442"/>
                  </a:lnTo>
                  <a:lnTo>
                    <a:pt x="741629" y="244602"/>
                  </a:lnTo>
                  <a:lnTo>
                    <a:pt x="718273" y="235800"/>
                  </a:lnTo>
                  <a:lnTo>
                    <a:pt x="700532" y="229108"/>
                  </a:lnTo>
                  <a:lnTo>
                    <a:pt x="656907" y="219456"/>
                  </a:lnTo>
                  <a:lnTo>
                    <a:pt x="611212" y="216141"/>
                  </a:lnTo>
                  <a:lnTo>
                    <a:pt x="571703" y="218605"/>
                  </a:lnTo>
                  <a:lnTo>
                    <a:pt x="533666" y="225818"/>
                  </a:lnTo>
                  <a:lnTo>
                    <a:pt x="497420" y="237477"/>
                  </a:lnTo>
                  <a:lnTo>
                    <a:pt x="463257" y="253263"/>
                  </a:lnTo>
                  <a:lnTo>
                    <a:pt x="132422" y="253263"/>
                  </a:lnTo>
                  <a:lnTo>
                    <a:pt x="132422" y="186283"/>
                  </a:lnTo>
                  <a:lnTo>
                    <a:pt x="824433" y="186283"/>
                  </a:lnTo>
                  <a:lnTo>
                    <a:pt x="824433" y="166636"/>
                  </a:lnTo>
                  <a:lnTo>
                    <a:pt x="117157" y="166636"/>
                  </a:lnTo>
                  <a:lnTo>
                    <a:pt x="112763" y="171043"/>
                  </a:lnTo>
                  <a:lnTo>
                    <a:pt x="112763" y="253263"/>
                  </a:lnTo>
                  <a:lnTo>
                    <a:pt x="4394" y="253263"/>
                  </a:lnTo>
                  <a:lnTo>
                    <a:pt x="0" y="257670"/>
                  </a:lnTo>
                  <a:lnTo>
                    <a:pt x="0" y="1233843"/>
                  </a:lnTo>
                  <a:lnTo>
                    <a:pt x="4394" y="1238250"/>
                  </a:lnTo>
                  <a:lnTo>
                    <a:pt x="766991" y="1238250"/>
                  </a:lnTo>
                  <a:lnTo>
                    <a:pt x="771372" y="1233843"/>
                  </a:lnTo>
                  <a:lnTo>
                    <a:pt x="771372" y="1218603"/>
                  </a:lnTo>
                  <a:lnTo>
                    <a:pt x="771372" y="1151623"/>
                  </a:lnTo>
                  <a:lnTo>
                    <a:pt x="879754" y="1151623"/>
                  </a:lnTo>
                  <a:lnTo>
                    <a:pt x="884135" y="1147216"/>
                  </a:lnTo>
                  <a:lnTo>
                    <a:pt x="884135" y="1131963"/>
                  </a:lnTo>
                  <a:lnTo>
                    <a:pt x="884135" y="700189"/>
                  </a:lnTo>
                  <a:lnTo>
                    <a:pt x="884135" y="669226"/>
                  </a:lnTo>
                  <a:lnTo>
                    <a:pt x="900125" y="635469"/>
                  </a:lnTo>
                  <a:lnTo>
                    <a:pt x="911923" y="599643"/>
                  </a:lnTo>
                  <a:lnTo>
                    <a:pt x="919226" y="562051"/>
                  </a:lnTo>
                  <a:lnTo>
                    <a:pt x="921727" y="522998"/>
                  </a:lnTo>
                  <a:lnTo>
                    <a:pt x="918908" y="481723"/>
                  </a:lnTo>
                  <a:lnTo>
                    <a:pt x="910729" y="442099"/>
                  </a:lnTo>
                  <a:lnTo>
                    <a:pt x="902081" y="417423"/>
                  </a:lnTo>
                  <a:lnTo>
                    <a:pt x="902081" y="522986"/>
                  </a:lnTo>
                  <a:lnTo>
                    <a:pt x="898271" y="569518"/>
                  </a:lnTo>
                  <a:lnTo>
                    <a:pt x="887222" y="613676"/>
                  </a:lnTo>
                  <a:lnTo>
                    <a:pt x="869569" y="654862"/>
                  </a:lnTo>
                  <a:lnTo>
                    <a:pt x="864489" y="662940"/>
                  </a:lnTo>
                  <a:lnTo>
                    <a:pt x="864489" y="700189"/>
                  </a:lnTo>
                  <a:lnTo>
                    <a:pt x="864489" y="1131963"/>
                  </a:lnTo>
                  <a:lnTo>
                    <a:pt x="771372" y="1131963"/>
                  </a:lnTo>
                  <a:lnTo>
                    <a:pt x="771372" y="796493"/>
                  </a:lnTo>
                  <a:lnTo>
                    <a:pt x="771372" y="785774"/>
                  </a:lnTo>
                  <a:lnTo>
                    <a:pt x="797915" y="767994"/>
                  </a:lnTo>
                  <a:lnTo>
                    <a:pt x="822401" y="747674"/>
                  </a:lnTo>
                  <a:lnTo>
                    <a:pt x="844651" y="725004"/>
                  </a:lnTo>
                  <a:lnTo>
                    <a:pt x="864489" y="700189"/>
                  </a:lnTo>
                  <a:lnTo>
                    <a:pt x="864489" y="662940"/>
                  </a:lnTo>
                  <a:lnTo>
                    <a:pt x="845883" y="692492"/>
                  </a:lnTo>
                  <a:lnTo>
                    <a:pt x="816787" y="725982"/>
                  </a:lnTo>
                  <a:lnTo>
                    <a:pt x="782878" y="754710"/>
                  </a:lnTo>
                  <a:lnTo>
                    <a:pt x="751725" y="773823"/>
                  </a:lnTo>
                  <a:lnTo>
                    <a:pt x="751725" y="796493"/>
                  </a:lnTo>
                  <a:lnTo>
                    <a:pt x="751725" y="1218603"/>
                  </a:lnTo>
                  <a:lnTo>
                    <a:pt x="19659" y="1218603"/>
                  </a:lnTo>
                  <a:lnTo>
                    <a:pt x="19659" y="272923"/>
                  </a:lnTo>
                  <a:lnTo>
                    <a:pt x="431609" y="272923"/>
                  </a:lnTo>
                  <a:lnTo>
                    <a:pt x="394423" y="303618"/>
                  </a:lnTo>
                  <a:lnTo>
                    <a:pt x="362496" y="339585"/>
                  </a:lnTo>
                  <a:lnTo>
                    <a:pt x="336473" y="380174"/>
                  </a:lnTo>
                  <a:lnTo>
                    <a:pt x="317055" y="424713"/>
                  </a:lnTo>
                  <a:lnTo>
                    <a:pt x="304901" y="472528"/>
                  </a:lnTo>
                  <a:lnTo>
                    <a:pt x="300697" y="522986"/>
                  </a:lnTo>
                  <a:lnTo>
                    <a:pt x="300875" y="533031"/>
                  </a:lnTo>
                  <a:lnTo>
                    <a:pt x="301396" y="542988"/>
                  </a:lnTo>
                  <a:lnTo>
                    <a:pt x="302247" y="552869"/>
                  </a:lnTo>
                  <a:lnTo>
                    <a:pt x="303377" y="562660"/>
                  </a:lnTo>
                  <a:lnTo>
                    <a:pt x="225526" y="562660"/>
                  </a:lnTo>
                  <a:lnTo>
                    <a:pt x="225526" y="582320"/>
                  </a:lnTo>
                  <a:lnTo>
                    <a:pt x="225526" y="644169"/>
                  </a:lnTo>
                  <a:lnTo>
                    <a:pt x="107365" y="644169"/>
                  </a:lnTo>
                  <a:lnTo>
                    <a:pt x="107365" y="582320"/>
                  </a:lnTo>
                  <a:lnTo>
                    <a:pt x="225526" y="582320"/>
                  </a:lnTo>
                  <a:lnTo>
                    <a:pt x="225526" y="562660"/>
                  </a:lnTo>
                  <a:lnTo>
                    <a:pt x="92100" y="562660"/>
                  </a:lnTo>
                  <a:lnTo>
                    <a:pt x="87706" y="567055"/>
                  </a:lnTo>
                  <a:lnTo>
                    <a:pt x="87706" y="1134833"/>
                  </a:lnTo>
                  <a:lnTo>
                    <a:pt x="92100" y="1139228"/>
                  </a:lnTo>
                  <a:lnTo>
                    <a:pt x="679297" y="1139228"/>
                  </a:lnTo>
                  <a:lnTo>
                    <a:pt x="683691" y="1134833"/>
                  </a:lnTo>
                  <a:lnTo>
                    <a:pt x="683691" y="1119593"/>
                  </a:lnTo>
                  <a:lnTo>
                    <a:pt x="683691" y="825309"/>
                  </a:lnTo>
                  <a:lnTo>
                    <a:pt x="683691" y="821309"/>
                  </a:lnTo>
                  <a:lnTo>
                    <a:pt x="688340" y="820064"/>
                  </a:lnTo>
                  <a:lnTo>
                    <a:pt x="701382" y="816559"/>
                  </a:lnTo>
                  <a:lnTo>
                    <a:pt x="718642" y="810818"/>
                  </a:lnTo>
                  <a:lnTo>
                    <a:pt x="720217" y="810196"/>
                  </a:lnTo>
                  <a:lnTo>
                    <a:pt x="735431" y="804113"/>
                  </a:lnTo>
                  <a:lnTo>
                    <a:pt x="751725" y="796493"/>
                  </a:lnTo>
                  <a:lnTo>
                    <a:pt x="751725" y="773823"/>
                  </a:lnTo>
                  <a:lnTo>
                    <a:pt x="744766" y="778090"/>
                  </a:lnTo>
                  <a:lnTo>
                    <a:pt x="703046" y="795528"/>
                  </a:lnTo>
                  <a:lnTo>
                    <a:pt x="664032" y="805040"/>
                  </a:lnTo>
                  <a:lnTo>
                    <a:pt x="664032" y="825309"/>
                  </a:lnTo>
                  <a:lnTo>
                    <a:pt x="664032" y="1119593"/>
                  </a:lnTo>
                  <a:lnTo>
                    <a:pt x="608520" y="1119593"/>
                  </a:lnTo>
                  <a:lnTo>
                    <a:pt x="608520" y="829792"/>
                  </a:lnTo>
                  <a:lnTo>
                    <a:pt x="609409" y="829792"/>
                  </a:lnTo>
                  <a:lnTo>
                    <a:pt x="610298" y="829843"/>
                  </a:lnTo>
                  <a:lnTo>
                    <a:pt x="611212" y="829843"/>
                  </a:lnTo>
                  <a:lnTo>
                    <a:pt x="651065" y="827252"/>
                  </a:lnTo>
                  <a:lnTo>
                    <a:pt x="664032" y="825309"/>
                  </a:lnTo>
                  <a:lnTo>
                    <a:pt x="664032" y="805040"/>
                  </a:lnTo>
                  <a:lnTo>
                    <a:pt x="658329" y="806424"/>
                  </a:lnTo>
                  <a:lnTo>
                    <a:pt x="611212" y="810196"/>
                  </a:lnTo>
                  <a:lnTo>
                    <a:pt x="588848" y="808418"/>
                  </a:lnTo>
                  <a:lnTo>
                    <a:pt x="588848" y="828967"/>
                  </a:lnTo>
                  <a:lnTo>
                    <a:pt x="588848" y="1119581"/>
                  </a:lnTo>
                  <a:lnTo>
                    <a:pt x="533336" y="1119581"/>
                  </a:lnTo>
                  <a:lnTo>
                    <a:pt x="533336" y="820064"/>
                  </a:lnTo>
                  <a:lnTo>
                    <a:pt x="546900" y="823201"/>
                  </a:lnTo>
                  <a:lnTo>
                    <a:pt x="560692" y="825728"/>
                  </a:lnTo>
                  <a:lnTo>
                    <a:pt x="574675" y="827646"/>
                  </a:lnTo>
                  <a:lnTo>
                    <a:pt x="588848" y="828967"/>
                  </a:lnTo>
                  <a:lnTo>
                    <a:pt x="588848" y="808418"/>
                  </a:lnTo>
                  <a:lnTo>
                    <a:pt x="564095" y="806424"/>
                  </a:lnTo>
                  <a:lnTo>
                    <a:pt x="519379" y="795528"/>
                  </a:lnTo>
                  <a:lnTo>
                    <a:pt x="513689" y="793153"/>
                  </a:lnTo>
                  <a:lnTo>
                    <a:pt x="513689" y="814247"/>
                  </a:lnTo>
                  <a:lnTo>
                    <a:pt x="513689" y="1119581"/>
                  </a:lnTo>
                  <a:lnTo>
                    <a:pt x="458177" y="1119581"/>
                  </a:lnTo>
                  <a:lnTo>
                    <a:pt x="458177" y="789813"/>
                  </a:lnTo>
                  <a:lnTo>
                    <a:pt x="471512" y="796899"/>
                  </a:lnTo>
                  <a:lnTo>
                    <a:pt x="485216" y="803338"/>
                  </a:lnTo>
                  <a:lnTo>
                    <a:pt x="499275" y="809129"/>
                  </a:lnTo>
                  <a:lnTo>
                    <a:pt x="513689" y="814247"/>
                  </a:lnTo>
                  <a:lnTo>
                    <a:pt x="513689" y="793153"/>
                  </a:lnTo>
                  <a:lnTo>
                    <a:pt x="505726" y="789813"/>
                  </a:lnTo>
                  <a:lnTo>
                    <a:pt x="477659" y="778090"/>
                  </a:lnTo>
                  <a:lnTo>
                    <a:pt x="439547" y="754710"/>
                  </a:lnTo>
                  <a:lnTo>
                    <a:pt x="438505" y="753833"/>
                  </a:lnTo>
                  <a:lnTo>
                    <a:pt x="438505" y="777862"/>
                  </a:lnTo>
                  <a:lnTo>
                    <a:pt x="438505" y="1119581"/>
                  </a:lnTo>
                  <a:lnTo>
                    <a:pt x="382993" y="1119581"/>
                  </a:lnTo>
                  <a:lnTo>
                    <a:pt x="382993" y="1044155"/>
                  </a:lnTo>
                  <a:lnTo>
                    <a:pt x="382993" y="1024509"/>
                  </a:lnTo>
                  <a:lnTo>
                    <a:pt x="382993" y="730796"/>
                  </a:lnTo>
                  <a:lnTo>
                    <a:pt x="395795" y="743737"/>
                  </a:lnTo>
                  <a:lnTo>
                    <a:pt x="409333" y="755916"/>
                  </a:lnTo>
                  <a:lnTo>
                    <a:pt x="423583" y="767308"/>
                  </a:lnTo>
                  <a:lnTo>
                    <a:pt x="438505" y="777862"/>
                  </a:lnTo>
                  <a:lnTo>
                    <a:pt x="438505" y="753833"/>
                  </a:lnTo>
                  <a:lnTo>
                    <a:pt x="411327" y="730796"/>
                  </a:lnTo>
                  <a:lnTo>
                    <a:pt x="405650" y="725982"/>
                  </a:lnTo>
                  <a:lnTo>
                    <a:pt x="376555" y="692492"/>
                  </a:lnTo>
                  <a:lnTo>
                    <a:pt x="358508" y="663829"/>
                  </a:lnTo>
                  <a:lnTo>
                    <a:pt x="335470" y="663829"/>
                  </a:lnTo>
                  <a:lnTo>
                    <a:pt x="341757" y="675220"/>
                  </a:lnTo>
                  <a:lnTo>
                    <a:pt x="348500" y="686320"/>
                  </a:lnTo>
                  <a:lnTo>
                    <a:pt x="355688" y="697103"/>
                  </a:lnTo>
                  <a:lnTo>
                    <a:pt x="363334" y="707567"/>
                  </a:lnTo>
                  <a:lnTo>
                    <a:pt x="363334" y="739254"/>
                  </a:lnTo>
                  <a:lnTo>
                    <a:pt x="363321" y="758913"/>
                  </a:lnTo>
                  <a:lnTo>
                    <a:pt x="363321" y="834339"/>
                  </a:lnTo>
                  <a:lnTo>
                    <a:pt x="363321" y="1119581"/>
                  </a:lnTo>
                  <a:lnTo>
                    <a:pt x="245173" y="1119581"/>
                  </a:lnTo>
                  <a:lnTo>
                    <a:pt x="245173" y="1044155"/>
                  </a:lnTo>
                  <a:lnTo>
                    <a:pt x="363321" y="1044155"/>
                  </a:lnTo>
                  <a:lnTo>
                    <a:pt x="363321" y="1024509"/>
                  </a:lnTo>
                  <a:lnTo>
                    <a:pt x="245173" y="1024509"/>
                  </a:lnTo>
                  <a:lnTo>
                    <a:pt x="245173" y="949083"/>
                  </a:lnTo>
                  <a:lnTo>
                    <a:pt x="363321" y="949083"/>
                  </a:lnTo>
                  <a:lnTo>
                    <a:pt x="363321" y="929424"/>
                  </a:lnTo>
                  <a:lnTo>
                    <a:pt x="245173" y="929424"/>
                  </a:lnTo>
                  <a:lnTo>
                    <a:pt x="245173" y="853986"/>
                  </a:lnTo>
                  <a:lnTo>
                    <a:pt x="363321" y="853986"/>
                  </a:lnTo>
                  <a:lnTo>
                    <a:pt x="363321" y="834339"/>
                  </a:lnTo>
                  <a:lnTo>
                    <a:pt x="245173" y="834339"/>
                  </a:lnTo>
                  <a:lnTo>
                    <a:pt x="245173" y="758913"/>
                  </a:lnTo>
                  <a:lnTo>
                    <a:pt x="363321" y="758913"/>
                  </a:lnTo>
                  <a:lnTo>
                    <a:pt x="363321" y="739254"/>
                  </a:lnTo>
                  <a:lnTo>
                    <a:pt x="245173" y="739254"/>
                  </a:lnTo>
                  <a:lnTo>
                    <a:pt x="245173" y="663829"/>
                  </a:lnTo>
                  <a:lnTo>
                    <a:pt x="225526" y="663816"/>
                  </a:lnTo>
                  <a:lnTo>
                    <a:pt x="225526" y="1119581"/>
                  </a:lnTo>
                  <a:lnTo>
                    <a:pt x="107365" y="1119581"/>
                  </a:lnTo>
                  <a:lnTo>
                    <a:pt x="107365" y="663816"/>
                  </a:lnTo>
                  <a:lnTo>
                    <a:pt x="225526" y="663816"/>
                  </a:lnTo>
                  <a:lnTo>
                    <a:pt x="358508" y="663816"/>
                  </a:lnTo>
                  <a:lnTo>
                    <a:pt x="352869" y="654862"/>
                  </a:lnTo>
                  <a:lnTo>
                    <a:pt x="348284" y="644169"/>
                  </a:lnTo>
                  <a:lnTo>
                    <a:pt x="335203" y="613676"/>
                  </a:lnTo>
                  <a:lnTo>
                    <a:pt x="327367" y="582320"/>
                  </a:lnTo>
                  <a:lnTo>
                    <a:pt x="325983" y="576783"/>
                  </a:lnTo>
                  <a:lnTo>
                    <a:pt x="325983" y="644169"/>
                  </a:lnTo>
                  <a:lnTo>
                    <a:pt x="245173" y="644169"/>
                  </a:lnTo>
                  <a:lnTo>
                    <a:pt x="245173" y="582320"/>
                  </a:lnTo>
                  <a:lnTo>
                    <a:pt x="306578" y="582320"/>
                  </a:lnTo>
                  <a:lnTo>
                    <a:pt x="310210" y="598297"/>
                  </a:lnTo>
                  <a:lnTo>
                    <a:pt x="314667" y="613943"/>
                  </a:lnTo>
                  <a:lnTo>
                    <a:pt x="319938" y="629234"/>
                  </a:lnTo>
                  <a:lnTo>
                    <a:pt x="325983" y="644169"/>
                  </a:lnTo>
                  <a:lnTo>
                    <a:pt x="325983" y="576783"/>
                  </a:lnTo>
                  <a:lnTo>
                    <a:pt x="324167" y="569518"/>
                  </a:lnTo>
                  <a:lnTo>
                    <a:pt x="320357" y="522998"/>
                  </a:lnTo>
                  <a:lnTo>
                    <a:pt x="324167" y="476478"/>
                  </a:lnTo>
                  <a:lnTo>
                    <a:pt x="335203" y="432320"/>
                  </a:lnTo>
                  <a:lnTo>
                    <a:pt x="352869" y="391121"/>
                  </a:lnTo>
                  <a:lnTo>
                    <a:pt x="376542" y="353491"/>
                  </a:lnTo>
                  <a:lnTo>
                    <a:pt x="405638" y="320014"/>
                  </a:lnTo>
                  <a:lnTo>
                    <a:pt x="439547" y="291287"/>
                  </a:lnTo>
                  <a:lnTo>
                    <a:pt x="477659" y="267906"/>
                  </a:lnTo>
                  <a:lnTo>
                    <a:pt x="519379" y="250469"/>
                  </a:lnTo>
                  <a:lnTo>
                    <a:pt x="564095" y="239560"/>
                  </a:lnTo>
                  <a:lnTo>
                    <a:pt x="611212" y="235800"/>
                  </a:lnTo>
                  <a:lnTo>
                    <a:pt x="658329" y="239560"/>
                  </a:lnTo>
                  <a:lnTo>
                    <a:pt x="703046" y="250469"/>
                  </a:lnTo>
                  <a:lnTo>
                    <a:pt x="744766" y="267906"/>
                  </a:lnTo>
                  <a:lnTo>
                    <a:pt x="782878" y="291287"/>
                  </a:lnTo>
                  <a:lnTo>
                    <a:pt x="816787" y="320014"/>
                  </a:lnTo>
                  <a:lnTo>
                    <a:pt x="845883" y="353491"/>
                  </a:lnTo>
                  <a:lnTo>
                    <a:pt x="869569" y="391121"/>
                  </a:lnTo>
                  <a:lnTo>
                    <a:pt x="887222" y="432320"/>
                  </a:lnTo>
                  <a:lnTo>
                    <a:pt x="898271" y="476478"/>
                  </a:lnTo>
                  <a:lnTo>
                    <a:pt x="902081" y="522986"/>
                  </a:lnTo>
                  <a:lnTo>
                    <a:pt x="902081" y="417423"/>
                  </a:lnTo>
                  <a:lnTo>
                    <a:pt x="897559" y="404507"/>
                  </a:lnTo>
                  <a:lnTo>
                    <a:pt x="879779" y="369277"/>
                  </a:lnTo>
                  <a:lnTo>
                    <a:pt x="897039" y="352221"/>
                  </a:lnTo>
                  <a:lnTo>
                    <a:pt x="910742" y="338696"/>
                  </a:lnTo>
                  <a:lnTo>
                    <a:pt x="923480" y="351256"/>
                  </a:lnTo>
                  <a:lnTo>
                    <a:pt x="925969" y="352209"/>
                  </a:lnTo>
                  <a:lnTo>
                    <a:pt x="930960" y="352209"/>
                  </a:lnTo>
                  <a:lnTo>
                    <a:pt x="933462" y="351256"/>
                  </a:lnTo>
                  <a:lnTo>
                    <a:pt x="946188" y="338696"/>
                  </a:lnTo>
                  <a:lnTo>
                    <a:pt x="956449" y="328561"/>
                  </a:lnTo>
                  <a:lnTo>
                    <a:pt x="970508" y="314667"/>
                  </a:lnTo>
                  <a:lnTo>
                    <a:pt x="995641" y="294170"/>
                  </a:lnTo>
                  <a:lnTo>
                    <a:pt x="1196594" y="130302"/>
                  </a:lnTo>
                  <a:lnTo>
                    <a:pt x="1197406" y="129197"/>
                  </a:lnTo>
                  <a:lnTo>
                    <a:pt x="1198206" y="127609"/>
                  </a:lnTo>
                  <a:lnTo>
                    <a:pt x="1198232" y="127203"/>
                  </a:lnTo>
                  <a:lnTo>
                    <a:pt x="1198689" y="125907"/>
                  </a:lnTo>
                  <a:lnTo>
                    <a:pt x="1198956" y="125006"/>
                  </a:lnTo>
                  <a:lnTo>
                    <a:pt x="1198994" y="123901"/>
                  </a:lnTo>
                  <a:lnTo>
                    <a:pt x="1199083" y="19659"/>
                  </a:lnTo>
                  <a:lnTo>
                    <a:pt x="1199083" y="9829"/>
                  </a:lnTo>
                  <a:lnTo>
                    <a:pt x="1199083" y="4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82729" y="8293703"/>
              <a:ext cx="87598" cy="22765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18732" y="1422622"/>
            <a:ext cx="10090150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950" spc="-225" dirty="0"/>
              <a:t>STAGES</a:t>
            </a:r>
            <a:r>
              <a:rPr sz="6950" spc="380" dirty="0"/>
              <a:t> </a:t>
            </a:r>
            <a:r>
              <a:rPr sz="6950" spc="-750" dirty="0"/>
              <a:t>OF</a:t>
            </a:r>
            <a:r>
              <a:rPr sz="6950" spc="385" dirty="0"/>
              <a:t> </a:t>
            </a:r>
            <a:r>
              <a:rPr sz="6950" spc="-350" dirty="0"/>
              <a:t>DEVELOPMENT</a:t>
            </a:r>
            <a:endParaRPr sz="69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9704" cy="575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3829" y="670144"/>
            <a:ext cx="1291717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10304" algn="l"/>
              </a:tabLst>
            </a:pPr>
            <a:r>
              <a:rPr sz="10100" spc="75" dirty="0"/>
              <a:t>USED	</a:t>
            </a:r>
            <a:r>
              <a:rPr sz="10100" spc="25" dirty="0"/>
              <a:t>TECHNOLOGIES</a:t>
            </a:r>
            <a:endParaRPr sz="10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8996" y="6766949"/>
            <a:ext cx="2381249" cy="1333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0039" y="6766949"/>
            <a:ext cx="1733549" cy="13334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591710" y="0"/>
            <a:ext cx="6696709" cy="9499600"/>
            <a:chOff x="11591710" y="0"/>
            <a:chExt cx="6696709" cy="94996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1492" y="0"/>
              <a:ext cx="4776507" cy="949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52039" y="2540174"/>
              <a:ext cx="2619374" cy="1743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91710" y="5741300"/>
              <a:ext cx="3133724" cy="31337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8977" y="2520818"/>
            <a:ext cx="1695449" cy="169544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108799" y="2674599"/>
            <a:ext cx="1419860" cy="1407160"/>
            <a:chOff x="3108799" y="2674599"/>
            <a:chExt cx="1419860" cy="1407160"/>
          </a:xfrm>
        </p:grpSpPr>
        <p:sp>
          <p:nvSpPr>
            <p:cNvPr id="12" name="object 12"/>
            <p:cNvSpPr/>
            <p:nvPr/>
          </p:nvSpPr>
          <p:spPr>
            <a:xfrm>
              <a:off x="3108799" y="3006306"/>
              <a:ext cx="1066165" cy="1057275"/>
            </a:xfrm>
            <a:custGeom>
              <a:avLst/>
              <a:gdLst/>
              <a:ahLst/>
              <a:cxnLst/>
              <a:rect l="l" t="t" r="r" b="b"/>
              <a:pathLst>
                <a:path w="1066164" h="1057275">
                  <a:moveTo>
                    <a:pt x="1000004" y="1057118"/>
                  </a:moveTo>
                  <a:lnTo>
                    <a:pt x="12114" y="158879"/>
                  </a:lnTo>
                  <a:lnTo>
                    <a:pt x="7355" y="154454"/>
                  </a:lnTo>
                  <a:lnTo>
                    <a:pt x="0" y="142218"/>
                  </a:lnTo>
                  <a:lnTo>
                    <a:pt x="432" y="123726"/>
                  </a:lnTo>
                  <a:lnTo>
                    <a:pt x="115806" y="13890"/>
                  </a:lnTo>
                  <a:lnTo>
                    <a:pt x="151520" y="0"/>
                  </a:lnTo>
                  <a:lnTo>
                    <a:pt x="172772" y="10135"/>
                  </a:lnTo>
                  <a:lnTo>
                    <a:pt x="1065767" y="687136"/>
                  </a:lnTo>
                  <a:lnTo>
                    <a:pt x="1065767" y="1011773"/>
                  </a:lnTo>
                  <a:lnTo>
                    <a:pt x="1064679" y="1019650"/>
                  </a:lnTo>
                  <a:lnTo>
                    <a:pt x="1057385" y="1036558"/>
                  </a:lnTo>
                  <a:lnTo>
                    <a:pt x="1037841" y="1052409"/>
                  </a:lnTo>
                  <a:lnTo>
                    <a:pt x="1000004" y="1057118"/>
                  </a:lnTo>
                  <a:close/>
                </a:path>
              </a:pathLst>
            </a:custGeom>
            <a:solidFill>
              <a:srgbClr val="248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0935" y="3374437"/>
              <a:ext cx="424180" cy="366395"/>
            </a:xfrm>
            <a:custGeom>
              <a:avLst/>
              <a:gdLst/>
              <a:ahLst/>
              <a:cxnLst/>
              <a:rect l="l" t="t" r="r" b="b"/>
              <a:pathLst>
                <a:path w="424179" h="366395">
                  <a:moveTo>
                    <a:pt x="154078" y="365904"/>
                  </a:moveTo>
                  <a:lnTo>
                    <a:pt x="116843" y="355974"/>
                  </a:lnTo>
                  <a:lnTo>
                    <a:pt x="9978" y="258640"/>
                  </a:lnTo>
                  <a:lnTo>
                    <a:pt x="0" y="237687"/>
                  </a:lnTo>
                  <a:lnTo>
                    <a:pt x="1108" y="222285"/>
                  </a:lnTo>
                  <a:lnTo>
                    <a:pt x="6652" y="212785"/>
                  </a:lnTo>
                  <a:lnTo>
                    <a:pt x="9978" y="209541"/>
                  </a:lnTo>
                  <a:lnTo>
                    <a:pt x="240149" y="0"/>
                  </a:lnTo>
                  <a:lnTo>
                    <a:pt x="423738" y="166939"/>
                  </a:lnTo>
                  <a:lnTo>
                    <a:pt x="179722" y="352219"/>
                  </a:lnTo>
                  <a:lnTo>
                    <a:pt x="154078" y="365904"/>
                  </a:lnTo>
                  <a:close/>
                </a:path>
              </a:pathLst>
            </a:custGeom>
            <a:solidFill>
              <a:srgbClr val="0F6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4673" y="2686520"/>
              <a:ext cx="643255" cy="690245"/>
            </a:xfrm>
            <a:custGeom>
              <a:avLst/>
              <a:gdLst/>
              <a:ahLst/>
              <a:cxnLst/>
              <a:rect l="l" t="t" r="r" b="b"/>
              <a:pathLst>
                <a:path w="643254" h="690245">
                  <a:moveTo>
                    <a:pt x="220508" y="689650"/>
                  </a:moveTo>
                  <a:lnTo>
                    <a:pt x="0" y="522133"/>
                  </a:lnTo>
                  <a:lnTo>
                    <a:pt x="561727" y="10194"/>
                  </a:lnTo>
                  <a:lnTo>
                    <a:pt x="599311" y="0"/>
                  </a:lnTo>
                  <a:lnTo>
                    <a:pt x="623362" y="13335"/>
                  </a:lnTo>
                  <a:lnTo>
                    <a:pt x="636136" y="33548"/>
                  </a:lnTo>
                  <a:lnTo>
                    <a:pt x="639893" y="43986"/>
                  </a:lnTo>
                  <a:lnTo>
                    <a:pt x="642633" y="366890"/>
                  </a:lnTo>
                  <a:lnTo>
                    <a:pt x="220508" y="689650"/>
                  </a:lnTo>
                  <a:close/>
                </a:path>
              </a:pathLst>
            </a:custGeom>
            <a:solidFill>
              <a:srgbClr val="08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400" y="2674599"/>
              <a:ext cx="432434" cy="1407160"/>
            </a:xfrm>
            <a:custGeom>
              <a:avLst/>
              <a:gdLst/>
              <a:ahLst/>
              <a:cxnLst/>
              <a:rect l="l" t="t" r="r" b="b"/>
              <a:pathLst>
                <a:path w="432435" h="1407160">
                  <a:moveTo>
                    <a:pt x="48709" y="1407129"/>
                  </a:moveTo>
                  <a:lnTo>
                    <a:pt x="31218" y="1402499"/>
                  </a:lnTo>
                  <a:lnTo>
                    <a:pt x="12402" y="1389258"/>
                  </a:lnTo>
                  <a:lnTo>
                    <a:pt x="9662" y="1386225"/>
                  </a:lnTo>
                  <a:lnTo>
                    <a:pt x="34920" y="1387200"/>
                  </a:lnTo>
                  <a:lnTo>
                    <a:pt x="52945" y="1382434"/>
                  </a:lnTo>
                  <a:lnTo>
                    <a:pt x="76759" y="1350574"/>
                  </a:lnTo>
                  <a:lnTo>
                    <a:pt x="78165" y="1337559"/>
                  </a:lnTo>
                  <a:lnTo>
                    <a:pt x="78165" y="55907"/>
                  </a:lnTo>
                  <a:lnTo>
                    <a:pt x="55122" y="20409"/>
                  </a:lnTo>
                  <a:lnTo>
                    <a:pt x="29456" y="12150"/>
                  </a:lnTo>
                  <a:lnTo>
                    <a:pt x="8603" y="17322"/>
                  </a:lnTo>
                  <a:lnTo>
                    <a:pt x="0" y="22115"/>
                  </a:lnTo>
                  <a:lnTo>
                    <a:pt x="7350" y="15609"/>
                  </a:lnTo>
                  <a:lnTo>
                    <a:pt x="28194" y="4190"/>
                  </a:lnTo>
                  <a:lnTo>
                    <a:pt x="60720" y="0"/>
                  </a:lnTo>
                  <a:lnTo>
                    <a:pt x="103115" y="15183"/>
                  </a:lnTo>
                  <a:lnTo>
                    <a:pt x="388233" y="152807"/>
                  </a:lnTo>
                  <a:lnTo>
                    <a:pt x="395038" y="155774"/>
                  </a:lnTo>
                  <a:lnTo>
                    <a:pt x="410010" y="165497"/>
                  </a:lnTo>
                  <a:lnTo>
                    <a:pt x="424982" y="183208"/>
                  </a:lnTo>
                  <a:lnTo>
                    <a:pt x="431787" y="210138"/>
                  </a:lnTo>
                  <a:lnTo>
                    <a:pt x="431787" y="1179428"/>
                  </a:lnTo>
                  <a:lnTo>
                    <a:pt x="432053" y="1185450"/>
                  </a:lnTo>
                  <a:lnTo>
                    <a:pt x="419010" y="1221648"/>
                  </a:lnTo>
                  <a:lnTo>
                    <a:pt x="66628" y="1406154"/>
                  </a:lnTo>
                  <a:lnTo>
                    <a:pt x="61603" y="1407048"/>
                  </a:lnTo>
                  <a:lnTo>
                    <a:pt x="48709" y="1407129"/>
                  </a:lnTo>
                  <a:close/>
                </a:path>
              </a:pathLst>
            </a:custGeom>
            <a:solidFill>
              <a:srgbClr val="3C9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3600" y="4291455"/>
            <a:ext cx="1407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210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175" dirty="0">
                <a:solidFill>
                  <a:srgbClr val="F1F1F1"/>
                </a:solidFill>
                <a:latin typeface="Trebuchet MS"/>
                <a:cs typeface="Trebuchet MS"/>
              </a:rPr>
              <a:t>D</a:t>
            </a:r>
            <a:r>
              <a:rPr sz="4400" b="1" spc="-540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9376" y="4343597"/>
            <a:ext cx="33610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29" dirty="0">
                <a:solidFill>
                  <a:srgbClr val="F1F1F1"/>
                </a:solidFill>
                <a:latin typeface="Trebuchet MS"/>
                <a:cs typeface="Trebuchet MS"/>
              </a:rPr>
              <a:t>F</a:t>
            </a:r>
            <a:r>
              <a:rPr sz="4400" b="1" spc="380" dirty="0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sz="4400" b="1" spc="65" dirty="0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sz="4400" b="1" spc="245" dirty="0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sz="4400" b="1" spc="-110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sz="4400" b="1" spc="-395" dirty="0">
                <a:solidFill>
                  <a:srgbClr val="F1F1F1"/>
                </a:solidFill>
                <a:latin typeface="Trebuchet MS"/>
                <a:cs typeface="Trebuchet MS"/>
              </a:rPr>
              <a:t>W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380" dirty="0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sz="4400" b="1" spc="-225" dirty="0">
                <a:solidFill>
                  <a:srgbClr val="F1F1F1"/>
                </a:solidFill>
                <a:latin typeface="Trebuchet MS"/>
                <a:cs typeface="Trebuchet MS"/>
              </a:rPr>
              <a:t>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16500" y="4343597"/>
            <a:ext cx="4601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15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245" dirty="0">
                <a:solidFill>
                  <a:srgbClr val="F1F1F1"/>
                </a:solidFill>
                <a:latin typeface="Trebuchet MS"/>
                <a:cs typeface="Trebuchet MS"/>
              </a:rPr>
              <a:t>MM</a:t>
            </a:r>
            <a:r>
              <a:rPr sz="4400" b="1" spc="35" dirty="0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sz="4400" b="1" spc="-4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sz="4400" b="1" spc="525" dirty="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sz="4400" b="1" spc="65" dirty="0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sz="4400" b="1" spc="215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4400" b="1" spc="-305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sz="4400" b="1" spc="525" dirty="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-47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6158" y="8176504"/>
            <a:ext cx="4551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80" dirty="0">
                <a:solidFill>
                  <a:srgbClr val="F1F1F1"/>
                </a:solidFill>
                <a:latin typeface="Trebuchet MS"/>
                <a:cs typeface="Trebuchet MS"/>
              </a:rPr>
              <a:t>D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215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4400" b="1" spc="35" dirty="0">
                <a:solidFill>
                  <a:srgbClr val="F1F1F1"/>
                </a:solidFill>
                <a:latin typeface="Trebuchet MS"/>
                <a:cs typeface="Trebuchet MS"/>
              </a:rPr>
              <a:t>U</a:t>
            </a:r>
            <a:r>
              <a:rPr sz="4400" b="1" spc="245" dirty="0">
                <a:solidFill>
                  <a:srgbClr val="F1F1F1"/>
                </a:solidFill>
                <a:latin typeface="Trebuchet MS"/>
                <a:cs typeface="Trebuchet MS"/>
              </a:rPr>
              <a:t>M</a:t>
            </a:r>
            <a:r>
              <a:rPr sz="4400" b="1" spc="-110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sz="4400" b="1" spc="-4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sz="4400" b="1" spc="-305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sz="4400" b="1" spc="65" dirty="0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sz="4400" b="1" spc="-305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sz="4400" b="1" spc="525" dirty="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-47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2737" y="8224129"/>
            <a:ext cx="3996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360" dirty="0">
                <a:solidFill>
                  <a:srgbClr val="F1F1F1"/>
                </a:solidFill>
                <a:latin typeface="Trebuchet MS"/>
                <a:cs typeface="Trebuchet MS"/>
              </a:rPr>
              <a:t>P</a:t>
            </a:r>
            <a:r>
              <a:rPr sz="4400" b="1" spc="380" dirty="0">
                <a:solidFill>
                  <a:srgbClr val="F1F1F1"/>
                </a:solidFill>
                <a:latin typeface="Trebuchet MS"/>
                <a:cs typeface="Trebuchet MS"/>
              </a:rPr>
              <a:t>R</a:t>
            </a:r>
            <a:r>
              <a:rPr sz="4400" b="1" spc="-110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sz="4400" b="1" spc="440" dirty="0">
                <a:solidFill>
                  <a:srgbClr val="F1F1F1"/>
                </a:solidFill>
                <a:latin typeface="Trebuchet MS"/>
                <a:cs typeface="Trebuchet MS"/>
              </a:rPr>
              <a:t>S</a:t>
            </a:r>
            <a:r>
              <a:rPr sz="4400" b="1" spc="-110" dirty="0">
                <a:solidFill>
                  <a:srgbClr val="F1F1F1"/>
                </a:solidFill>
                <a:latin typeface="Trebuchet MS"/>
                <a:cs typeface="Trebuchet MS"/>
              </a:rPr>
              <a:t>E</a:t>
            </a:r>
            <a:r>
              <a:rPr sz="4400" b="1" spc="-4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r>
              <a:rPr sz="4400" b="1" spc="-305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sz="4400" b="1" spc="65" dirty="0">
                <a:solidFill>
                  <a:srgbClr val="F1F1F1"/>
                </a:solidFill>
                <a:latin typeface="Trebuchet MS"/>
                <a:cs typeface="Trebuchet MS"/>
              </a:rPr>
              <a:t>A</a:t>
            </a:r>
            <a:r>
              <a:rPr sz="4400" b="1" spc="-305" dirty="0">
                <a:solidFill>
                  <a:srgbClr val="F1F1F1"/>
                </a:solidFill>
                <a:latin typeface="Trebuchet MS"/>
                <a:cs typeface="Trebuchet MS"/>
              </a:rPr>
              <a:t>T</a:t>
            </a:r>
            <a:r>
              <a:rPr sz="4400" b="1" spc="525" dirty="0">
                <a:solidFill>
                  <a:srgbClr val="F1F1F1"/>
                </a:solidFill>
                <a:latin typeface="Trebuchet MS"/>
                <a:cs typeface="Trebuchet MS"/>
              </a:rPr>
              <a:t>I</a:t>
            </a:r>
            <a:r>
              <a:rPr sz="4400" b="1" spc="-90" dirty="0">
                <a:solidFill>
                  <a:srgbClr val="F1F1F1"/>
                </a:solidFill>
                <a:latin typeface="Trebuchet MS"/>
                <a:cs typeface="Trebuchet MS"/>
              </a:rPr>
              <a:t>O</a:t>
            </a:r>
            <a:r>
              <a:rPr sz="4400" b="1" spc="-470" dirty="0">
                <a:solidFill>
                  <a:srgbClr val="F1F1F1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76410" y="8176504"/>
            <a:ext cx="283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F1F1F1"/>
                </a:solidFill>
                <a:latin typeface="Trebuchet MS"/>
                <a:cs typeface="Trebuchet MS"/>
              </a:rPr>
              <a:t>PLATFORM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930" y="339"/>
            <a:ext cx="9014974" cy="9851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032" y="2090742"/>
            <a:ext cx="7460615" cy="332105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  <a:tabLst>
                <a:tab pos="3510915" algn="l"/>
              </a:tabLst>
            </a:pPr>
            <a:r>
              <a:rPr spc="-565" dirty="0"/>
              <a:t>LET’</a:t>
            </a:r>
            <a:r>
              <a:rPr spc="-1910" dirty="0"/>
              <a:t> </a:t>
            </a:r>
            <a:r>
              <a:rPr spc="40" dirty="0"/>
              <a:t>S	</a:t>
            </a:r>
            <a:r>
              <a:rPr spc="-70" dirty="0"/>
              <a:t>JUMP</a:t>
            </a:r>
          </a:p>
          <a:p>
            <a:pPr marL="12700">
              <a:lnSpc>
                <a:spcPct val="100000"/>
              </a:lnSpc>
              <a:spcBef>
                <a:spcPts val="1695"/>
              </a:spcBef>
              <a:tabLst>
                <a:tab pos="1906270" algn="l"/>
                <a:tab pos="4481195" algn="l"/>
              </a:tabLst>
            </a:pPr>
            <a:r>
              <a:rPr spc="-635" dirty="0"/>
              <a:t>T</a:t>
            </a:r>
            <a:r>
              <a:rPr spc="-1085" dirty="0"/>
              <a:t>O</a:t>
            </a:r>
            <a:r>
              <a:rPr dirty="0"/>
              <a:t>	</a:t>
            </a:r>
            <a:r>
              <a:rPr spc="-635" dirty="0"/>
              <a:t>T</a:t>
            </a:r>
            <a:r>
              <a:rPr spc="245" dirty="0"/>
              <a:t>H</a:t>
            </a:r>
            <a:r>
              <a:rPr spc="-1135" dirty="0"/>
              <a:t>E</a:t>
            </a:r>
            <a:r>
              <a:rPr dirty="0"/>
              <a:t>	</a:t>
            </a:r>
            <a:r>
              <a:rPr spc="475" dirty="0"/>
              <a:t>C</a:t>
            </a:r>
            <a:r>
              <a:rPr spc="-165" dirty="0"/>
              <a:t>O</a:t>
            </a:r>
            <a:r>
              <a:rPr spc="405" dirty="0"/>
              <a:t>D</a:t>
            </a:r>
            <a:r>
              <a:rPr spc="-113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476070"/>
            <a:ext cx="7623809" cy="2810510"/>
          </a:xfrm>
          <a:custGeom>
            <a:avLst/>
            <a:gdLst/>
            <a:ahLst/>
            <a:cxnLst/>
            <a:rect l="l" t="t" r="r" b="b"/>
            <a:pathLst>
              <a:path w="7623809" h="2810509">
                <a:moveTo>
                  <a:pt x="7623518" y="1781810"/>
                </a:moveTo>
                <a:lnTo>
                  <a:pt x="1092542" y="1781810"/>
                </a:lnTo>
                <a:lnTo>
                  <a:pt x="1092542" y="0"/>
                </a:lnTo>
                <a:lnTo>
                  <a:pt x="0" y="0"/>
                </a:lnTo>
                <a:lnTo>
                  <a:pt x="0" y="1781810"/>
                </a:lnTo>
                <a:lnTo>
                  <a:pt x="0" y="2810510"/>
                </a:lnTo>
                <a:lnTo>
                  <a:pt x="7623518" y="2810510"/>
                </a:lnTo>
                <a:lnTo>
                  <a:pt x="7623518" y="1781810"/>
                </a:lnTo>
                <a:close/>
              </a:path>
            </a:pathLst>
          </a:custGeom>
          <a:solidFill>
            <a:srgbClr val="00120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Sans Unicode</vt:lpstr>
      <vt:lpstr>Trebuchet MS</vt:lpstr>
      <vt:lpstr>Office Theme</vt:lpstr>
      <vt:lpstr>WEST SIDE</vt:lpstr>
      <vt:lpstr>OUR TEAM</vt:lpstr>
      <vt:lpstr>OUR IDEA</vt:lpstr>
      <vt:lpstr>STAGES OF DEVELOPMENT</vt:lpstr>
      <vt:lpstr>USED TECHNOLOGIES</vt:lpstr>
      <vt:lpstr>LET’ S JUMP 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side</dc:title>
  <dc:creator>Daniel</dc:creator>
  <cp:keywords>DAF533RvvFI,BAFDLW4IE9E</cp:keywords>
  <cp:lastModifiedBy>alidenis80@gmail.com</cp:lastModifiedBy>
  <cp:revision>1</cp:revision>
  <dcterms:created xsi:type="dcterms:W3CDTF">2024-01-14T21:27:37Z</dcterms:created>
  <dcterms:modified xsi:type="dcterms:W3CDTF">2024-01-15T04:41:01Z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2024-01-14T00:00:00Z</vt:filetime>
  </property>
</Properties>
</file>