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77424-7BBE-D945-91B3-132A35D979AD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AA0A-B9A5-034F-B38C-3AFAC39B8F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0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AA0A-B9A5-034F-B38C-3AFAC39B8F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9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7666" y="1715516"/>
            <a:ext cx="539178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645900" y="1217099"/>
              <a:ext cx="7261225" cy="2717165"/>
            </a:xfrm>
            <a:custGeom>
              <a:avLst/>
              <a:gdLst/>
              <a:ahLst/>
              <a:cxnLst/>
              <a:rect l="l" t="t" r="r" b="b"/>
              <a:pathLst>
                <a:path w="7261225" h="2717165">
                  <a:moveTo>
                    <a:pt x="7260900" y="0"/>
                  </a:moveTo>
                  <a:lnTo>
                    <a:pt x="0" y="0"/>
                  </a:lnTo>
                  <a:lnTo>
                    <a:pt x="0" y="2717100"/>
                  </a:lnTo>
                  <a:lnTo>
                    <a:pt x="7260900" y="2717100"/>
                  </a:lnTo>
                  <a:lnTo>
                    <a:pt x="7260900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73479"/>
              <a:ext cx="2901696" cy="36057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99352"/>
              <a:ext cx="2758127" cy="33160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82495"/>
              <a:ext cx="3566160" cy="34594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60" y="1816054"/>
              <a:ext cx="3339440" cy="3327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0647" y="1155191"/>
              <a:ext cx="1673352" cy="39867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32444" y="1295108"/>
              <a:ext cx="1511496" cy="37921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3105912" cy="5141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7" y="3938"/>
              <a:ext cx="2956662" cy="513956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88608" y="0"/>
              <a:ext cx="2755391" cy="44683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50350" y="0"/>
              <a:ext cx="2593586" cy="4320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3896" y="2816351"/>
              <a:ext cx="6306311" cy="19171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3039" y="932687"/>
              <a:ext cx="6288024" cy="320344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0612" y="1352295"/>
            <a:ext cx="442341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spc="20" dirty="0">
                <a:latin typeface="OCRB" panose="020B0609020202020204" pitchFamily="49" charset="77"/>
              </a:rPr>
              <a:t>OPIUM</a:t>
            </a:r>
            <a:endParaRPr sz="11500" dirty="0">
              <a:latin typeface="OCRB" panose="020B0609020202020204" pitchFamily="49" charset="7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645900" y="1217099"/>
              <a:ext cx="7261225" cy="2717165"/>
            </a:xfrm>
            <a:custGeom>
              <a:avLst/>
              <a:gdLst/>
              <a:ahLst/>
              <a:cxnLst/>
              <a:rect l="l" t="t" r="r" b="b"/>
              <a:pathLst>
                <a:path w="7261225" h="2717165">
                  <a:moveTo>
                    <a:pt x="7260900" y="0"/>
                  </a:moveTo>
                  <a:lnTo>
                    <a:pt x="0" y="0"/>
                  </a:lnTo>
                  <a:lnTo>
                    <a:pt x="0" y="2717100"/>
                  </a:lnTo>
                  <a:lnTo>
                    <a:pt x="7260900" y="2717100"/>
                  </a:lnTo>
                  <a:lnTo>
                    <a:pt x="7260900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2303" y="1173479"/>
              <a:ext cx="2901696" cy="36057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886" y="1299352"/>
              <a:ext cx="2758113" cy="33160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7840" y="1682495"/>
              <a:ext cx="3566160" cy="34594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3512" y="1816054"/>
              <a:ext cx="3339439" cy="3327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155191"/>
              <a:ext cx="1636776" cy="39867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" y="1295108"/>
              <a:ext cx="1511497" cy="37921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44184" y="0"/>
              <a:ext cx="3099816" cy="5141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87350" y="0"/>
              <a:ext cx="2956650" cy="514343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2718816" cy="44683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" y="0"/>
              <a:ext cx="2593585" cy="4320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81783" y="33528"/>
              <a:ext cx="4215384" cy="1530096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02616" y="234188"/>
            <a:ext cx="3328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latin typeface="OCRB" panose="020B0609020202020204" pitchFamily="49" charset="77"/>
              </a:rPr>
              <a:t>Our</a:t>
            </a:r>
            <a:r>
              <a:rPr spc="-85" dirty="0">
                <a:latin typeface="OCRB" panose="020B0609020202020204" pitchFamily="49" charset="77"/>
              </a:rPr>
              <a:t> </a:t>
            </a:r>
            <a:r>
              <a:rPr spc="5" dirty="0">
                <a:latin typeface="OCRB" panose="020B0609020202020204" pitchFamily="49" charset="77"/>
              </a:rPr>
              <a:t>team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1128" y="3156204"/>
            <a:ext cx="1514475" cy="566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 marR="5080" indent="-53340">
              <a:lnSpc>
                <a:spcPct val="1357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Ivayla Kuzmova </a:t>
            </a:r>
            <a:r>
              <a:rPr sz="1400" spc="-83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Scrum</a:t>
            </a:r>
            <a:r>
              <a:rPr sz="1400" spc="-5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trainer</a:t>
            </a:r>
            <a:endParaRPr sz="1400">
              <a:latin typeface="OCRB" panose="020B0609020202020204" pitchFamily="49" charset="77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5575" y="1347461"/>
            <a:ext cx="7666990" cy="1786255"/>
            <a:chOff x="705575" y="1347461"/>
            <a:chExt cx="7666990" cy="1786255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5575" y="1354358"/>
              <a:ext cx="1797583" cy="1779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65080" y="1361254"/>
              <a:ext cx="1792939" cy="176535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19941" y="1347461"/>
              <a:ext cx="1792939" cy="1779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74800" y="1347461"/>
              <a:ext cx="1797583" cy="177914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910674" y="3159251"/>
            <a:ext cx="1301750" cy="570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Denis</a:t>
            </a:r>
            <a:r>
              <a:rPr sz="1400" spc="-7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Yusein </a:t>
            </a:r>
            <a:r>
              <a:rPr sz="1400" spc="-82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Frontend</a:t>
            </a:r>
            <a:r>
              <a:rPr sz="1400" spc="-7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Dev</a:t>
            </a:r>
            <a:endParaRPr sz="14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04313" y="3159251"/>
            <a:ext cx="1621155" cy="570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 marR="5080" indent="-212725">
              <a:lnSpc>
                <a:spcPct val="1371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Georgi Atanasov </a:t>
            </a:r>
            <a:r>
              <a:rPr sz="1400" spc="-83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Backend</a:t>
            </a:r>
            <a:r>
              <a:rPr sz="1400" spc="-3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Dev</a:t>
            </a:r>
            <a:endParaRPr sz="1400" dirty="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3329" y="3238500"/>
            <a:ext cx="13017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Daniel</a:t>
            </a:r>
            <a:r>
              <a:rPr sz="1400" spc="-6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Busin</a:t>
            </a:r>
            <a:endParaRPr sz="1400" dirty="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96052" y="3531108"/>
            <a:ext cx="8763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Designer</a:t>
            </a:r>
            <a:endParaRPr sz="1400" dirty="0">
              <a:latin typeface="OCRB" panose="020B0609020202020204" pitchFamily="49" charset="77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71544" y="0"/>
            <a:ext cx="5172710" cy="5143500"/>
            <a:chOff x="3971544" y="0"/>
            <a:chExt cx="517271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1544" y="0"/>
              <a:ext cx="5172456" cy="51419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7431" y="0"/>
              <a:ext cx="5046568" cy="514350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52955" y="-1525"/>
            <a:ext cx="5169535" cy="5142230"/>
            <a:chOff x="0" y="0"/>
            <a:chExt cx="5169535" cy="514223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941576" cy="2785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55" y="0"/>
              <a:ext cx="1796838" cy="26502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5169408" cy="51419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5046500" cy="512108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830568" y="2657855"/>
            <a:ext cx="2313940" cy="2486025"/>
            <a:chOff x="6830568" y="2657855"/>
            <a:chExt cx="2313940" cy="248602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0568" y="2657855"/>
              <a:ext cx="2313431" cy="24841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50164" y="2754020"/>
              <a:ext cx="2193581" cy="238947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550152" y="0"/>
            <a:ext cx="2593975" cy="2438400"/>
            <a:chOff x="6550152" y="0"/>
            <a:chExt cx="2593975" cy="243840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0152" y="0"/>
              <a:ext cx="2593848" cy="2438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66178" y="0"/>
              <a:ext cx="2477568" cy="230390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908300" y="164083"/>
            <a:ext cx="3328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latin typeface="OCRB" panose="020B0609020202020204" pitchFamily="49" charset="77"/>
              </a:rPr>
              <a:t>Our</a:t>
            </a:r>
            <a:r>
              <a:rPr spc="-85" dirty="0">
                <a:latin typeface="OCRB" panose="020B0609020202020204" pitchFamily="49" charset="77"/>
              </a:rPr>
              <a:t> </a:t>
            </a:r>
            <a:r>
              <a:rPr spc="5" dirty="0">
                <a:latin typeface="OCRB" panose="020B0609020202020204" pitchFamily="49" charset="77"/>
              </a:rPr>
              <a:t>idea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AC2E085-2F55-168F-2293-E591356B59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4263" y="1419318"/>
            <a:ext cx="4592993" cy="25335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9728" y="0"/>
            <a:ext cx="5224780" cy="5143500"/>
            <a:chOff x="3919728" y="0"/>
            <a:chExt cx="522478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4888" y="0"/>
              <a:ext cx="2039111" cy="28712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5702" y="0"/>
              <a:ext cx="1796838" cy="26502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9728" y="0"/>
              <a:ext cx="5224272" cy="514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5773" y="2675"/>
              <a:ext cx="4975956" cy="5054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2264" y="1530095"/>
              <a:ext cx="3221736" cy="36118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2600" y="1713840"/>
              <a:ext cx="3019130" cy="342965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3634344" y="3543276"/>
            <a:ext cx="0" cy="655955"/>
          </a:xfrm>
          <a:custGeom>
            <a:avLst/>
            <a:gdLst/>
            <a:ahLst/>
            <a:cxnLst/>
            <a:rect l="l" t="t" r="r" b="b"/>
            <a:pathLst>
              <a:path h="655954">
                <a:moveTo>
                  <a:pt x="0" y="0"/>
                </a:moveTo>
                <a:lnTo>
                  <a:pt x="1" y="65550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25385" y="3543276"/>
            <a:ext cx="0" cy="655955"/>
          </a:xfrm>
          <a:custGeom>
            <a:avLst/>
            <a:gdLst/>
            <a:ahLst/>
            <a:cxnLst/>
            <a:rect l="l" t="t" r="r" b="b"/>
            <a:pathLst>
              <a:path h="655954">
                <a:moveTo>
                  <a:pt x="0" y="0"/>
                </a:moveTo>
                <a:lnTo>
                  <a:pt x="1" y="65550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7570" y="2802448"/>
            <a:ext cx="42545" cy="161925"/>
          </a:xfrm>
          <a:custGeom>
            <a:avLst/>
            <a:gdLst/>
            <a:ahLst/>
            <a:cxnLst/>
            <a:rect l="l" t="t" r="r" b="b"/>
            <a:pathLst>
              <a:path w="42544" h="161925">
                <a:moveTo>
                  <a:pt x="39154" y="133324"/>
                </a:moveTo>
                <a:lnTo>
                  <a:pt x="35420" y="128676"/>
                </a:lnTo>
                <a:lnTo>
                  <a:pt x="33108" y="126339"/>
                </a:lnTo>
                <a:lnTo>
                  <a:pt x="30543" y="125183"/>
                </a:lnTo>
                <a:lnTo>
                  <a:pt x="27965" y="125183"/>
                </a:lnTo>
                <a:lnTo>
                  <a:pt x="25412" y="125183"/>
                </a:lnTo>
                <a:lnTo>
                  <a:pt x="22847" y="126339"/>
                </a:lnTo>
                <a:lnTo>
                  <a:pt x="1866" y="147320"/>
                </a:lnTo>
                <a:lnTo>
                  <a:pt x="1866" y="153860"/>
                </a:lnTo>
                <a:lnTo>
                  <a:pt x="5588" y="158508"/>
                </a:lnTo>
                <a:lnTo>
                  <a:pt x="7454" y="160375"/>
                </a:lnTo>
                <a:lnTo>
                  <a:pt x="10033" y="161315"/>
                </a:lnTo>
                <a:lnTo>
                  <a:pt x="15392" y="161315"/>
                </a:lnTo>
                <a:lnTo>
                  <a:pt x="18173" y="160375"/>
                </a:lnTo>
                <a:lnTo>
                  <a:pt x="20510" y="158508"/>
                </a:lnTo>
                <a:lnTo>
                  <a:pt x="39154" y="139865"/>
                </a:lnTo>
                <a:lnTo>
                  <a:pt x="39154" y="133324"/>
                </a:lnTo>
                <a:close/>
              </a:path>
              <a:path w="42544" h="161925">
                <a:moveTo>
                  <a:pt x="39154" y="22377"/>
                </a:moveTo>
                <a:lnTo>
                  <a:pt x="35420" y="17729"/>
                </a:lnTo>
                <a:lnTo>
                  <a:pt x="18643" y="939"/>
                </a:lnTo>
                <a:lnTo>
                  <a:pt x="16090" y="0"/>
                </a:lnTo>
                <a:lnTo>
                  <a:pt x="13398" y="0"/>
                </a:lnTo>
                <a:lnTo>
                  <a:pt x="10706" y="0"/>
                </a:lnTo>
                <a:lnTo>
                  <a:pt x="7924" y="939"/>
                </a:lnTo>
                <a:lnTo>
                  <a:pt x="5588" y="2806"/>
                </a:lnTo>
                <a:lnTo>
                  <a:pt x="1866" y="6540"/>
                </a:lnTo>
                <a:lnTo>
                  <a:pt x="1866" y="13055"/>
                </a:lnTo>
                <a:lnTo>
                  <a:pt x="5588" y="17729"/>
                </a:lnTo>
                <a:lnTo>
                  <a:pt x="22364" y="34505"/>
                </a:lnTo>
                <a:lnTo>
                  <a:pt x="24942" y="35420"/>
                </a:lnTo>
                <a:lnTo>
                  <a:pt x="30302" y="35420"/>
                </a:lnTo>
                <a:lnTo>
                  <a:pt x="33108" y="34505"/>
                </a:lnTo>
                <a:lnTo>
                  <a:pt x="35420" y="32639"/>
                </a:lnTo>
                <a:lnTo>
                  <a:pt x="39154" y="29832"/>
                </a:lnTo>
                <a:lnTo>
                  <a:pt x="39154" y="22377"/>
                </a:lnTo>
                <a:close/>
              </a:path>
              <a:path w="42544" h="161925">
                <a:moveTo>
                  <a:pt x="41960" y="81114"/>
                </a:moveTo>
                <a:lnTo>
                  <a:pt x="41021" y="74612"/>
                </a:lnTo>
                <a:lnTo>
                  <a:pt x="35420" y="69926"/>
                </a:lnTo>
                <a:lnTo>
                  <a:pt x="10261" y="69926"/>
                </a:lnTo>
                <a:lnTo>
                  <a:pt x="4673" y="69926"/>
                </a:lnTo>
                <a:lnTo>
                  <a:pt x="0" y="74612"/>
                </a:lnTo>
                <a:lnTo>
                  <a:pt x="0" y="86715"/>
                </a:lnTo>
                <a:lnTo>
                  <a:pt x="4673" y="91389"/>
                </a:lnTo>
                <a:lnTo>
                  <a:pt x="37287" y="91389"/>
                </a:lnTo>
                <a:lnTo>
                  <a:pt x="41960" y="86715"/>
                </a:lnTo>
                <a:lnTo>
                  <a:pt x="41960" y="811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9347" y="2746784"/>
            <a:ext cx="302895" cy="356235"/>
          </a:xfrm>
          <a:custGeom>
            <a:avLst/>
            <a:gdLst/>
            <a:ahLst/>
            <a:cxnLst/>
            <a:rect l="l" t="t" r="r" b="b"/>
            <a:pathLst>
              <a:path w="302894" h="356235">
                <a:moveTo>
                  <a:pt x="142151" y="152641"/>
                </a:moveTo>
                <a:lnTo>
                  <a:pt x="125374" y="119087"/>
                </a:lnTo>
                <a:lnTo>
                  <a:pt x="107645" y="152641"/>
                </a:lnTo>
                <a:lnTo>
                  <a:pt x="113245" y="154978"/>
                </a:lnTo>
                <a:lnTo>
                  <a:pt x="119075" y="156133"/>
                </a:lnTo>
                <a:lnTo>
                  <a:pt x="130733" y="156133"/>
                </a:lnTo>
                <a:lnTo>
                  <a:pt x="136563" y="154978"/>
                </a:lnTo>
                <a:lnTo>
                  <a:pt x="142151" y="152641"/>
                </a:lnTo>
                <a:close/>
              </a:path>
              <a:path w="302894" h="356235">
                <a:moveTo>
                  <a:pt x="145884" y="173151"/>
                </a:moveTo>
                <a:lnTo>
                  <a:pt x="139369" y="175933"/>
                </a:lnTo>
                <a:lnTo>
                  <a:pt x="131914" y="176885"/>
                </a:lnTo>
                <a:lnTo>
                  <a:pt x="117919" y="176885"/>
                </a:lnTo>
                <a:lnTo>
                  <a:pt x="111379" y="175933"/>
                </a:lnTo>
                <a:lnTo>
                  <a:pt x="103924" y="173151"/>
                </a:lnTo>
                <a:lnTo>
                  <a:pt x="103924" y="250545"/>
                </a:lnTo>
                <a:lnTo>
                  <a:pt x="145884" y="250545"/>
                </a:lnTo>
                <a:lnTo>
                  <a:pt x="145884" y="173151"/>
                </a:lnTo>
                <a:close/>
              </a:path>
              <a:path w="302894" h="356235">
                <a:moveTo>
                  <a:pt x="175717" y="334441"/>
                </a:moveTo>
                <a:lnTo>
                  <a:pt x="75031" y="334441"/>
                </a:lnTo>
                <a:lnTo>
                  <a:pt x="79667" y="342925"/>
                </a:lnTo>
                <a:lnTo>
                  <a:pt x="86321" y="349732"/>
                </a:lnTo>
                <a:lnTo>
                  <a:pt x="94551" y="354253"/>
                </a:lnTo>
                <a:lnTo>
                  <a:pt x="103924" y="355904"/>
                </a:lnTo>
                <a:lnTo>
                  <a:pt x="145884" y="355904"/>
                </a:lnTo>
                <a:lnTo>
                  <a:pt x="155790" y="354253"/>
                </a:lnTo>
                <a:lnTo>
                  <a:pt x="164312" y="349732"/>
                </a:lnTo>
                <a:lnTo>
                  <a:pt x="171056" y="342925"/>
                </a:lnTo>
                <a:lnTo>
                  <a:pt x="175717" y="334441"/>
                </a:lnTo>
                <a:close/>
              </a:path>
              <a:path w="302894" h="356235">
                <a:moveTo>
                  <a:pt x="199034" y="271970"/>
                </a:moveTo>
                <a:lnTo>
                  <a:pt x="52654" y="271970"/>
                </a:lnTo>
                <a:lnTo>
                  <a:pt x="52654" y="282244"/>
                </a:lnTo>
                <a:lnTo>
                  <a:pt x="55118" y="294525"/>
                </a:lnTo>
                <a:lnTo>
                  <a:pt x="61861" y="304279"/>
                </a:lnTo>
                <a:lnTo>
                  <a:pt x="71920" y="310705"/>
                </a:lnTo>
                <a:lnTo>
                  <a:pt x="84353" y="313016"/>
                </a:lnTo>
                <a:lnTo>
                  <a:pt x="167335" y="313016"/>
                </a:lnTo>
                <a:lnTo>
                  <a:pt x="179755" y="310705"/>
                </a:lnTo>
                <a:lnTo>
                  <a:pt x="189826" y="304279"/>
                </a:lnTo>
                <a:lnTo>
                  <a:pt x="196570" y="294525"/>
                </a:lnTo>
                <a:lnTo>
                  <a:pt x="199034" y="282244"/>
                </a:lnTo>
                <a:lnTo>
                  <a:pt x="199034" y="271970"/>
                </a:lnTo>
                <a:close/>
              </a:path>
              <a:path w="302894" h="356235">
                <a:moveTo>
                  <a:pt x="249377" y="125590"/>
                </a:moveTo>
                <a:lnTo>
                  <a:pt x="237617" y="72110"/>
                </a:lnTo>
                <a:lnTo>
                  <a:pt x="202768" y="27698"/>
                </a:lnTo>
                <a:lnTo>
                  <a:pt x="165633" y="7086"/>
                </a:lnTo>
                <a:lnTo>
                  <a:pt x="123685" y="0"/>
                </a:lnTo>
                <a:lnTo>
                  <a:pt x="117373" y="152"/>
                </a:lnTo>
                <a:lnTo>
                  <a:pt x="65227" y="14782"/>
                </a:lnTo>
                <a:lnTo>
                  <a:pt x="15455" y="64414"/>
                </a:lnTo>
                <a:lnTo>
                  <a:pt x="0" y="127673"/>
                </a:lnTo>
                <a:lnTo>
                  <a:pt x="4279" y="156845"/>
                </a:lnTo>
                <a:lnTo>
                  <a:pt x="15024" y="183908"/>
                </a:lnTo>
                <a:lnTo>
                  <a:pt x="32156" y="207657"/>
                </a:lnTo>
                <a:lnTo>
                  <a:pt x="39141" y="216839"/>
                </a:lnTo>
                <a:lnTo>
                  <a:pt x="44729" y="227228"/>
                </a:lnTo>
                <a:lnTo>
                  <a:pt x="48920" y="238328"/>
                </a:lnTo>
                <a:lnTo>
                  <a:pt x="51714" y="249593"/>
                </a:lnTo>
                <a:lnTo>
                  <a:pt x="84353" y="249593"/>
                </a:lnTo>
                <a:lnTo>
                  <a:pt x="84353" y="156375"/>
                </a:lnTo>
                <a:lnTo>
                  <a:pt x="89192" y="144843"/>
                </a:lnTo>
                <a:lnTo>
                  <a:pt x="99961" y="122923"/>
                </a:lnTo>
                <a:lnTo>
                  <a:pt x="111086" y="101168"/>
                </a:lnTo>
                <a:lnTo>
                  <a:pt x="118833" y="86436"/>
                </a:lnTo>
                <a:lnTo>
                  <a:pt x="122593" y="84582"/>
                </a:lnTo>
                <a:lnTo>
                  <a:pt x="130048" y="84582"/>
                </a:lnTo>
                <a:lnTo>
                  <a:pt x="133781" y="86436"/>
                </a:lnTo>
                <a:lnTo>
                  <a:pt x="135648" y="90170"/>
                </a:lnTo>
                <a:lnTo>
                  <a:pt x="141909" y="101168"/>
                </a:lnTo>
                <a:lnTo>
                  <a:pt x="152996" y="122923"/>
                </a:lnTo>
                <a:lnTo>
                  <a:pt x="163550" y="144843"/>
                </a:lnTo>
                <a:lnTo>
                  <a:pt x="168262" y="156375"/>
                </a:lnTo>
                <a:lnTo>
                  <a:pt x="168262" y="249593"/>
                </a:lnTo>
                <a:lnTo>
                  <a:pt x="200901" y="249593"/>
                </a:lnTo>
                <a:lnTo>
                  <a:pt x="203695" y="238315"/>
                </a:lnTo>
                <a:lnTo>
                  <a:pt x="207886" y="227114"/>
                </a:lnTo>
                <a:lnTo>
                  <a:pt x="213487" y="216433"/>
                </a:lnTo>
                <a:lnTo>
                  <a:pt x="232867" y="189318"/>
                </a:lnTo>
                <a:lnTo>
                  <a:pt x="241922" y="169646"/>
                </a:lnTo>
                <a:lnTo>
                  <a:pt x="247484" y="148234"/>
                </a:lnTo>
                <a:lnTo>
                  <a:pt x="249377" y="125590"/>
                </a:lnTo>
                <a:close/>
              </a:path>
              <a:path w="302894" h="356235">
                <a:moveTo>
                  <a:pt x="299720" y="203936"/>
                </a:moveTo>
                <a:lnTo>
                  <a:pt x="295986" y="199263"/>
                </a:lnTo>
                <a:lnTo>
                  <a:pt x="279209" y="182473"/>
                </a:lnTo>
                <a:lnTo>
                  <a:pt x="276669" y="181533"/>
                </a:lnTo>
                <a:lnTo>
                  <a:pt x="273977" y="181533"/>
                </a:lnTo>
                <a:lnTo>
                  <a:pt x="271310" y="181533"/>
                </a:lnTo>
                <a:lnTo>
                  <a:pt x="268490" y="182473"/>
                </a:lnTo>
                <a:lnTo>
                  <a:pt x="266153" y="184340"/>
                </a:lnTo>
                <a:lnTo>
                  <a:pt x="262432" y="188074"/>
                </a:lnTo>
                <a:lnTo>
                  <a:pt x="262432" y="194576"/>
                </a:lnTo>
                <a:lnTo>
                  <a:pt x="266153" y="199263"/>
                </a:lnTo>
                <a:lnTo>
                  <a:pt x="282943" y="216039"/>
                </a:lnTo>
                <a:lnTo>
                  <a:pt x="285508" y="216979"/>
                </a:lnTo>
                <a:lnTo>
                  <a:pt x="290868" y="216979"/>
                </a:lnTo>
                <a:lnTo>
                  <a:pt x="293687" y="216039"/>
                </a:lnTo>
                <a:lnTo>
                  <a:pt x="295986" y="214172"/>
                </a:lnTo>
                <a:lnTo>
                  <a:pt x="299720" y="211391"/>
                </a:lnTo>
                <a:lnTo>
                  <a:pt x="299720" y="203936"/>
                </a:lnTo>
                <a:close/>
              </a:path>
              <a:path w="302894" h="356235">
                <a:moveTo>
                  <a:pt x="299720" y="63119"/>
                </a:moveTo>
                <a:lnTo>
                  <a:pt x="295986" y="58470"/>
                </a:lnTo>
                <a:lnTo>
                  <a:pt x="294601" y="56603"/>
                </a:lnTo>
                <a:lnTo>
                  <a:pt x="292049" y="55664"/>
                </a:lnTo>
                <a:lnTo>
                  <a:pt x="289242" y="55664"/>
                </a:lnTo>
                <a:lnTo>
                  <a:pt x="286461" y="55664"/>
                </a:lnTo>
                <a:lnTo>
                  <a:pt x="283413" y="56603"/>
                </a:lnTo>
                <a:lnTo>
                  <a:pt x="281076" y="58470"/>
                </a:lnTo>
                <a:lnTo>
                  <a:pt x="262432" y="77114"/>
                </a:lnTo>
                <a:lnTo>
                  <a:pt x="262432" y="83629"/>
                </a:lnTo>
                <a:lnTo>
                  <a:pt x="266153" y="88303"/>
                </a:lnTo>
                <a:lnTo>
                  <a:pt x="268490" y="90639"/>
                </a:lnTo>
                <a:lnTo>
                  <a:pt x="271068" y="91795"/>
                </a:lnTo>
                <a:lnTo>
                  <a:pt x="276186" y="91795"/>
                </a:lnTo>
                <a:lnTo>
                  <a:pt x="278765" y="90639"/>
                </a:lnTo>
                <a:lnTo>
                  <a:pt x="299720" y="69659"/>
                </a:lnTo>
                <a:lnTo>
                  <a:pt x="299720" y="63119"/>
                </a:lnTo>
                <a:close/>
              </a:path>
              <a:path w="302894" h="356235">
                <a:moveTo>
                  <a:pt x="302526" y="130276"/>
                </a:moveTo>
                <a:lnTo>
                  <a:pt x="297853" y="125590"/>
                </a:lnTo>
                <a:lnTo>
                  <a:pt x="270840" y="125590"/>
                </a:lnTo>
                <a:lnTo>
                  <a:pt x="265239" y="125590"/>
                </a:lnTo>
                <a:lnTo>
                  <a:pt x="260565" y="130276"/>
                </a:lnTo>
                <a:lnTo>
                  <a:pt x="260565" y="142379"/>
                </a:lnTo>
                <a:lnTo>
                  <a:pt x="265239" y="147053"/>
                </a:lnTo>
                <a:lnTo>
                  <a:pt x="297853" y="147053"/>
                </a:lnTo>
                <a:lnTo>
                  <a:pt x="302526" y="142379"/>
                </a:lnTo>
                <a:lnTo>
                  <a:pt x="302526" y="130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5557" y="2788199"/>
            <a:ext cx="369570" cy="289560"/>
          </a:xfrm>
          <a:custGeom>
            <a:avLst/>
            <a:gdLst/>
            <a:ahLst/>
            <a:cxnLst/>
            <a:rect l="l" t="t" r="r" b="b"/>
            <a:pathLst>
              <a:path w="369570" h="289560">
                <a:moveTo>
                  <a:pt x="345084" y="35864"/>
                </a:moveTo>
                <a:lnTo>
                  <a:pt x="342188" y="22123"/>
                </a:lnTo>
                <a:lnTo>
                  <a:pt x="334276" y="10693"/>
                </a:lnTo>
                <a:lnTo>
                  <a:pt x="322580" y="2882"/>
                </a:lnTo>
                <a:lnTo>
                  <a:pt x="308279" y="0"/>
                </a:lnTo>
                <a:lnTo>
                  <a:pt x="244779" y="0"/>
                </a:lnTo>
                <a:lnTo>
                  <a:pt x="244779" y="153670"/>
                </a:lnTo>
                <a:lnTo>
                  <a:pt x="244779" y="161036"/>
                </a:lnTo>
                <a:lnTo>
                  <a:pt x="237883" y="167932"/>
                </a:lnTo>
                <a:lnTo>
                  <a:pt x="234670" y="169100"/>
                </a:lnTo>
                <a:lnTo>
                  <a:pt x="228219" y="169100"/>
                </a:lnTo>
                <a:lnTo>
                  <a:pt x="225005" y="167932"/>
                </a:lnTo>
                <a:lnTo>
                  <a:pt x="222694" y="165620"/>
                </a:lnTo>
                <a:lnTo>
                  <a:pt x="202272" y="145669"/>
                </a:lnTo>
                <a:lnTo>
                  <a:pt x="182219" y="126072"/>
                </a:lnTo>
                <a:lnTo>
                  <a:pt x="166560" y="141693"/>
                </a:lnTo>
                <a:lnTo>
                  <a:pt x="163817" y="144475"/>
                </a:lnTo>
                <a:lnTo>
                  <a:pt x="160680" y="145669"/>
                </a:lnTo>
                <a:lnTo>
                  <a:pt x="152793" y="145669"/>
                </a:lnTo>
                <a:lnTo>
                  <a:pt x="148386" y="142278"/>
                </a:lnTo>
                <a:lnTo>
                  <a:pt x="147243" y="137109"/>
                </a:lnTo>
                <a:lnTo>
                  <a:pt x="123329" y="64401"/>
                </a:lnTo>
                <a:lnTo>
                  <a:pt x="120205" y="56642"/>
                </a:lnTo>
                <a:lnTo>
                  <a:pt x="126301" y="48831"/>
                </a:lnTo>
                <a:lnTo>
                  <a:pt x="135191" y="48831"/>
                </a:lnTo>
                <a:lnTo>
                  <a:pt x="136613" y="49098"/>
                </a:lnTo>
                <a:lnTo>
                  <a:pt x="138049" y="49682"/>
                </a:lnTo>
                <a:lnTo>
                  <a:pt x="210756" y="73609"/>
                </a:lnTo>
                <a:lnTo>
                  <a:pt x="215480" y="77038"/>
                </a:lnTo>
                <a:lnTo>
                  <a:pt x="218224" y="82359"/>
                </a:lnTo>
                <a:lnTo>
                  <a:pt x="218376" y="88366"/>
                </a:lnTo>
                <a:lnTo>
                  <a:pt x="215341" y="93853"/>
                </a:lnTo>
                <a:lnTo>
                  <a:pt x="198780" y="109512"/>
                </a:lnTo>
                <a:lnTo>
                  <a:pt x="239255" y="149987"/>
                </a:lnTo>
                <a:lnTo>
                  <a:pt x="244779" y="153670"/>
                </a:lnTo>
                <a:lnTo>
                  <a:pt x="244779" y="0"/>
                </a:lnTo>
                <a:lnTo>
                  <a:pt x="57988" y="0"/>
                </a:lnTo>
                <a:lnTo>
                  <a:pt x="44361" y="2882"/>
                </a:lnTo>
                <a:lnTo>
                  <a:pt x="33248" y="10693"/>
                </a:lnTo>
                <a:lnTo>
                  <a:pt x="25768" y="22123"/>
                </a:lnTo>
                <a:lnTo>
                  <a:pt x="23025" y="35864"/>
                </a:lnTo>
                <a:lnTo>
                  <a:pt x="23025" y="218084"/>
                </a:lnTo>
                <a:lnTo>
                  <a:pt x="345084" y="218084"/>
                </a:lnTo>
                <a:lnTo>
                  <a:pt x="345084" y="169100"/>
                </a:lnTo>
                <a:lnTo>
                  <a:pt x="345084" y="48831"/>
                </a:lnTo>
                <a:lnTo>
                  <a:pt x="345084" y="35864"/>
                </a:lnTo>
                <a:close/>
              </a:path>
              <a:path w="369570" h="289560">
                <a:moveTo>
                  <a:pt x="369011" y="253047"/>
                </a:moveTo>
                <a:lnTo>
                  <a:pt x="368109" y="246621"/>
                </a:lnTo>
                <a:lnTo>
                  <a:pt x="363486" y="241998"/>
                </a:lnTo>
                <a:lnTo>
                  <a:pt x="320255" y="241998"/>
                </a:lnTo>
                <a:lnTo>
                  <a:pt x="320255" y="260400"/>
                </a:lnTo>
                <a:lnTo>
                  <a:pt x="314744" y="265925"/>
                </a:lnTo>
                <a:lnTo>
                  <a:pt x="300926" y="265925"/>
                </a:lnTo>
                <a:lnTo>
                  <a:pt x="296341" y="260400"/>
                </a:lnTo>
                <a:lnTo>
                  <a:pt x="296341" y="241998"/>
                </a:lnTo>
                <a:lnTo>
                  <a:pt x="272389" y="241998"/>
                </a:lnTo>
                <a:lnTo>
                  <a:pt x="272389" y="260400"/>
                </a:lnTo>
                <a:lnTo>
                  <a:pt x="266865" y="265925"/>
                </a:lnTo>
                <a:lnTo>
                  <a:pt x="253987" y="265925"/>
                </a:lnTo>
                <a:lnTo>
                  <a:pt x="248462" y="260400"/>
                </a:lnTo>
                <a:lnTo>
                  <a:pt x="248462" y="241998"/>
                </a:lnTo>
                <a:lnTo>
                  <a:pt x="11049" y="241998"/>
                </a:lnTo>
                <a:lnTo>
                  <a:pt x="4622" y="241998"/>
                </a:lnTo>
                <a:lnTo>
                  <a:pt x="0" y="247523"/>
                </a:lnTo>
                <a:lnTo>
                  <a:pt x="0" y="253047"/>
                </a:lnTo>
                <a:lnTo>
                  <a:pt x="2743" y="266814"/>
                </a:lnTo>
                <a:lnTo>
                  <a:pt x="10248" y="278244"/>
                </a:lnTo>
                <a:lnTo>
                  <a:pt x="21361" y="286054"/>
                </a:lnTo>
                <a:lnTo>
                  <a:pt x="34963" y="288950"/>
                </a:lnTo>
                <a:lnTo>
                  <a:pt x="333146" y="288950"/>
                </a:lnTo>
                <a:lnTo>
                  <a:pt x="346887" y="286181"/>
                </a:lnTo>
                <a:lnTo>
                  <a:pt x="358317" y="278599"/>
                </a:lnTo>
                <a:lnTo>
                  <a:pt x="366115" y="267208"/>
                </a:lnTo>
                <a:lnTo>
                  <a:pt x="369011" y="2530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30052" y="2721981"/>
            <a:ext cx="316230" cy="370205"/>
          </a:xfrm>
          <a:custGeom>
            <a:avLst/>
            <a:gdLst/>
            <a:ahLst/>
            <a:cxnLst/>
            <a:rect l="l" t="t" r="r" b="b"/>
            <a:pathLst>
              <a:path w="316229" h="370205">
                <a:moveTo>
                  <a:pt x="80064" y="48780"/>
                </a:moveTo>
                <a:lnTo>
                  <a:pt x="6455" y="48780"/>
                </a:lnTo>
                <a:lnTo>
                  <a:pt x="0" y="54301"/>
                </a:lnTo>
                <a:lnTo>
                  <a:pt x="0" y="365358"/>
                </a:lnTo>
                <a:lnTo>
                  <a:pt x="6455" y="369944"/>
                </a:lnTo>
                <a:lnTo>
                  <a:pt x="310150" y="369944"/>
                </a:lnTo>
                <a:lnTo>
                  <a:pt x="315671" y="363518"/>
                </a:lnTo>
                <a:lnTo>
                  <a:pt x="315671" y="311524"/>
                </a:lnTo>
                <a:lnTo>
                  <a:pt x="138981" y="311524"/>
                </a:lnTo>
                <a:lnTo>
                  <a:pt x="132525" y="309217"/>
                </a:lnTo>
                <a:lnTo>
                  <a:pt x="80999" y="257690"/>
                </a:lnTo>
                <a:lnTo>
                  <a:pt x="75823" y="249781"/>
                </a:lnTo>
                <a:lnTo>
                  <a:pt x="74098" y="240661"/>
                </a:lnTo>
                <a:lnTo>
                  <a:pt x="75823" y="231541"/>
                </a:lnTo>
                <a:lnTo>
                  <a:pt x="80999" y="223631"/>
                </a:lnTo>
                <a:lnTo>
                  <a:pt x="82839" y="220856"/>
                </a:lnTo>
                <a:lnTo>
                  <a:pt x="87425" y="216270"/>
                </a:lnTo>
                <a:lnTo>
                  <a:pt x="93880" y="213963"/>
                </a:lnTo>
                <a:lnTo>
                  <a:pt x="179933" y="213963"/>
                </a:lnTo>
                <a:lnTo>
                  <a:pt x="222724" y="171170"/>
                </a:lnTo>
                <a:lnTo>
                  <a:pt x="227632" y="167139"/>
                </a:lnTo>
                <a:lnTo>
                  <a:pt x="233649" y="165065"/>
                </a:lnTo>
                <a:lnTo>
                  <a:pt x="315671" y="165065"/>
                </a:lnTo>
                <a:lnTo>
                  <a:pt x="315671" y="72703"/>
                </a:lnTo>
                <a:lnTo>
                  <a:pt x="76384" y="72703"/>
                </a:lnTo>
                <a:lnTo>
                  <a:pt x="76384" y="59822"/>
                </a:lnTo>
                <a:lnTo>
                  <a:pt x="73638" y="59822"/>
                </a:lnTo>
                <a:lnTo>
                  <a:pt x="73638" y="53395"/>
                </a:lnTo>
                <a:lnTo>
                  <a:pt x="80064" y="48780"/>
                </a:lnTo>
                <a:close/>
              </a:path>
              <a:path w="316229" h="370205">
                <a:moveTo>
                  <a:pt x="315671" y="165065"/>
                </a:moveTo>
                <a:lnTo>
                  <a:pt x="245859" y="165065"/>
                </a:lnTo>
                <a:lnTo>
                  <a:pt x="252051" y="167373"/>
                </a:lnTo>
                <a:lnTo>
                  <a:pt x="256754" y="172105"/>
                </a:lnTo>
                <a:lnTo>
                  <a:pt x="259529" y="173945"/>
                </a:lnTo>
                <a:lnTo>
                  <a:pt x="264705" y="181865"/>
                </a:lnTo>
                <a:lnTo>
                  <a:pt x="266430" y="191077"/>
                </a:lnTo>
                <a:lnTo>
                  <a:pt x="264705" y="200464"/>
                </a:lnTo>
                <a:lnTo>
                  <a:pt x="259529" y="208909"/>
                </a:lnTo>
                <a:lnTo>
                  <a:pt x="158288" y="309217"/>
                </a:lnTo>
                <a:lnTo>
                  <a:pt x="151862" y="311524"/>
                </a:lnTo>
                <a:lnTo>
                  <a:pt x="315671" y="311524"/>
                </a:lnTo>
                <a:lnTo>
                  <a:pt x="315671" y="165065"/>
                </a:lnTo>
                <a:close/>
              </a:path>
              <a:path w="316229" h="370205">
                <a:moveTo>
                  <a:pt x="179933" y="213963"/>
                </a:moveTo>
                <a:lnTo>
                  <a:pt x="106762" y="213963"/>
                </a:lnTo>
                <a:lnTo>
                  <a:pt x="113217" y="216270"/>
                </a:lnTo>
                <a:lnTo>
                  <a:pt x="145407" y="248489"/>
                </a:lnTo>
                <a:lnTo>
                  <a:pt x="179933" y="213963"/>
                </a:lnTo>
                <a:close/>
              </a:path>
              <a:path w="316229" h="370205">
                <a:moveTo>
                  <a:pt x="310150" y="48780"/>
                </a:moveTo>
                <a:lnTo>
                  <a:pt x="238352" y="48780"/>
                </a:lnTo>
                <a:lnTo>
                  <a:pt x="242967" y="54301"/>
                </a:lnTo>
                <a:lnTo>
                  <a:pt x="243873" y="59822"/>
                </a:lnTo>
                <a:lnTo>
                  <a:pt x="243873" y="72703"/>
                </a:lnTo>
                <a:lnTo>
                  <a:pt x="315671" y="72703"/>
                </a:lnTo>
                <a:lnTo>
                  <a:pt x="315671" y="53395"/>
                </a:lnTo>
                <a:lnTo>
                  <a:pt x="310150" y="48780"/>
                </a:lnTo>
                <a:close/>
              </a:path>
              <a:path w="316229" h="370205">
                <a:moveTo>
                  <a:pt x="158288" y="24857"/>
                </a:moveTo>
                <a:lnTo>
                  <a:pt x="85585" y="24857"/>
                </a:lnTo>
                <a:lnTo>
                  <a:pt x="74042" y="26656"/>
                </a:lnTo>
                <a:lnTo>
                  <a:pt x="64313" y="31649"/>
                </a:lnTo>
                <a:lnTo>
                  <a:pt x="56478" y="39226"/>
                </a:lnTo>
                <a:lnTo>
                  <a:pt x="50620" y="48780"/>
                </a:lnTo>
                <a:lnTo>
                  <a:pt x="140821" y="48780"/>
                </a:lnTo>
                <a:lnTo>
                  <a:pt x="146342" y="43260"/>
                </a:lnTo>
                <a:lnTo>
                  <a:pt x="146342" y="30378"/>
                </a:lnTo>
                <a:lnTo>
                  <a:pt x="151862" y="25763"/>
                </a:lnTo>
                <a:lnTo>
                  <a:pt x="158288" y="24857"/>
                </a:lnTo>
                <a:close/>
              </a:path>
              <a:path w="316229" h="370205">
                <a:moveTo>
                  <a:pt x="230085" y="24857"/>
                </a:moveTo>
                <a:lnTo>
                  <a:pt x="164744" y="24857"/>
                </a:lnTo>
                <a:lnTo>
                  <a:pt x="169330" y="30378"/>
                </a:lnTo>
                <a:lnTo>
                  <a:pt x="170265" y="36833"/>
                </a:lnTo>
                <a:lnTo>
                  <a:pt x="170265" y="44194"/>
                </a:lnTo>
                <a:lnTo>
                  <a:pt x="176691" y="48780"/>
                </a:lnTo>
                <a:lnTo>
                  <a:pt x="265050" y="48780"/>
                </a:lnTo>
                <a:lnTo>
                  <a:pt x="259969" y="39226"/>
                </a:lnTo>
                <a:lnTo>
                  <a:pt x="252048" y="31649"/>
                </a:lnTo>
                <a:lnTo>
                  <a:pt x="241887" y="26656"/>
                </a:lnTo>
                <a:lnTo>
                  <a:pt x="230085" y="24857"/>
                </a:lnTo>
                <a:close/>
              </a:path>
              <a:path w="316229" h="370205">
                <a:moveTo>
                  <a:pt x="158288" y="0"/>
                </a:moveTo>
                <a:lnTo>
                  <a:pt x="146615" y="1813"/>
                </a:lnTo>
                <a:lnTo>
                  <a:pt x="136666" y="6908"/>
                </a:lnTo>
                <a:lnTo>
                  <a:pt x="128787" y="14762"/>
                </a:lnTo>
                <a:lnTo>
                  <a:pt x="123324" y="24857"/>
                </a:lnTo>
                <a:lnTo>
                  <a:pt x="192346" y="24857"/>
                </a:lnTo>
                <a:lnTo>
                  <a:pt x="187280" y="15144"/>
                </a:lnTo>
                <a:lnTo>
                  <a:pt x="179458" y="7247"/>
                </a:lnTo>
                <a:lnTo>
                  <a:pt x="169566" y="1941"/>
                </a:lnTo>
                <a:lnTo>
                  <a:pt x="158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88857" y="243593"/>
            <a:ext cx="4566285" cy="1599797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 indent="412750">
              <a:lnSpc>
                <a:spcPts val="5780"/>
              </a:lnSpc>
              <a:spcBef>
                <a:spcPts val="875"/>
              </a:spcBef>
            </a:pPr>
            <a:r>
              <a:rPr spc="5" dirty="0">
                <a:latin typeface="OCRB" panose="020B0609020202020204" pitchFamily="49" charset="77"/>
              </a:rPr>
              <a:t>Stages of </a:t>
            </a:r>
            <a:r>
              <a:rPr spc="-3229" dirty="0">
                <a:latin typeface="OCRB" panose="020B0609020202020204" pitchFamily="49" charset="77"/>
              </a:rPr>
              <a:t> </a:t>
            </a:r>
            <a:r>
              <a:rPr spc="5" dirty="0">
                <a:latin typeface="OCRB" panose="020B0609020202020204" pitchFamily="49" charset="77"/>
              </a:rPr>
              <a:t>development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88793" y="3683054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Gave</a:t>
            </a:r>
            <a:r>
              <a:rPr sz="2000" spc="-8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ideas</a:t>
            </a:r>
            <a:endParaRPr sz="2000" dirty="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6595" y="3494077"/>
            <a:ext cx="1397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Wrote</a:t>
            </a:r>
            <a:r>
              <a:rPr sz="2000" spc="-7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the </a:t>
            </a:r>
            <a:r>
              <a:rPr sz="2000" spc="-118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code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90535" y="3494077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Tested</a:t>
            </a:r>
            <a:r>
              <a:rPr sz="2000" spc="-6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the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47735" y="3798877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code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9047" y="0"/>
            <a:ext cx="3045460" cy="5143500"/>
            <a:chOff x="6099047" y="0"/>
            <a:chExt cx="304546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1319" y="3130295"/>
              <a:ext cx="2392679" cy="2011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7118" y="3251079"/>
              <a:ext cx="2266628" cy="1892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9047" y="0"/>
              <a:ext cx="3044952" cy="37459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3113" y="0"/>
              <a:ext cx="2800631" cy="348142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932176" y="0"/>
            <a:ext cx="1240790" cy="762000"/>
            <a:chOff x="2932176" y="0"/>
            <a:chExt cx="1240790" cy="76200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2176" y="0"/>
              <a:ext cx="1240536" cy="762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2437" y="0"/>
              <a:ext cx="840092" cy="54184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0" y="0"/>
            <a:ext cx="4099560" cy="5143500"/>
            <a:chOff x="0" y="0"/>
            <a:chExt cx="4099560" cy="51435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386327"/>
              <a:ext cx="4099560" cy="17556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25" y="3506687"/>
              <a:ext cx="3952448" cy="16365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3544824" cy="37368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25" y="0"/>
              <a:ext cx="3332182" cy="35152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4258" y="1562064"/>
              <a:ext cx="1174758" cy="7342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99898" y="1529524"/>
              <a:ext cx="772128" cy="772128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58121" y="1595238"/>
            <a:ext cx="772129" cy="71783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06246" y="3292510"/>
            <a:ext cx="1290239" cy="8063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976350" y="3100889"/>
            <a:ext cx="1143005" cy="111246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72026" y="3215331"/>
            <a:ext cx="895031" cy="88357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081592" y="2446020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CODE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4017" y="2446020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LANGUAGE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73050" y="2446020"/>
            <a:ext cx="2006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COMMUNICATION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9936" y="4344923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PLATFORM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2548" y="4344923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PRESENTATION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17734" y="4347972"/>
            <a:ext cx="2006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DOCUMENTATION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047320" y="478027"/>
            <a:ext cx="704278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latin typeface="OCRB" panose="020B0609020202020204" pitchFamily="49" charset="77"/>
              </a:rPr>
              <a:t>Used</a:t>
            </a:r>
            <a:r>
              <a:rPr spc="-80" dirty="0">
                <a:latin typeface="OCRB" panose="020B0609020202020204" pitchFamily="49" charset="77"/>
              </a:rPr>
              <a:t> </a:t>
            </a:r>
            <a:r>
              <a:rPr spc="5" dirty="0">
                <a:latin typeface="OCRB" panose="020B0609020202020204" pitchFamily="49" charset="77"/>
              </a:rPr>
              <a:t>technologies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219" y="1498888"/>
            <a:ext cx="8213725" cy="2192655"/>
          </a:xfrm>
          <a:custGeom>
            <a:avLst/>
            <a:gdLst/>
            <a:ahLst/>
            <a:cxnLst/>
            <a:rect l="l" t="t" r="r" b="b"/>
            <a:pathLst>
              <a:path w="8213725" h="2192654">
                <a:moveTo>
                  <a:pt x="0" y="0"/>
                </a:moveTo>
                <a:lnTo>
                  <a:pt x="8213700" y="0"/>
                </a:lnTo>
                <a:lnTo>
                  <a:pt x="8213700" y="2192400"/>
                </a:lnTo>
                <a:lnTo>
                  <a:pt x="0" y="2192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2942" y="4673208"/>
            <a:ext cx="2057400" cy="273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87779" y="4722876"/>
            <a:ext cx="863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270"/>
            <a:ext cx="9144000" cy="5142230"/>
            <a:chOff x="0" y="0"/>
            <a:chExt cx="9144000" cy="51422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8071" y="3450335"/>
              <a:ext cx="3995928" cy="1691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1230" y="3633191"/>
              <a:ext cx="3792398" cy="15079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70062" y="2151234"/>
              <a:ext cx="0" cy="887730"/>
            </a:xfrm>
            <a:custGeom>
              <a:avLst/>
              <a:gdLst/>
              <a:ahLst/>
              <a:cxnLst/>
              <a:rect l="l" t="t" r="r" b="b"/>
              <a:pathLst>
                <a:path h="887730">
                  <a:moveTo>
                    <a:pt x="0" y="0"/>
                  </a:moveTo>
                  <a:lnTo>
                    <a:pt x="1" y="88770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9800" y="0"/>
              <a:ext cx="6934200" cy="23713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0687" y="2396"/>
              <a:ext cx="6733025" cy="21488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121407"/>
              <a:ext cx="5355336" cy="30205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" y="2302581"/>
              <a:ext cx="5154411" cy="28385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6535" y="0"/>
              <a:ext cx="2011680" cy="9997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28677" y="2394"/>
              <a:ext cx="1607677" cy="7777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57215" y="0"/>
              <a:ext cx="3986784" cy="12283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60191" y="2387"/>
              <a:ext cx="3783498" cy="10068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4120896" cy="178917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" y="2391"/>
              <a:ext cx="3917990" cy="15673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31279" y="2767583"/>
              <a:ext cx="2712720" cy="23743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32311" y="2948716"/>
              <a:ext cx="2511317" cy="219239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83242" y="2127182"/>
              <a:ext cx="202565" cy="991869"/>
            </a:xfrm>
            <a:custGeom>
              <a:avLst/>
              <a:gdLst/>
              <a:ahLst/>
              <a:cxnLst/>
              <a:rect l="l" t="t" r="r" b="b"/>
              <a:pathLst>
                <a:path w="202564" h="991869">
                  <a:moveTo>
                    <a:pt x="202130" y="0"/>
                  </a:moveTo>
                  <a:lnTo>
                    <a:pt x="0" y="0"/>
                  </a:lnTo>
                  <a:lnTo>
                    <a:pt x="0" y="991402"/>
                  </a:lnTo>
                  <a:lnTo>
                    <a:pt x="202130" y="991402"/>
                  </a:lnTo>
                  <a:lnTo>
                    <a:pt x="202130" y="0"/>
                  </a:lnTo>
                  <a:close/>
                </a:path>
              </a:pathLst>
            </a:custGeom>
            <a:solidFill>
              <a:srgbClr val="0C2E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83242" y="2127182"/>
              <a:ext cx="202565" cy="991869"/>
            </a:xfrm>
            <a:custGeom>
              <a:avLst/>
              <a:gdLst/>
              <a:ahLst/>
              <a:cxnLst/>
              <a:rect l="l" t="t" r="r" b="b"/>
              <a:pathLst>
                <a:path w="202564" h="991869">
                  <a:moveTo>
                    <a:pt x="0" y="0"/>
                  </a:moveTo>
                  <a:lnTo>
                    <a:pt x="202131" y="0"/>
                  </a:lnTo>
                  <a:lnTo>
                    <a:pt x="202131" y="991402"/>
                  </a:lnTo>
                  <a:lnTo>
                    <a:pt x="0" y="9914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C2E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7383" y="1511808"/>
              <a:ext cx="6690359" cy="1533144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910133" y="1852457"/>
            <a:ext cx="539178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latin typeface="OCRB" panose="020B0609020202020204" pitchFamily="49" charset="77"/>
              </a:rPr>
              <a:t>Let’s</a:t>
            </a:r>
            <a:r>
              <a:rPr spc="-40" dirty="0">
                <a:latin typeface="OCRB" panose="020B0609020202020204" pitchFamily="49" charset="77"/>
              </a:rPr>
              <a:t> </a:t>
            </a:r>
            <a:r>
              <a:rPr spc="5" dirty="0">
                <a:latin typeface="OCRB" panose="020B0609020202020204" pitchFamily="49" charset="77"/>
              </a:rPr>
              <a:t>jump</a:t>
            </a:r>
            <a:r>
              <a:rPr spc="-35" dirty="0">
                <a:latin typeface="OCRB" panose="020B0609020202020204" pitchFamily="49" charset="77"/>
              </a:rPr>
              <a:t> </a:t>
            </a:r>
            <a:r>
              <a:rPr spc="5" dirty="0">
                <a:latin typeface="OCRB" panose="020B0609020202020204" pitchFamily="49" charset="77"/>
              </a:rPr>
              <a:t>to</a:t>
            </a:r>
          </a:p>
        </p:txBody>
      </p:sp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71600" y="2249423"/>
            <a:ext cx="5867400" cy="153009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116507" y="2485841"/>
            <a:ext cx="4979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spc="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the</a:t>
            </a:r>
            <a:r>
              <a:rPr sz="5400" spc="-8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5400" spc="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project!</a:t>
            </a:r>
            <a:endParaRPr sz="5400" dirty="0">
              <a:latin typeface="OCRB" panose="020B0609020202020204" pitchFamily="49" charset="77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47</Words>
  <Application>Microsoft Office PowerPoint</Application>
  <PresentationFormat>On-screen Show (16:9)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</vt:lpstr>
      <vt:lpstr>Courier New</vt:lpstr>
      <vt:lpstr>OCRB</vt:lpstr>
      <vt:lpstr>Office Theme</vt:lpstr>
      <vt:lpstr>OPIUM</vt:lpstr>
      <vt:lpstr>Our team</vt:lpstr>
      <vt:lpstr>Our idea</vt:lpstr>
      <vt:lpstr>Stages of  development</vt:lpstr>
      <vt:lpstr>Used technologies</vt:lpstr>
      <vt:lpstr>Let’s jump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OPIUM</dc:title>
  <cp:lastModifiedBy>alidenis80@gmail.com</cp:lastModifiedBy>
  <cp:revision>2</cp:revision>
  <dcterms:created xsi:type="dcterms:W3CDTF">2023-11-11T21:22:02Z</dcterms:created>
  <dcterms:modified xsi:type="dcterms:W3CDTF">2023-11-13T03:10:09Z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2023-11-11T00:00:00Z</vt:filetime>
  </property>
  <property fmtid="{D5CDD505-2E9C-101B-9397-08002B2CF9AE}" pid="3" name="LastSaved">
    <vt:filetime>2023-11-11T00:00:00Z</vt:filetime>
  </property>
</Properties>
</file>