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5"/>
  </p:notesMasterIdLst>
  <p:sldIdLst>
    <p:sldId id="258" r:id="rId2"/>
    <p:sldId id="266" r:id="rId3"/>
    <p:sldId id="284" r:id="rId4"/>
  </p:sldIdLst>
  <p:sldSz cx="12192000" cy="6858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Open Sans" panose="020B0606030504020204" pitchFamily="34" charset="0"/>
      <p:regular r:id="rId10"/>
      <p:bold r:id="rId11"/>
      <p:italic r:id="rId12"/>
      <p:boldItalic r:id="rId13"/>
    </p:embeddedFont>
    <p:embeddedFont>
      <p:font typeface="Open Sans ExtraBold" panose="020B0906030804020204" pitchFamily="34" charset="0"/>
      <p:bold r:id="rId14"/>
      <p:bold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A585DF0-EA82-4CFC-A60A-FD3B38D39BC4}">
          <p14:sldIdLst>
            <p14:sldId id="258"/>
            <p14:sldId id="266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2B61"/>
    <a:srgbClr val="283C88"/>
    <a:srgbClr val="253E8E"/>
    <a:srgbClr val="5F2C60"/>
    <a:srgbClr val="2B3D8A"/>
    <a:srgbClr val="0D4F97"/>
    <a:srgbClr val="4464AD"/>
    <a:srgbClr val="615756"/>
    <a:srgbClr val="503D3F"/>
    <a:srgbClr val="3A7D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CE81AD-0D18-99AC-6D31-17D7DC057D47}" v="66" dt="2021-05-13T17:34:15.596"/>
    <p1510:client id="{1B4EDE6C-AD50-E99F-44F5-C81192201196}" v="4" dt="2021-05-13T17:50:05.912"/>
    <p1510:client id="{8D76CDF2-2335-499D-8034-E6CD14BD4B70}" v="245" dt="2021-05-13T11:04:05.753"/>
    <p1510:client id="{CE7D133F-435F-4567-8475-036A798FB5F4}" v="11" dt="2021-05-13T16:15:14.2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6" autoAdjust="0"/>
    <p:restoredTop sz="71106" autoAdjust="0"/>
  </p:normalViewPr>
  <p:slideViewPr>
    <p:cSldViewPr snapToGrid="0">
      <p:cViewPr varScale="1">
        <p:scale>
          <a:sx n="81" d="100"/>
          <a:sy n="81" d="100"/>
        </p:scale>
        <p:origin x="1632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ekes Márton Farkas" userId="S::elekesm@edu.bme.hu::9f004d87-1fb0-4271-bcc3-a34cf81cd2d1" providerId="AD" clId="Web-{0ACE81AD-0D18-99AC-6D31-17D7DC057D47}"/>
    <pc:docChg chg="modSld">
      <pc:chgData name="Elekes Márton Farkas" userId="S::elekesm@edu.bme.hu::9f004d87-1fb0-4271-bcc3-a34cf81cd2d1" providerId="AD" clId="Web-{0ACE81AD-0D18-99AC-6D31-17D7DC057D47}" dt="2021-05-13T17:34:14.705" v="47" actId="20577"/>
      <pc:docMkLst>
        <pc:docMk/>
      </pc:docMkLst>
      <pc:sldChg chg="modSp">
        <pc:chgData name="Elekes Márton Farkas" userId="S::elekesm@edu.bme.hu::9f004d87-1fb0-4271-bcc3-a34cf81cd2d1" providerId="AD" clId="Web-{0ACE81AD-0D18-99AC-6D31-17D7DC057D47}" dt="2021-05-13T17:34:14.705" v="47" actId="20577"/>
        <pc:sldMkLst>
          <pc:docMk/>
          <pc:sldMk cId="2532847594" sldId="258"/>
        </pc:sldMkLst>
        <pc:spChg chg="mod">
          <ac:chgData name="Elekes Márton Farkas" userId="S::elekesm@edu.bme.hu::9f004d87-1fb0-4271-bcc3-a34cf81cd2d1" providerId="AD" clId="Web-{0ACE81AD-0D18-99AC-6D31-17D7DC057D47}" dt="2021-05-13T17:34:01.220" v="19" actId="1076"/>
          <ac:spMkLst>
            <pc:docMk/>
            <pc:sldMk cId="2532847594" sldId="258"/>
            <ac:spMk id="5" creationId="{00000000-0000-0000-0000-000000000000}"/>
          </ac:spMkLst>
        </pc:spChg>
        <pc:spChg chg="mod">
          <ac:chgData name="Elekes Márton Farkas" userId="S::elekesm@edu.bme.hu::9f004d87-1fb0-4271-bcc3-a34cf81cd2d1" providerId="AD" clId="Web-{0ACE81AD-0D18-99AC-6D31-17D7DC057D47}" dt="2021-05-13T17:34:14.705" v="47" actId="20577"/>
          <ac:spMkLst>
            <pc:docMk/>
            <pc:sldMk cId="2532847594" sldId="258"/>
            <ac:spMk id="6" creationId="{00000000-0000-0000-0000-000000000000}"/>
          </ac:spMkLst>
        </pc:spChg>
      </pc:sldChg>
    </pc:docChg>
  </pc:docChgLst>
  <pc:docChgLst>
    <pc:chgData name="Elekes Márton Farkas" userId="9f004d87-1fb0-4271-bcc3-a34cf81cd2d1" providerId="ADAL" clId="{4D2B6982-3870-4A0E-87C6-D91BD1084789}"/>
    <pc:docChg chg="undo custSel modSld modMainMaster">
      <pc:chgData name="Elekes Márton Farkas" userId="9f004d87-1fb0-4271-bcc3-a34cf81cd2d1" providerId="ADAL" clId="{4D2B6982-3870-4A0E-87C6-D91BD1084789}" dt="2021-05-13T18:01:25.866" v="12" actId="1076"/>
      <pc:docMkLst>
        <pc:docMk/>
      </pc:docMkLst>
      <pc:sldChg chg="modSp">
        <pc:chgData name="Elekes Márton Farkas" userId="9f004d87-1fb0-4271-bcc3-a34cf81cd2d1" providerId="ADAL" clId="{4D2B6982-3870-4A0E-87C6-D91BD1084789}" dt="2021-05-13T17:34:54.400" v="0" actId="1076"/>
        <pc:sldMkLst>
          <pc:docMk/>
          <pc:sldMk cId="2532847594" sldId="258"/>
        </pc:sldMkLst>
        <pc:spChg chg="mod">
          <ac:chgData name="Elekes Márton Farkas" userId="9f004d87-1fb0-4271-bcc3-a34cf81cd2d1" providerId="ADAL" clId="{4D2B6982-3870-4A0E-87C6-D91BD1084789}" dt="2021-05-13T17:34:54.400" v="0" actId="1076"/>
          <ac:spMkLst>
            <pc:docMk/>
            <pc:sldMk cId="2532847594" sldId="258"/>
            <ac:spMk id="5" creationId="{00000000-0000-0000-0000-000000000000}"/>
          </ac:spMkLst>
        </pc:spChg>
        <pc:spChg chg="mod">
          <ac:chgData name="Elekes Márton Farkas" userId="9f004d87-1fb0-4271-bcc3-a34cf81cd2d1" providerId="ADAL" clId="{4D2B6982-3870-4A0E-87C6-D91BD1084789}" dt="2021-05-13T17:34:54.400" v="0" actId="1076"/>
          <ac:spMkLst>
            <pc:docMk/>
            <pc:sldMk cId="2532847594" sldId="258"/>
            <ac:spMk id="6" creationId="{00000000-0000-0000-0000-000000000000}"/>
          </ac:spMkLst>
        </pc:spChg>
      </pc:sldChg>
      <pc:sldChg chg="addSp delSp">
        <pc:chgData name="Elekes Márton Farkas" userId="9f004d87-1fb0-4271-bcc3-a34cf81cd2d1" providerId="ADAL" clId="{4D2B6982-3870-4A0E-87C6-D91BD1084789}" dt="2021-05-13T17:41:13.690" v="2"/>
        <pc:sldMkLst>
          <pc:docMk/>
          <pc:sldMk cId="2718983737" sldId="266"/>
        </pc:sldMkLst>
        <pc:spChg chg="add del">
          <ac:chgData name="Elekes Márton Farkas" userId="9f004d87-1fb0-4271-bcc3-a34cf81cd2d1" providerId="ADAL" clId="{4D2B6982-3870-4A0E-87C6-D91BD1084789}" dt="2021-05-13T17:41:13.690" v="2"/>
          <ac:spMkLst>
            <pc:docMk/>
            <pc:sldMk cId="2718983737" sldId="266"/>
            <ac:spMk id="2" creationId="{00000000-0000-0000-0000-000000000000}"/>
          </ac:spMkLst>
        </pc:spChg>
      </pc:sldChg>
      <pc:sldChg chg="addSp delSp">
        <pc:chgData name="Elekes Márton Farkas" userId="9f004d87-1fb0-4271-bcc3-a34cf81cd2d1" providerId="ADAL" clId="{4D2B6982-3870-4A0E-87C6-D91BD1084789}" dt="2021-05-13T17:41:13.690" v="2"/>
        <pc:sldMkLst>
          <pc:docMk/>
          <pc:sldMk cId="737788289" sldId="267"/>
        </pc:sldMkLst>
        <pc:spChg chg="add del">
          <ac:chgData name="Elekes Márton Farkas" userId="9f004d87-1fb0-4271-bcc3-a34cf81cd2d1" providerId="ADAL" clId="{4D2B6982-3870-4A0E-87C6-D91BD1084789}" dt="2021-05-13T17:41:13.690" v="2"/>
          <ac:spMkLst>
            <pc:docMk/>
            <pc:sldMk cId="737788289" sldId="267"/>
            <ac:spMk id="3" creationId="{00000000-0000-0000-0000-000000000000}"/>
          </ac:spMkLst>
        </pc:spChg>
      </pc:sldChg>
      <pc:sldChg chg="addSp delSp">
        <pc:chgData name="Elekes Márton Farkas" userId="9f004d87-1fb0-4271-bcc3-a34cf81cd2d1" providerId="ADAL" clId="{4D2B6982-3870-4A0E-87C6-D91BD1084789}" dt="2021-05-13T17:41:13.690" v="2"/>
        <pc:sldMkLst>
          <pc:docMk/>
          <pc:sldMk cId="2590785631" sldId="275"/>
        </pc:sldMkLst>
        <pc:spChg chg="add del">
          <ac:chgData name="Elekes Márton Farkas" userId="9f004d87-1fb0-4271-bcc3-a34cf81cd2d1" providerId="ADAL" clId="{4D2B6982-3870-4A0E-87C6-D91BD1084789}" dt="2021-05-13T17:41:13.690" v="2"/>
          <ac:spMkLst>
            <pc:docMk/>
            <pc:sldMk cId="2590785631" sldId="275"/>
            <ac:spMk id="3" creationId="{C6F3060C-92C6-4627-94E3-2D321576250C}"/>
          </ac:spMkLst>
        </pc:spChg>
      </pc:sldChg>
      <pc:sldChg chg="addSp delSp">
        <pc:chgData name="Elekes Márton Farkas" userId="9f004d87-1fb0-4271-bcc3-a34cf81cd2d1" providerId="ADAL" clId="{4D2B6982-3870-4A0E-87C6-D91BD1084789}" dt="2021-05-13T17:41:13.690" v="2"/>
        <pc:sldMkLst>
          <pc:docMk/>
          <pc:sldMk cId="2470996466" sldId="276"/>
        </pc:sldMkLst>
        <pc:spChg chg="add del">
          <ac:chgData name="Elekes Márton Farkas" userId="9f004d87-1fb0-4271-bcc3-a34cf81cd2d1" providerId="ADAL" clId="{4D2B6982-3870-4A0E-87C6-D91BD1084789}" dt="2021-05-13T17:41:13.690" v="2"/>
          <ac:spMkLst>
            <pc:docMk/>
            <pc:sldMk cId="2470996466" sldId="276"/>
            <ac:spMk id="5" creationId="{27725337-EB48-42A2-BCC7-D6A8D6FAFCAE}"/>
          </ac:spMkLst>
        </pc:spChg>
      </pc:sldChg>
      <pc:sldChg chg="addSp delSp">
        <pc:chgData name="Elekes Márton Farkas" userId="9f004d87-1fb0-4271-bcc3-a34cf81cd2d1" providerId="ADAL" clId="{4D2B6982-3870-4A0E-87C6-D91BD1084789}" dt="2021-05-13T17:41:13.690" v="2"/>
        <pc:sldMkLst>
          <pc:docMk/>
          <pc:sldMk cId="1390040522" sldId="277"/>
        </pc:sldMkLst>
        <pc:spChg chg="add del">
          <ac:chgData name="Elekes Márton Farkas" userId="9f004d87-1fb0-4271-bcc3-a34cf81cd2d1" providerId="ADAL" clId="{4D2B6982-3870-4A0E-87C6-D91BD1084789}" dt="2021-05-13T17:41:13.690" v="2"/>
          <ac:spMkLst>
            <pc:docMk/>
            <pc:sldMk cId="1390040522" sldId="277"/>
            <ac:spMk id="5" creationId="{3D2D2B9C-C40C-4975-A1E0-01ED99083734}"/>
          </ac:spMkLst>
        </pc:spChg>
      </pc:sldChg>
      <pc:sldChg chg="addSp delSp">
        <pc:chgData name="Elekes Márton Farkas" userId="9f004d87-1fb0-4271-bcc3-a34cf81cd2d1" providerId="ADAL" clId="{4D2B6982-3870-4A0E-87C6-D91BD1084789}" dt="2021-05-13T17:41:13.690" v="2"/>
        <pc:sldMkLst>
          <pc:docMk/>
          <pc:sldMk cId="66730882" sldId="278"/>
        </pc:sldMkLst>
        <pc:spChg chg="add del">
          <ac:chgData name="Elekes Márton Farkas" userId="9f004d87-1fb0-4271-bcc3-a34cf81cd2d1" providerId="ADAL" clId="{4D2B6982-3870-4A0E-87C6-D91BD1084789}" dt="2021-05-13T17:41:13.690" v="2"/>
          <ac:spMkLst>
            <pc:docMk/>
            <pc:sldMk cId="66730882" sldId="278"/>
            <ac:spMk id="5" creationId="{F12B4E6E-718F-4ECA-973E-8C4AE395F275}"/>
          </ac:spMkLst>
        </pc:spChg>
      </pc:sldChg>
      <pc:sldChg chg="addSp delSp">
        <pc:chgData name="Elekes Márton Farkas" userId="9f004d87-1fb0-4271-bcc3-a34cf81cd2d1" providerId="ADAL" clId="{4D2B6982-3870-4A0E-87C6-D91BD1084789}" dt="2021-05-13T17:41:13.690" v="2"/>
        <pc:sldMkLst>
          <pc:docMk/>
          <pc:sldMk cId="3727127533" sldId="279"/>
        </pc:sldMkLst>
        <pc:spChg chg="add del">
          <ac:chgData name="Elekes Márton Farkas" userId="9f004d87-1fb0-4271-bcc3-a34cf81cd2d1" providerId="ADAL" clId="{4D2B6982-3870-4A0E-87C6-D91BD1084789}" dt="2021-05-13T17:41:13.690" v="2"/>
          <ac:spMkLst>
            <pc:docMk/>
            <pc:sldMk cId="3727127533" sldId="279"/>
            <ac:spMk id="5" creationId="{00000000-0000-0000-0000-000000000000}"/>
          </ac:spMkLst>
        </pc:spChg>
      </pc:sldChg>
      <pc:sldChg chg="addSp delSp">
        <pc:chgData name="Elekes Márton Farkas" userId="9f004d87-1fb0-4271-bcc3-a34cf81cd2d1" providerId="ADAL" clId="{4D2B6982-3870-4A0E-87C6-D91BD1084789}" dt="2021-05-13T17:41:13.690" v="2"/>
        <pc:sldMkLst>
          <pc:docMk/>
          <pc:sldMk cId="2112995115" sldId="280"/>
        </pc:sldMkLst>
        <pc:spChg chg="add del">
          <ac:chgData name="Elekes Márton Farkas" userId="9f004d87-1fb0-4271-bcc3-a34cf81cd2d1" providerId="ADAL" clId="{4D2B6982-3870-4A0E-87C6-D91BD1084789}" dt="2021-05-13T17:41:13.690" v="2"/>
          <ac:spMkLst>
            <pc:docMk/>
            <pc:sldMk cId="2112995115" sldId="280"/>
            <ac:spMk id="3" creationId="{87E4DDDA-637E-459E-B433-DF5AF19ABACE}"/>
          </ac:spMkLst>
        </pc:spChg>
      </pc:sldChg>
      <pc:sldChg chg="addSp delSp">
        <pc:chgData name="Elekes Márton Farkas" userId="9f004d87-1fb0-4271-bcc3-a34cf81cd2d1" providerId="ADAL" clId="{4D2B6982-3870-4A0E-87C6-D91BD1084789}" dt="2021-05-13T17:41:13.690" v="2"/>
        <pc:sldMkLst>
          <pc:docMk/>
          <pc:sldMk cId="3671247004" sldId="281"/>
        </pc:sldMkLst>
        <pc:spChg chg="add del">
          <ac:chgData name="Elekes Márton Farkas" userId="9f004d87-1fb0-4271-bcc3-a34cf81cd2d1" providerId="ADAL" clId="{4D2B6982-3870-4A0E-87C6-D91BD1084789}" dt="2021-05-13T17:41:13.690" v="2"/>
          <ac:spMkLst>
            <pc:docMk/>
            <pc:sldMk cId="3671247004" sldId="281"/>
            <ac:spMk id="8" creationId="{FFEAF74C-9CA3-4EF8-B78D-C6F0BB1A081F}"/>
          </ac:spMkLst>
        </pc:spChg>
      </pc:sldChg>
      <pc:sldChg chg="addSp delSp">
        <pc:chgData name="Elekes Márton Farkas" userId="9f004d87-1fb0-4271-bcc3-a34cf81cd2d1" providerId="ADAL" clId="{4D2B6982-3870-4A0E-87C6-D91BD1084789}" dt="2021-05-13T17:41:13.690" v="2"/>
        <pc:sldMkLst>
          <pc:docMk/>
          <pc:sldMk cId="3556070941" sldId="282"/>
        </pc:sldMkLst>
        <pc:spChg chg="add del">
          <ac:chgData name="Elekes Márton Farkas" userId="9f004d87-1fb0-4271-bcc3-a34cf81cd2d1" providerId="ADAL" clId="{4D2B6982-3870-4A0E-87C6-D91BD1084789}" dt="2021-05-13T17:41:13.690" v="2"/>
          <ac:spMkLst>
            <pc:docMk/>
            <pc:sldMk cId="3556070941" sldId="282"/>
            <ac:spMk id="3" creationId="{2113CBB2-B131-4B58-9E33-7E01A95B020A}"/>
          </ac:spMkLst>
        </pc:spChg>
      </pc:sldChg>
      <pc:sldChg chg="addSp delSp">
        <pc:chgData name="Elekes Márton Farkas" userId="9f004d87-1fb0-4271-bcc3-a34cf81cd2d1" providerId="ADAL" clId="{4D2B6982-3870-4A0E-87C6-D91BD1084789}" dt="2021-05-13T17:41:13.690" v="2"/>
        <pc:sldMkLst>
          <pc:docMk/>
          <pc:sldMk cId="2078107844" sldId="283"/>
        </pc:sldMkLst>
        <pc:spChg chg="add del">
          <ac:chgData name="Elekes Márton Farkas" userId="9f004d87-1fb0-4271-bcc3-a34cf81cd2d1" providerId="ADAL" clId="{4D2B6982-3870-4A0E-87C6-D91BD1084789}" dt="2021-05-13T17:41:13.690" v="2"/>
          <ac:spMkLst>
            <pc:docMk/>
            <pc:sldMk cId="2078107844" sldId="283"/>
            <ac:spMk id="3" creationId="{FC66FC74-33D0-451E-A0BC-E50A6D6EA594}"/>
          </ac:spMkLst>
        </pc:spChg>
      </pc:sldChg>
      <pc:sldChg chg="addSp delSp">
        <pc:chgData name="Elekes Márton Farkas" userId="9f004d87-1fb0-4271-bcc3-a34cf81cd2d1" providerId="ADAL" clId="{4D2B6982-3870-4A0E-87C6-D91BD1084789}" dt="2021-05-13T17:41:13.690" v="2"/>
        <pc:sldMkLst>
          <pc:docMk/>
          <pc:sldMk cId="1373574467" sldId="284"/>
        </pc:sldMkLst>
        <pc:spChg chg="add del">
          <ac:chgData name="Elekes Márton Farkas" userId="9f004d87-1fb0-4271-bcc3-a34cf81cd2d1" providerId="ADAL" clId="{4D2B6982-3870-4A0E-87C6-D91BD1084789}" dt="2021-05-13T17:41:13.690" v="2"/>
          <ac:spMkLst>
            <pc:docMk/>
            <pc:sldMk cId="1373574467" sldId="284"/>
            <ac:spMk id="3" creationId="{1AC3BB60-CFF8-4BDE-9883-A323D4AE25F6}"/>
          </ac:spMkLst>
        </pc:spChg>
      </pc:sldChg>
      <pc:sldChg chg="addSp delSp modSp">
        <pc:chgData name="Elekes Márton Farkas" userId="9f004d87-1fb0-4271-bcc3-a34cf81cd2d1" providerId="ADAL" clId="{4D2B6982-3870-4A0E-87C6-D91BD1084789}" dt="2021-05-13T17:58:14.511" v="8"/>
        <pc:sldMkLst>
          <pc:docMk/>
          <pc:sldMk cId="88876937" sldId="285"/>
        </pc:sldMkLst>
        <pc:spChg chg="add del">
          <ac:chgData name="Elekes Márton Farkas" userId="9f004d87-1fb0-4271-bcc3-a34cf81cd2d1" providerId="ADAL" clId="{4D2B6982-3870-4A0E-87C6-D91BD1084789}" dt="2021-05-13T17:41:13.690" v="2"/>
          <ac:spMkLst>
            <pc:docMk/>
            <pc:sldMk cId="88876937" sldId="285"/>
            <ac:spMk id="3" creationId="{CFED38F5-3CF4-420F-AFD4-906DA7D1AE88}"/>
          </ac:spMkLst>
        </pc:spChg>
        <pc:spChg chg="add del mod">
          <ac:chgData name="Elekes Márton Farkas" userId="9f004d87-1fb0-4271-bcc3-a34cf81cd2d1" providerId="ADAL" clId="{4D2B6982-3870-4A0E-87C6-D91BD1084789}" dt="2021-05-13T17:56:57.400" v="3"/>
          <ac:spMkLst>
            <pc:docMk/>
            <pc:sldMk cId="88876937" sldId="285"/>
            <ac:spMk id="4" creationId="{51B37F05-283D-4BC9-9C6F-BFE13306CC22}"/>
          </ac:spMkLst>
        </pc:spChg>
        <pc:spChg chg="add del mod">
          <ac:chgData name="Elekes Márton Farkas" userId="9f004d87-1fb0-4271-bcc3-a34cf81cd2d1" providerId="ADAL" clId="{4D2B6982-3870-4A0E-87C6-D91BD1084789}" dt="2021-05-13T17:56:57.400" v="3"/>
          <ac:spMkLst>
            <pc:docMk/>
            <pc:sldMk cId="88876937" sldId="285"/>
            <ac:spMk id="5" creationId="{D0D0E685-692F-466F-8965-2485707B386B}"/>
          </ac:spMkLst>
        </pc:spChg>
        <pc:spChg chg="add del">
          <ac:chgData name="Elekes Márton Farkas" userId="9f004d87-1fb0-4271-bcc3-a34cf81cd2d1" providerId="ADAL" clId="{4D2B6982-3870-4A0E-87C6-D91BD1084789}" dt="2021-05-13T17:57:59.934" v="7" actId="478"/>
          <ac:spMkLst>
            <pc:docMk/>
            <pc:sldMk cId="88876937" sldId="285"/>
            <ac:spMk id="6" creationId="{5F1AEAB1-9F57-40F1-BE31-DE94A8D0558B}"/>
          </ac:spMkLst>
        </pc:spChg>
        <pc:spChg chg="add del">
          <ac:chgData name="Elekes Márton Farkas" userId="9f004d87-1fb0-4271-bcc3-a34cf81cd2d1" providerId="ADAL" clId="{4D2B6982-3870-4A0E-87C6-D91BD1084789}" dt="2021-05-13T17:57:59.934" v="7" actId="478"/>
          <ac:spMkLst>
            <pc:docMk/>
            <pc:sldMk cId="88876937" sldId="285"/>
            <ac:spMk id="7" creationId="{92C94E6D-B554-4DF1-A4C2-2F54741358BA}"/>
          </ac:spMkLst>
        </pc:spChg>
        <pc:spChg chg="add del">
          <ac:chgData name="Elekes Márton Farkas" userId="9f004d87-1fb0-4271-bcc3-a34cf81cd2d1" providerId="ADAL" clId="{4D2B6982-3870-4A0E-87C6-D91BD1084789}" dt="2021-05-13T17:57:59.934" v="7" actId="478"/>
          <ac:spMkLst>
            <pc:docMk/>
            <pc:sldMk cId="88876937" sldId="285"/>
            <ac:spMk id="8" creationId="{1E66557C-64AB-4BF6-BD7C-CB29AA9E0F5B}"/>
          </ac:spMkLst>
        </pc:spChg>
        <pc:spChg chg="add del">
          <ac:chgData name="Elekes Márton Farkas" userId="9f004d87-1fb0-4271-bcc3-a34cf81cd2d1" providerId="ADAL" clId="{4D2B6982-3870-4A0E-87C6-D91BD1084789}" dt="2021-05-13T17:57:59.934" v="7" actId="478"/>
          <ac:spMkLst>
            <pc:docMk/>
            <pc:sldMk cId="88876937" sldId="285"/>
            <ac:spMk id="9" creationId="{BD14C52B-9CD2-4A2D-8CD0-75B7ADBE469B}"/>
          </ac:spMkLst>
        </pc:spChg>
        <pc:spChg chg="add del">
          <ac:chgData name="Elekes Márton Farkas" userId="9f004d87-1fb0-4271-bcc3-a34cf81cd2d1" providerId="ADAL" clId="{4D2B6982-3870-4A0E-87C6-D91BD1084789}" dt="2021-05-13T17:57:59.934" v="7" actId="478"/>
          <ac:spMkLst>
            <pc:docMk/>
            <pc:sldMk cId="88876937" sldId="285"/>
            <ac:spMk id="10" creationId="{E60498BB-8679-4719-B900-A5882E14E4A3}"/>
          </ac:spMkLst>
        </pc:spChg>
        <pc:spChg chg="add del mod">
          <ac:chgData name="Elekes Márton Farkas" userId="9f004d87-1fb0-4271-bcc3-a34cf81cd2d1" providerId="ADAL" clId="{4D2B6982-3870-4A0E-87C6-D91BD1084789}" dt="2021-05-13T17:56:57.400" v="3"/>
          <ac:spMkLst>
            <pc:docMk/>
            <pc:sldMk cId="88876937" sldId="285"/>
            <ac:spMk id="11" creationId="{44878DF0-4906-46C5-A793-36EF8BFE0EF0}"/>
          </ac:spMkLst>
        </pc:spChg>
        <pc:spChg chg="add del mod">
          <ac:chgData name="Elekes Márton Farkas" userId="9f004d87-1fb0-4271-bcc3-a34cf81cd2d1" providerId="ADAL" clId="{4D2B6982-3870-4A0E-87C6-D91BD1084789}" dt="2021-05-13T17:56:57.400" v="3"/>
          <ac:spMkLst>
            <pc:docMk/>
            <pc:sldMk cId="88876937" sldId="285"/>
            <ac:spMk id="12" creationId="{48E77699-08AD-4444-B681-4ABEBA3F6A6C}"/>
          </ac:spMkLst>
        </pc:spChg>
        <pc:spChg chg="add del mod">
          <ac:chgData name="Elekes Márton Farkas" userId="9f004d87-1fb0-4271-bcc3-a34cf81cd2d1" providerId="ADAL" clId="{4D2B6982-3870-4A0E-87C6-D91BD1084789}" dt="2021-05-13T17:56:57.400" v="3"/>
          <ac:spMkLst>
            <pc:docMk/>
            <pc:sldMk cId="88876937" sldId="285"/>
            <ac:spMk id="13" creationId="{0076E6F4-AAB0-4AC1-A556-7F922F9A8B79}"/>
          </ac:spMkLst>
        </pc:spChg>
        <pc:spChg chg="add del mod">
          <ac:chgData name="Elekes Márton Farkas" userId="9f004d87-1fb0-4271-bcc3-a34cf81cd2d1" providerId="ADAL" clId="{4D2B6982-3870-4A0E-87C6-D91BD1084789}" dt="2021-05-13T17:56:57.400" v="3"/>
          <ac:spMkLst>
            <pc:docMk/>
            <pc:sldMk cId="88876937" sldId="285"/>
            <ac:spMk id="14" creationId="{4A24EB43-9ACB-4818-9491-FB57436C981A}"/>
          </ac:spMkLst>
        </pc:spChg>
        <pc:spChg chg="add del mod">
          <ac:chgData name="Elekes Márton Farkas" userId="9f004d87-1fb0-4271-bcc3-a34cf81cd2d1" providerId="ADAL" clId="{4D2B6982-3870-4A0E-87C6-D91BD1084789}" dt="2021-05-13T17:56:57.400" v="3"/>
          <ac:spMkLst>
            <pc:docMk/>
            <pc:sldMk cId="88876937" sldId="285"/>
            <ac:spMk id="15" creationId="{C98D8F7A-76E8-4363-927B-27F7EA4D352C}"/>
          </ac:spMkLst>
        </pc:spChg>
        <pc:spChg chg="add del">
          <ac:chgData name="Elekes Márton Farkas" userId="9f004d87-1fb0-4271-bcc3-a34cf81cd2d1" providerId="ADAL" clId="{4D2B6982-3870-4A0E-87C6-D91BD1084789}" dt="2021-05-13T17:57:36.159" v="5"/>
          <ac:spMkLst>
            <pc:docMk/>
            <pc:sldMk cId="88876937" sldId="285"/>
            <ac:spMk id="16" creationId="{3ED2EEF0-2D17-45C3-B989-F4130D2B3165}"/>
          </ac:spMkLst>
        </pc:spChg>
        <pc:spChg chg="add del mod">
          <ac:chgData name="Elekes Márton Farkas" userId="9f004d87-1fb0-4271-bcc3-a34cf81cd2d1" providerId="ADAL" clId="{4D2B6982-3870-4A0E-87C6-D91BD1084789}" dt="2021-05-13T17:57:59.934" v="7" actId="478"/>
          <ac:spMkLst>
            <pc:docMk/>
            <pc:sldMk cId="88876937" sldId="285"/>
            <ac:spMk id="18" creationId="{D6BF2148-4934-4DAB-AC8C-2BBD5F2CA77D}"/>
          </ac:spMkLst>
        </pc:spChg>
        <pc:spChg chg="add del mod">
          <ac:chgData name="Elekes Márton Farkas" userId="9f004d87-1fb0-4271-bcc3-a34cf81cd2d1" providerId="ADAL" clId="{4D2B6982-3870-4A0E-87C6-D91BD1084789}" dt="2021-05-13T17:57:59.934" v="7" actId="478"/>
          <ac:spMkLst>
            <pc:docMk/>
            <pc:sldMk cId="88876937" sldId="285"/>
            <ac:spMk id="20" creationId="{C6C68C70-DD06-4920-886A-B1A8008FA09F}"/>
          </ac:spMkLst>
        </pc:spChg>
        <pc:spChg chg="add del mod">
          <ac:chgData name="Elekes Márton Farkas" userId="9f004d87-1fb0-4271-bcc3-a34cf81cd2d1" providerId="ADAL" clId="{4D2B6982-3870-4A0E-87C6-D91BD1084789}" dt="2021-05-13T17:57:59.934" v="7" actId="478"/>
          <ac:spMkLst>
            <pc:docMk/>
            <pc:sldMk cId="88876937" sldId="285"/>
            <ac:spMk id="22" creationId="{73EC6C36-C3EA-42A9-9356-2F668F54333C}"/>
          </ac:spMkLst>
        </pc:spChg>
        <pc:spChg chg="add del mod">
          <ac:chgData name="Elekes Márton Farkas" userId="9f004d87-1fb0-4271-bcc3-a34cf81cd2d1" providerId="ADAL" clId="{4D2B6982-3870-4A0E-87C6-D91BD1084789}" dt="2021-05-13T17:57:59.934" v="7" actId="478"/>
          <ac:spMkLst>
            <pc:docMk/>
            <pc:sldMk cId="88876937" sldId="285"/>
            <ac:spMk id="24" creationId="{E794EFBD-2752-4A59-AC1A-93D73EF72DEF}"/>
          </ac:spMkLst>
        </pc:spChg>
        <pc:spChg chg="add del mod">
          <ac:chgData name="Elekes Márton Farkas" userId="9f004d87-1fb0-4271-bcc3-a34cf81cd2d1" providerId="ADAL" clId="{4D2B6982-3870-4A0E-87C6-D91BD1084789}" dt="2021-05-13T17:57:59.934" v="7" actId="478"/>
          <ac:spMkLst>
            <pc:docMk/>
            <pc:sldMk cId="88876937" sldId="285"/>
            <ac:spMk id="26" creationId="{7776F592-98C1-45DE-819C-F554590F1646}"/>
          </ac:spMkLst>
        </pc:spChg>
        <pc:spChg chg="add del mod">
          <ac:chgData name="Elekes Márton Farkas" userId="9f004d87-1fb0-4271-bcc3-a34cf81cd2d1" providerId="ADAL" clId="{4D2B6982-3870-4A0E-87C6-D91BD1084789}" dt="2021-05-13T17:58:14.511" v="8"/>
          <ac:spMkLst>
            <pc:docMk/>
            <pc:sldMk cId="88876937" sldId="285"/>
            <ac:spMk id="27" creationId="{A1CA8569-A625-41F5-B753-9EB9FBDC24C6}"/>
          </ac:spMkLst>
        </pc:spChg>
        <pc:spChg chg="add del mod">
          <ac:chgData name="Elekes Márton Farkas" userId="9f004d87-1fb0-4271-bcc3-a34cf81cd2d1" providerId="ADAL" clId="{4D2B6982-3870-4A0E-87C6-D91BD1084789}" dt="2021-05-13T17:58:14.511" v="8"/>
          <ac:spMkLst>
            <pc:docMk/>
            <pc:sldMk cId="88876937" sldId="285"/>
            <ac:spMk id="28" creationId="{D8D8D707-B39A-4416-B940-526928C8CDA7}"/>
          </ac:spMkLst>
        </pc:spChg>
        <pc:spChg chg="add del mod">
          <ac:chgData name="Elekes Márton Farkas" userId="9f004d87-1fb0-4271-bcc3-a34cf81cd2d1" providerId="ADAL" clId="{4D2B6982-3870-4A0E-87C6-D91BD1084789}" dt="2021-05-13T17:58:14.511" v="8"/>
          <ac:spMkLst>
            <pc:docMk/>
            <pc:sldMk cId="88876937" sldId="285"/>
            <ac:spMk id="29" creationId="{F665E819-E6C0-4801-B8C8-B864CC7B8158}"/>
          </ac:spMkLst>
        </pc:spChg>
        <pc:spChg chg="add del mod">
          <ac:chgData name="Elekes Márton Farkas" userId="9f004d87-1fb0-4271-bcc3-a34cf81cd2d1" providerId="ADAL" clId="{4D2B6982-3870-4A0E-87C6-D91BD1084789}" dt="2021-05-13T17:58:14.511" v="8"/>
          <ac:spMkLst>
            <pc:docMk/>
            <pc:sldMk cId="88876937" sldId="285"/>
            <ac:spMk id="30" creationId="{5D97F4C7-BFEE-4AA6-AA22-A1EB57285A15}"/>
          </ac:spMkLst>
        </pc:spChg>
        <pc:spChg chg="add del mod">
          <ac:chgData name="Elekes Márton Farkas" userId="9f004d87-1fb0-4271-bcc3-a34cf81cd2d1" providerId="ADAL" clId="{4D2B6982-3870-4A0E-87C6-D91BD1084789}" dt="2021-05-13T17:58:14.511" v="8"/>
          <ac:spMkLst>
            <pc:docMk/>
            <pc:sldMk cId="88876937" sldId="285"/>
            <ac:spMk id="31" creationId="{3C41B9D8-F058-4ABD-9A7F-BDE856751A90}"/>
          </ac:spMkLst>
        </pc:spChg>
        <pc:spChg chg="add del mod">
          <ac:chgData name="Elekes Márton Farkas" userId="9f004d87-1fb0-4271-bcc3-a34cf81cd2d1" providerId="ADAL" clId="{4D2B6982-3870-4A0E-87C6-D91BD1084789}" dt="2021-05-13T17:58:14.511" v="8"/>
          <ac:spMkLst>
            <pc:docMk/>
            <pc:sldMk cId="88876937" sldId="285"/>
            <ac:spMk id="32" creationId="{8B4D8ED4-3547-4456-B421-A80139CD8893}"/>
          </ac:spMkLst>
        </pc:spChg>
        <pc:spChg chg="add del mod">
          <ac:chgData name="Elekes Márton Farkas" userId="9f004d87-1fb0-4271-bcc3-a34cf81cd2d1" providerId="ADAL" clId="{4D2B6982-3870-4A0E-87C6-D91BD1084789}" dt="2021-05-13T17:58:14.511" v="8"/>
          <ac:spMkLst>
            <pc:docMk/>
            <pc:sldMk cId="88876937" sldId="285"/>
            <ac:spMk id="33" creationId="{2AEDF046-6BD8-4950-B876-AABDED28A59F}"/>
          </ac:spMkLst>
        </pc:spChg>
      </pc:sldChg>
      <pc:sldChg chg="addSp delSp">
        <pc:chgData name="Elekes Márton Farkas" userId="9f004d87-1fb0-4271-bcc3-a34cf81cd2d1" providerId="ADAL" clId="{4D2B6982-3870-4A0E-87C6-D91BD1084789}" dt="2021-05-13T17:41:13.690" v="2"/>
        <pc:sldMkLst>
          <pc:docMk/>
          <pc:sldMk cId="459643314" sldId="287"/>
        </pc:sldMkLst>
        <pc:spChg chg="add del">
          <ac:chgData name="Elekes Márton Farkas" userId="9f004d87-1fb0-4271-bcc3-a34cf81cd2d1" providerId="ADAL" clId="{4D2B6982-3870-4A0E-87C6-D91BD1084789}" dt="2021-05-13T17:41:13.690" v="2"/>
          <ac:spMkLst>
            <pc:docMk/>
            <pc:sldMk cId="459643314" sldId="287"/>
            <ac:spMk id="2" creationId="{00000000-0000-0000-0000-000000000000}"/>
          </ac:spMkLst>
        </pc:spChg>
      </pc:sldChg>
      <pc:sldChg chg="addSp delSp">
        <pc:chgData name="Elekes Márton Farkas" userId="9f004d87-1fb0-4271-bcc3-a34cf81cd2d1" providerId="ADAL" clId="{4D2B6982-3870-4A0E-87C6-D91BD1084789}" dt="2021-05-13T17:41:13.690" v="2"/>
        <pc:sldMkLst>
          <pc:docMk/>
          <pc:sldMk cId="1559549457" sldId="288"/>
        </pc:sldMkLst>
        <pc:spChg chg="add del">
          <ac:chgData name="Elekes Márton Farkas" userId="9f004d87-1fb0-4271-bcc3-a34cf81cd2d1" providerId="ADAL" clId="{4D2B6982-3870-4A0E-87C6-D91BD1084789}" dt="2021-05-13T17:41:13.690" v="2"/>
          <ac:spMkLst>
            <pc:docMk/>
            <pc:sldMk cId="1559549457" sldId="288"/>
            <ac:spMk id="5" creationId="{89C91B80-CFE8-4F55-8E50-D32C25AC0727}"/>
          </ac:spMkLst>
        </pc:spChg>
      </pc:sldChg>
      <pc:sldChg chg="addSp delSp">
        <pc:chgData name="Elekes Márton Farkas" userId="9f004d87-1fb0-4271-bcc3-a34cf81cd2d1" providerId="ADAL" clId="{4D2B6982-3870-4A0E-87C6-D91BD1084789}" dt="2021-05-13T17:41:13.690" v="2"/>
        <pc:sldMkLst>
          <pc:docMk/>
          <pc:sldMk cId="2034684586" sldId="289"/>
        </pc:sldMkLst>
        <pc:spChg chg="add del">
          <ac:chgData name="Elekes Márton Farkas" userId="9f004d87-1fb0-4271-bcc3-a34cf81cd2d1" providerId="ADAL" clId="{4D2B6982-3870-4A0E-87C6-D91BD1084789}" dt="2021-05-13T17:41:13.690" v="2"/>
          <ac:spMkLst>
            <pc:docMk/>
            <pc:sldMk cId="2034684586" sldId="289"/>
            <ac:spMk id="5" creationId="{DC1CCE30-1E0D-413B-863F-03A73F9BD65D}"/>
          </ac:spMkLst>
        </pc:spChg>
      </pc:sldChg>
      <pc:sldChg chg="addSp delSp">
        <pc:chgData name="Elekes Márton Farkas" userId="9f004d87-1fb0-4271-bcc3-a34cf81cd2d1" providerId="ADAL" clId="{4D2B6982-3870-4A0E-87C6-D91BD1084789}" dt="2021-05-13T17:41:13.690" v="2"/>
        <pc:sldMkLst>
          <pc:docMk/>
          <pc:sldMk cId="3887325669" sldId="290"/>
        </pc:sldMkLst>
        <pc:spChg chg="add del">
          <ac:chgData name="Elekes Márton Farkas" userId="9f004d87-1fb0-4271-bcc3-a34cf81cd2d1" providerId="ADAL" clId="{4D2B6982-3870-4A0E-87C6-D91BD1084789}" dt="2021-05-13T17:41:13.690" v="2"/>
          <ac:spMkLst>
            <pc:docMk/>
            <pc:sldMk cId="3887325669" sldId="290"/>
            <ac:spMk id="8" creationId="{236D1BAF-25E2-417B-A5C7-F7B8C546CD76}"/>
          </ac:spMkLst>
        </pc:spChg>
      </pc:sldChg>
      <pc:sldChg chg="addSp delSp">
        <pc:chgData name="Elekes Márton Farkas" userId="9f004d87-1fb0-4271-bcc3-a34cf81cd2d1" providerId="ADAL" clId="{4D2B6982-3870-4A0E-87C6-D91BD1084789}" dt="2021-05-13T17:41:13.690" v="2"/>
        <pc:sldMkLst>
          <pc:docMk/>
          <pc:sldMk cId="3707386997" sldId="291"/>
        </pc:sldMkLst>
        <pc:spChg chg="add del">
          <ac:chgData name="Elekes Márton Farkas" userId="9f004d87-1fb0-4271-bcc3-a34cf81cd2d1" providerId="ADAL" clId="{4D2B6982-3870-4A0E-87C6-D91BD1084789}" dt="2021-05-13T17:41:13.690" v="2"/>
          <ac:spMkLst>
            <pc:docMk/>
            <pc:sldMk cId="3707386997" sldId="291"/>
            <ac:spMk id="3" creationId="{C6FA1310-E4BD-4E69-8839-00986F7CD7F3}"/>
          </ac:spMkLst>
        </pc:spChg>
      </pc:sldChg>
      <pc:sldMasterChg chg="modSldLayout">
        <pc:chgData name="Elekes Márton Farkas" userId="9f004d87-1fb0-4271-bcc3-a34cf81cd2d1" providerId="ADAL" clId="{4D2B6982-3870-4A0E-87C6-D91BD1084789}" dt="2021-05-13T18:01:25.866" v="12" actId="1076"/>
        <pc:sldMasterMkLst>
          <pc:docMk/>
          <pc:sldMasterMk cId="946519499" sldId="2147483648"/>
        </pc:sldMasterMkLst>
        <pc:sldLayoutChg chg="delSp">
          <pc:chgData name="Elekes Márton Farkas" userId="9f004d87-1fb0-4271-bcc3-a34cf81cd2d1" providerId="ADAL" clId="{4D2B6982-3870-4A0E-87C6-D91BD1084789}" dt="2021-05-13T18:00:38.542" v="9" actId="478"/>
          <pc:sldLayoutMkLst>
            <pc:docMk/>
            <pc:sldMasterMk cId="946519499" sldId="2147483648"/>
            <pc:sldLayoutMk cId="2513483185" sldId="2147483652"/>
          </pc:sldLayoutMkLst>
          <pc:spChg chg="del">
            <ac:chgData name="Elekes Márton Farkas" userId="9f004d87-1fb0-4271-bcc3-a34cf81cd2d1" providerId="ADAL" clId="{4D2B6982-3870-4A0E-87C6-D91BD1084789}" dt="2021-05-13T18:00:38.542" v="9" actId="478"/>
            <ac:spMkLst>
              <pc:docMk/>
              <pc:sldMasterMk cId="946519499" sldId="2147483648"/>
              <pc:sldLayoutMk cId="2513483185" sldId="2147483652"/>
              <ac:spMk id="5" creationId="{00000000-0000-0000-0000-000000000000}"/>
            </ac:spMkLst>
          </pc:spChg>
        </pc:sldLayoutChg>
        <pc:sldLayoutChg chg="delSp modSp">
          <pc:chgData name="Elekes Márton Farkas" userId="9f004d87-1fb0-4271-bcc3-a34cf81cd2d1" providerId="ADAL" clId="{4D2B6982-3870-4A0E-87C6-D91BD1084789}" dt="2021-05-13T18:01:25.866" v="12" actId="1076"/>
          <pc:sldLayoutMkLst>
            <pc:docMk/>
            <pc:sldMasterMk cId="946519499" sldId="2147483648"/>
            <pc:sldLayoutMk cId="1768710773" sldId="2147483653"/>
          </pc:sldLayoutMkLst>
          <pc:spChg chg="del">
            <ac:chgData name="Elekes Márton Farkas" userId="9f004d87-1fb0-4271-bcc3-a34cf81cd2d1" providerId="ADAL" clId="{4D2B6982-3870-4A0E-87C6-D91BD1084789}" dt="2021-05-13T18:01:16.807" v="10" actId="478"/>
            <ac:spMkLst>
              <pc:docMk/>
              <pc:sldMasterMk cId="946519499" sldId="2147483648"/>
              <pc:sldLayoutMk cId="1768710773" sldId="2147483653"/>
              <ac:spMk id="7" creationId="{00000000-0000-0000-0000-000000000000}"/>
            </ac:spMkLst>
          </pc:spChg>
          <pc:spChg chg="mod">
            <ac:chgData name="Elekes Márton Farkas" userId="9f004d87-1fb0-4271-bcc3-a34cf81cd2d1" providerId="ADAL" clId="{4D2B6982-3870-4A0E-87C6-D91BD1084789}" dt="2021-05-13T18:01:25.866" v="12" actId="1076"/>
            <ac:spMkLst>
              <pc:docMk/>
              <pc:sldMasterMk cId="946519499" sldId="2147483648"/>
              <pc:sldLayoutMk cId="1768710773" sldId="2147483653"/>
              <ac:spMk id="8" creationId="{00000000-0000-0000-0000-000000000000}"/>
            </ac:spMkLst>
          </pc:spChg>
        </pc:sldLayoutChg>
      </pc:sldMasterChg>
    </pc:docChg>
  </pc:docChgLst>
  <pc:docChgLst>
    <pc:chgData name="Elekes Márton Farkas" userId="S::elekesm@edu.bme.hu::9f004d87-1fb0-4271-bcc3-a34cf81cd2d1" providerId="AD" clId="Web-{1B4EDE6C-AD50-E99F-44F5-C81192201196}"/>
    <pc:docChg chg="modSld">
      <pc:chgData name="Elekes Márton Farkas" userId="S::elekesm@edu.bme.hu::9f004d87-1fb0-4271-bcc3-a34cf81cd2d1" providerId="AD" clId="Web-{1B4EDE6C-AD50-E99F-44F5-C81192201196}" dt="2021-05-13T17:50:05.912" v="1" actId="20577"/>
      <pc:docMkLst>
        <pc:docMk/>
      </pc:docMkLst>
      <pc:sldChg chg="modSp">
        <pc:chgData name="Elekes Márton Farkas" userId="S::elekesm@edu.bme.hu::9f004d87-1fb0-4271-bcc3-a34cf81cd2d1" providerId="AD" clId="Web-{1B4EDE6C-AD50-E99F-44F5-C81192201196}" dt="2021-05-13T17:50:05.912" v="1" actId="20577"/>
        <pc:sldMkLst>
          <pc:docMk/>
          <pc:sldMk cId="1559549457" sldId="288"/>
        </pc:sldMkLst>
        <pc:spChg chg="mod">
          <ac:chgData name="Elekes Márton Farkas" userId="S::elekesm@edu.bme.hu::9f004d87-1fb0-4271-bcc3-a34cf81cd2d1" providerId="AD" clId="Web-{1B4EDE6C-AD50-E99F-44F5-C81192201196}" dt="2021-05-13T17:50:05.912" v="1" actId="20577"/>
          <ac:spMkLst>
            <pc:docMk/>
            <pc:sldMk cId="1559549457" sldId="288"/>
            <ac:spMk id="7" creationId="{4EC9187C-6232-4D84-8C48-CD05C7838B5C}"/>
          </ac:spMkLst>
        </pc:spChg>
      </pc:sldChg>
    </pc:docChg>
  </pc:docChgLst>
  <pc:docChgLst>
    <pc:chgData name="Dániel" userId="415d9580-b304-4b62-b338-5c6c17e2d4f3" providerId="ADAL" clId="{8D76CDF2-2335-499D-8034-E6CD14BD4B70}"/>
    <pc:docChg chg="undo custSel addSld delSld modSld sldOrd addSection delSection modSection">
      <pc:chgData name="Dániel" userId="415d9580-b304-4b62-b338-5c6c17e2d4f3" providerId="ADAL" clId="{8D76CDF2-2335-499D-8034-E6CD14BD4B70}" dt="2021-05-13T11:07:12.563" v="1803" actId="47"/>
      <pc:docMkLst>
        <pc:docMk/>
      </pc:docMkLst>
      <pc:sldChg chg="modSp mod">
        <pc:chgData name="Dániel" userId="415d9580-b304-4b62-b338-5c6c17e2d4f3" providerId="ADAL" clId="{8D76CDF2-2335-499D-8034-E6CD14BD4B70}" dt="2021-05-12T14:56:36.867" v="25" actId="20577"/>
        <pc:sldMkLst>
          <pc:docMk/>
          <pc:sldMk cId="2532847594" sldId="258"/>
        </pc:sldMkLst>
        <pc:spChg chg="mod">
          <ac:chgData name="Dániel" userId="415d9580-b304-4b62-b338-5c6c17e2d4f3" providerId="ADAL" clId="{8D76CDF2-2335-499D-8034-E6CD14BD4B70}" dt="2021-05-12T14:56:29.781" v="11" actId="20577"/>
          <ac:spMkLst>
            <pc:docMk/>
            <pc:sldMk cId="2532847594" sldId="258"/>
            <ac:spMk id="5" creationId="{00000000-0000-0000-0000-000000000000}"/>
          </ac:spMkLst>
        </pc:spChg>
        <pc:spChg chg="mod">
          <ac:chgData name="Dániel" userId="415d9580-b304-4b62-b338-5c6c17e2d4f3" providerId="ADAL" clId="{8D76CDF2-2335-499D-8034-E6CD14BD4B70}" dt="2021-05-12T14:56:36.867" v="25" actId="20577"/>
          <ac:spMkLst>
            <pc:docMk/>
            <pc:sldMk cId="2532847594" sldId="258"/>
            <ac:spMk id="6" creationId="{00000000-0000-0000-0000-000000000000}"/>
          </ac:spMkLst>
        </pc:spChg>
      </pc:sldChg>
      <pc:sldChg chg="del">
        <pc:chgData name="Dániel" userId="415d9580-b304-4b62-b338-5c6c17e2d4f3" providerId="ADAL" clId="{8D76CDF2-2335-499D-8034-E6CD14BD4B70}" dt="2021-05-12T15:01:39.214" v="206" actId="47"/>
        <pc:sldMkLst>
          <pc:docMk/>
          <pc:sldMk cId="4149812409" sldId="263"/>
        </pc:sldMkLst>
      </pc:sldChg>
      <pc:sldChg chg="del">
        <pc:chgData name="Dániel" userId="415d9580-b304-4b62-b338-5c6c17e2d4f3" providerId="ADAL" clId="{8D76CDF2-2335-499D-8034-E6CD14BD4B70}" dt="2021-05-12T15:01:35.182" v="205" actId="47"/>
        <pc:sldMkLst>
          <pc:docMk/>
          <pc:sldMk cId="1927823903" sldId="264"/>
        </pc:sldMkLst>
      </pc:sldChg>
      <pc:sldChg chg="modSp mod">
        <pc:chgData name="Dániel" userId="415d9580-b304-4b62-b338-5c6c17e2d4f3" providerId="ADAL" clId="{8D76CDF2-2335-499D-8034-E6CD14BD4B70}" dt="2021-05-12T15:00:02.423" v="202" actId="20577"/>
        <pc:sldMkLst>
          <pc:docMk/>
          <pc:sldMk cId="2718983737" sldId="266"/>
        </pc:sldMkLst>
        <pc:spChg chg="mod">
          <ac:chgData name="Dániel" userId="415d9580-b304-4b62-b338-5c6c17e2d4f3" providerId="ADAL" clId="{8D76CDF2-2335-499D-8034-E6CD14BD4B70}" dt="2021-05-12T15:00:02.423" v="202" actId="20577"/>
          <ac:spMkLst>
            <pc:docMk/>
            <pc:sldMk cId="2718983737" sldId="266"/>
            <ac:spMk id="3" creationId="{00000000-0000-0000-0000-000000000000}"/>
          </ac:spMkLst>
        </pc:spChg>
        <pc:spChg chg="mod">
          <ac:chgData name="Dániel" userId="415d9580-b304-4b62-b338-5c6c17e2d4f3" providerId="ADAL" clId="{8D76CDF2-2335-499D-8034-E6CD14BD4B70}" dt="2021-05-12T14:56:52.793" v="39" actId="20577"/>
          <ac:spMkLst>
            <pc:docMk/>
            <pc:sldMk cId="2718983737" sldId="266"/>
            <ac:spMk id="4" creationId="{00000000-0000-0000-0000-000000000000}"/>
          </ac:spMkLst>
        </pc:spChg>
      </pc:sldChg>
      <pc:sldChg chg="modSp mod">
        <pc:chgData name="Dániel" userId="415d9580-b304-4b62-b338-5c6c17e2d4f3" providerId="ADAL" clId="{8D76CDF2-2335-499D-8034-E6CD14BD4B70}" dt="2021-05-12T15:01:49.805" v="225" actId="20577"/>
        <pc:sldMkLst>
          <pc:docMk/>
          <pc:sldMk cId="737788289" sldId="267"/>
        </pc:sldMkLst>
        <pc:spChg chg="mod">
          <ac:chgData name="Dániel" userId="415d9580-b304-4b62-b338-5c6c17e2d4f3" providerId="ADAL" clId="{8D76CDF2-2335-499D-8034-E6CD14BD4B70}" dt="2021-05-12T15:01:49.805" v="225" actId="20577"/>
          <ac:spMkLst>
            <pc:docMk/>
            <pc:sldMk cId="737788289" sldId="267"/>
            <ac:spMk id="6" creationId="{00000000-0000-0000-0000-000000000000}"/>
          </ac:spMkLst>
        </pc:spChg>
      </pc:sldChg>
      <pc:sldChg chg="del">
        <pc:chgData name="Dániel" userId="415d9580-b304-4b62-b338-5c6c17e2d4f3" providerId="ADAL" clId="{8D76CDF2-2335-499D-8034-E6CD14BD4B70}" dt="2021-05-13T11:07:05.286" v="1800" actId="47"/>
        <pc:sldMkLst>
          <pc:docMk/>
          <pc:sldMk cId="2196334939" sldId="269"/>
        </pc:sldMkLst>
      </pc:sldChg>
      <pc:sldChg chg="del">
        <pc:chgData name="Dániel" userId="415d9580-b304-4b62-b338-5c6c17e2d4f3" providerId="ADAL" clId="{8D76CDF2-2335-499D-8034-E6CD14BD4B70}" dt="2021-05-13T11:07:01.819" v="1799" actId="47"/>
        <pc:sldMkLst>
          <pc:docMk/>
          <pc:sldMk cId="781757384" sldId="270"/>
        </pc:sldMkLst>
      </pc:sldChg>
      <pc:sldChg chg="del">
        <pc:chgData name="Dániel" userId="415d9580-b304-4b62-b338-5c6c17e2d4f3" providerId="ADAL" clId="{8D76CDF2-2335-499D-8034-E6CD14BD4B70}" dt="2021-05-13T11:07:12.563" v="1803" actId="47"/>
        <pc:sldMkLst>
          <pc:docMk/>
          <pc:sldMk cId="1977515540" sldId="271"/>
        </pc:sldMkLst>
      </pc:sldChg>
      <pc:sldChg chg="del">
        <pc:chgData name="Dániel" userId="415d9580-b304-4b62-b338-5c6c17e2d4f3" providerId="ADAL" clId="{8D76CDF2-2335-499D-8034-E6CD14BD4B70}" dt="2021-05-13T11:07:08.087" v="1801" actId="47"/>
        <pc:sldMkLst>
          <pc:docMk/>
          <pc:sldMk cId="3734089587" sldId="272"/>
        </pc:sldMkLst>
      </pc:sldChg>
      <pc:sldChg chg="del">
        <pc:chgData name="Dániel" userId="415d9580-b304-4b62-b338-5c6c17e2d4f3" providerId="ADAL" clId="{8D76CDF2-2335-499D-8034-E6CD14BD4B70}" dt="2021-05-13T11:07:11.116" v="1802" actId="47"/>
        <pc:sldMkLst>
          <pc:docMk/>
          <pc:sldMk cId="2614849465" sldId="273"/>
        </pc:sldMkLst>
      </pc:sldChg>
      <pc:sldChg chg="del">
        <pc:chgData name="Dániel" userId="415d9580-b304-4b62-b338-5c6c17e2d4f3" providerId="ADAL" clId="{8D76CDF2-2335-499D-8034-E6CD14BD4B70}" dt="2021-05-13T11:06:59.701" v="1798" actId="47"/>
        <pc:sldMkLst>
          <pc:docMk/>
          <pc:sldMk cId="2200588649" sldId="274"/>
        </pc:sldMkLst>
      </pc:sldChg>
      <pc:sldChg chg="addSp delSp modSp new mod modClrScheme chgLayout">
        <pc:chgData name="Dániel" userId="415d9580-b304-4b62-b338-5c6c17e2d4f3" providerId="ADAL" clId="{8D76CDF2-2335-499D-8034-E6CD14BD4B70}" dt="2021-05-12T15:02:20.742" v="236" actId="20577"/>
        <pc:sldMkLst>
          <pc:docMk/>
          <pc:sldMk cId="2590785631" sldId="275"/>
        </pc:sldMkLst>
        <pc:spChg chg="mod ord">
          <ac:chgData name="Dániel" userId="415d9580-b304-4b62-b338-5c6c17e2d4f3" providerId="ADAL" clId="{8D76CDF2-2335-499D-8034-E6CD14BD4B70}" dt="2021-05-12T15:01:24.181" v="204" actId="700"/>
          <ac:spMkLst>
            <pc:docMk/>
            <pc:sldMk cId="2590785631" sldId="275"/>
            <ac:spMk id="2" creationId="{38F1649C-6DEA-4625-9EA7-23F97552CAEF}"/>
          </ac:spMkLst>
        </pc:spChg>
        <pc:spChg chg="mod ord">
          <ac:chgData name="Dániel" userId="415d9580-b304-4b62-b338-5c6c17e2d4f3" providerId="ADAL" clId="{8D76CDF2-2335-499D-8034-E6CD14BD4B70}" dt="2021-05-12T15:01:24.181" v="204" actId="700"/>
          <ac:spMkLst>
            <pc:docMk/>
            <pc:sldMk cId="2590785631" sldId="275"/>
            <ac:spMk id="3" creationId="{C6F3060C-92C6-4627-94E3-2D321576250C}"/>
          </ac:spMkLst>
        </pc:spChg>
        <pc:spChg chg="del mod ord">
          <ac:chgData name="Dániel" userId="415d9580-b304-4b62-b338-5c6c17e2d4f3" providerId="ADAL" clId="{8D76CDF2-2335-499D-8034-E6CD14BD4B70}" dt="2021-05-12T15:01:24.181" v="204" actId="700"/>
          <ac:spMkLst>
            <pc:docMk/>
            <pc:sldMk cId="2590785631" sldId="275"/>
            <ac:spMk id="4" creationId="{292DEF03-AD15-4425-AE79-8B969B1FE716}"/>
          </ac:spMkLst>
        </pc:spChg>
        <pc:spChg chg="del mod ord">
          <ac:chgData name="Dániel" userId="415d9580-b304-4b62-b338-5c6c17e2d4f3" providerId="ADAL" clId="{8D76CDF2-2335-499D-8034-E6CD14BD4B70}" dt="2021-05-12T15:01:24.181" v="204" actId="700"/>
          <ac:spMkLst>
            <pc:docMk/>
            <pc:sldMk cId="2590785631" sldId="275"/>
            <ac:spMk id="5" creationId="{613F7EE9-AB39-4750-9C7B-9E28DEAA015D}"/>
          </ac:spMkLst>
        </pc:spChg>
        <pc:spChg chg="add mod ord">
          <ac:chgData name="Dániel" userId="415d9580-b304-4b62-b338-5c6c17e2d4f3" providerId="ADAL" clId="{8D76CDF2-2335-499D-8034-E6CD14BD4B70}" dt="2021-05-12T15:02:20.742" v="236" actId="20577"/>
          <ac:spMkLst>
            <pc:docMk/>
            <pc:sldMk cId="2590785631" sldId="275"/>
            <ac:spMk id="6" creationId="{157CA80F-FAFC-4328-9609-3365651C2E3B}"/>
          </ac:spMkLst>
        </pc:spChg>
        <pc:spChg chg="add mod ord">
          <ac:chgData name="Dániel" userId="415d9580-b304-4b62-b338-5c6c17e2d4f3" providerId="ADAL" clId="{8D76CDF2-2335-499D-8034-E6CD14BD4B70}" dt="2021-05-12T15:01:24.181" v="204" actId="700"/>
          <ac:spMkLst>
            <pc:docMk/>
            <pc:sldMk cId="2590785631" sldId="275"/>
            <ac:spMk id="7" creationId="{CFC88DA8-487A-4736-A702-856FD2CD797F}"/>
          </ac:spMkLst>
        </pc:spChg>
      </pc:sldChg>
      <pc:sldChg chg="modSp new mod modNotesTx">
        <pc:chgData name="Dániel" userId="415d9580-b304-4b62-b338-5c6c17e2d4f3" providerId="ADAL" clId="{8D76CDF2-2335-499D-8034-E6CD14BD4B70}" dt="2021-05-12T15:39:09.757" v="1010" actId="20577"/>
        <pc:sldMkLst>
          <pc:docMk/>
          <pc:sldMk cId="2470996466" sldId="276"/>
        </pc:sldMkLst>
        <pc:spChg chg="mod">
          <ac:chgData name="Dániel" userId="415d9580-b304-4b62-b338-5c6c17e2d4f3" providerId="ADAL" clId="{8D76CDF2-2335-499D-8034-E6CD14BD4B70}" dt="2021-05-12T15:02:33.970" v="254" actId="20577"/>
          <ac:spMkLst>
            <pc:docMk/>
            <pc:sldMk cId="2470996466" sldId="276"/>
            <ac:spMk id="2" creationId="{FDCC73E1-A3AC-4D9B-818A-5838AEDA788B}"/>
          </ac:spMkLst>
        </pc:spChg>
      </pc:sldChg>
      <pc:sldChg chg="modSp new mod">
        <pc:chgData name="Dániel" userId="415d9580-b304-4b62-b338-5c6c17e2d4f3" providerId="ADAL" clId="{8D76CDF2-2335-499D-8034-E6CD14BD4B70}" dt="2021-05-12T15:02:59.787" v="271" actId="255"/>
        <pc:sldMkLst>
          <pc:docMk/>
          <pc:sldMk cId="1390040522" sldId="277"/>
        </pc:sldMkLst>
        <pc:spChg chg="mod">
          <ac:chgData name="Dániel" userId="415d9580-b304-4b62-b338-5c6c17e2d4f3" providerId="ADAL" clId="{8D76CDF2-2335-499D-8034-E6CD14BD4B70}" dt="2021-05-12T15:02:59.787" v="271" actId="255"/>
          <ac:spMkLst>
            <pc:docMk/>
            <pc:sldMk cId="1390040522" sldId="277"/>
            <ac:spMk id="2" creationId="{C207BD3D-BE39-4F0D-9F8F-EE6B970CD669}"/>
          </ac:spMkLst>
        </pc:spChg>
      </pc:sldChg>
      <pc:sldChg chg="addSp delSp modSp new mod modClrScheme chgLayout">
        <pc:chgData name="Dániel" userId="415d9580-b304-4b62-b338-5c6c17e2d4f3" providerId="ADAL" clId="{8D76CDF2-2335-499D-8034-E6CD14BD4B70}" dt="2021-05-13T11:04:43.082" v="1760" actId="1076"/>
        <pc:sldMkLst>
          <pc:docMk/>
          <pc:sldMk cId="66730882" sldId="278"/>
        </pc:sldMkLst>
        <pc:spChg chg="del mod ord">
          <ac:chgData name="Dániel" userId="415d9580-b304-4b62-b338-5c6c17e2d4f3" providerId="ADAL" clId="{8D76CDF2-2335-499D-8034-E6CD14BD4B70}" dt="2021-05-12T15:03:23.620" v="273" actId="700"/>
          <ac:spMkLst>
            <pc:docMk/>
            <pc:sldMk cId="66730882" sldId="278"/>
            <ac:spMk id="2" creationId="{EAE052EE-8B12-4E0D-9A18-2BFBEA326615}"/>
          </ac:spMkLst>
        </pc:spChg>
        <pc:spChg chg="del mod ord">
          <ac:chgData name="Dániel" userId="415d9580-b304-4b62-b338-5c6c17e2d4f3" providerId="ADAL" clId="{8D76CDF2-2335-499D-8034-E6CD14BD4B70}" dt="2021-05-12T15:03:23.620" v="273" actId="700"/>
          <ac:spMkLst>
            <pc:docMk/>
            <pc:sldMk cId="66730882" sldId="278"/>
            <ac:spMk id="3" creationId="{F80E67D9-3B20-40B4-B2ED-EFDC29D63E67}"/>
          </ac:spMkLst>
        </pc:spChg>
        <pc:spChg chg="mod ord">
          <ac:chgData name="Dániel" userId="415d9580-b304-4b62-b338-5c6c17e2d4f3" providerId="ADAL" clId="{8D76CDF2-2335-499D-8034-E6CD14BD4B70}" dt="2021-05-12T15:03:23.620" v="273" actId="700"/>
          <ac:spMkLst>
            <pc:docMk/>
            <pc:sldMk cId="66730882" sldId="278"/>
            <ac:spMk id="4" creationId="{94204E1D-D678-481D-AC3A-C01A63A04EF5}"/>
          </ac:spMkLst>
        </pc:spChg>
        <pc:spChg chg="mod ord">
          <ac:chgData name="Dániel" userId="415d9580-b304-4b62-b338-5c6c17e2d4f3" providerId="ADAL" clId="{8D76CDF2-2335-499D-8034-E6CD14BD4B70}" dt="2021-05-12T15:03:23.620" v="273" actId="700"/>
          <ac:spMkLst>
            <pc:docMk/>
            <pc:sldMk cId="66730882" sldId="278"/>
            <ac:spMk id="5" creationId="{F12B4E6E-718F-4ECA-973E-8C4AE395F275}"/>
          </ac:spMkLst>
        </pc:spChg>
        <pc:spChg chg="add mod ord">
          <ac:chgData name="Dániel" userId="415d9580-b304-4b62-b338-5c6c17e2d4f3" providerId="ADAL" clId="{8D76CDF2-2335-499D-8034-E6CD14BD4B70}" dt="2021-05-12T15:06:26.163" v="373" actId="20577"/>
          <ac:spMkLst>
            <pc:docMk/>
            <pc:sldMk cId="66730882" sldId="278"/>
            <ac:spMk id="6" creationId="{A033B417-94A9-4498-B536-E498C62A9345}"/>
          </ac:spMkLst>
        </pc:spChg>
        <pc:spChg chg="add mod ord">
          <ac:chgData name="Dániel" userId="415d9580-b304-4b62-b338-5c6c17e2d4f3" providerId="ADAL" clId="{8D76CDF2-2335-499D-8034-E6CD14BD4B70}" dt="2021-05-13T11:04:30.595" v="1759" actId="790"/>
          <ac:spMkLst>
            <pc:docMk/>
            <pc:sldMk cId="66730882" sldId="278"/>
            <ac:spMk id="7" creationId="{C7139985-FD5A-4922-82F5-F39B3A524171}"/>
          </ac:spMkLst>
        </pc:spChg>
        <pc:picChg chg="add mod">
          <ac:chgData name="Dániel" userId="415d9580-b304-4b62-b338-5c6c17e2d4f3" providerId="ADAL" clId="{8D76CDF2-2335-499D-8034-E6CD14BD4B70}" dt="2021-05-13T11:04:43.082" v="1760" actId="1076"/>
          <ac:picMkLst>
            <pc:docMk/>
            <pc:sldMk cId="66730882" sldId="278"/>
            <ac:picMk id="8" creationId="{4CD19C30-5378-40C4-AD9F-E5FDB590F5EE}"/>
          </ac:picMkLst>
        </pc:picChg>
      </pc:sldChg>
      <pc:sldChg chg="modSp add mod ord">
        <pc:chgData name="Dániel" userId="415d9580-b304-4b62-b338-5c6c17e2d4f3" providerId="ADAL" clId="{8D76CDF2-2335-499D-8034-E6CD14BD4B70}" dt="2021-05-12T15:05:58.121" v="355" actId="20577"/>
        <pc:sldMkLst>
          <pc:docMk/>
          <pc:sldMk cId="3727127533" sldId="279"/>
        </pc:sldMkLst>
        <pc:spChg chg="mod">
          <ac:chgData name="Dániel" userId="415d9580-b304-4b62-b338-5c6c17e2d4f3" providerId="ADAL" clId="{8D76CDF2-2335-499D-8034-E6CD14BD4B70}" dt="2021-05-12T15:04:48.318" v="284" actId="20577"/>
          <ac:spMkLst>
            <pc:docMk/>
            <pc:sldMk cId="3727127533" sldId="279"/>
            <ac:spMk id="7" creationId="{00000000-0000-0000-0000-000000000000}"/>
          </ac:spMkLst>
        </pc:spChg>
        <pc:graphicFrameChg chg="mod">
          <ac:chgData name="Dániel" userId="415d9580-b304-4b62-b338-5c6c17e2d4f3" providerId="ADAL" clId="{8D76CDF2-2335-499D-8034-E6CD14BD4B70}" dt="2021-05-12T15:05:58.121" v="355" actId="20577"/>
          <ac:graphicFrameMkLst>
            <pc:docMk/>
            <pc:sldMk cId="3727127533" sldId="279"/>
            <ac:graphicFrameMk id="9" creationId="{00000000-0000-0000-0000-000000000000}"/>
          </ac:graphicFrameMkLst>
        </pc:graphicFrameChg>
      </pc:sldChg>
      <pc:sldChg chg="addSp delSp modSp new mod modClrScheme chgLayout">
        <pc:chgData name="Dániel" userId="415d9580-b304-4b62-b338-5c6c17e2d4f3" providerId="ADAL" clId="{8D76CDF2-2335-499D-8034-E6CD14BD4B70}" dt="2021-05-13T11:05:08.454" v="1797" actId="15"/>
        <pc:sldMkLst>
          <pc:docMk/>
          <pc:sldMk cId="2112995115" sldId="280"/>
        </pc:sldMkLst>
        <pc:spChg chg="mod ord">
          <ac:chgData name="Dániel" userId="415d9580-b304-4b62-b338-5c6c17e2d4f3" providerId="ADAL" clId="{8D76CDF2-2335-499D-8034-E6CD14BD4B70}" dt="2021-05-12T15:15:41.084" v="594" actId="700"/>
          <ac:spMkLst>
            <pc:docMk/>
            <pc:sldMk cId="2112995115" sldId="280"/>
            <ac:spMk id="2" creationId="{2DC5AA92-662C-4073-9693-401D925587DC}"/>
          </ac:spMkLst>
        </pc:spChg>
        <pc:spChg chg="mod ord">
          <ac:chgData name="Dániel" userId="415d9580-b304-4b62-b338-5c6c17e2d4f3" providerId="ADAL" clId="{8D76CDF2-2335-499D-8034-E6CD14BD4B70}" dt="2021-05-12T15:15:41.084" v="594" actId="700"/>
          <ac:spMkLst>
            <pc:docMk/>
            <pc:sldMk cId="2112995115" sldId="280"/>
            <ac:spMk id="3" creationId="{87E4DDDA-637E-459E-B433-DF5AF19ABACE}"/>
          </ac:spMkLst>
        </pc:spChg>
        <pc:spChg chg="del mod ord">
          <ac:chgData name="Dániel" userId="415d9580-b304-4b62-b338-5c6c17e2d4f3" providerId="ADAL" clId="{8D76CDF2-2335-499D-8034-E6CD14BD4B70}" dt="2021-05-12T15:10:28.492" v="474" actId="700"/>
          <ac:spMkLst>
            <pc:docMk/>
            <pc:sldMk cId="2112995115" sldId="280"/>
            <ac:spMk id="4" creationId="{6B83391A-BC8B-4B63-8070-2FA4DC3FB36D}"/>
          </ac:spMkLst>
        </pc:spChg>
        <pc:spChg chg="del mod ord">
          <ac:chgData name="Dániel" userId="415d9580-b304-4b62-b338-5c6c17e2d4f3" providerId="ADAL" clId="{8D76CDF2-2335-499D-8034-E6CD14BD4B70}" dt="2021-05-12T15:10:28.492" v="474" actId="700"/>
          <ac:spMkLst>
            <pc:docMk/>
            <pc:sldMk cId="2112995115" sldId="280"/>
            <ac:spMk id="5" creationId="{02677FBC-D04D-490A-B0B9-3BEF0C179711}"/>
          </ac:spMkLst>
        </pc:spChg>
        <pc:spChg chg="add mod ord">
          <ac:chgData name="Dániel" userId="415d9580-b304-4b62-b338-5c6c17e2d4f3" providerId="ADAL" clId="{8D76CDF2-2335-499D-8034-E6CD14BD4B70}" dt="2021-05-12T15:31:48.179" v="790" actId="20577"/>
          <ac:spMkLst>
            <pc:docMk/>
            <pc:sldMk cId="2112995115" sldId="280"/>
            <ac:spMk id="6" creationId="{12D00621-F40A-4C17-8537-C063D119E36F}"/>
          </ac:spMkLst>
        </pc:spChg>
        <pc:spChg chg="add mod ord">
          <ac:chgData name="Dániel" userId="415d9580-b304-4b62-b338-5c6c17e2d4f3" providerId="ADAL" clId="{8D76CDF2-2335-499D-8034-E6CD14BD4B70}" dt="2021-05-13T11:05:08.454" v="1797" actId="15"/>
          <ac:spMkLst>
            <pc:docMk/>
            <pc:sldMk cId="2112995115" sldId="280"/>
            <ac:spMk id="7" creationId="{8786E6D0-145F-45E1-A163-09F363794974}"/>
          </ac:spMkLst>
        </pc:spChg>
        <pc:spChg chg="add del mod ord">
          <ac:chgData name="Dániel" userId="415d9580-b304-4b62-b338-5c6c17e2d4f3" providerId="ADAL" clId="{8D76CDF2-2335-499D-8034-E6CD14BD4B70}" dt="2021-05-12T15:15:41.084" v="594" actId="700"/>
          <ac:spMkLst>
            <pc:docMk/>
            <pc:sldMk cId="2112995115" sldId="280"/>
            <ac:spMk id="8" creationId="{7D7DBEB3-2BBE-4943-B19C-A08AC84E4267}"/>
          </ac:spMkLst>
        </pc:spChg>
        <pc:spChg chg="add del mod ord">
          <ac:chgData name="Dániel" userId="415d9580-b304-4b62-b338-5c6c17e2d4f3" providerId="ADAL" clId="{8D76CDF2-2335-499D-8034-E6CD14BD4B70}" dt="2021-05-12T15:16:14.188" v="632" actId="478"/>
          <ac:spMkLst>
            <pc:docMk/>
            <pc:sldMk cId="2112995115" sldId="280"/>
            <ac:spMk id="9" creationId="{E2D07AD7-2EC7-492E-87D0-7B0E65EADB64}"/>
          </ac:spMkLst>
        </pc:spChg>
        <pc:spChg chg="add del mod ord">
          <ac:chgData name="Dániel" userId="415d9580-b304-4b62-b338-5c6c17e2d4f3" providerId="ADAL" clId="{8D76CDF2-2335-499D-8034-E6CD14BD4B70}" dt="2021-05-12T15:15:41.084" v="594" actId="700"/>
          <ac:spMkLst>
            <pc:docMk/>
            <pc:sldMk cId="2112995115" sldId="280"/>
            <ac:spMk id="10" creationId="{EB02C22A-07CE-4050-886D-B95717F5C0F4}"/>
          </ac:spMkLst>
        </pc:spChg>
      </pc:sldChg>
      <pc:sldChg chg="addSp delSp modSp new mod modClrScheme chgLayout">
        <pc:chgData name="Dániel" userId="415d9580-b304-4b62-b338-5c6c17e2d4f3" providerId="ADAL" clId="{8D76CDF2-2335-499D-8034-E6CD14BD4B70}" dt="2021-05-12T15:15:10.730" v="584" actId="20577"/>
        <pc:sldMkLst>
          <pc:docMk/>
          <pc:sldMk cId="3671247004" sldId="281"/>
        </pc:sldMkLst>
        <pc:spChg chg="del mod ord">
          <ac:chgData name="Dániel" userId="415d9580-b304-4b62-b338-5c6c17e2d4f3" providerId="ADAL" clId="{8D76CDF2-2335-499D-8034-E6CD14BD4B70}" dt="2021-05-12T15:14:16.581" v="517" actId="700"/>
          <ac:spMkLst>
            <pc:docMk/>
            <pc:sldMk cId="3671247004" sldId="281"/>
            <ac:spMk id="2" creationId="{1DC7EB60-AB0C-4B7D-83D9-1F9F681757CF}"/>
          </ac:spMkLst>
        </pc:spChg>
        <pc:spChg chg="del">
          <ac:chgData name="Dániel" userId="415d9580-b304-4b62-b338-5c6c17e2d4f3" providerId="ADAL" clId="{8D76CDF2-2335-499D-8034-E6CD14BD4B70}" dt="2021-05-12T15:14:16.581" v="517" actId="700"/>
          <ac:spMkLst>
            <pc:docMk/>
            <pc:sldMk cId="3671247004" sldId="281"/>
            <ac:spMk id="3" creationId="{596FCBC7-1800-4EED-B67A-3F9A017E977D}"/>
          </ac:spMkLst>
        </pc:spChg>
        <pc:spChg chg="del mod ord">
          <ac:chgData name="Dániel" userId="415d9580-b304-4b62-b338-5c6c17e2d4f3" providerId="ADAL" clId="{8D76CDF2-2335-499D-8034-E6CD14BD4B70}" dt="2021-05-12T15:14:16.581" v="517" actId="700"/>
          <ac:spMkLst>
            <pc:docMk/>
            <pc:sldMk cId="3671247004" sldId="281"/>
            <ac:spMk id="4" creationId="{37F16F4D-9D8F-4CEB-B624-127AECBB926E}"/>
          </ac:spMkLst>
        </pc:spChg>
        <pc:spChg chg="del">
          <ac:chgData name="Dániel" userId="415d9580-b304-4b62-b338-5c6c17e2d4f3" providerId="ADAL" clId="{8D76CDF2-2335-499D-8034-E6CD14BD4B70}" dt="2021-05-12T15:14:16.581" v="517" actId="700"/>
          <ac:spMkLst>
            <pc:docMk/>
            <pc:sldMk cId="3671247004" sldId="281"/>
            <ac:spMk id="5" creationId="{BA44C840-05DB-4D61-B144-7A1A6D5D4019}"/>
          </ac:spMkLst>
        </pc:spChg>
        <pc:spChg chg="del">
          <ac:chgData name="Dániel" userId="415d9580-b304-4b62-b338-5c6c17e2d4f3" providerId="ADAL" clId="{8D76CDF2-2335-499D-8034-E6CD14BD4B70}" dt="2021-05-12T15:14:16.581" v="517" actId="700"/>
          <ac:spMkLst>
            <pc:docMk/>
            <pc:sldMk cId="3671247004" sldId="281"/>
            <ac:spMk id="6" creationId="{343D2B8C-7EB9-42FB-80EB-B6FB9969288A}"/>
          </ac:spMkLst>
        </pc:spChg>
        <pc:spChg chg="mod ord">
          <ac:chgData name="Dániel" userId="415d9580-b304-4b62-b338-5c6c17e2d4f3" providerId="ADAL" clId="{8D76CDF2-2335-499D-8034-E6CD14BD4B70}" dt="2021-05-12T15:14:16.581" v="517" actId="700"/>
          <ac:spMkLst>
            <pc:docMk/>
            <pc:sldMk cId="3671247004" sldId="281"/>
            <ac:spMk id="7" creationId="{0FEF058F-4BAA-44C2-9C2F-A84E1264E541}"/>
          </ac:spMkLst>
        </pc:spChg>
        <pc:spChg chg="mod ord">
          <ac:chgData name="Dániel" userId="415d9580-b304-4b62-b338-5c6c17e2d4f3" providerId="ADAL" clId="{8D76CDF2-2335-499D-8034-E6CD14BD4B70}" dt="2021-05-12T15:14:16.581" v="517" actId="700"/>
          <ac:spMkLst>
            <pc:docMk/>
            <pc:sldMk cId="3671247004" sldId="281"/>
            <ac:spMk id="8" creationId="{FFEAF74C-9CA3-4EF8-B78D-C6F0BB1A081F}"/>
          </ac:spMkLst>
        </pc:spChg>
        <pc:spChg chg="add mod ord">
          <ac:chgData name="Dániel" userId="415d9580-b304-4b62-b338-5c6c17e2d4f3" providerId="ADAL" clId="{8D76CDF2-2335-499D-8034-E6CD14BD4B70}" dt="2021-05-12T15:15:10.730" v="584" actId="20577"/>
          <ac:spMkLst>
            <pc:docMk/>
            <pc:sldMk cId="3671247004" sldId="281"/>
            <ac:spMk id="9" creationId="{0076D02B-5BEE-44B2-9752-C27D6D5735D0}"/>
          </ac:spMkLst>
        </pc:spChg>
        <pc:spChg chg="add mod ord">
          <ac:chgData name="Dániel" userId="415d9580-b304-4b62-b338-5c6c17e2d4f3" providerId="ADAL" clId="{8D76CDF2-2335-499D-8034-E6CD14BD4B70}" dt="2021-05-12T15:14:16.581" v="517" actId="700"/>
          <ac:spMkLst>
            <pc:docMk/>
            <pc:sldMk cId="3671247004" sldId="281"/>
            <ac:spMk id="10" creationId="{B2B2478A-2C1B-4912-A250-F8B29600ECFA}"/>
          </ac:spMkLst>
        </pc:spChg>
      </pc:sldChg>
      <pc:sldChg chg="modSp new mod">
        <pc:chgData name="Dániel" userId="415d9580-b304-4b62-b338-5c6c17e2d4f3" providerId="ADAL" clId="{8D76CDF2-2335-499D-8034-E6CD14BD4B70}" dt="2021-05-12T15:15:18.031" v="593" actId="20577"/>
        <pc:sldMkLst>
          <pc:docMk/>
          <pc:sldMk cId="3556070941" sldId="282"/>
        </pc:sldMkLst>
        <pc:spChg chg="mod">
          <ac:chgData name="Dániel" userId="415d9580-b304-4b62-b338-5c6c17e2d4f3" providerId="ADAL" clId="{8D76CDF2-2335-499D-8034-E6CD14BD4B70}" dt="2021-05-12T15:15:18.031" v="593" actId="20577"/>
          <ac:spMkLst>
            <pc:docMk/>
            <pc:sldMk cId="3556070941" sldId="282"/>
            <ac:spMk id="5" creationId="{C241FA85-F478-42E3-BC37-496E97EDB1FC}"/>
          </ac:spMkLst>
        </pc:spChg>
      </pc:sldChg>
      <pc:sldChg chg="modSp new mod">
        <pc:chgData name="Dániel" userId="415d9580-b304-4b62-b338-5c6c17e2d4f3" providerId="ADAL" clId="{8D76CDF2-2335-499D-8034-E6CD14BD4B70}" dt="2021-05-12T15:32:28.468" v="836" actId="20577"/>
        <pc:sldMkLst>
          <pc:docMk/>
          <pc:sldMk cId="2078107844" sldId="283"/>
        </pc:sldMkLst>
        <pc:spChg chg="mod">
          <ac:chgData name="Dániel" userId="415d9580-b304-4b62-b338-5c6c17e2d4f3" providerId="ADAL" clId="{8D76CDF2-2335-499D-8034-E6CD14BD4B70}" dt="2021-05-12T15:32:28.468" v="836" actId="20577"/>
          <ac:spMkLst>
            <pc:docMk/>
            <pc:sldMk cId="2078107844" sldId="283"/>
            <ac:spMk id="4" creationId="{13223CD1-5E5B-48AC-A248-4158268BC6D1}"/>
          </ac:spMkLst>
        </pc:spChg>
        <pc:spChg chg="mod">
          <ac:chgData name="Dániel" userId="415d9580-b304-4b62-b338-5c6c17e2d4f3" providerId="ADAL" clId="{8D76CDF2-2335-499D-8034-E6CD14BD4B70}" dt="2021-05-12T15:16:01.599" v="629" actId="20577"/>
          <ac:spMkLst>
            <pc:docMk/>
            <pc:sldMk cId="2078107844" sldId="283"/>
            <ac:spMk id="5" creationId="{3DEBD2EA-3216-4BAF-95C2-CB40A8AF59F8}"/>
          </ac:spMkLst>
        </pc:spChg>
      </pc:sldChg>
      <pc:sldChg chg="modSp new mod">
        <pc:chgData name="Dániel" userId="415d9580-b304-4b62-b338-5c6c17e2d4f3" providerId="ADAL" clId="{8D76CDF2-2335-499D-8034-E6CD14BD4B70}" dt="2021-05-12T15:38:47.780" v="987" actId="20577"/>
        <pc:sldMkLst>
          <pc:docMk/>
          <pc:sldMk cId="1373574467" sldId="284"/>
        </pc:sldMkLst>
        <pc:spChg chg="mod">
          <ac:chgData name="Dániel" userId="415d9580-b304-4b62-b338-5c6c17e2d4f3" providerId="ADAL" clId="{8D76CDF2-2335-499D-8034-E6CD14BD4B70}" dt="2021-05-12T15:38:47.780" v="987" actId="20577"/>
          <ac:spMkLst>
            <pc:docMk/>
            <pc:sldMk cId="1373574467" sldId="284"/>
            <ac:spMk id="4" creationId="{816D7A99-1C0A-4EDE-AD67-D5AFFB445A37}"/>
          </ac:spMkLst>
        </pc:spChg>
        <pc:spChg chg="mod">
          <ac:chgData name="Dániel" userId="415d9580-b304-4b62-b338-5c6c17e2d4f3" providerId="ADAL" clId="{8D76CDF2-2335-499D-8034-E6CD14BD4B70}" dt="2021-05-12T15:35:29.472" v="853" actId="20577"/>
          <ac:spMkLst>
            <pc:docMk/>
            <pc:sldMk cId="1373574467" sldId="284"/>
            <ac:spMk id="5" creationId="{545EA018-1C09-497D-AB9A-882FB156DDF9}"/>
          </ac:spMkLst>
        </pc:spChg>
      </pc:sldChg>
      <pc:sldChg chg="addSp delSp modSp new mod modClrScheme chgLayout">
        <pc:chgData name="Dániel" userId="415d9580-b304-4b62-b338-5c6c17e2d4f3" providerId="ADAL" clId="{8D76CDF2-2335-499D-8034-E6CD14BD4B70}" dt="2021-05-12T15:36:40.498" v="923" actId="20577"/>
        <pc:sldMkLst>
          <pc:docMk/>
          <pc:sldMk cId="88876937" sldId="285"/>
        </pc:sldMkLst>
        <pc:spChg chg="mod ord">
          <ac:chgData name="Dániel" userId="415d9580-b304-4b62-b338-5c6c17e2d4f3" providerId="ADAL" clId="{8D76CDF2-2335-499D-8034-E6CD14BD4B70}" dt="2021-05-12T15:36:25.333" v="915" actId="700"/>
          <ac:spMkLst>
            <pc:docMk/>
            <pc:sldMk cId="88876937" sldId="285"/>
            <ac:spMk id="2" creationId="{07910DAF-6C3F-4A0D-89FD-178BC9A29252}"/>
          </ac:spMkLst>
        </pc:spChg>
        <pc:spChg chg="mod ord">
          <ac:chgData name="Dániel" userId="415d9580-b304-4b62-b338-5c6c17e2d4f3" providerId="ADAL" clId="{8D76CDF2-2335-499D-8034-E6CD14BD4B70}" dt="2021-05-12T15:36:25.333" v="915" actId="700"/>
          <ac:spMkLst>
            <pc:docMk/>
            <pc:sldMk cId="88876937" sldId="285"/>
            <ac:spMk id="3" creationId="{CFED38F5-3CF4-420F-AFD4-906DA7D1AE88}"/>
          </ac:spMkLst>
        </pc:spChg>
        <pc:spChg chg="del mod ord">
          <ac:chgData name="Dániel" userId="415d9580-b304-4b62-b338-5c6c17e2d4f3" providerId="ADAL" clId="{8D76CDF2-2335-499D-8034-E6CD14BD4B70}" dt="2021-05-12T15:36:25.333" v="915" actId="700"/>
          <ac:spMkLst>
            <pc:docMk/>
            <pc:sldMk cId="88876937" sldId="285"/>
            <ac:spMk id="4" creationId="{86CB012E-3956-4811-972B-130D07A48442}"/>
          </ac:spMkLst>
        </pc:spChg>
        <pc:spChg chg="del mod ord">
          <ac:chgData name="Dániel" userId="415d9580-b304-4b62-b338-5c6c17e2d4f3" providerId="ADAL" clId="{8D76CDF2-2335-499D-8034-E6CD14BD4B70}" dt="2021-05-12T15:36:25.333" v="915" actId="700"/>
          <ac:spMkLst>
            <pc:docMk/>
            <pc:sldMk cId="88876937" sldId="285"/>
            <ac:spMk id="5" creationId="{8AE8E4AD-5D5D-4E4B-A91F-E4403DECC883}"/>
          </ac:spMkLst>
        </pc:spChg>
        <pc:spChg chg="add mod ord">
          <ac:chgData name="Dániel" userId="415d9580-b304-4b62-b338-5c6c17e2d4f3" providerId="ADAL" clId="{8D76CDF2-2335-499D-8034-E6CD14BD4B70}" dt="2021-05-12T15:36:40.498" v="923" actId="20577"/>
          <ac:spMkLst>
            <pc:docMk/>
            <pc:sldMk cId="88876937" sldId="285"/>
            <ac:spMk id="6" creationId="{5F1AEAB1-9F57-40F1-BE31-DE94A8D0558B}"/>
          </ac:spMkLst>
        </pc:spChg>
        <pc:spChg chg="add mod ord">
          <ac:chgData name="Dániel" userId="415d9580-b304-4b62-b338-5c6c17e2d4f3" providerId="ADAL" clId="{8D76CDF2-2335-499D-8034-E6CD14BD4B70}" dt="2021-05-12T15:36:25.333" v="915" actId="700"/>
          <ac:spMkLst>
            <pc:docMk/>
            <pc:sldMk cId="88876937" sldId="285"/>
            <ac:spMk id="7" creationId="{92C94E6D-B554-4DF1-A4C2-2F54741358BA}"/>
          </ac:spMkLst>
        </pc:spChg>
        <pc:spChg chg="add mod ord">
          <ac:chgData name="Dániel" userId="415d9580-b304-4b62-b338-5c6c17e2d4f3" providerId="ADAL" clId="{8D76CDF2-2335-499D-8034-E6CD14BD4B70}" dt="2021-05-12T15:36:25.333" v="915" actId="700"/>
          <ac:spMkLst>
            <pc:docMk/>
            <pc:sldMk cId="88876937" sldId="285"/>
            <ac:spMk id="8" creationId="{1E66557C-64AB-4BF6-BD7C-CB29AA9E0F5B}"/>
          </ac:spMkLst>
        </pc:spChg>
        <pc:spChg chg="add mod ord">
          <ac:chgData name="Dániel" userId="415d9580-b304-4b62-b338-5c6c17e2d4f3" providerId="ADAL" clId="{8D76CDF2-2335-499D-8034-E6CD14BD4B70}" dt="2021-05-12T15:36:25.333" v="915" actId="700"/>
          <ac:spMkLst>
            <pc:docMk/>
            <pc:sldMk cId="88876937" sldId="285"/>
            <ac:spMk id="9" creationId="{BD14C52B-9CD2-4A2D-8CD0-75B7ADBE469B}"/>
          </ac:spMkLst>
        </pc:spChg>
        <pc:spChg chg="add mod ord">
          <ac:chgData name="Dániel" userId="415d9580-b304-4b62-b338-5c6c17e2d4f3" providerId="ADAL" clId="{8D76CDF2-2335-499D-8034-E6CD14BD4B70}" dt="2021-05-12T15:36:25.333" v="915" actId="700"/>
          <ac:spMkLst>
            <pc:docMk/>
            <pc:sldMk cId="88876937" sldId="285"/>
            <ac:spMk id="10" creationId="{E60498BB-8679-4719-B900-A5882E14E4A3}"/>
          </ac:spMkLst>
        </pc:spChg>
      </pc:sldChg>
      <pc:sldChg chg="addSp delSp modSp new del mod modClrScheme chgLayout">
        <pc:chgData name="Dániel" userId="415d9580-b304-4b62-b338-5c6c17e2d4f3" providerId="ADAL" clId="{8D76CDF2-2335-499D-8034-E6CD14BD4B70}" dt="2021-05-13T10:39:40.773" v="1383" actId="47"/>
        <pc:sldMkLst>
          <pc:docMk/>
          <pc:sldMk cId="2980025085" sldId="286"/>
        </pc:sldMkLst>
        <pc:spChg chg="del mod ord">
          <ac:chgData name="Dániel" userId="415d9580-b304-4b62-b338-5c6c17e2d4f3" providerId="ADAL" clId="{8D76CDF2-2335-499D-8034-E6CD14BD4B70}" dt="2021-05-13T10:29:49.108" v="1012" actId="700"/>
          <ac:spMkLst>
            <pc:docMk/>
            <pc:sldMk cId="2980025085" sldId="286"/>
            <ac:spMk id="2" creationId="{5CD2EACA-3540-4314-9052-619E20943AE8}"/>
          </ac:spMkLst>
        </pc:spChg>
        <pc:spChg chg="del mod ord">
          <ac:chgData name="Dániel" userId="415d9580-b304-4b62-b338-5c6c17e2d4f3" providerId="ADAL" clId="{8D76CDF2-2335-499D-8034-E6CD14BD4B70}" dt="2021-05-13T10:29:49.108" v="1012" actId="700"/>
          <ac:spMkLst>
            <pc:docMk/>
            <pc:sldMk cId="2980025085" sldId="286"/>
            <ac:spMk id="3" creationId="{9BC5DACB-980C-4E60-A490-9804157EF568}"/>
          </ac:spMkLst>
        </pc:spChg>
        <pc:spChg chg="mod ord">
          <ac:chgData name="Dániel" userId="415d9580-b304-4b62-b338-5c6c17e2d4f3" providerId="ADAL" clId="{8D76CDF2-2335-499D-8034-E6CD14BD4B70}" dt="2021-05-13T10:29:49.108" v="1012" actId="700"/>
          <ac:spMkLst>
            <pc:docMk/>
            <pc:sldMk cId="2980025085" sldId="286"/>
            <ac:spMk id="4" creationId="{26B73938-5054-4EBE-B2D1-C3321FEE7FC6}"/>
          </ac:spMkLst>
        </pc:spChg>
        <pc:spChg chg="mod ord">
          <ac:chgData name="Dániel" userId="415d9580-b304-4b62-b338-5c6c17e2d4f3" providerId="ADAL" clId="{8D76CDF2-2335-499D-8034-E6CD14BD4B70}" dt="2021-05-13T10:29:49.108" v="1012" actId="700"/>
          <ac:spMkLst>
            <pc:docMk/>
            <pc:sldMk cId="2980025085" sldId="286"/>
            <ac:spMk id="5" creationId="{FF93B314-7B50-4347-997C-12B8AACC6E9D}"/>
          </ac:spMkLst>
        </pc:spChg>
        <pc:spChg chg="add mod ord">
          <ac:chgData name="Dániel" userId="415d9580-b304-4b62-b338-5c6c17e2d4f3" providerId="ADAL" clId="{8D76CDF2-2335-499D-8034-E6CD14BD4B70}" dt="2021-05-13T10:30:02.159" v="1038" actId="20577"/>
          <ac:spMkLst>
            <pc:docMk/>
            <pc:sldMk cId="2980025085" sldId="286"/>
            <ac:spMk id="6" creationId="{174F063E-93D9-497D-87E2-91BAEEB529C7}"/>
          </ac:spMkLst>
        </pc:spChg>
        <pc:spChg chg="add mod ord">
          <ac:chgData name="Dániel" userId="415d9580-b304-4b62-b338-5c6c17e2d4f3" providerId="ADAL" clId="{8D76CDF2-2335-499D-8034-E6CD14BD4B70}" dt="2021-05-13T10:29:49.108" v="1012" actId="700"/>
          <ac:spMkLst>
            <pc:docMk/>
            <pc:sldMk cId="2980025085" sldId="286"/>
            <ac:spMk id="7" creationId="{BC2B911C-5D58-4846-829B-51272F89FD4D}"/>
          </ac:spMkLst>
        </pc:spChg>
      </pc:sldChg>
      <pc:sldChg chg="addSp delSp modSp add mod ord delAnim modAnim">
        <pc:chgData name="Dániel" userId="415d9580-b304-4b62-b338-5c6c17e2d4f3" providerId="ADAL" clId="{8D76CDF2-2335-499D-8034-E6CD14BD4B70}" dt="2021-05-13T10:39:35.872" v="1382" actId="12"/>
        <pc:sldMkLst>
          <pc:docMk/>
          <pc:sldMk cId="459643314" sldId="287"/>
        </pc:sldMkLst>
        <pc:spChg chg="mod">
          <ac:chgData name="Dániel" userId="415d9580-b304-4b62-b338-5c6c17e2d4f3" providerId="ADAL" clId="{8D76CDF2-2335-499D-8034-E6CD14BD4B70}" dt="2021-05-13T10:35:02.794" v="1235" actId="20577"/>
          <ac:spMkLst>
            <pc:docMk/>
            <pc:sldMk cId="459643314" sldId="287"/>
            <ac:spMk id="3" creationId="{00000000-0000-0000-0000-000000000000}"/>
          </ac:spMkLst>
        </pc:spChg>
        <pc:spChg chg="mod">
          <ac:chgData name="Dániel" userId="415d9580-b304-4b62-b338-5c6c17e2d4f3" providerId="ADAL" clId="{8D76CDF2-2335-499D-8034-E6CD14BD4B70}" dt="2021-05-13T10:32:03.966" v="1062" actId="20577"/>
          <ac:spMkLst>
            <pc:docMk/>
            <pc:sldMk cId="459643314" sldId="287"/>
            <ac:spMk id="4" creationId="{00000000-0000-0000-0000-000000000000}"/>
          </ac:spMkLst>
        </pc:spChg>
        <pc:spChg chg="add mod">
          <ac:chgData name="Dániel" userId="415d9580-b304-4b62-b338-5c6c17e2d4f3" providerId="ADAL" clId="{8D76CDF2-2335-499D-8034-E6CD14BD4B70}" dt="2021-05-13T10:39:30.779" v="1381" actId="12"/>
          <ac:spMkLst>
            <pc:docMk/>
            <pc:sldMk cId="459643314" sldId="287"/>
            <ac:spMk id="6" creationId="{043FB72A-CD6B-4AF5-A36C-FD157942B008}"/>
          </ac:spMkLst>
        </pc:spChg>
        <pc:spChg chg="add mod">
          <ac:chgData name="Dániel" userId="415d9580-b304-4b62-b338-5c6c17e2d4f3" providerId="ADAL" clId="{8D76CDF2-2335-499D-8034-E6CD14BD4B70}" dt="2021-05-13T10:39:35.872" v="1382" actId="12"/>
          <ac:spMkLst>
            <pc:docMk/>
            <pc:sldMk cId="459643314" sldId="287"/>
            <ac:spMk id="11" creationId="{F8DD26AC-0368-44A8-B520-DBB8BAAF978C}"/>
          </ac:spMkLst>
        </pc:spChg>
        <pc:spChg chg="del">
          <ac:chgData name="Dániel" userId="415d9580-b304-4b62-b338-5c6c17e2d4f3" providerId="ADAL" clId="{8D76CDF2-2335-499D-8034-E6CD14BD4B70}" dt="2021-05-13T10:33:07.681" v="1109" actId="478"/>
          <ac:spMkLst>
            <pc:docMk/>
            <pc:sldMk cId="459643314" sldId="287"/>
            <ac:spMk id="17" creationId="{00000000-0000-0000-0000-000000000000}"/>
          </ac:spMkLst>
        </pc:spChg>
        <pc:spChg chg="del mod">
          <ac:chgData name="Dániel" userId="415d9580-b304-4b62-b338-5c6c17e2d4f3" providerId="ADAL" clId="{8D76CDF2-2335-499D-8034-E6CD14BD4B70}" dt="2021-05-13T10:33:05.113" v="1108" actId="478"/>
          <ac:spMkLst>
            <pc:docMk/>
            <pc:sldMk cId="459643314" sldId="287"/>
            <ac:spMk id="18" creationId="{00000000-0000-0000-0000-000000000000}"/>
          </ac:spMkLst>
        </pc:spChg>
        <pc:spChg chg="mod">
          <ac:chgData name="Dániel" userId="415d9580-b304-4b62-b338-5c6c17e2d4f3" providerId="ADAL" clId="{8D76CDF2-2335-499D-8034-E6CD14BD4B70}" dt="2021-05-13T10:32:56.857" v="1106" actId="20577"/>
          <ac:spMkLst>
            <pc:docMk/>
            <pc:sldMk cId="459643314" sldId="287"/>
            <ac:spMk id="27" creationId="{00000000-0000-0000-0000-000000000000}"/>
          </ac:spMkLst>
        </pc:spChg>
      </pc:sldChg>
      <pc:sldChg chg="addSp delSp modSp new mod modClrScheme chgLayout">
        <pc:chgData name="Dániel" userId="415d9580-b304-4b62-b338-5c6c17e2d4f3" providerId="ADAL" clId="{8D76CDF2-2335-499D-8034-E6CD14BD4B70}" dt="2021-05-13T10:47:46.241" v="1540" actId="1076"/>
        <pc:sldMkLst>
          <pc:docMk/>
          <pc:sldMk cId="1559549457" sldId="288"/>
        </pc:sldMkLst>
        <pc:spChg chg="del mod ord">
          <ac:chgData name="Dániel" userId="415d9580-b304-4b62-b338-5c6c17e2d4f3" providerId="ADAL" clId="{8D76CDF2-2335-499D-8034-E6CD14BD4B70}" dt="2021-05-13T10:40:25.583" v="1385" actId="700"/>
          <ac:spMkLst>
            <pc:docMk/>
            <pc:sldMk cId="1559549457" sldId="288"/>
            <ac:spMk id="2" creationId="{0E193263-A794-4C5D-98F6-F321A3CFA9F1}"/>
          </ac:spMkLst>
        </pc:spChg>
        <pc:spChg chg="del mod ord">
          <ac:chgData name="Dániel" userId="415d9580-b304-4b62-b338-5c6c17e2d4f3" providerId="ADAL" clId="{8D76CDF2-2335-499D-8034-E6CD14BD4B70}" dt="2021-05-13T10:40:25.583" v="1385" actId="700"/>
          <ac:spMkLst>
            <pc:docMk/>
            <pc:sldMk cId="1559549457" sldId="288"/>
            <ac:spMk id="3" creationId="{63E2E886-7040-4A81-9ED2-45EF994973B6}"/>
          </ac:spMkLst>
        </pc:spChg>
        <pc:spChg chg="mod ord">
          <ac:chgData name="Dániel" userId="415d9580-b304-4b62-b338-5c6c17e2d4f3" providerId="ADAL" clId="{8D76CDF2-2335-499D-8034-E6CD14BD4B70}" dt="2021-05-13T10:40:25.583" v="1385" actId="700"/>
          <ac:spMkLst>
            <pc:docMk/>
            <pc:sldMk cId="1559549457" sldId="288"/>
            <ac:spMk id="4" creationId="{75209DDE-93AA-4EE5-8177-FDD72C513B21}"/>
          </ac:spMkLst>
        </pc:spChg>
        <pc:spChg chg="mod ord">
          <ac:chgData name="Dániel" userId="415d9580-b304-4b62-b338-5c6c17e2d4f3" providerId="ADAL" clId="{8D76CDF2-2335-499D-8034-E6CD14BD4B70}" dt="2021-05-13T10:40:25.583" v="1385" actId="700"/>
          <ac:spMkLst>
            <pc:docMk/>
            <pc:sldMk cId="1559549457" sldId="288"/>
            <ac:spMk id="5" creationId="{89C91B80-CFE8-4F55-8E50-D32C25AC0727}"/>
          </ac:spMkLst>
        </pc:spChg>
        <pc:spChg chg="add mod ord">
          <ac:chgData name="Dániel" userId="415d9580-b304-4b62-b338-5c6c17e2d4f3" providerId="ADAL" clId="{8D76CDF2-2335-499D-8034-E6CD14BD4B70}" dt="2021-05-13T10:43:00.014" v="1396" actId="20577"/>
          <ac:spMkLst>
            <pc:docMk/>
            <pc:sldMk cId="1559549457" sldId="288"/>
            <ac:spMk id="6" creationId="{FF800154-547A-4EE8-A474-79843C0CEDFD}"/>
          </ac:spMkLst>
        </pc:spChg>
        <pc:spChg chg="add mod ord">
          <ac:chgData name="Dániel" userId="415d9580-b304-4b62-b338-5c6c17e2d4f3" providerId="ADAL" clId="{8D76CDF2-2335-499D-8034-E6CD14BD4B70}" dt="2021-05-13T10:46:50.975" v="1535" actId="20577"/>
          <ac:spMkLst>
            <pc:docMk/>
            <pc:sldMk cId="1559549457" sldId="288"/>
            <ac:spMk id="7" creationId="{4EC9187C-6232-4D84-8C48-CD05C7838B5C}"/>
          </ac:spMkLst>
        </pc:spChg>
        <pc:picChg chg="add mod">
          <ac:chgData name="Dániel" userId="415d9580-b304-4b62-b338-5c6c17e2d4f3" providerId="ADAL" clId="{8D76CDF2-2335-499D-8034-E6CD14BD4B70}" dt="2021-05-13T10:47:46.241" v="1540" actId="1076"/>
          <ac:picMkLst>
            <pc:docMk/>
            <pc:sldMk cId="1559549457" sldId="288"/>
            <ac:picMk id="9" creationId="{1EA06052-734D-4D83-81D7-2BE2C4789CAE}"/>
          </ac:picMkLst>
        </pc:picChg>
      </pc:sldChg>
      <pc:sldChg chg="addSp delSp modSp new mod modClrScheme chgLayout">
        <pc:chgData name="Dániel" userId="415d9580-b304-4b62-b338-5c6c17e2d4f3" providerId="ADAL" clId="{8D76CDF2-2335-499D-8034-E6CD14BD4B70}" dt="2021-05-13T11:03:19.156" v="1756" actId="20577"/>
        <pc:sldMkLst>
          <pc:docMk/>
          <pc:sldMk cId="2034684586" sldId="289"/>
        </pc:sldMkLst>
        <pc:spChg chg="del mod ord">
          <ac:chgData name="Dániel" userId="415d9580-b304-4b62-b338-5c6c17e2d4f3" providerId="ADAL" clId="{8D76CDF2-2335-499D-8034-E6CD14BD4B70}" dt="2021-05-13T10:57:41.304" v="1542" actId="700"/>
          <ac:spMkLst>
            <pc:docMk/>
            <pc:sldMk cId="2034684586" sldId="289"/>
            <ac:spMk id="2" creationId="{91B4F1FA-9372-4B9F-A6FC-530C05BD739E}"/>
          </ac:spMkLst>
        </pc:spChg>
        <pc:spChg chg="del mod ord">
          <ac:chgData name="Dániel" userId="415d9580-b304-4b62-b338-5c6c17e2d4f3" providerId="ADAL" clId="{8D76CDF2-2335-499D-8034-E6CD14BD4B70}" dt="2021-05-13T10:57:41.304" v="1542" actId="700"/>
          <ac:spMkLst>
            <pc:docMk/>
            <pc:sldMk cId="2034684586" sldId="289"/>
            <ac:spMk id="3" creationId="{1909F109-01A5-41B7-9875-AF5EBC50D8B1}"/>
          </ac:spMkLst>
        </pc:spChg>
        <pc:spChg chg="mod ord">
          <ac:chgData name="Dániel" userId="415d9580-b304-4b62-b338-5c6c17e2d4f3" providerId="ADAL" clId="{8D76CDF2-2335-499D-8034-E6CD14BD4B70}" dt="2021-05-13T10:57:41.304" v="1542" actId="700"/>
          <ac:spMkLst>
            <pc:docMk/>
            <pc:sldMk cId="2034684586" sldId="289"/>
            <ac:spMk id="4" creationId="{C0A375E5-A5CD-46BF-98AC-14C6A6B35D5F}"/>
          </ac:spMkLst>
        </pc:spChg>
        <pc:spChg chg="mod ord">
          <ac:chgData name="Dániel" userId="415d9580-b304-4b62-b338-5c6c17e2d4f3" providerId="ADAL" clId="{8D76CDF2-2335-499D-8034-E6CD14BD4B70}" dt="2021-05-13T10:57:41.304" v="1542" actId="700"/>
          <ac:spMkLst>
            <pc:docMk/>
            <pc:sldMk cId="2034684586" sldId="289"/>
            <ac:spMk id="5" creationId="{DC1CCE30-1E0D-413B-863F-03A73F9BD65D}"/>
          </ac:spMkLst>
        </pc:spChg>
        <pc:spChg chg="add mod ord">
          <ac:chgData name="Dániel" userId="415d9580-b304-4b62-b338-5c6c17e2d4f3" providerId="ADAL" clId="{8D76CDF2-2335-499D-8034-E6CD14BD4B70}" dt="2021-05-13T10:57:44.059" v="1548" actId="20577"/>
          <ac:spMkLst>
            <pc:docMk/>
            <pc:sldMk cId="2034684586" sldId="289"/>
            <ac:spMk id="6" creationId="{4E806174-6262-442F-B3D8-0A3FD729B009}"/>
          </ac:spMkLst>
        </pc:spChg>
        <pc:spChg chg="add mod ord">
          <ac:chgData name="Dániel" userId="415d9580-b304-4b62-b338-5c6c17e2d4f3" providerId="ADAL" clId="{8D76CDF2-2335-499D-8034-E6CD14BD4B70}" dt="2021-05-13T11:03:19.156" v="1756" actId="20577"/>
          <ac:spMkLst>
            <pc:docMk/>
            <pc:sldMk cId="2034684586" sldId="289"/>
            <ac:spMk id="7" creationId="{3E97464C-1EDA-431D-8E20-B3910774BF89}"/>
          </ac:spMkLst>
        </pc:spChg>
      </pc:sldChg>
      <pc:sldMasterChg chg="delSldLayout">
        <pc:chgData name="Dániel" userId="415d9580-b304-4b62-b338-5c6c17e2d4f3" providerId="ADAL" clId="{8D76CDF2-2335-499D-8034-E6CD14BD4B70}" dt="2021-05-13T11:06:59.701" v="1798" actId="47"/>
        <pc:sldMasterMkLst>
          <pc:docMk/>
          <pc:sldMasterMk cId="946519499" sldId="2147483648"/>
        </pc:sldMasterMkLst>
        <pc:sldLayoutChg chg="del">
          <pc:chgData name="Dániel" userId="415d9580-b304-4b62-b338-5c6c17e2d4f3" providerId="ADAL" clId="{8D76CDF2-2335-499D-8034-E6CD14BD4B70}" dt="2021-05-13T11:06:59.701" v="1798" actId="47"/>
          <pc:sldLayoutMkLst>
            <pc:docMk/>
            <pc:sldMasterMk cId="946519499" sldId="2147483648"/>
            <pc:sldLayoutMk cId="4156095886" sldId="214748365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83783-5DCD-4AF3-8240-3A025A9A52FD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A45F1-7FE6-4F4B-AE1D-BF73A7FF3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03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1674" y="1149532"/>
            <a:ext cx="10168652" cy="1034687"/>
          </a:xfrm>
        </p:spPr>
        <p:txBody>
          <a:bodyPr anchor="b">
            <a:noAutofit/>
          </a:bodyPr>
          <a:lstStyle>
            <a:lvl1pPr algn="l">
              <a:defRPr sz="540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7347" y="2401599"/>
            <a:ext cx="7195359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10" y="5625246"/>
            <a:ext cx="2649608" cy="8514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12" t="32419" r="19947" b="32423"/>
          <a:stretch/>
        </p:blipFill>
        <p:spPr>
          <a:xfrm>
            <a:off x="9833869" y="5613068"/>
            <a:ext cx="1604834" cy="92333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3044523" y="5613068"/>
            <a:ext cx="61029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Budapest University of Technology and Economics</a:t>
            </a:r>
          </a:p>
          <a:p>
            <a:pPr algn="ctr"/>
            <a:r>
              <a:rPr lang="en-US" dirty="0"/>
              <a:t>Department of Measurement and Information Systems</a:t>
            </a:r>
          </a:p>
          <a:p>
            <a:pPr algn="ctr"/>
            <a:r>
              <a:rPr lang="en-US" dirty="0" err="1"/>
              <a:t>ftsrg</a:t>
            </a:r>
            <a:r>
              <a:rPr lang="en-US" dirty="0"/>
              <a:t> Research Group</a:t>
            </a: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>
          <a:xfrm>
            <a:off x="6909619" y="179947"/>
            <a:ext cx="4981650" cy="383463"/>
          </a:xfrm>
        </p:spPr>
        <p:txBody>
          <a:bodyPr/>
          <a:lstStyle>
            <a:lvl1pPr algn="r">
              <a:defRPr sz="1800"/>
            </a:lvl1pPr>
          </a:lstStyle>
          <a:p>
            <a:r>
              <a:rPr lang="en-US"/>
              <a:t>BSc Önálló laboratórium beszámoló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444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ooter Placeholder 3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BSc Önálló laboratórium beszámoló</a:t>
            </a:r>
            <a:endParaRPr lang="en-US" dirty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A28B9B-0C36-4B0C-9E4A-C3A158CBB1F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Content Placeholder 36"/>
          <p:cNvSpPr>
            <a:spLocks noGrp="1"/>
          </p:cNvSpPr>
          <p:nvPr>
            <p:ph sz="quarter" idx="12"/>
          </p:nvPr>
        </p:nvSpPr>
        <p:spPr>
          <a:xfrm>
            <a:off x="574978" y="1201994"/>
            <a:ext cx="11021961" cy="5051321"/>
          </a:xfrm>
        </p:spPr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 lang="en-US" smtClean="0"/>
            </a:lvl1pPr>
            <a:lvl2pPr marL="685800" indent="-228600">
              <a:buFont typeface="Open Sans" panose="020B0606030504020204" pitchFamily="34" charset="0"/>
              <a:buChar char="–"/>
              <a:defRPr lang="en-US" smtClean="0"/>
            </a:lvl2pPr>
            <a:lvl3pPr marL="1143000" indent="-228600">
              <a:buFont typeface="Open Sans" panose="020B0606030504020204" pitchFamily="34" charset="0"/>
              <a:buChar char="–"/>
              <a:defRPr lang="en-US" smtClean="0"/>
            </a:lvl3pPr>
            <a:lvl4pPr marL="1600200" indent="-228600">
              <a:buFont typeface="Open Sans" panose="020B0606030504020204" pitchFamily="34" charset="0"/>
              <a:buChar char="–"/>
              <a:defRPr lang="en-US" smtClean="0"/>
            </a:lvl4pPr>
            <a:lvl5pPr marL="2057400" indent="-228600">
              <a:buFont typeface="Open Sans" panose="020B0606030504020204" pitchFamily="34" charset="0"/>
              <a:buChar char="–"/>
              <a:defRPr lang="en-US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7252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979" y="2083665"/>
            <a:ext cx="5156748" cy="1570703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4978" y="3838724"/>
            <a:ext cx="4733002" cy="907026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BSc Önálló laboratórium beszámoló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A28B9B-0C36-4B0C-9E4A-C3A158CBB1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330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BSc Önálló laboratórium beszámoló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B9B-0C36-4B0C-9E4A-C3A158CBB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83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0" y="644760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BSc Önálló laboratórium beszámoló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B9B-0C36-4B0C-9E4A-C3A158CBB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10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BSc Önálló laboratórium beszámoló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B9B-0C36-4B0C-9E4A-C3A158CBB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585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BSc Önálló laboratórium beszámoló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B9B-0C36-4B0C-9E4A-C3A158CBB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18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BSc Önálló laboratórium beszámoló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B9B-0C36-4B0C-9E4A-C3A158CBB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1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BSc Önálló laboratórium beszámoló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B9B-0C36-4B0C-9E4A-C3A158CBB1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98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 userDrawn="1"/>
        </p:nvSpPr>
        <p:spPr>
          <a:xfrm flipH="1">
            <a:off x="-1" y="6419821"/>
            <a:ext cx="11264000" cy="438180"/>
          </a:xfrm>
          <a:custGeom>
            <a:avLst/>
            <a:gdLst>
              <a:gd name="connsiteX0" fmla="*/ 11264000 w 11264000"/>
              <a:gd name="connsiteY0" fmla="*/ 0 h 438180"/>
              <a:gd name="connsiteX1" fmla="*/ 0 w 11264000"/>
              <a:gd name="connsiteY1" fmla="*/ 0 h 438180"/>
              <a:gd name="connsiteX2" fmla="*/ 172203 w 11264000"/>
              <a:gd name="connsiteY2" fmla="*/ 438180 h 438180"/>
              <a:gd name="connsiteX3" fmla="*/ 11264000 w 11264000"/>
              <a:gd name="connsiteY3" fmla="*/ 438180 h 438180"/>
              <a:gd name="connsiteX4" fmla="*/ 11264000 w 11264000"/>
              <a:gd name="connsiteY4" fmla="*/ 0 h 438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64000" h="438180">
                <a:moveTo>
                  <a:pt x="11264000" y="0"/>
                </a:moveTo>
                <a:lnTo>
                  <a:pt x="0" y="0"/>
                </a:lnTo>
                <a:lnTo>
                  <a:pt x="172203" y="438180"/>
                </a:lnTo>
                <a:lnTo>
                  <a:pt x="11264000" y="438180"/>
                </a:lnTo>
                <a:lnTo>
                  <a:pt x="1126400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 userDrawn="1"/>
        </p:nvSpPr>
        <p:spPr>
          <a:xfrm>
            <a:off x="11208783" y="6419820"/>
            <a:ext cx="983218" cy="438180"/>
          </a:xfrm>
          <a:custGeom>
            <a:avLst/>
            <a:gdLst>
              <a:gd name="connsiteX0" fmla="*/ 172204 w 983218"/>
              <a:gd name="connsiteY0" fmla="*/ 0 h 438180"/>
              <a:gd name="connsiteX1" fmla="*/ 983218 w 983218"/>
              <a:gd name="connsiteY1" fmla="*/ 0 h 438180"/>
              <a:gd name="connsiteX2" fmla="*/ 983218 w 983218"/>
              <a:gd name="connsiteY2" fmla="*/ 438180 h 438180"/>
              <a:gd name="connsiteX3" fmla="*/ 0 w 983218"/>
              <a:gd name="connsiteY3" fmla="*/ 438180 h 438180"/>
              <a:gd name="connsiteX4" fmla="*/ 172204 w 983218"/>
              <a:gd name="connsiteY4" fmla="*/ 0 h 438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3218" h="438180">
                <a:moveTo>
                  <a:pt x="172204" y="0"/>
                </a:moveTo>
                <a:lnTo>
                  <a:pt x="983218" y="0"/>
                </a:lnTo>
                <a:lnTo>
                  <a:pt x="983218" y="438180"/>
                </a:lnTo>
                <a:lnTo>
                  <a:pt x="0" y="438180"/>
                </a:lnTo>
                <a:lnTo>
                  <a:pt x="172204" y="0"/>
                </a:lnTo>
                <a:close/>
              </a:path>
            </a:pathLst>
          </a:custGeom>
          <a:gradFill>
            <a:gsLst>
              <a:gs pos="32000">
                <a:srgbClr val="283C88"/>
              </a:gs>
              <a:gs pos="100000">
                <a:srgbClr val="5F2C60"/>
              </a:gs>
            </a:gsLst>
            <a:lin ang="3852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4978" y="313299"/>
            <a:ext cx="11021962" cy="7221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4979" y="1201994"/>
            <a:ext cx="11021962" cy="5051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34" t="32447" r="19869" b="31872"/>
          <a:stretch/>
        </p:blipFill>
        <p:spPr>
          <a:xfrm>
            <a:off x="11441362" y="6453743"/>
            <a:ext cx="655748" cy="37819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14359" y="6448478"/>
            <a:ext cx="2743200" cy="383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9BA28B9B-0C36-4B0C-9E4A-C3A158CBB1F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3"/>
          </p:nvPr>
        </p:nvSpPr>
        <p:spPr>
          <a:xfrm>
            <a:off x="1" y="6448478"/>
            <a:ext cx="4114800" cy="383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BSc Önálló laboratórium beszámoló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519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Tx/>
        <a:buChar char="◦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011674" y="2012686"/>
            <a:ext cx="10168652" cy="1034687"/>
          </a:xfrm>
        </p:spPr>
        <p:txBody>
          <a:bodyPr/>
          <a:lstStyle/>
          <a:p>
            <a:r>
              <a:rPr lang="hu-HU" dirty="0">
                <a:ea typeface="+mj-lt"/>
                <a:cs typeface="+mj-lt"/>
              </a:rPr>
              <a:t>Modell alapú rendszertervezési nyelvek összehasonlítása</a:t>
            </a:r>
            <a:endParaRPr lang="hu-HU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011674" y="3429000"/>
            <a:ext cx="7195359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i="1" dirty="0"/>
              <a:t>Ábrahám Dániel</a:t>
            </a:r>
          </a:p>
          <a:p>
            <a:r>
              <a:rPr lang="hu-HU" i="1" dirty="0">
                <a:ea typeface="Open Sans"/>
                <a:cs typeface="Open Sans"/>
              </a:rPr>
              <a:t>Konzulens</a:t>
            </a:r>
            <a:r>
              <a:rPr lang="en-US" i="1" dirty="0">
                <a:ea typeface="Open Sans"/>
                <a:cs typeface="Open Sans"/>
              </a:rPr>
              <a:t>: </a:t>
            </a:r>
            <a:r>
              <a:rPr lang="hu-HU" i="1" dirty="0">
                <a:ea typeface="Open Sans"/>
                <a:cs typeface="Open Sans"/>
              </a:rPr>
              <a:t>Vörös András</a:t>
            </a:r>
            <a:endParaRPr lang="en-US" i="1" dirty="0">
              <a:ea typeface="Open Sans"/>
              <a:cs typeface="Open San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u-HU" dirty="0"/>
              <a:t>M</a:t>
            </a:r>
            <a:r>
              <a:rPr lang="en-US" dirty="0"/>
              <a:t>Sc </a:t>
            </a:r>
            <a:r>
              <a:rPr lang="en-US" dirty="0" err="1"/>
              <a:t>Önálló</a:t>
            </a:r>
            <a:r>
              <a:rPr lang="en-US" dirty="0"/>
              <a:t> </a:t>
            </a:r>
            <a:r>
              <a:rPr lang="en-US" dirty="0" err="1"/>
              <a:t>laboratórium</a:t>
            </a:r>
            <a:r>
              <a:rPr lang="hu-HU" dirty="0"/>
              <a:t> 1</a:t>
            </a:r>
            <a:r>
              <a:rPr lang="en-US" dirty="0"/>
              <a:t> </a:t>
            </a:r>
            <a:r>
              <a:rPr lang="en-US" dirty="0" err="1"/>
              <a:t>beszámoló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847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hu-HU" dirty="0">
                <a:solidFill>
                  <a:schemeClr val="accent1"/>
                </a:solidFill>
              </a:rPr>
              <a:t>Áttekintés</a:t>
            </a:r>
          </a:p>
          <a:p>
            <a:pPr lvl="1"/>
            <a:r>
              <a:rPr lang="hu-HU" dirty="0"/>
              <a:t>Modellalapú rendszertervezés</a:t>
            </a:r>
          </a:p>
          <a:p>
            <a:r>
              <a:rPr lang="hu-HU" dirty="0">
                <a:solidFill>
                  <a:schemeClr val="accent1"/>
                </a:solidFill>
              </a:rPr>
              <a:t>MBSE nyelvek</a:t>
            </a:r>
          </a:p>
          <a:p>
            <a:pPr lvl="1"/>
            <a:r>
              <a:rPr lang="hu-HU" dirty="0" err="1"/>
              <a:t>SysML</a:t>
            </a:r>
            <a:r>
              <a:rPr lang="hu-HU" dirty="0"/>
              <a:t> v1</a:t>
            </a:r>
          </a:p>
          <a:p>
            <a:pPr lvl="1"/>
            <a:r>
              <a:rPr lang="hu-HU" dirty="0" err="1"/>
              <a:t>SysML</a:t>
            </a:r>
            <a:r>
              <a:rPr lang="hu-HU" dirty="0"/>
              <a:t> v2</a:t>
            </a:r>
          </a:p>
          <a:p>
            <a:r>
              <a:rPr lang="hu-HU" b="1" dirty="0">
                <a:solidFill>
                  <a:schemeClr val="accent1"/>
                </a:solidFill>
              </a:rPr>
              <a:t>Összehasonlítás</a:t>
            </a:r>
          </a:p>
          <a:p>
            <a:pPr lvl="1"/>
            <a:r>
              <a:rPr lang="hu-HU" dirty="0"/>
              <a:t>Modellezési lehetőségek</a:t>
            </a:r>
            <a:endParaRPr lang="hu-HU" b="1" dirty="0"/>
          </a:p>
          <a:p>
            <a:pPr lvl="1"/>
            <a:r>
              <a:rPr lang="hu-HU" dirty="0"/>
              <a:t>Kódgenerálási lehetőségek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74978" y="313299"/>
            <a:ext cx="11021962" cy="722187"/>
          </a:xfrm>
        </p:spPr>
        <p:txBody>
          <a:bodyPr/>
          <a:lstStyle/>
          <a:p>
            <a:r>
              <a:rPr lang="hu-HU" dirty="0"/>
              <a:t>Főbb témakörök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u-HU" dirty="0" err="1"/>
              <a:t>MSc</a:t>
            </a:r>
            <a:r>
              <a:rPr lang="en-US" dirty="0"/>
              <a:t> </a:t>
            </a:r>
            <a:r>
              <a:rPr lang="en-US" dirty="0" err="1"/>
              <a:t>Önálló</a:t>
            </a:r>
            <a:r>
              <a:rPr lang="en-US" dirty="0"/>
              <a:t> </a:t>
            </a:r>
            <a:r>
              <a:rPr lang="en-US" dirty="0" err="1"/>
              <a:t>laboratórium</a:t>
            </a:r>
            <a:r>
              <a:rPr lang="hu-HU" dirty="0"/>
              <a:t> 1</a:t>
            </a:r>
            <a:r>
              <a:rPr lang="en-US" dirty="0"/>
              <a:t> </a:t>
            </a:r>
            <a:r>
              <a:rPr lang="en-US" dirty="0" err="1"/>
              <a:t>beszámoló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6951B2-13E7-4FF7-A808-F259F079AA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A28B9B-0C36-4B0C-9E4A-C3A158CBB1F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983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F310D9B-4B8A-47E6-BA3B-3B0F1359F3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BSc Önálló laboratórium beszámoló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6D7A99-1C0A-4EDE-AD67-D5AFFB445A37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/>
              <a:t>Az esettanulmány által vizsgáltam meg különböző MBT eszközöket. A vizsgálat során a </a:t>
            </a:r>
            <a:r>
              <a:rPr lang="hu-HU" dirty="0" err="1"/>
              <a:t>Grapwalker</a:t>
            </a:r>
            <a:r>
              <a:rPr lang="hu-HU" dirty="0"/>
              <a:t> és </a:t>
            </a:r>
            <a:r>
              <a:rPr lang="hu-HU" dirty="0" err="1"/>
              <a:t>Modica</a:t>
            </a:r>
            <a:r>
              <a:rPr lang="hu-HU" dirty="0"/>
              <a:t> eszközöket használtam fel. Majd ezeket hasonlítottam össze, modellezési, kódgenerálási és teszt futtatás lehetőségük alapján.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r>
              <a:rPr lang="hu-HU" dirty="0"/>
              <a:t>További irányok</a:t>
            </a:r>
          </a:p>
          <a:p>
            <a:pPr lvl="1"/>
            <a:r>
              <a:rPr lang="hu-HU" dirty="0" err="1"/>
              <a:t>Modica</a:t>
            </a:r>
            <a:r>
              <a:rPr lang="hu-HU" dirty="0"/>
              <a:t>-hoz</a:t>
            </a:r>
            <a:r>
              <a:rPr lang="en-US" dirty="0"/>
              <a:t> JSON </a:t>
            </a:r>
            <a:r>
              <a:rPr lang="hu-HU" dirty="0"/>
              <a:t>alapján</a:t>
            </a:r>
            <a:r>
              <a:rPr lang="en-US" dirty="0"/>
              <a:t> </a:t>
            </a:r>
            <a:r>
              <a:rPr lang="hu-HU" dirty="0"/>
              <a:t>automatikus</a:t>
            </a:r>
            <a:r>
              <a:rPr lang="en-US" dirty="0"/>
              <a:t> </a:t>
            </a:r>
            <a:r>
              <a:rPr lang="hu-HU" dirty="0"/>
              <a:t>interfész</a:t>
            </a:r>
            <a:r>
              <a:rPr lang="en-US" dirty="0"/>
              <a:t> </a:t>
            </a:r>
            <a:r>
              <a:rPr lang="hu-HU" dirty="0"/>
              <a:t>generálás</a:t>
            </a:r>
          </a:p>
          <a:p>
            <a:pPr lvl="1"/>
            <a:r>
              <a:rPr lang="hu-HU" dirty="0" err="1"/>
              <a:t>Modica</a:t>
            </a:r>
            <a:r>
              <a:rPr lang="hu-HU" dirty="0"/>
              <a:t>-t integrálni különböző egyetemi projektekhez</a:t>
            </a:r>
          </a:p>
          <a:p>
            <a:pPr lvl="2"/>
            <a:r>
              <a:rPr lang="hu-HU" dirty="0"/>
              <a:t>Meglévő MagicDraw modellek esetén teszt generálás, stb.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Köszönöm a figyelmet!</a:t>
            </a:r>
          </a:p>
          <a:p>
            <a:pPr marL="457200" lvl="1" indent="0">
              <a:buNone/>
            </a:pPr>
            <a:endParaRPr lang="hu-H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45EA018-1C09-497D-AB9A-882FB156D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Összefoglalás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BF31E4-4755-4BEC-9188-935679D44E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A28B9B-0C36-4B0C-9E4A-C3A158CBB1F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574467"/>
      </p:ext>
    </p:extLst>
  </p:cSld>
  <p:clrMapOvr>
    <a:masterClrMapping/>
  </p:clrMapOvr>
</p:sld>
</file>

<file path=ppt/theme/theme1.xml><?xml version="1.0" encoding="utf-8"?>
<a:theme xmlns:a="http://schemas.openxmlformats.org/drawingml/2006/main" name="FTSRG">
  <a:themeElements>
    <a:clrScheme name="FTSRG">
      <a:dk1>
        <a:srgbClr val="000000"/>
      </a:dk1>
      <a:lt1>
        <a:srgbClr val="FFFFFF"/>
      </a:lt1>
      <a:dk2>
        <a:srgbClr val="2F2D2E"/>
      </a:dk2>
      <a:lt2>
        <a:srgbClr val="A7A8A7"/>
      </a:lt2>
      <a:accent1>
        <a:srgbClr val="1446A0"/>
      </a:accent1>
      <a:accent2>
        <a:srgbClr val="960018"/>
      </a:accent2>
      <a:accent3>
        <a:srgbClr val="522B47"/>
      </a:accent3>
      <a:accent4>
        <a:srgbClr val="FB8B24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TSRG">
      <a:majorFont>
        <a:latin typeface="Open Sans ExtraBold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1711</TotalTime>
  <Words>105</Words>
  <Application>Microsoft Office PowerPoint</Application>
  <PresentationFormat>Szélesvásznú</PresentationFormat>
  <Paragraphs>27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8" baseType="lpstr">
      <vt:lpstr>Arial</vt:lpstr>
      <vt:lpstr>Calibri</vt:lpstr>
      <vt:lpstr>Open Sans</vt:lpstr>
      <vt:lpstr>Open Sans ExtraBold</vt:lpstr>
      <vt:lpstr>FTSRG</vt:lpstr>
      <vt:lpstr>Modell alapú rendszertervezési nyelvek összehasonlítása</vt:lpstr>
      <vt:lpstr>Főbb témakörök</vt:lpstr>
      <vt:lpstr>Összefoglalás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Presentation</dc:title>
  <dc:creator>kris</dc:creator>
  <cp:lastModifiedBy>Ábrahám Dániel</cp:lastModifiedBy>
  <cp:revision>259</cp:revision>
  <dcterms:created xsi:type="dcterms:W3CDTF">2019-09-05T14:22:57Z</dcterms:created>
  <dcterms:modified xsi:type="dcterms:W3CDTF">2022-05-24T21:41:01Z</dcterms:modified>
</cp:coreProperties>
</file>