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3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6A2462-3109-6A4C-0F7B-F9A3EAAC1B1F}" v="641" dt="2022-12-06T04:08:19.452"/>
    <p1510:client id="{42EF3F35-BCBB-44E0-A1DE-7C1E8CC27FFF}" v="395" dt="2022-12-06T04:32:32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Nixon" userId="S::nixonda@jacks.sfasu.edu::12fdf101-bc93-485f-86fe-d42446d4808a" providerId="AD" clId="Web-{356A2462-3109-6A4C-0F7B-F9A3EAAC1B1F}"/>
    <pc:docChg chg="modSld">
      <pc:chgData name="Adam Nixon" userId="S::nixonda@jacks.sfasu.edu::12fdf101-bc93-485f-86fe-d42446d4808a" providerId="AD" clId="Web-{356A2462-3109-6A4C-0F7B-F9A3EAAC1B1F}" dt="2022-12-06T04:08:19.452" v="636" actId="1076"/>
      <pc:docMkLst>
        <pc:docMk/>
      </pc:docMkLst>
      <pc:sldChg chg="addSp delSp modSp">
        <pc:chgData name="Adam Nixon" userId="S::nixonda@jacks.sfasu.edu::12fdf101-bc93-485f-86fe-d42446d4808a" providerId="AD" clId="Web-{356A2462-3109-6A4C-0F7B-F9A3EAAC1B1F}" dt="2022-12-06T03:54:50.518" v="24" actId="1076"/>
        <pc:sldMkLst>
          <pc:docMk/>
          <pc:sldMk cId="3672407109" sldId="257"/>
        </pc:sldMkLst>
        <pc:spChg chg="mod">
          <ac:chgData name="Adam Nixon" userId="S::nixonda@jacks.sfasu.edu::12fdf101-bc93-485f-86fe-d42446d4808a" providerId="AD" clId="Web-{356A2462-3109-6A4C-0F7B-F9A3EAAC1B1F}" dt="2022-12-06T03:54:50.518" v="24" actId="1076"/>
          <ac:spMkLst>
            <pc:docMk/>
            <pc:sldMk cId="3672407109" sldId="257"/>
            <ac:spMk id="2" creationId="{F8A4A7BE-5A01-D9E1-A57A-EA7BDF7F6C91}"/>
          </ac:spMkLst>
        </pc:spChg>
        <pc:spChg chg="del">
          <ac:chgData name="Adam Nixon" userId="S::nixonda@jacks.sfasu.edu::12fdf101-bc93-485f-86fe-d42446d4808a" providerId="AD" clId="Web-{356A2462-3109-6A4C-0F7B-F9A3EAAC1B1F}" dt="2022-12-06T03:52:49.858" v="2"/>
          <ac:spMkLst>
            <pc:docMk/>
            <pc:sldMk cId="3672407109" sldId="257"/>
            <ac:spMk id="3" creationId="{C57FCC1E-9EC2-037B-23D8-99005EBA71E7}"/>
          </ac:spMkLst>
        </pc:spChg>
        <pc:picChg chg="add mod">
          <ac:chgData name="Adam Nixon" userId="S::nixonda@jacks.sfasu.edu::12fdf101-bc93-485f-86fe-d42446d4808a" providerId="AD" clId="Web-{356A2462-3109-6A4C-0F7B-F9A3EAAC1B1F}" dt="2022-12-06T03:54:45.471" v="23" actId="1076"/>
          <ac:picMkLst>
            <pc:docMk/>
            <pc:sldMk cId="3672407109" sldId="257"/>
            <ac:picMk id="4" creationId="{EE05BEA8-F9D0-9EE1-5DD5-F371841503EB}"/>
          </ac:picMkLst>
        </pc:picChg>
        <pc:picChg chg="mod">
          <ac:chgData name="Adam Nixon" userId="S::nixonda@jacks.sfasu.edu::12fdf101-bc93-485f-86fe-d42446d4808a" providerId="AD" clId="Web-{356A2462-3109-6A4C-0F7B-F9A3EAAC1B1F}" dt="2022-12-06T03:54:30.314" v="18" actId="1076"/>
          <ac:picMkLst>
            <pc:docMk/>
            <pc:sldMk cId="3672407109" sldId="257"/>
            <ac:picMk id="6" creationId="{150909E7-662F-35EC-30E3-313B98EE7D33}"/>
          </ac:picMkLst>
        </pc:picChg>
      </pc:sldChg>
      <pc:sldChg chg="modSp">
        <pc:chgData name="Adam Nixon" userId="S::nixonda@jacks.sfasu.edu::12fdf101-bc93-485f-86fe-d42446d4808a" providerId="AD" clId="Web-{356A2462-3109-6A4C-0F7B-F9A3EAAC1B1F}" dt="2022-12-06T04:06:26.214" v="544" actId="20577"/>
        <pc:sldMkLst>
          <pc:docMk/>
          <pc:sldMk cId="3903138325" sldId="258"/>
        </pc:sldMkLst>
        <pc:spChg chg="mod">
          <ac:chgData name="Adam Nixon" userId="S::nixonda@jacks.sfasu.edu::12fdf101-bc93-485f-86fe-d42446d4808a" providerId="AD" clId="Web-{356A2462-3109-6A4C-0F7B-F9A3EAAC1B1F}" dt="2022-12-06T04:06:26.214" v="544" actId="20577"/>
          <ac:spMkLst>
            <pc:docMk/>
            <pc:sldMk cId="3903138325" sldId="258"/>
            <ac:spMk id="3" creationId="{8B892D1A-5788-DB4B-3F7F-CE6A0981C9D2}"/>
          </ac:spMkLst>
        </pc:spChg>
      </pc:sldChg>
      <pc:sldChg chg="modSp">
        <pc:chgData name="Adam Nixon" userId="S::nixonda@jacks.sfasu.edu::12fdf101-bc93-485f-86fe-d42446d4808a" providerId="AD" clId="Web-{356A2462-3109-6A4C-0F7B-F9A3EAAC1B1F}" dt="2022-12-06T04:08:19.452" v="636" actId="1076"/>
        <pc:sldMkLst>
          <pc:docMk/>
          <pc:sldMk cId="2963523059" sldId="260"/>
        </pc:sldMkLst>
        <pc:spChg chg="mod">
          <ac:chgData name="Adam Nixon" userId="S::nixonda@jacks.sfasu.edu::12fdf101-bc93-485f-86fe-d42446d4808a" providerId="AD" clId="Web-{356A2462-3109-6A4C-0F7B-F9A3EAAC1B1F}" dt="2022-12-06T04:08:12.061" v="634" actId="20577"/>
          <ac:spMkLst>
            <pc:docMk/>
            <pc:sldMk cId="2963523059" sldId="260"/>
            <ac:spMk id="29" creationId="{C6E18AE4-832D-6971-4651-18FF52FE006F}"/>
          </ac:spMkLst>
        </pc:spChg>
        <pc:picChg chg="mod">
          <ac:chgData name="Adam Nixon" userId="S::nixonda@jacks.sfasu.edu::12fdf101-bc93-485f-86fe-d42446d4808a" providerId="AD" clId="Web-{356A2462-3109-6A4C-0F7B-F9A3EAAC1B1F}" dt="2022-12-06T04:08:19.452" v="636" actId="1076"/>
          <ac:picMkLst>
            <pc:docMk/>
            <pc:sldMk cId="2963523059" sldId="260"/>
            <ac:picMk id="27" creationId="{5A39AFEA-7F4E-A576-CB32-6014A3686911}"/>
          </ac:picMkLst>
        </pc:picChg>
      </pc:sldChg>
      <pc:sldChg chg="modSp">
        <pc:chgData name="Adam Nixon" userId="S::nixonda@jacks.sfasu.edu::12fdf101-bc93-485f-86fe-d42446d4808a" providerId="AD" clId="Web-{356A2462-3109-6A4C-0F7B-F9A3EAAC1B1F}" dt="2022-12-06T03:59:34.371" v="184" actId="20577"/>
        <pc:sldMkLst>
          <pc:docMk/>
          <pc:sldMk cId="1326501047" sldId="261"/>
        </pc:sldMkLst>
        <pc:spChg chg="mod">
          <ac:chgData name="Adam Nixon" userId="S::nixonda@jacks.sfasu.edu::12fdf101-bc93-485f-86fe-d42446d4808a" providerId="AD" clId="Web-{356A2462-3109-6A4C-0F7B-F9A3EAAC1B1F}" dt="2022-12-06T03:59:34.371" v="184" actId="20577"/>
          <ac:spMkLst>
            <pc:docMk/>
            <pc:sldMk cId="1326501047" sldId="261"/>
            <ac:spMk id="3" creationId="{831EF300-1A72-D0F3-B5D8-1286A1FFEEA6}"/>
          </ac:spMkLst>
        </pc:spChg>
      </pc:sldChg>
    </pc:docChg>
  </pc:docChgLst>
  <pc:docChgLst>
    <pc:chgData name="Zachary Burgess" userId="20f330b3-e192-40db-8490-12cca692c35e" providerId="ADAL" clId="{42EF3F35-BCBB-44E0-A1DE-7C1E8CC27FFF}"/>
    <pc:docChg chg="undo custSel addSld modSld">
      <pc:chgData name="Zachary Burgess" userId="20f330b3-e192-40db-8490-12cca692c35e" providerId="ADAL" clId="{42EF3F35-BCBB-44E0-A1DE-7C1E8CC27FFF}" dt="2022-12-06T04:32:32.751" v="1297" actId="1076"/>
      <pc:docMkLst>
        <pc:docMk/>
      </pc:docMkLst>
      <pc:sldChg chg="addSp modSp mod setBg addAnim setClrOvrMap">
        <pc:chgData name="Zachary Burgess" userId="20f330b3-e192-40db-8490-12cca692c35e" providerId="ADAL" clId="{42EF3F35-BCBB-44E0-A1DE-7C1E8CC27FFF}" dt="2022-12-05T23:30:41.549" v="130"/>
        <pc:sldMkLst>
          <pc:docMk/>
          <pc:sldMk cId="1299129756" sldId="256"/>
        </pc:sldMkLst>
        <pc:spChg chg="mod">
          <ac:chgData name="Zachary Burgess" userId="20f330b3-e192-40db-8490-12cca692c35e" providerId="ADAL" clId="{42EF3F35-BCBB-44E0-A1DE-7C1E8CC27FFF}" dt="2022-12-05T23:30:41.543" v="128" actId="26606"/>
          <ac:spMkLst>
            <pc:docMk/>
            <pc:sldMk cId="1299129756" sldId="256"/>
            <ac:spMk id="2" creationId="{FD735EED-F078-DFB7-9487-E9B56FB69401}"/>
          </ac:spMkLst>
        </pc:spChg>
        <pc:spChg chg="mod">
          <ac:chgData name="Zachary Burgess" userId="20f330b3-e192-40db-8490-12cca692c35e" providerId="ADAL" clId="{42EF3F35-BCBB-44E0-A1DE-7C1E8CC27FFF}" dt="2022-12-05T23:30:41.543" v="128" actId="26606"/>
          <ac:spMkLst>
            <pc:docMk/>
            <pc:sldMk cId="1299129756" sldId="256"/>
            <ac:spMk id="3" creationId="{C2B3778F-49FF-ACE8-08C5-8705B75C9366}"/>
          </ac:spMkLst>
        </pc:spChg>
        <pc:spChg chg="add">
          <ac:chgData name="Zachary Burgess" userId="20f330b3-e192-40db-8490-12cca692c35e" providerId="ADAL" clId="{42EF3F35-BCBB-44E0-A1DE-7C1E8CC27FFF}" dt="2022-12-05T23:30:41.543" v="128" actId="26606"/>
          <ac:spMkLst>
            <pc:docMk/>
            <pc:sldMk cId="1299129756" sldId="256"/>
            <ac:spMk id="11" creationId="{C4E89C94-E462-4566-A15A-32835FD68BCD}"/>
          </ac:spMkLst>
        </pc:spChg>
        <pc:spChg chg="add">
          <ac:chgData name="Zachary Burgess" userId="20f330b3-e192-40db-8490-12cca692c35e" providerId="ADAL" clId="{42EF3F35-BCBB-44E0-A1DE-7C1E8CC27FFF}" dt="2022-12-05T23:30:41.543" v="128" actId="26606"/>
          <ac:spMkLst>
            <pc:docMk/>
            <pc:sldMk cId="1299129756" sldId="256"/>
            <ac:spMk id="13" creationId="{E25F4A20-71FB-4A26-92E2-89DED49264CA}"/>
          </ac:spMkLst>
        </pc:spChg>
        <pc:picChg chg="add">
          <ac:chgData name="Zachary Burgess" userId="20f330b3-e192-40db-8490-12cca692c35e" providerId="ADAL" clId="{42EF3F35-BCBB-44E0-A1DE-7C1E8CC27FFF}" dt="2022-12-05T23:30:41.543" v="128" actId="26606"/>
          <ac:picMkLst>
            <pc:docMk/>
            <pc:sldMk cId="1299129756" sldId="256"/>
            <ac:picMk id="5" creationId="{0C3CE09A-7C40-A0F1-420E-3C4B3BB9B6B1}"/>
          </ac:picMkLst>
        </pc:picChg>
        <pc:cxnChg chg="add">
          <ac:chgData name="Zachary Burgess" userId="20f330b3-e192-40db-8490-12cca692c35e" providerId="ADAL" clId="{42EF3F35-BCBB-44E0-A1DE-7C1E8CC27FFF}" dt="2022-12-05T23:30:41.543" v="128" actId="26606"/>
          <ac:cxnSpMkLst>
            <pc:docMk/>
            <pc:sldMk cId="1299129756" sldId="256"/>
            <ac:cxnSpMk id="9" creationId="{4071767D-5FF7-4508-B8B7-BB60FF3AB250}"/>
          </ac:cxnSpMkLst>
        </pc:cxnChg>
      </pc:sldChg>
      <pc:sldChg chg="addSp delSp modSp new mod setBg setClrOvrMap">
        <pc:chgData name="Zachary Burgess" userId="20f330b3-e192-40db-8490-12cca692c35e" providerId="ADAL" clId="{42EF3F35-BCBB-44E0-A1DE-7C1E8CC27FFF}" dt="2022-12-05T23:37:03.360" v="147" actId="26606"/>
        <pc:sldMkLst>
          <pc:docMk/>
          <pc:sldMk cId="3672407109" sldId="257"/>
        </pc:sldMkLst>
        <pc:spChg chg="mod">
          <ac:chgData name="Zachary Burgess" userId="20f330b3-e192-40db-8490-12cca692c35e" providerId="ADAL" clId="{42EF3F35-BCBB-44E0-A1DE-7C1E8CC27FFF}" dt="2022-12-05T23:37:03.360" v="147" actId="26606"/>
          <ac:spMkLst>
            <pc:docMk/>
            <pc:sldMk cId="3672407109" sldId="257"/>
            <ac:spMk id="2" creationId="{F8A4A7BE-5A01-D9E1-A57A-EA7BDF7F6C91}"/>
          </ac:spMkLst>
        </pc:spChg>
        <pc:spChg chg="mod">
          <ac:chgData name="Zachary Burgess" userId="20f330b3-e192-40db-8490-12cca692c35e" providerId="ADAL" clId="{42EF3F35-BCBB-44E0-A1DE-7C1E8CC27FFF}" dt="2022-12-05T23:37:03.360" v="147" actId="26606"/>
          <ac:spMkLst>
            <pc:docMk/>
            <pc:sldMk cId="3672407109" sldId="257"/>
            <ac:spMk id="3" creationId="{C57FCC1E-9EC2-037B-23D8-99005EBA71E7}"/>
          </ac:spMkLst>
        </pc:spChg>
        <pc:spChg chg="add">
          <ac:chgData name="Zachary Burgess" userId="20f330b3-e192-40db-8490-12cca692c35e" providerId="ADAL" clId="{42EF3F35-BCBB-44E0-A1DE-7C1E8CC27FFF}" dt="2022-12-05T23:37:03.360" v="147" actId="26606"/>
          <ac:spMkLst>
            <pc:docMk/>
            <pc:sldMk cId="3672407109" sldId="257"/>
            <ac:spMk id="8" creationId="{C609E9FA-BDDE-45C4-8F5E-974D4208D2EA}"/>
          </ac:spMkLst>
        </pc:spChg>
        <pc:spChg chg="add">
          <ac:chgData name="Zachary Burgess" userId="20f330b3-e192-40db-8490-12cca692c35e" providerId="ADAL" clId="{42EF3F35-BCBB-44E0-A1DE-7C1E8CC27FFF}" dt="2022-12-05T23:37:03.360" v="147" actId="26606"/>
          <ac:spMkLst>
            <pc:docMk/>
            <pc:sldMk cId="3672407109" sldId="257"/>
            <ac:spMk id="10" creationId="{7737E529-E43B-4948-B3C4-7F6B806FCCFD}"/>
          </ac:spMkLst>
        </pc:spChg>
        <pc:spChg chg="add del">
          <ac:chgData name="Zachary Burgess" userId="20f330b3-e192-40db-8490-12cca692c35e" providerId="ADAL" clId="{42EF3F35-BCBB-44E0-A1DE-7C1E8CC27FFF}" dt="2022-12-05T23:32:54.571" v="134" actId="26606"/>
          <ac:spMkLst>
            <pc:docMk/>
            <pc:sldMk cId="3672407109" sldId="257"/>
            <ac:spMk id="11" creationId="{C609E9FA-BDDE-45C4-8F5E-974D4208D2EA}"/>
          </ac:spMkLst>
        </pc:spChg>
        <pc:spChg chg="add del">
          <ac:chgData name="Zachary Burgess" userId="20f330b3-e192-40db-8490-12cca692c35e" providerId="ADAL" clId="{42EF3F35-BCBB-44E0-A1DE-7C1E8CC27FFF}" dt="2022-12-05T23:32:54.571" v="134" actId="26606"/>
          <ac:spMkLst>
            <pc:docMk/>
            <pc:sldMk cId="3672407109" sldId="257"/>
            <ac:spMk id="13" creationId="{7737E529-E43B-4948-B3C4-7F6B806FCCFD}"/>
          </ac:spMkLst>
        </pc:spChg>
        <pc:picChg chg="add del">
          <ac:chgData name="Zachary Burgess" userId="20f330b3-e192-40db-8490-12cca692c35e" providerId="ADAL" clId="{42EF3F35-BCBB-44E0-A1DE-7C1E8CC27FFF}" dt="2022-12-05T23:32:54.571" v="134" actId="26606"/>
          <ac:picMkLst>
            <pc:docMk/>
            <pc:sldMk cId="3672407109" sldId="257"/>
            <ac:picMk id="5" creationId="{9A342B75-5CDF-4BA7-579A-51F60DDBA877}"/>
          </ac:picMkLst>
        </pc:picChg>
        <pc:picChg chg="add">
          <ac:chgData name="Zachary Burgess" userId="20f330b3-e192-40db-8490-12cca692c35e" providerId="ADAL" clId="{42EF3F35-BCBB-44E0-A1DE-7C1E8CC27FFF}" dt="2022-12-05T23:37:03.360" v="147" actId="26606"/>
          <ac:picMkLst>
            <pc:docMk/>
            <pc:sldMk cId="3672407109" sldId="257"/>
            <ac:picMk id="6" creationId="{150909E7-662F-35EC-30E3-313B98EE7D33}"/>
          </ac:picMkLst>
        </pc:picChg>
        <pc:cxnChg chg="add">
          <ac:chgData name="Zachary Burgess" userId="20f330b3-e192-40db-8490-12cca692c35e" providerId="ADAL" clId="{42EF3F35-BCBB-44E0-A1DE-7C1E8CC27FFF}" dt="2022-12-05T23:37:03.360" v="147" actId="26606"/>
          <ac:cxnSpMkLst>
            <pc:docMk/>
            <pc:sldMk cId="3672407109" sldId="257"/>
            <ac:cxnSpMk id="7" creationId="{45549E29-E797-4A00-B030-3AB01640CFDC}"/>
          </ac:cxnSpMkLst>
        </pc:cxnChg>
        <pc:cxnChg chg="add del">
          <ac:chgData name="Zachary Burgess" userId="20f330b3-e192-40db-8490-12cca692c35e" providerId="ADAL" clId="{42EF3F35-BCBB-44E0-A1DE-7C1E8CC27FFF}" dt="2022-12-05T23:32:54.571" v="134" actId="26606"/>
          <ac:cxnSpMkLst>
            <pc:docMk/>
            <pc:sldMk cId="3672407109" sldId="257"/>
            <ac:cxnSpMk id="9" creationId="{45549E29-E797-4A00-B030-3AB01640CFDC}"/>
          </ac:cxnSpMkLst>
        </pc:cxnChg>
      </pc:sldChg>
      <pc:sldChg chg="addSp delSp modSp new mod setBg setClrOvrMap">
        <pc:chgData name="Zachary Burgess" userId="20f330b3-e192-40db-8490-12cca692c35e" providerId="ADAL" clId="{42EF3F35-BCBB-44E0-A1DE-7C1E8CC27FFF}" dt="2022-12-05T23:37:10.732" v="148" actId="26606"/>
        <pc:sldMkLst>
          <pc:docMk/>
          <pc:sldMk cId="3903138325" sldId="258"/>
        </pc:sldMkLst>
        <pc:spChg chg="mod">
          <ac:chgData name="Zachary Burgess" userId="20f330b3-e192-40db-8490-12cca692c35e" providerId="ADAL" clId="{42EF3F35-BCBB-44E0-A1DE-7C1E8CC27FFF}" dt="2022-12-05T23:37:10.732" v="148" actId="26606"/>
          <ac:spMkLst>
            <pc:docMk/>
            <pc:sldMk cId="3903138325" sldId="258"/>
            <ac:spMk id="2" creationId="{CCEB6E59-8E3E-2081-32D5-2CEC28AC50EF}"/>
          </ac:spMkLst>
        </pc:spChg>
        <pc:spChg chg="mod">
          <ac:chgData name="Zachary Burgess" userId="20f330b3-e192-40db-8490-12cca692c35e" providerId="ADAL" clId="{42EF3F35-BCBB-44E0-A1DE-7C1E8CC27FFF}" dt="2022-12-05T23:37:10.732" v="148" actId="26606"/>
          <ac:spMkLst>
            <pc:docMk/>
            <pc:sldMk cId="3903138325" sldId="258"/>
            <ac:spMk id="3" creationId="{8B892D1A-5788-DB4B-3F7F-CE6A0981C9D2}"/>
          </ac:spMkLst>
        </pc:spChg>
        <pc:spChg chg="add">
          <ac:chgData name="Zachary Burgess" userId="20f330b3-e192-40db-8490-12cca692c35e" providerId="ADAL" clId="{42EF3F35-BCBB-44E0-A1DE-7C1E8CC27FFF}" dt="2022-12-05T23:37:10.732" v="148" actId="26606"/>
          <ac:spMkLst>
            <pc:docMk/>
            <pc:sldMk cId="3903138325" sldId="258"/>
            <ac:spMk id="8" creationId="{C609E9FA-BDDE-45C4-8F5E-974D4208D2EA}"/>
          </ac:spMkLst>
        </pc:spChg>
        <pc:spChg chg="add">
          <ac:chgData name="Zachary Burgess" userId="20f330b3-e192-40db-8490-12cca692c35e" providerId="ADAL" clId="{42EF3F35-BCBB-44E0-A1DE-7C1E8CC27FFF}" dt="2022-12-05T23:37:10.732" v="148" actId="26606"/>
          <ac:spMkLst>
            <pc:docMk/>
            <pc:sldMk cId="3903138325" sldId="258"/>
            <ac:spMk id="10" creationId="{7737E529-E43B-4948-B3C4-7F6B806FCCFD}"/>
          </ac:spMkLst>
        </pc:spChg>
        <pc:spChg chg="add del">
          <ac:chgData name="Zachary Burgess" userId="20f330b3-e192-40db-8490-12cca692c35e" providerId="ADAL" clId="{42EF3F35-BCBB-44E0-A1DE-7C1E8CC27FFF}" dt="2022-12-05T23:32:53.330" v="133" actId="26606"/>
          <ac:spMkLst>
            <pc:docMk/>
            <pc:sldMk cId="3903138325" sldId="258"/>
            <ac:spMk id="11" creationId="{C609E9FA-BDDE-45C4-8F5E-974D4208D2EA}"/>
          </ac:spMkLst>
        </pc:spChg>
        <pc:spChg chg="add del">
          <ac:chgData name="Zachary Burgess" userId="20f330b3-e192-40db-8490-12cca692c35e" providerId="ADAL" clId="{42EF3F35-BCBB-44E0-A1DE-7C1E8CC27FFF}" dt="2022-12-05T23:32:53.330" v="133" actId="26606"/>
          <ac:spMkLst>
            <pc:docMk/>
            <pc:sldMk cId="3903138325" sldId="258"/>
            <ac:spMk id="13" creationId="{7737E529-E43B-4948-B3C4-7F6B806FCCFD}"/>
          </ac:spMkLst>
        </pc:spChg>
        <pc:picChg chg="add del">
          <ac:chgData name="Zachary Burgess" userId="20f330b3-e192-40db-8490-12cca692c35e" providerId="ADAL" clId="{42EF3F35-BCBB-44E0-A1DE-7C1E8CC27FFF}" dt="2022-12-05T23:32:53.330" v="133" actId="26606"/>
          <ac:picMkLst>
            <pc:docMk/>
            <pc:sldMk cId="3903138325" sldId="258"/>
            <ac:picMk id="5" creationId="{76E88293-1D33-BCAB-51D0-AD3CC05F9837}"/>
          </ac:picMkLst>
        </pc:picChg>
        <pc:picChg chg="add">
          <ac:chgData name="Zachary Burgess" userId="20f330b3-e192-40db-8490-12cca692c35e" providerId="ADAL" clId="{42EF3F35-BCBB-44E0-A1DE-7C1E8CC27FFF}" dt="2022-12-05T23:37:10.732" v="148" actId="26606"/>
          <ac:picMkLst>
            <pc:docMk/>
            <pc:sldMk cId="3903138325" sldId="258"/>
            <ac:picMk id="6" creationId="{CD02E9E9-BAFE-5EA3-078E-A91FB8E3B224}"/>
          </ac:picMkLst>
        </pc:picChg>
        <pc:cxnChg chg="add">
          <ac:chgData name="Zachary Burgess" userId="20f330b3-e192-40db-8490-12cca692c35e" providerId="ADAL" clId="{42EF3F35-BCBB-44E0-A1DE-7C1E8CC27FFF}" dt="2022-12-05T23:37:10.732" v="148" actId="26606"/>
          <ac:cxnSpMkLst>
            <pc:docMk/>
            <pc:sldMk cId="3903138325" sldId="258"/>
            <ac:cxnSpMk id="7" creationId="{45549E29-E797-4A00-B030-3AB01640CFDC}"/>
          </ac:cxnSpMkLst>
        </pc:cxnChg>
        <pc:cxnChg chg="add del">
          <ac:chgData name="Zachary Burgess" userId="20f330b3-e192-40db-8490-12cca692c35e" providerId="ADAL" clId="{42EF3F35-BCBB-44E0-A1DE-7C1E8CC27FFF}" dt="2022-12-05T23:32:53.330" v="133" actId="26606"/>
          <ac:cxnSpMkLst>
            <pc:docMk/>
            <pc:sldMk cId="3903138325" sldId="258"/>
            <ac:cxnSpMk id="9" creationId="{45549E29-E797-4A00-B030-3AB01640CFDC}"/>
          </ac:cxnSpMkLst>
        </pc:cxnChg>
      </pc:sldChg>
      <pc:sldChg chg="addSp delSp modSp new mod setBg setClrOvrMap">
        <pc:chgData name="Zachary Burgess" userId="20f330b3-e192-40db-8490-12cca692c35e" providerId="ADAL" clId="{42EF3F35-BCBB-44E0-A1DE-7C1E8CC27FFF}" dt="2022-12-05T23:52:25.111" v="541" actId="20577"/>
        <pc:sldMkLst>
          <pc:docMk/>
          <pc:sldMk cId="1862683506" sldId="259"/>
        </pc:sldMkLst>
        <pc:spChg chg="mod">
          <ac:chgData name="Zachary Burgess" userId="20f330b3-e192-40db-8490-12cca692c35e" providerId="ADAL" clId="{42EF3F35-BCBB-44E0-A1DE-7C1E8CC27FFF}" dt="2022-12-05T23:36:53.960" v="146" actId="26606"/>
          <ac:spMkLst>
            <pc:docMk/>
            <pc:sldMk cId="1862683506" sldId="259"/>
            <ac:spMk id="2" creationId="{D1A0995D-87F8-4D4C-C35A-CDAADDB3DF5E}"/>
          </ac:spMkLst>
        </pc:spChg>
        <pc:spChg chg="mod">
          <ac:chgData name="Zachary Burgess" userId="20f330b3-e192-40db-8490-12cca692c35e" providerId="ADAL" clId="{42EF3F35-BCBB-44E0-A1DE-7C1E8CC27FFF}" dt="2022-12-05T23:52:25.111" v="541" actId="20577"/>
          <ac:spMkLst>
            <pc:docMk/>
            <pc:sldMk cId="1862683506" sldId="259"/>
            <ac:spMk id="3" creationId="{1CED68D4-88B1-CA5D-04F6-FA2BBE102BCB}"/>
          </ac:spMkLst>
        </pc:spChg>
        <pc:spChg chg="add del">
          <ac:chgData name="Zachary Burgess" userId="20f330b3-e192-40db-8490-12cca692c35e" providerId="ADAL" clId="{42EF3F35-BCBB-44E0-A1DE-7C1E8CC27FFF}" dt="2022-12-05T23:36:48.948" v="143" actId="26606"/>
          <ac:spMkLst>
            <pc:docMk/>
            <pc:sldMk cId="1862683506" sldId="259"/>
            <ac:spMk id="11" creationId="{C609E9FA-BDDE-45C4-8F5E-974D4208D2EA}"/>
          </ac:spMkLst>
        </pc:spChg>
        <pc:spChg chg="add del">
          <ac:chgData name="Zachary Burgess" userId="20f330b3-e192-40db-8490-12cca692c35e" providerId="ADAL" clId="{42EF3F35-BCBB-44E0-A1DE-7C1E8CC27FFF}" dt="2022-12-05T23:36:48.948" v="143" actId="26606"/>
          <ac:spMkLst>
            <pc:docMk/>
            <pc:sldMk cId="1862683506" sldId="259"/>
            <ac:spMk id="13" creationId="{7737E529-E43B-4948-B3C4-7F6B806FCCFD}"/>
          </ac:spMkLst>
        </pc:spChg>
        <pc:spChg chg="add del">
          <ac:chgData name="Zachary Burgess" userId="20f330b3-e192-40db-8490-12cca692c35e" providerId="ADAL" clId="{42EF3F35-BCBB-44E0-A1DE-7C1E8CC27FFF}" dt="2022-12-05T23:36:53.944" v="145" actId="26606"/>
          <ac:spMkLst>
            <pc:docMk/>
            <pc:sldMk cId="1862683506" sldId="259"/>
            <ac:spMk id="17" creationId="{C672EAF5-5470-4BA7-B932-B6C0D09E7F97}"/>
          </ac:spMkLst>
        </pc:spChg>
        <pc:spChg chg="add del">
          <ac:chgData name="Zachary Burgess" userId="20f330b3-e192-40db-8490-12cca692c35e" providerId="ADAL" clId="{42EF3F35-BCBB-44E0-A1DE-7C1E8CC27FFF}" dt="2022-12-05T23:36:53.944" v="145" actId="26606"/>
          <ac:spMkLst>
            <pc:docMk/>
            <pc:sldMk cId="1862683506" sldId="259"/>
            <ac:spMk id="18" creationId="{94620B5C-0452-4C14-93BC-D29D4DD2039E}"/>
          </ac:spMkLst>
        </pc:spChg>
        <pc:spChg chg="add">
          <ac:chgData name="Zachary Burgess" userId="20f330b3-e192-40db-8490-12cca692c35e" providerId="ADAL" clId="{42EF3F35-BCBB-44E0-A1DE-7C1E8CC27FFF}" dt="2022-12-05T23:36:53.960" v="146" actId="26606"/>
          <ac:spMkLst>
            <pc:docMk/>
            <pc:sldMk cId="1862683506" sldId="259"/>
            <ac:spMk id="22" creationId="{C609E9FA-BDDE-45C4-8F5E-974D4208D2EA}"/>
          </ac:spMkLst>
        </pc:spChg>
        <pc:spChg chg="add">
          <ac:chgData name="Zachary Burgess" userId="20f330b3-e192-40db-8490-12cca692c35e" providerId="ADAL" clId="{42EF3F35-BCBB-44E0-A1DE-7C1E8CC27FFF}" dt="2022-12-05T23:36:53.960" v="146" actId="26606"/>
          <ac:spMkLst>
            <pc:docMk/>
            <pc:sldMk cId="1862683506" sldId="259"/>
            <ac:spMk id="23" creationId="{7737E529-E43B-4948-B3C4-7F6B806FCCFD}"/>
          </ac:spMkLst>
        </pc:spChg>
        <pc:picChg chg="add del">
          <ac:chgData name="Zachary Burgess" userId="20f330b3-e192-40db-8490-12cca692c35e" providerId="ADAL" clId="{42EF3F35-BCBB-44E0-A1DE-7C1E8CC27FFF}" dt="2022-12-05T23:36:48.948" v="143" actId="26606"/>
          <ac:picMkLst>
            <pc:docMk/>
            <pc:sldMk cId="1862683506" sldId="259"/>
            <ac:picMk id="5" creationId="{A5AB5905-18A4-E073-CDC7-37578B68CEE3}"/>
          </ac:picMkLst>
        </pc:picChg>
        <pc:picChg chg="add del">
          <ac:chgData name="Zachary Burgess" userId="20f330b3-e192-40db-8490-12cca692c35e" providerId="ADAL" clId="{42EF3F35-BCBB-44E0-A1DE-7C1E8CC27FFF}" dt="2022-12-05T23:36:53.944" v="145" actId="26606"/>
          <ac:picMkLst>
            <pc:docMk/>
            <pc:sldMk cId="1862683506" sldId="259"/>
            <ac:picMk id="15" creationId="{05FB3A54-AE5F-FB7F-C39F-1055491976D7}"/>
          </ac:picMkLst>
        </pc:picChg>
        <pc:picChg chg="add">
          <ac:chgData name="Zachary Burgess" userId="20f330b3-e192-40db-8490-12cca692c35e" providerId="ADAL" clId="{42EF3F35-BCBB-44E0-A1DE-7C1E8CC27FFF}" dt="2022-12-05T23:36:53.960" v="146" actId="26606"/>
          <ac:picMkLst>
            <pc:docMk/>
            <pc:sldMk cId="1862683506" sldId="259"/>
            <ac:picMk id="20" creationId="{A5AB5905-18A4-E073-CDC7-37578B68CEE3}"/>
          </ac:picMkLst>
        </pc:picChg>
        <pc:cxnChg chg="add del">
          <ac:chgData name="Zachary Burgess" userId="20f330b3-e192-40db-8490-12cca692c35e" providerId="ADAL" clId="{42EF3F35-BCBB-44E0-A1DE-7C1E8CC27FFF}" dt="2022-12-05T23:36:48.948" v="143" actId="26606"/>
          <ac:cxnSpMkLst>
            <pc:docMk/>
            <pc:sldMk cId="1862683506" sldId="259"/>
            <ac:cxnSpMk id="9" creationId="{45549E29-E797-4A00-B030-3AB01640CFDC}"/>
          </ac:cxnSpMkLst>
        </pc:cxnChg>
        <pc:cxnChg chg="add del">
          <ac:chgData name="Zachary Burgess" userId="20f330b3-e192-40db-8490-12cca692c35e" providerId="ADAL" clId="{42EF3F35-BCBB-44E0-A1DE-7C1E8CC27FFF}" dt="2022-12-05T23:36:53.944" v="145" actId="26606"/>
          <ac:cxnSpMkLst>
            <pc:docMk/>
            <pc:sldMk cId="1862683506" sldId="259"/>
            <ac:cxnSpMk id="16" creationId="{327CAB8F-A0BA-4128-8B2F-EC1879A1677D}"/>
          </ac:cxnSpMkLst>
        </pc:cxnChg>
        <pc:cxnChg chg="add">
          <ac:chgData name="Zachary Burgess" userId="20f330b3-e192-40db-8490-12cca692c35e" providerId="ADAL" clId="{42EF3F35-BCBB-44E0-A1DE-7C1E8CC27FFF}" dt="2022-12-05T23:36:53.960" v="146" actId="26606"/>
          <ac:cxnSpMkLst>
            <pc:docMk/>
            <pc:sldMk cId="1862683506" sldId="259"/>
            <ac:cxnSpMk id="21" creationId="{45549E29-E797-4A00-B030-3AB01640CFDC}"/>
          </ac:cxnSpMkLst>
        </pc:cxnChg>
      </pc:sldChg>
      <pc:sldChg chg="addSp delSp modSp new mod setBg setClrOvrMap">
        <pc:chgData name="Zachary Burgess" userId="20f330b3-e192-40db-8490-12cca692c35e" providerId="ADAL" clId="{42EF3F35-BCBB-44E0-A1DE-7C1E8CC27FFF}" dt="2022-12-06T04:20:02.456" v="956" actId="20577"/>
        <pc:sldMkLst>
          <pc:docMk/>
          <pc:sldMk cId="2963523059" sldId="260"/>
        </pc:sldMkLst>
        <pc:spChg chg="mod">
          <ac:chgData name="Zachary Burgess" userId="20f330b3-e192-40db-8490-12cca692c35e" providerId="ADAL" clId="{42EF3F35-BCBB-44E0-A1DE-7C1E8CC27FFF}" dt="2022-12-05T23:38:08.456" v="155" actId="26606"/>
          <ac:spMkLst>
            <pc:docMk/>
            <pc:sldMk cId="2963523059" sldId="260"/>
            <ac:spMk id="2" creationId="{151FADE7-ED5A-5381-0D8C-D31C77F0C33E}"/>
          </ac:spMkLst>
        </pc:spChg>
        <pc:spChg chg="add del mod">
          <ac:chgData name="Zachary Burgess" userId="20f330b3-e192-40db-8490-12cca692c35e" providerId="ADAL" clId="{42EF3F35-BCBB-44E0-A1DE-7C1E8CC27FFF}" dt="2022-12-05T23:38:08.456" v="155" actId="26606"/>
          <ac:spMkLst>
            <pc:docMk/>
            <pc:sldMk cId="2963523059" sldId="260"/>
            <ac:spMk id="3" creationId="{C6E18AE4-832D-6971-4651-18FF52FE006F}"/>
          </ac:spMkLst>
        </pc:spChg>
        <pc:spChg chg="add del">
          <ac:chgData name="Zachary Burgess" userId="20f330b3-e192-40db-8490-12cca692c35e" providerId="ADAL" clId="{42EF3F35-BCBB-44E0-A1DE-7C1E8CC27FFF}" dt="2022-12-05T23:37:27.097" v="150" actId="26606"/>
          <ac:spMkLst>
            <pc:docMk/>
            <pc:sldMk cId="2963523059" sldId="260"/>
            <ac:spMk id="11" creationId="{C672EAF5-5470-4BA7-B932-B6C0D09E7F97}"/>
          </ac:spMkLst>
        </pc:spChg>
        <pc:spChg chg="add del">
          <ac:chgData name="Zachary Burgess" userId="20f330b3-e192-40db-8490-12cca692c35e" providerId="ADAL" clId="{42EF3F35-BCBB-44E0-A1DE-7C1E8CC27FFF}" dt="2022-12-05T23:37:27.097" v="150" actId="26606"/>
          <ac:spMkLst>
            <pc:docMk/>
            <pc:sldMk cId="2963523059" sldId="260"/>
            <ac:spMk id="13" creationId="{94620B5C-0452-4C14-93BC-D29D4DD2039E}"/>
          </ac:spMkLst>
        </pc:spChg>
        <pc:spChg chg="add del">
          <ac:chgData name="Zachary Burgess" userId="20f330b3-e192-40db-8490-12cca692c35e" providerId="ADAL" clId="{42EF3F35-BCBB-44E0-A1DE-7C1E8CC27FFF}" dt="2022-12-05T23:37:33.117" v="152" actId="26606"/>
          <ac:spMkLst>
            <pc:docMk/>
            <pc:sldMk cId="2963523059" sldId="260"/>
            <ac:spMk id="17" creationId="{C609E9FA-BDDE-45C4-8F5E-974D4208D2EA}"/>
          </ac:spMkLst>
        </pc:spChg>
        <pc:spChg chg="add del">
          <ac:chgData name="Zachary Burgess" userId="20f330b3-e192-40db-8490-12cca692c35e" providerId="ADAL" clId="{42EF3F35-BCBB-44E0-A1DE-7C1E8CC27FFF}" dt="2022-12-05T23:37:33.117" v="152" actId="26606"/>
          <ac:spMkLst>
            <pc:docMk/>
            <pc:sldMk cId="2963523059" sldId="260"/>
            <ac:spMk id="18" creationId="{7737E529-E43B-4948-B3C4-7F6B806FCCFD}"/>
          </ac:spMkLst>
        </pc:spChg>
        <pc:spChg chg="add del">
          <ac:chgData name="Zachary Burgess" userId="20f330b3-e192-40db-8490-12cca692c35e" providerId="ADAL" clId="{42EF3F35-BCBB-44E0-A1DE-7C1E8CC27FFF}" dt="2022-12-05T23:38:08.440" v="154" actId="26606"/>
          <ac:spMkLst>
            <pc:docMk/>
            <pc:sldMk cId="2963523059" sldId="260"/>
            <ac:spMk id="19" creationId="{E25F4A20-71FB-4A26-92E2-89DED49264CA}"/>
          </ac:spMkLst>
        </pc:spChg>
        <pc:spChg chg="add del">
          <ac:chgData name="Zachary Burgess" userId="20f330b3-e192-40db-8490-12cca692c35e" providerId="ADAL" clId="{42EF3F35-BCBB-44E0-A1DE-7C1E8CC27FFF}" dt="2022-12-05T23:38:08.440" v="154" actId="26606"/>
          <ac:spMkLst>
            <pc:docMk/>
            <pc:sldMk cId="2963523059" sldId="260"/>
            <ac:spMk id="20" creationId="{25C8D2C1-DA83-420D-9635-D52CE066B5DA}"/>
          </ac:spMkLst>
        </pc:spChg>
        <pc:spChg chg="add del">
          <ac:chgData name="Zachary Burgess" userId="20f330b3-e192-40db-8490-12cca692c35e" providerId="ADAL" clId="{42EF3F35-BCBB-44E0-A1DE-7C1E8CC27FFF}" dt="2022-12-05T23:38:08.440" v="154" actId="26606"/>
          <ac:spMkLst>
            <pc:docMk/>
            <pc:sldMk cId="2963523059" sldId="260"/>
            <ac:spMk id="21" creationId="{434F74C9-6A0B-409E-AD1C-45B58BE91BB8}"/>
          </ac:spMkLst>
        </pc:spChg>
        <pc:spChg chg="add del">
          <ac:chgData name="Zachary Burgess" userId="20f330b3-e192-40db-8490-12cca692c35e" providerId="ADAL" clId="{42EF3F35-BCBB-44E0-A1DE-7C1E8CC27FFF}" dt="2022-12-05T23:38:08.440" v="154" actId="26606"/>
          <ac:spMkLst>
            <pc:docMk/>
            <pc:sldMk cId="2963523059" sldId="260"/>
            <ac:spMk id="25" creationId="{C4E89C94-E462-4566-A15A-32835FD68BCD}"/>
          </ac:spMkLst>
        </pc:spChg>
        <pc:spChg chg="add mod">
          <ac:chgData name="Zachary Burgess" userId="20f330b3-e192-40db-8490-12cca692c35e" providerId="ADAL" clId="{42EF3F35-BCBB-44E0-A1DE-7C1E8CC27FFF}" dt="2022-12-06T04:20:02.456" v="956" actId="20577"/>
          <ac:spMkLst>
            <pc:docMk/>
            <pc:sldMk cId="2963523059" sldId="260"/>
            <ac:spMk id="29" creationId="{C6E18AE4-832D-6971-4651-18FF52FE006F}"/>
          </ac:spMkLst>
        </pc:spChg>
        <pc:spChg chg="add">
          <ac:chgData name="Zachary Burgess" userId="20f330b3-e192-40db-8490-12cca692c35e" providerId="ADAL" clId="{42EF3F35-BCBB-44E0-A1DE-7C1E8CC27FFF}" dt="2022-12-05T23:38:08.456" v="155" actId="26606"/>
          <ac:spMkLst>
            <pc:docMk/>
            <pc:sldMk cId="2963523059" sldId="260"/>
            <ac:spMk id="30" creationId="{C609E9FA-BDDE-45C4-8F5E-974D4208D2EA}"/>
          </ac:spMkLst>
        </pc:spChg>
        <pc:spChg chg="add">
          <ac:chgData name="Zachary Burgess" userId="20f330b3-e192-40db-8490-12cca692c35e" providerId="ADAL" clId="{42EF3F35-BCBB-44E0-A1DE-7C1E8CC27FFF}" dt="2022-12-05T23:38:08.456" v="155" actId="26606"/>
          <ac:spMkLst>
            <pc:docMk/>
            <pc:sldMk cId="2963523059" sldId="260"/>
            <ac:spMk id="31" creationId="{7737E529-E43B-4948-B3C4-7F6B806FCCFD}"/>
          </ac:spMkLst>
        </pc:spChg>
        <pc:picChg chg="add del">
          <ac:chgData name="Zachary Burgess" userId="20f330b3-e192-40db-8490-12cca692c35e" providerId="ADAL" clId="{42EF3F35-BCBB-44E0-A1DE-7C1E8CC27FFF}" dt="2022-12-05T23:37:27.097" v="150" actId="26606"/>
          <ac:picMkLst>
            <pc:docMk/>
            <pc:sldMk cId="2963523059" sldId="260"/>
            <ac:picMk id="5" creationId="{421609A5-26A7-E152-73B5-ADE82B77FFA2}"/>
          </ac:picMkLst>
        </pc:picChg>
        <pc:picChg chg="add del">
          <ac:chgData name="Zachary Burgess" userId="20f330b3-e192-40db-8490-12cca692c35e" providerId="ADAL" clId="{42EF3F35-BCBB-44E0-A1DE-7C1E8CC27FFF}" dt="2022-12-05T23:37:33.117" v="152" actId="26606"/>
          <ac:picMkLst>
            <pc:docMk/>
            <pc:sldMk cId="2963523059" sldId="260"/>
            <ac:picMk id="15" creationId="{5A39AFEA-7F4E-A576-CB32-6014A3686911}"/>
          </ac:picMkLst>
        </pc:picChg>
        <pc:picChg chg="add del">
          <ac:chgData name="Zachary Burgess" userId="20f330b3-e192-40db-8490-12cca692c35e" providerId="ADAL" clId="{42EF3F35-BCBB-44E0-A1DE-7C1E8CC27FFF}" dt="2022-12-05T23:38:08.440" v="154" actId="26606"/>
          <ac:picMkLst>
            <pc:docMk/>
            <pc:sldMk cId="2963523059" sldId="260"/>
            <ac:picMk id="23" creationId="{01DA2AE8-8F07-86F7-A4D6-631143995801}"/>
          </ac:picMkLst>
        </pc:picChg>
        <pc:picChg chg="add">
          <ac:chgData name="Zachary Burgess" userId="20f330b3-e192-40db-8490-12cca692c35e" providerId="ADAL" clId="{42EF3F35-BCBB-44E0-A1DE-7C1E8CC27FFF}" dt="2022-12-05T23:38:08.456" v="155" actId="26606"/>
          <ac:picMkLst>
            <pc:docMk/>
            <pc:sldMk cId="2963523059" sldId="260"/>
            <ac:picMk id="27" creationId="{5A39AFEA-7F4E-A576-CB32-6014A3686911}"/>
          </ac:picMkLst>
        </pc:picChg>
        <pc:cxnChg chg="add del">
          <ac:chgData name="Zachary Burgess" userId="20f330b3-e192-40db-8490-12cca692c35e" providerId="ADAL" clId="{42EF3F35-BCBB-44E0-A1DE-7C1E8CC27FFF}" dt="2022-12-05T23:37:27.097" v="150" actId="26606"/>
          <ac:cxnSpMkLst>
            <pc:docMk/>
            <pc:sldMk cId="2963523059" sldId="260"/>
            <ac:cxnSpMk id="9" creationId="{327CAB8F-A0BA-4128-8B2F-EC1879A1677D}"/>
          </ac:cxnSpMkLst>
        </pc:cxnChg>
        <pc:cxnChg chg="add del">
          <ac:chgData name="Zachary Burgess" userId="20f330b3-e192-40db-8490-12cca692c35e" providerId="ADAL" clId="{42EF3F35-BCBB-44E0-A1DE-7C1E8CC27FFF}" dt="2022-12-05T23:37:33.117" v="152" actId="26606"/>
          <ac:cxnSpMkLst>
            <pc:docMk/>
            <pc:sldMk cId="2963523059" sldId="260"/>
            <ac:cxnSpMk id="16" creationId="{45549E29-E797-4A00-B030-3AB01640CFDC}"/>
          </ac:cxnSpMkLst>
        </pc:cxnChg>
        <pc:cxnChg chg="add del">
          <ac:chgData name="Zachary Burgess" userId="20f330b3-e192-40db-8490-12cca692c35e" providerId="ADAL" clId="{42EF3F35-BCBB-44E0-A1DE-7C1E8CC27FFF}" dt="2022-12-05T23:38:08.440" v="154" actId="26606"/>
          <ac:cxnSpMkLst>
            <pc:docMk/>
            <pc:sldMk cId="2963523059" sldId="260"/>
            <ac:cxnSpMk id="22" creationId="{F5486A9D-1265-4B57-91E6-68E666B978BC}"/>
          </ac:cxnSpMkLst>
        </pc:cxnChg>
        <pc:cxnChg chg="add del">
          <ac:chgData name="Zachary Burgess" userId="20f330b3-e192-40db-8490-12cca692c35e" providerId="ADAL" clId="{42EF3F35-BCBB-44E0-A1DE-7C1E8CC27FFF}" dt="2022-12-05T23:38:08.440" v="154" actId="26606"/>
          <ac:cxnSpMkLst>
            <pc:docMk/>
            <pc:sldMk cId="2963523059" sldId="260"/>
            <ac:cxnSpMk id="24" creationId="{4071767D-5FF7-4508-B8B7-BB60FF3AB250}"/>
          </ac:cxnSpMkLst>
        </pc:cxnChg>
        <pc:cxnChg chg="add">
          <ac:chgData name="Zachary Burgess" userId="20f330b3-e192-40db-8490-12cca692c35e" providerId="ADAL" clId="{42EF3F35-BCBB-44E0-A1DE-7C1E8CC27FFF}" dt="2022-12-05T23:38:08.456" v="155" actId="26606"/>
          <ac:cxnSpMkLst>
            <pc:docMk/>
            <pc:sldMk cId="2963523059" sldId="260"/>
            <ac:cxnSpMk id="28" creationId="{45549E29-E797-4A00-B030-3AB01640CFDC}"/>
          </ac:cxnSpMkLst>
        </pc:cxnChg>
      </pc:sldChg>
      <pc:sldChg chg="addSp modSp new mod setBg setClrOvrMap">
        <pc:chgData name="Zachary Burgess" userId="20f330b3-e192-40db-8490-12cca692c35e" providerId="ADAL" clId="{42EF3F35-BCBB-44E0-A1DE-7C1E8CC27FFF}" dt="2022-12-06T00:02:28.442" v="905" actId="20577"/>
        <pc:sldMkLst>
          <pc:docMk/>
          <pc:sldMk cId="1326501047" sldId="261"/>
        </pc:sldMkLst>
        <pc:spChg chg="mod">
          <ac:chgData name="Zachary Burgess" userId="20f330b3-e192-40db-8490-12cca692c35e" providerId="ADAL" clId="{42EF3F35-BCBB-44E0-A1DE-7C1E8CC27FFF}" dt="2022-12-05T23:38:19.689" v="156" actId="26606"/>
          <ac:spMkLst>
            <pc:docMk/>
            <pc:sldMk cId="1326501047" sldId="261"/>
            <ac:spMk id="2" creationId="{BE00C2B2-5D07-C714-8783-E3C2271E9F6E}"/>
          </ac:spMkLst>
        </pc:spChg>
        <pc:spChg chg="mod">
          <ac:chgData name="Zachary Burgess" userId="20f330b3-e192-40db-8490-12cca692c35e" providerId="ADAL" clId="{42EF3F35-BCBB-44E0-A1DE-7C1E8CC27FFF}" dt="2022-12-06T00:02:28.442" v="905" actId="20577"/>
          <ac:spMkLst>
            <pc:docMk/>
            <pc:sldMk cId="1326501047" sldId="261"/>
            <ac:spMk id="3" creationId="{831EF300-1A72-D0F3-B5D8-1286A1FFEEA6}"/>
          </ac:spMkLst>
        </pc:spChg>
        <pc:spChg chg="add">
          <ac:chgData name="Zachary Burgess" userId="20f330b3-e192-40db-8490-12cca692c35e" providerId="ADAL" clId="{42EF3F35-BCBB-44E0-A1DE-7C1E8CC27FFF}" dt="2022-12-05T23:38:19.689" v="156" actId="26606"/>
          <ac:spMkLst>
            <pc:docMk/>
            <pc:sldMk cId="1326501047" sldId="261"/>
            <ac:spMk id="11" creationId="{C609E9FA-BDDE-45C4-8F5E-974D4208D2EA}"/>
          </ac:spMkLst>
        </pc:spChg>
        <pc:spChg chg="add">
          <ac:chgData name="Zachary Burgess" userId="20f330b3-e192-40db-8490-12cca692c35e" providerId="ADAL" clId="{42EF3F35-BCBB-44E0-A1DE-7C1E8CC27FFF}" dt="2022-12-05T23:38:19.689" v="156" actId="26606"/>
          <ac:spMkLst>
            <pc:docMk/>
            <pc:sldMk cId="1326501047" sldId="261"/>
            <ac:spMk id="13" creationId="{7737E529-E43B-4948-B3C4-7F6B806FCCFD}"/>
          </ac:spMkLst>
        </pc:spChg>
        <pc:picChg chg="add">
          <ac:chgData name="Zachary Burgess" userId="20f330b3-e192-40db-8490-12cca692c35e" providerId="ADAL" clId="{42EF3F35-BCBB-44E0-A1DE-7C1E8CC27FFF}" dt="2022-12-05T23:38:19.689" v="156" actId="26606"/>
          <ac:picMkLst>
            <pc:docMk/>
            <pc:sldMk cId="1326501047" sldId="261"/>
            <ac:picMk id="5" creationId="{6D332315-16EC-AD40-A4BF-B2F0CC562265}"/>
          </ac:picMkLst>
        </pc:picChg>
        <pc:cxnChg chg="add">
          <ac:chgData name="Zachary Burgess" userId="20f330b3-e192-40db-8490-12cca692c35e" providerId="ADAL" clId="{42EF3F35-BCBB-44E0-A1DE-7C1E8CC27FFF}" dt="2022-12-05T23:38:19.689" v="156" actId="26606"/>
          <ac:cxnSpMkLst>
            <pc:docMk/>
            <pc:sldMk cId="1326501047" sldId="261"/>
            <ac:cxnSpMk id="9" creationId="{45549E29-E797-4A00-B030-3AB01640CFDC}"/>
          </ac:cxnSpMkLst>
        </pc:cxnChg>
      </pc:sldChg>
      <pc:sldChg chg="addSp delSp modSp new mod setBg setClrOvrMap">
        <pc:chgData name="Zachary Burgess" userId="20f330b3-e192-40db-8490-12cca692c35e" providerId="ADAL" clId="{42EF3F35-BCBB-44E0-A1DE-7C1E8CC27FFF}" dt="2022-12-05T23:56:10.555" v="553" actId="122"/>
        <pc:sldMkLst>
          <pc:docMk/>
          <pc:sldMk cId="728217914" sldId="262"/>
        </pc:sldMkLst>
        <pc:spChg chg="mod">
          <ac:chgData name="Zachary Burgess" userId="20f330b3-e192-40db-8490-12cca692c35e" providerId="ADAL" clId="{42EF3F35-BCBB-44E0-A1DE-7C1E8CC27FFF}" dt="2022-12-05T23:56:10.555" v="553" actId="122"/>
          <ac:spMkLst>
            <pc:docMk/>
            <pc:sldMk cId="728217914" sldId="262"/>
            <ac:spMk id="2" creationId="{16B02294-10D3-458F-2651-3F999E8A0D3F}"/>
          </ac:spMkLst>
        </pc:spChg>
        <pc:spChg chg="del">
          <ac:chgData name="Zachary Burgess" userId="20f330b3-e192-40db-8490-12cca692c35e" providerId="ADAL" clId="{42EF3F35-BCBB-44E0-A1DE-7C1E8CC27FFF}" dt="2022-12-05T23:56:00.538" v="552" actId="26606"/>
          <ac:spMkLst>
            <pc:docMk/>
            <pc:sldMk cId="728217914" sldId="262"/>
            <ac:spMk id="3" creationId="{DB635F1D-C784-40D1-19B2-C741CC97A757}"/>
          </ac:spMkLst>
        </pc:spChg>
        <pc:spChg chg="add">
          <ac:chgData name="Zachary Burgess" userId="20f330b3-e192-40db-8490-12cca692c35e" providerId="ADAL" clId="{42EF3F35-BCBB-44E0-A1DE-7C1E8CC27FFF}" dt="2022-12-05T23:56:00.538" v="552" actId="26606"/>
          <ac:spMkLst>
            <pc:docMk/>
            <pc:sldMk cId="728217914" sldId="262"/>
            <ac:spMk id="9" creationId="{25C8D2C1-DA83-420D-9635-D52CE066B5DA}"/>
          </ac:spMkLst>
        </pc:spChg>
        <pc:spChg chg="add">
          <ac:chgData name="Zachary Burgess" userId="20f330b3-e192-40db-8490-12cca692c35e" providerId="ADAL" clId="{42EF3F35-BCBB-44E0-A1DE-7C1E8CC27FFF}" dt="2022-12-05T23:56:00.538" v="552" actId="26606"/>
          <ac:spMkLst>
            <pc:docMk/>
            <pc:sldMk cId="728217914" sldId="262"/>
            <ac:spMk id="11" creationId="{434F74C9-6A0B-409E-AD1C-45B58BE91BB8}"/>
          </ac:spMkLst>
        </pc:spChg>
        <pc:spChg chg="add">
          <ac:chgData name="Zachary Burgess" userId="20f330b3-e192-40db-8490-12cca692c35e" providerId="ADAL" clId="{42EF3F35-BCBB-44E0-A1DE-7C1E8CC27FFF}" dt="2022-12-05T23:56:00.538" v="552" actId="26606"/>
          <ac:spMkLst>
            <pc:docMk/>
            <pc:sldMk cId="728217914" sldId="262"/>
            <ac:spMk id="17" creationId="{C4E89C94-E462-4566-A15A-32835FD68BCD}"/>
          </ac:spMkLst>
        </pc:spChg>
        <pc:spChg chg="add">
          <ac:chgData name="Zachary Burgess" userId="20f330b3-e192-40db-8490-12cca692c35e" providerId="ADAL" clId="{42EF3F35-BCBB-44E0-A1DE-7C1E8CC27FFF}" dt="2022-12-05T23:56:00.538" v="552" actId="26606"/>
          <ac:spMkLst>
            <pc:docMk/>
            <pc:sldMk cId="728217914" sldId="262"/>
            <ac:spMk id="19" creationId="{E25F4A20-71FB-4A26-92E2-89DED49264CA}"/>
          </ac:spMkLst>
        </pc:spChg>
        <pc:picChg chg="add">
          <ac:chgData name="Zachary Burgess" userId="20f330b3-e192-40db-8490-12cca692c35e" providerId="ADAL" clId="{42EF3F35-BCBB-44E0-A1DE-7C1E8CC27FFF}" dt="2022-12-05T23:56:00.538" v="552" actId="26606"/>
          <ac:picMkLst>
            <pc:docMk/>
            <pc:sldMk cId="728217914" sldId="262"/>
            <ac:picMk id="5" creationId="{D5FDD8B8-5193-2888-F09B-FDFFECEAC1D9}"/>
          </ac:picMkLst>
        </pc:picChg>
        <pc:cxnChg chg="add">
          <ac:chgData name="Zachary Burgess" userId="20f330b3-e192-40db-8490-12cca692c35e" providerId="ADAL" clId="{42EF3F35-BCBB-44E0-A1DE-7C1E8CC27FFF}" dt="2022-12-05T23:56:00.538" v="552" actId="26606"/>
          <ac:cxnSpMkLst>
            <pc:docMk/>
            <pc:sldMk cId="728217914" sldId="262"/>
            <ac:cxnSpMk id="13" creationId="{F5486A9D-1265-4B57-91E6-68E666B978BC}"/>
          </ac:cxnSpMkLst>
        </pc:cxnChg>
        <pc:cxnChg chg="add">
          <ac:chgData name="Zachary Burgess" userId="20f330b3-e192-40db-8490-12cca692c35e" providerId="ADAL" clId="{42EF3F35-BCBB-44E0-A1DE-7C1E8CC27FFF}" dt="2022-12-05T23:56:00.538" v="552" actId="26606"/>
          <ac:cxnSpMkLst>
            <pc:docMk/>
            <pc:sldMk cId="728217914" sldId="262"/>
            <ac:cxnSpMk id="15" creationId="{4071767D-5FF7-4508-B8B7-BB60FF3AB250}"/>
          </ac:cxnSpMkLst>
        </pc:cxnChg>
      </pc:sldChg>
      <pc:sldChg chg="addSp modSp new mod setBg setClrOvrMap">
        <pc:chgData name="Zachary Burgess" userId="20f330b3-e192-40db-8490-12cca692c35e" providerId="ADAL" clId="{42EF3F35-BCBB-44E0-A1DE-7C1E8CC27FFF}" dt="2022-12-06T04:32:32.751" v="1297" actId="1076"/>
        <pc:sldMkLst>
          <pc:docMk/>
          <pc:sldMk cId="600004500" sldId="263"/>
        </pc:sldMkLst>
        <pc:spChg chg="mod">
          <ac:chgData name="Zachary Burgess" userId="20f330b3-e192-40db-8490-12cca692c35e" providerId="ADAL" clId="{42EF3F35-BCBB-44E0-A1DE-7C1E8CC27FFF}" dt="2022-12-06T04:22:49.897" v="976" actId="26606"/>
          <ac:spMkLst>
            <pc:docMk/>
            <pc:sldMk cId="600004500" sldId="263"/>
            <ac:spMk id="2" creationId="{BCD515D4-0D3D-0700-8F43-69949CC904B1}"/>
          </ac:spMkLst>
        </pc:spChg>
        <pc:spChg chg="mod">
          <ac:chgData name="Zachary Burgess" userId="20f330b3-e192-40db-8490-12cca692c35e" providerId="ADAL" clId="{42EF3F35-BCBB-44E0-A1DE-7C1E8CC27FFF}" dt="2022-12-06T04:32:32.751" v="1297" actId="1076"/>
          <ac:spMkLst>
            <pc:docMk/>
            <pc:sldMk cId="600004500" sldId="263"/>
            <ac:spMk id="3" creationId="{DCCAF7FA-A08A-3474-FDA6-DBDE61080787}"/>
          </ac:spMkLst>
        </pc:spChg>
        <pc:spChg chg="add">
          <ac:chgData name="Zachary Burgess" userId="20f330b3-e192-40db-8490-12cca692c35e" providerId="ADAL" clId="{42EF3F35-BCBB-44E0-A1DE-7C1E8CC27FFF}" dt="2022-12-06T04:22:49.897" v="976" actId="26606"/>
          <ac:spMkLst>
            <pc:docMk/>
            <pc:sldMk cId="600004500" sldId="263"/>
            <ac:spMk id="11" creationId="{C609E9FA-BDDE-45C4-8F5E-974D4208D2EA}"/>
          </ac:spMkLst>
        </pc:spChg>
        <pc:spChg chg="add">
          <ac:chgData name="Zachary Burgess" userId="20f330b3-e192-40db-8490-12cca692c35e" providerId="ADAL" clId="{42EF3F35-BCBB-44E0-A1DE-7C1E8CC27FFF}" dt="2022-12-06T04:22:49.897" v="976" actId="26606"/>
          <ac:spMkLst>
            <pc:docMk/>
            <pc:sldMk cId="600004500" sldId="263"/>
            <ac:spMk id="13" creationId="{7737E529-E43B-4948-B3C4-7F6B806FCCFD}"/>
          </ac:spMkLst>
        </pc:spChg>
        <pc:picChg chg="add mod">
          <ac:chgData name="Zachary Burgess" userId="20f330b3-e192-40db-8490-12cca692c35e" providerId="ADAL" clId="{42EF3F35-BCBB-44E0-A1DE-7C1E8CC27FFF}" dt="2022-12-06T04:29:49.356" v="1264" actId="1076"/>
          <ac:picMkLst>
            <pc:docMk/>
            <pc:sldMk cId="600004500" sldId="263"/>
            <ac:picMk id="5" creationId="{1CFB74DC-5CAF-6C08-0A0C-80820023610A}"/>
          </ac:picMkLst>
        </pc:picChg>
        <pc:cxnChg chg="add">
          <ac:chgData name="Zachary Burgess" userId="20f330b3-e192-40db-8490-12cca692c35e" providerId="ADAL" clId="{42EF3F35-BCBB-44E0-A1DE-7C1E8CC27FFF}" dt="2022-12-06T04:22:49.897" v="976" actId="26606"/>
          <ac:cxnSpMkLst>
            <pc:docMk/>
            <pc:sldMk cId="600004500" sldId="263"/>
            <ac:cxnSpMk id="9" creationId="{45549E29-E797-4A00-B030-3AB01640CFD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E673-FB69-4A94-861B-0785A27B08A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A8A7-59AB-4EAB-A6E5-5B7BDB76B6A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36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E673-FB69-4A94-861B-0785A27B08A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A8A7-59AB-4EAB-A6E5-5B7BDB76B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6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E673-FB69-4A94-861B-0785A27B08A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A8A7-59AB-4EAB-A6E5-5B7BDB76B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2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E673-FB69-4A94-861B-0785A27B08A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A8A7-59AB-4EAB-A6E5-5B7BDB76B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3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E673-FB69-4A94-861B-0785A27B08A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A8A7-59AB-4EAB-A6E5-5B7BDB76B6A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45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E673-FB69-4A94-861B-0785A27B08A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A8A7-59AB-4EAB-A6E5-5B7BDB76B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1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E673-FB69-4A94-861B-0785A27B08A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A8A7-59AB-4EAB-A6E5-5B7BDB76B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3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E673-FB69-4A94-861B-0785A27B08A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A8A7-59AB-4EAB-A6E5-5B7BDB76B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2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E673-FB69-4A94-861B-0785A27B08A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A8A7-59AB-4EAB-A6E5-5B7BDB76B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1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F2EE673-FB69-4A94-861B-0785A27B08A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42A8A7-59AB-4EAB-A6E5-5B7BDB76B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2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E673-FB69-4A94-861B-0785A27B08A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A8A7-59AB-4EAB-A6E5-5B7BDB76B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6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2EE673-FB69-4A94-861B-0785A27B08A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42A8A7-59AB-4EAB-A6E5-5B7BDB76B6A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45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blurred background of department store">
            <a:extLst>
              <a:ext uri="{FF2B5EF4-FFF2-40B4-BE49-F238E27FC236}">
                <a16:creationId xmlns:a16="http://schemas.microsoft.com/office/drawing/2014/main" id="{0C3CE09A-7C40-A0F1-420E-3C4B3BB9B6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735EED-F078-DFB7-9487-E9B56FB69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Ultimate Shopping Experience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3778F-49FF-ACE8-08C5-8705B75C9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Adam Nixon, Zachary Burgess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9129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arrows pointing at a red button">
            <a:extLst>
              <a:ext uri="{FF2B5EF4-FFF2-40B4-BE49-F238E27FC236}">
                <a16:creationId xmlns:a16="http://schemas.microsoft.com/office/drawing/2014/main" id="{1CFB74DC-5CAF-6C08-0A0C-8082002361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0826" b="4904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549E29-E797-4A00-B030-3AB01640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CD515D4-0D3D-0700-8F43-69949CC90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The Solved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AF7FA-A08A-3474-FDA6-DBDE61080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13039"/>
            <a:ext cx="10058400" cy="366407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3200">
                <a:solidFill>
                  <a:schemeClr val="tx1"/>
                </a:solidFill>
              </a:rPr>
              <a:t>The problem we aimed to solve was the hassle of buying products online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 sz="320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3200">
                <a:solidFill>
                  <a:schemeClr val="tx1"/>
                </a:solidFill>
              </a:rPr>
              <a:t>As you will see, we solved this problem by creating a simple, yet beautiful, user-friendly application to handle all purchasing needs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09E9FA-BDDE-45C4-8F5E-974D4208D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37E529-E43B-4948-B3C4-7F6B806FC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0004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A photo of an open orange umbrella from the inside">
            <a:extLst>
              <a:ext uri="{FF2B5EF4-FFF2-40B4-BE49-F238E27FC236}">
                <a16:creationId xmlns:a16="http://schemas.microsoft.com/office/drawing/2014/main" id="{150909E7-662F-35EC-30E3-313B98EE7D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0064" b="149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45549E29-E797-4A00-B030-3AB01640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8A4A7BE-5A01-D9E1-A57A-EA7BDF7F6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849" y="285331"/>
            <a:ext cx="10058400" cy="145075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UML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C609E9FA-BDDE-45C4-8F5E-974D4208D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7737E529-E43B-4948-B3C4-7F6B806FC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EE05BEA8-F9D0-9EE1-5DD5-F37184150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632" y="139532"/>
            <a:ext cx="9034795" cy="656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07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White on blue abstract wintry background">
            <a:extLst>
              <a:ext uri="{FF2B5EF4-FFF2-40B4-BE49-F238E27FC236}">
                <a16:creationId xmlns:a16="http://schemas.microsoft.com/office/drawing/2014/main" id="{CD02E9E9-BAFE-5EA3-078E-A91FB8E3B2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553" b="204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45549E29-E797-4A00-B030-3AB01640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CEB6E59-8E3E-2081-32D5-2CEC28AC5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92D1A-5788-DB4B-3F7F-CE6A0981C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solidFill>
                  <a:schemeClr val="tx1"/>
                </a:solidFill>
                <a:cs typeface="Calibri"/>
              </a:rPr>
              <a:t>The app has two main scenes: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383540" lvl="1"/>
            <a:r>
              <a:rPr lang="en-US" sz="1400">
                <a:solidFill>
                  <a:schemeClr val="tx1"/>
                </a:solidFill>
                <a:ea typeface="+mn-lt"/>
                <a:cs typeface="+mn-lt"/>
              </a:rPr>
              <a:t>Login Page</a:t>
            </a:r>
          </a:p>
          <a:p>
            <a:pPr marL="383540" lvl="1"/>
            <a:r>
              <a:rPr lang="en-US" sz="1400">
                <a:solidFill>
                  <a:schemeClr val="tx1"/>
                </a:solidFill>
                <a:ea typeface="+mn-lt"/>
                <a:cs typeface="+mn-lt"/>
              </a:rPr>
              <a:t>Main Store</a:t>
            </a:r>
            <a:endParaRPr lang="en-US" sz="1400">
              <a:solidFill>
                <a:schemeClr val="tx1"/>
              </a:solidFill>
              <a:cs typeface="Calibri"/>
            </a:endParaRPr>
          </a:p>
          <a:p>
            <a:r>
              <a:rPr lang="en-US">
                <a:solidFill>
                  <a:schemeClr val="tx1"/>
                </a:solidFill>
                <a:cs typeface="Calibri"/>
              </a:rPr>
              <a:t>The Main Store has two main views:</a:t>
            </a:r>
          </a:p>
          <a:p>
            <a:pPr marL="383540" lvl="1"/>
            <a:r>
              <a:rPr lang="en-US" sz="1400">
                <a:solidFill>
                  <a:schemeClr val="tx1"/>
                </a:solidFill>
                <a:cs typeface="Calibri"/>
              </a:rPr>
              <a:t>Inventory View</a:t>
            </a:r>
          </a:p>
          <a:p>
            <a:pPr marL="383540" lvl="1"/>
            <a:r>
              <a:rPr lang="en-US" sz="1400">
                <a:solidFill>
                  <a:schemeClr val="tx1"/>
                </a:solidFill>
                <a:cs typeface="Calibri"/>
              </a:rPr>
              <a:t>Cart View</a:t>
            </a:r>
            <a:endParaRPr lang="en-US" sz="1400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  <a:cs typeface="Calibri"/>
              </a:rPr>
              <a:t>The main actions to be taken are</a:t>
            </a:r>
          </a:p>
          <a:p>
            <a:pPr marL="383540" lvl="1"/>
            <a:r>
              <a:rPr lang="en-US" sz="1400">
                <a:solidFill>
                  <a:schemeClr val="tx1"/>
                </a:solidFill>
                <a:cs typeface="Calibri"/>
              </a:rPr>
              <a:t>Add item to Cart</a:t>
            </a:r>
          </a:p>
          <a:p>
            <a:pPr marL="383540" lvl="1"/>
            <a:r>
              <a:rPr lang="en-US" sz="1400">
                <a:solidFill>
                  <a:schemeClr val="tx1"/>
                </a:solidFill>
                <a:cs typeface="Calibri"/>
              </a:rPr>
              <a:t>Remove Item From Cart</a:t>
            </a:r>
          </a:p>
          <a:p>
            <a:pPr marL="383540" lvl="1"/>
            <a:r>
              <a:rPr lang="en-US" sz="1400">
                <a:solidFill>
                  <a:schemeClr val="tx1"/>
                </a:solidFill>
                <a:cs typeface="Calibri"/>
              </a:rPr>
              <a:t>Clear items from cart</a:t>
            </a:r>
          </a:p>
          <a:p>
            <a:pPr marL="383540" lvl="1"/>
            <a:r>
              <a:rPr lang="en-US" sz="1400">
                <a:solidFill>
                  <a:schemeClr val="tx1"/>
                </a:solidFill>
                <a:cs typeface="Calibri"/>
              </a:rPr>
              <a:t>Purchase cart</a:t>
            </a:r>
          </a:p>
          <a:p>
            <a:pPr marL="292100" lvl="1" indent="0">
              <a:buNone/>
            </a:pPr>
            <a:endParaRPr lang="en-US">
              <a:solidFill>
                <a:schemeClr val="tx1"/>
              </a:solidFill>
              <a:cs typeface="Calibri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C609E9FA-BDDE-45C4-8F5E-974D4208D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7737E529-E43B-4948-B3C4-7F6B806FC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3138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>
            <a:extLst>
              <a:ext uri="{FF2B5EF4-FFF2-40B4-BE49-F238E27FC236}">
                <a16:creationId xmlns:a16="http://schemas.microsoft.com/office/drawing/2014/main" id="{A5AB5905-18A4-E073-CDC7-37578B68CE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21" name="Straight Connector 8">
            <a:extLst>
              <a:ext uri="{FF2B5EF4-FFF2-40B4-BE49-F238E27FC236}">
                <a16:creationId xmlns:a16="http://schemas.microsoft.com/office/drawing/2014/main" id="{45549E29-E797-4A00-B030-3AB01640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1A0995D-87F8-4D4C-C35A-CDAADDB3D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D68D4-88B1-CA5D-04F6-FA2BBE102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tx1"/>
                </a:solidFill>
              </a:rPr>
              <a:t> HashMap&lt;Integer, Integer&gt;: Keeps track of items in the cart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tx1"/>
                </a:solidFill>
              </a:rPr>
              <a:t> HashMap&lt;String, String&gt;: Stores the user base for logging in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tx1"/>
                </a:solidFill>
              </a:rPr>
              <a:t> Collection&lt;Merchandise&gt;: Collection of purchasable items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tx1"/>
                </a:solidFill>
              </a:rPr>
              <a:t> HashMap&lt;Integer, Merchandise&gt;: Stores and controls inventory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C609E9FA-BDDE-45C4-8F5E-974D4208D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7737E529-E43B-4948-B3C4-7F6B806FC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2683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4" descr="A close up view of a track and field lane in the dark">
            <a:extLst>
              <a:ext uri="{FF2B5EF4-FFF2-40B4-BE49-F238E27FC236}">
                <a16:creationId xmlns:a16="http://schemas.microsoft.com/office/drawing/2014/main" id="{5A39AFEA-7F4E-A576-CB32-6014A36869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28" name="Straight Connector 8">
            <a:extLst>
              <a:ext uri="{FF2B5EF4-FFF2-40B4-BE49-F238E27FC236}">
                <a16:creationId xmlns:a16="http://schemas.microsoft.com/office/drawing/2014/main" id="{45549E29-E797-4A00-B030-3AB01640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51FADE7-ED5A-5381-0D8C-D31C77F0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Challenges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6E18AE4-832D-6971-4651-18FF52FE0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cs typeface="Calibri"/>
              </a:rPr>
              <a:t>- Formatting for the csv files was a hassle – a database would allow for a smoother implementation without the need of a switch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cs typeface="Calibri"/>
              </a:rPr>
              <a:t>- Setting pane backgrounds in the Main Store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  <a:cs typeface="Calibri"/>
            </a:endParaRPr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C609E9FA-BDDE-45C4-8F5E-974D4208D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7737E529-E43B-4948-B3C4-7F6B806FC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3523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piral and curve design of a roof">
            <a:extLst>
              <a:ext uri="{FF2B5EF4-FFF2-40B4-BE49-F238E27FC236}">
                <a16:creationId xmlns:a16="http://schemas.microsoft.com/office/drawing/2014/main" id="{6D332315-16EC-AD40-A4BF-B2F0CC5622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6151" b="95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549E29-E797-4A00-B030-3AB01640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E00C2B2-5D07-C714-8783-E3C2271E9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Future Additions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EF300-1A72-D0F3-B5D8-1286A1FFE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tx1"/>
                </a:solidFill>
              </a:rPr>
              <a:t> Addition of wish-lists so users can store their cart for later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tx1"/>
                </a:solidFill>
              </a:rPr>
              <a:t> Ability to signup so the creation of new users is possible</a:t>
            </a:r>
            <a:endParaRPr lang="en-US">
              <a:solidFill>
                <a:schemeClr val="tx1"/>
              </a:solidFill>
              <a:cs typeface="Calibri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tx1"/>
                </a:solidFill>
              </a:rPr>
              <a:t> Addition of more items and item types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tx1"/>
                </a:solidFill>
                <a:cs typeface="Calibri"/>
              </a:rPr>
              <a:t> Database implementation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09E9FA-BDDE-45C4-8F5E-974D4208D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37E529-E43B-4948-B3C4-7F6B806FC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6501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Head of bass guitar">
            <a:extLst>
              <a:ext uri="{FF2B5EF4-FFF2-40B4-BE49-F238E27FC236}">
                <a16:creationId xmlns:a16="http://schemas.microsoft.com/office/drawing/2014/main" id="{D5FDD8B8-5193-2888-F09B-FDFFECEAC1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604" b="94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B02294-10D3-458F-2651-3F999E8A0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>
                <a:solidFill>
                  <a:srgbClr val="FFFFFF"/>
                </a:solidFill>
              </a:rPr>
              <a:t>Live Demo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8217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3DE43415393F4495885B39DAC07B1F" ma:contentTypeVersion="13" ma:contentTypeDescription="Create a new document." ma:contentTypeScope="" ma:versionID="1123ea315549f9b1483381b8ffcd0fac">
  <xsd:schema xmlns:xsd="http://www.w3.org/2001/XMLSchema" xmlns:xs="http://www.w3.org/2001/XMLSchema" xmlns:p="http://schemas.microsoft.com/office/2006/metadata/properties" xmlns:ns3="7f320513-e056-4750-93c3-6944d162c3e1" xmlns:ns4="a66ba9cf-2a17-4671-b8b4-92e9c13ecfd9" targetNamespace="http://schemas.microsoft.com/office/2006/metadata/properties" ma:root="true" ma:fieldsID="4dcd9c9443ee6b4326d2147b7dd7771c" ns3:_="" ns4:_="">
    <xsd:import namespace="7f320513-e056-4750-93c3-6944d162c3e1"/>
    <xsd:import namespace="a66ba9cf-2a17-4671-b8b4-92e9c13ecfd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320513-e056-4750-93c3-6944d162c3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6ba9cf-2a17-4671-b8b4-92e9c13ecfd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ABAAEC-BE42-4C76-B193-3085593804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27E5B4-C853-439D-8A2E-875DC8B83611}">
  <ds:schemaRefs>
    <ds:schemaRef ds:uri="7f320513-e056-4750-93c3-6944d162c3e1"/>
    <ds:schemaRef ds:uri="a66ba9cf-2a17-4671-b8b4-92e9c13ecfd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9465D22-4483-423A-9148-FD9C24EA30E2}">
  <ds:schemaRefs>
    <ds:schemaRef ds:uri="7f320513-e056-4750-93c3-6944d162c3e1"/>
    <ds:schemaRef ds:uri="a66ba9cf-2a17-4671-b8b4-92e9c13ecfd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216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Retrospect</vt:lpstr>
      <vt:lpstr>Ultimate Shopping Experience</vt:lpstr>
      <vt:lpstr>The Solved Problem</vt:lpstr>
      <vt:lpstr>UML</vt:lpstr>
      <vt:lpstr>Design</vt:lpstr>
      <vt:lpstr>Data Structures</vt:lpstr>
      <vt:lpstr>Challenges</vt:lpstr>
      <vt:lpstr>Future Additions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Burgess</dc:creator>
  <cp:lastModifiedBy>Zachary Burgess</cp:lastModifiedBy>
  <cp:revision>1</cp:revision>
  <dcterms:created xsi:type="dcterms:W3CDTF">2022-12-05T22:01:01Z</dcterms:created>
  <dcterms:modified xsi:type="dcterms:W3CDTF">2022-12-06T04:53:28Z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0x0101000A3DE43415393F4495885B39DAC07B1F</vt:lpwstr>
  </property>
</Properties>
</file>