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103" d="100"/>
          <a:sy n="103" d="100"/>
        </p:scale>
        <p:origin x="138" y="1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Scrum-agile vs Waterfa</a:t>
            </a:r>
            <a:r>
              <a:rPr lang="en-US" dirty="0"/>
              <a:t>ll</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Dominic aguirre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ADC4-2ABB-402B-9CC2-1E03D584BBF4}"/>
              </a:ext>
            </a:extLst>
          </p:cNvPr>
          <p:cNvSpPr>
            <a:spLocks noGrp="1"/>
          </p:cNvSpPr>
          <p:nvPr>
            <p:ph type="title"/>
          </p:nvPr>
        </p:nvSpPr>
        <p:spPr/>
        <p:txBody>
          <a:bodyPr/>
          <a:lstStyle/>
          <a:p>
            <a:r>
              <a:rPr lang="en-US" dirty="0"/>
              <a:t>Scrum-agile team</a:t>
            </a:r>
          </a:p>
        </p:txBody>
      </p:sp>
      <p:sp>
        <p:nvSpPr>
          <p:cNvPr id="3" name="Content Placeholder 2">
            <a:extLst>
              <a:ext uri="{FF2B5EF4-FFF2-40B4-BE49-F238E27FC236}">
                <a16:creationId xmlns:a16="http://schemas.microsoft.com/office/drawing/2014/main" id="{359EDAFC-78D6-4FD0-913C-A06B2737286C}"/>
              </a:ext>
            </a:extLst>
          </p:cNvPr>
          <p:cNvSpPr>
            <a:spLocks noGrp="1"/>
          </p:cNvSpPr>
          <p:nvPr>
            <p:ph idx="1"/>
          </p:nvPr>
        </p:nvSpPr>
        <p:spPr/>
        <p:txBody>
          <a:bodyPr/>
          <a:lstStyle/>
          <a:p>
            <a:r>
              <a:rPr lang="en-US" dirty="0"/>
              <a:t>There are a few different key members of a scrum-agile team, they are all essential for making sure the product meets the required expectation efficiently and with the ability to  change in case its needed along the way. These members are </a:t>
            </a:r>
          </a:p>
          <a:p>
            <a:pPr>
              <a:buFont typeface="Arial" panose="020B0604020202020204" pitchFamily="34" charset="0"/>
              <a:buChar char="•"/>
            </a:pPr>
            <a:r>
              <a:rPr lang="en-US" dirty="0"/>
              <a:t>Product Owner</a:t>
            </a:r>
          </a:p>
          <a:p>
            <a:pPr>
              <a:buFont typeface="Arial" panose="020B0604020202020204" pitchFamily="34" charset="0"/>
              <a:buChar char="•"/>
            </a:pPr>
            <a:r>
              <a:rPr lang="en-US" dirty="0"/>
              <a:t>Scrum Master</a:t>
            </a:r>
          </a:p>
          <a:p>
            <a:pPr>
              <a:buFont typeface="Arial" panose="020B0604020202020204" pitchFamily="34" charset="0"/>
              <a:buChar char="•"/>
            </a:pPr>
            <a:r>
              <a:rPr lang="en-US" dirty="0"/>
              <a:t>Developer </a:t>
            </a:r>
          </a:p>
          <a:p>
            <a:pPr>
              <a:buFont typeface="Arial" panose="020B0604020202020204" pitchFamily="34" charset="0"/>
              <a:buChar char="•"/>
            </a:pPr>
            <a:r>
              <a:rPr lang="en-US" dirty="0"/>
              <a:t>Tester</a:t>
            </a:r>
          </a:p>
        </p:txBody>
      </p:sp>
    </p:spTree>
    <p:extLst>
      <p:ext uri="{BB962C8B-B14F-4D97-AF65-F5344CB8AC3E}">
        <p14:creationId xmlns:p14="http://schemas.microsoft.com/office/powerpoint/2010/main" val="381732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041A-BD84-44B2-8EE5-FD4EC49A1F24}"/>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AF2053AC-8FEA-4832-82DB-17B56810D198}"/>
              </a:ext>
            </a:extLst>
          </p:cNvPr>
          <p:cNvSpPr>
            <a:spLocks noGrp="1"/>
          </p:cNvSpPr>
          <p:nvPr>
            <p:ph idx="1"/>
          </p:nvPr>
        </p:nvSpPr>
        <p:spPr/>
        <p:txBody>
          <a:bodyPr>
            <a:normAutofit/>
          </a:bodyPr>
          <a:lstStyle/>
          <a:p>
            <a:r>
              <a:rPr lang="en-US" sz="2800" dirty="0">
                <a:effectLst/>
                <a:latin typeface="Times New Roman" panose="02020603050405020304" pitchFamily="18" charset="0"/>
                <a:ea typeface="Calibri" panose="020F0502020204030204" pitchFamily="34" charset="0"/>
              </a:rPr>
              <a:t>The product owner in in charge of taking what users and the client want from the program and making sure what they want is clear to the rest of the team. The provide the direction and what needs to be done, </a:t>
            </a:r>
            <a:r>
              <a:rPr lang="en-US" sz="2800" dirty="0">
                <a:latin typeface="Times New Roman" panose="02020603050405020304" pitchFamily="18" charset="0"/>
                <a:ea typeface="Calibri" panose="020F0502020204030204" pitchFamily="34" charset="0"/>
              </a:rPr>
              <a:t>w</a:t>
            </a:r>
            <a:r>
              <a:rPr lang="en-US" sz="2800" dirty="0">
                <a:effectLst/>
                <a:latin typeface="Times New Roman" panose="02020603050405020304" pitchFamily="18" charset="0"/>
                <a:ea typeface="Calibri" panose="020F0502020204030204" pitchFamily="34" charset="0"/>
              </a:rPr>
              <a:t>hat is most important to the product, and makes sure the client is getting the most of the team or teams assigned to making the product.</a:t>
            </a:r>
            <a:endParaRPr lang="en-US" sz="2800" dirty="0"/>
          </a:p>
        </p:txBody>
      </p:sp>
    </p:spTree>
    <p:extLst>
      <p:ext uri="{BB962C8B-B14F-4D97-AF65-F5344CB8AC3E}">
        <p14:creationId xmlns:p14="http://schemas.microsoft.com/office/powerpoint/2010/main" val="336291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856-CC1A-4CE6-8910-E4179552C7AD}"/>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F601D001-3CDB-4FDE-A9D5-7E9ECC947A0D}"/>
              </a:ext>
            </a:extLst>
          </p:cNvPr>
          <p:cNvSpPr>
            <a:spLocks noGrp="1"/>
          </p:cNvSpPr>
          <p:nvPr>
            <p:ph idx="1"/>
          </p:nvPr>
        </p:nvSpPr>
        <p:spPr/>
        <p:txBody>
          <a:bodyPr>
            <a:normAutofit/>
          </a:bodyPr>
          <a:lstStyle/>
          <a:p>
            <a:r>
              <a:rPr lang="en-US" sz="2800" dirty="0"/>
              <a:t>The scrum master is essential for managing the rest of the team though making it so the team can work efferently and making sure they handle the scrum events to maximize communication with the rest of the team. Though things like the sprint review and daily scrum they make sure the line of communication is there for the entire team and that everyone is able to get done what needed.</a:t>
            </a:r>
          </a:p>
        </p:txBody>
      </p:sp>
    </p:spTree>
    <p:extLst>
      <p:ext uri="{BB962C8B-B14F-4D97-AF65-F5344CB8AC3E}">
        <p14:creationId xmlns:p14="http://schemas.microsoft.com/office/powerpoint/2010/main" val="11816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1B68-7356-46CD-80F3-9E663C44A46F}"/>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86553B32-EE09-4C1B-9DA6-34A21A50F35C}"/>
              </a:ext>
            </a:extLst>
          </p:cNvPr>
          <p:cNvSpPr>
            <a:spLocks noGrp="1"/>
          </p:cNvSpPr>
          <p:nvPr>
            <p:ph idx="1"/>
          </p:nvPr>
        </p:nvSpPr>
        <p:spPr/>
        <p:txBody>
          <a:bodyPr>
            <a:normAutofit/>
          </a:bodyPr>
          <a:lstStyle/>
          <a:p>
            <a:r>
              <a:rPr lang="en-US" sz="2800" dirty="0"/>
              <a:t>The developer is in charge of writing the program that the client is looking for. They take things from the product back log looking at the priority to ensure that what needs to be done is getting done before the more minor parts of a program. It’s also the responsively of the developer to work with the tester to make sure there work is being written efficiently and up to standard.</a:t>
            </a:r>
          </a:p>
        </p:txBody>
      </p:sp>
    </p:spTree>
    <p:extLst>
      <p:ext uri="{BB962C8B-B14F-4D97-AF65-F5344CB8AC3E}">
        <p14:creationId xmlns:p14="http://schemas.microsoft.com/office/powerpoint/2010/main" val="16395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B2B-72AF-44E3-80CE-BD8E80069F95}"/>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1A95E5C2-104F-40F4-9268-1F45CB297054}"/>
              </a:ext>
            </a:extLst>
          </p:cNvPr>
          <p:cNvSpPr>
            <a:spLocks noGrp="1"/>
          </p:cNvSpPr>
          <p:nvPr>
            <p:ph idx="1"/>
          </p:nvPr>
        </p:nvSpPr>
        <p:spPr/>
        <p:txBody>
          <a:bodyPr>
            <a:normAutofit/>
          </a:bodyPr>
          <a:lstStyle/>
          <a:p>
            <a:r>
              <a:rPr lang="en-US" sz="2800" dirty="0"/>
              <a:t>The testers responsibility is to set the criterial the developer is to follow to ensure clean and efficient code is being written. Along with that the tester is responsible for testing and finding bugs in what the developer provides. </a:t>
            </a:r>
          </a:p>
        </p:txBody>
      </p:sp>
    </p:spTree>
    <p:extLst>
      <p:ext uri="{BB962C8B-B14F-4D97-AF65-F5344CB8AC3E}">
        <p14:creationId xmlns:p14="http://schemas.microsoft.com/office/powerpoint/2010/main" val="1534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9246-E08B-4A97-8CA5-7EA49E42CBAE}"/>
              </a:ext>
            </a:extLst>
          </p:cNvPr>
          <p:cNvSpPr>
            <a:spLocks noGrp="1"/>
          </p:cNvSpPr>
          <p:nvPr>
            <p:ph type="title"/>
          </p:nvPr>
        </p:nvSpPr>
        <p:spPr/>
        <p:txBody>
          <a:bodyPr/>
          <a:lstStyle/>
          <a:p>
            <a:r>
              <a:rPr lang="en-US" dirty="0"/>
              <a:t>The scrum agile phases</a:t>
            </a:r>
          </a:p>
        </p:txBody>
      </p:sp>
      <p:sp>
        <p:nvSpPr>
          <p:cNvPr id="3" name="Content Placeholder 2">
            <a:extLst>
              <a:ext uri="{FF2B5EF4-FFF2-40B4-BE49-F238E27FC236}">
                <a16:creationId xmlns:a16="http://schemas.microsoft.com/office/drawing/2014/main" id="{0E6903CF-DD51-4A2C-821C-12BECB98C6F3}"/>
              </a:ext>
            </a:extLst>
          </p:cNvPr>
          <p:cNvSpPr>
            <a:spLocks noGrp="1"/>
          </p:cNvSpPr>
          <p:nvPr>
            <p:ph idx="1"/>
          </p:nvPr>
        </p:nvSpPr>
        <p:spPr/>
        <p:txBody>
          <a:bodyPr>
            <a:normAutofit fontScale="92500" lnSpcReduction="10000"/>
          </a:bodyPr>
          <a:lstStyle/>
          <a:p>
            <a:r>
              <a:rPr lang="en-US" dirty="0"/>
              <a:t>The phases of the scrum agile approach are planning, implantation, review, and retrospective. These phases are important in allowing the team to get parts done while making sure changes are being made where needed.</a:t>
            </a:r>
          </a:p>
          <a:p>
            <a:pPr>
              <a:buFont typeface="Wingdings" panose="05000000000000000000" pitchFamily="2" charset="2"/>
              <a:buChar char="§"/>
            </a:pPr>
            <a:r>
              <a:rPr lang="en-US" dirty="0"/>
              <a:t>The planning phase is where the team gets together to discuss what they should be working on during the next sprint, they’ll look at the product backlog and decide what Is the most important.</a:t>
            </a:r>
          </a:p>
          <a:p>
            <a:pPr>
              <a:buFont typeface="Wingdings" panose="05000000000000000000" pitchFamily="2" charset="2"/>
              <a:buChar char="§"/>
            </a:pPr>
            <a:r>
              <a:rPr lang="en-US" dirty="0"/>
              <a:t>During implantation the team works to make the items they have decided on during the panning phase</a:t>
            </a:r>
          </a:p>
          <a:p>
            <a:pPr>
              <a:buFont typeface="Wingdings" panose="05000000000000000000" pitchFamily="2" charset="2"/>
              <a:buChar char="§"/>
            </a:pPr>
            <a:r>
              <a:rPr lang="en-US" dirty="0"/>
              <a:t>During the review process the team looks at what is getting done and what needs to get done, This is typically done during the daily scrum.</a:t>
            </a:r>
          </a:p>
          <a:p>
            <a:pPr>
              <a:buFont typeface="Wingdings" panose="05000000000000000000" pitchFamily="2" charset="2"/>
              <a:buChar char="§"/>
            </a:pPr>
            <a:r>
              <a:rPr lang="en-US" dirty="0"/>
              <a:t>Finally at the end of a scrum the team looks at what has been done and where they could improve during the name iteration of the sprint</a:t>
            </a:r>
          </a:p>
        </p:txBody>
      </p:sp>
    </p:spTree>
    <p:extLst>
      <p:ext uri="{BB962C8B-B14F-4D97-AF65-F5344CB8AC3E}">
        <p14:creationId xmlns:p14="http://schemas.microsoft.com/office/powerpoint/2010/main" val="425928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9D62-EC09-45C7-8DDC-098CD5A04461}"/>
              </a:ext>
            </a:extLst>
          </p:cNvPr>
          <p:cNvSpPr>
            <a:spLocks noGrp="1"/>
          </p:cNvSpPr>
          <p:nvPr>
            <p:ph type="title"/>
          </p:nvPr>
        </p:nvSpPr>
        <p:spPr/>
        <p:txBody>
          <a:bodyPr/>
          <a:lstStyle/>
          <a:p>
            <a:r>
              <a:rPr lang="en-US" dirty="0"/>
              <a:t>How waterfall would have been</a:t>
            </a:r>
          </a:p>
        </p:txBody>
      </p:sp>
      <p:sp>
        <p:nvSpPr>
          <p:cNvPr id="3" name="Content Placeholder 2">
            <a:extLst>
              <a:ext uri="{FF2B5EF4-FFF2-40B4-BE49-F238E27FC236}">
                <a16:creationId xmlns:a16="http://schemas.microsoft.com/office/drawing/2014/main" id="{224B69E1-1178-4566-93BF-F4B68CD2C2FF}"/>
              </a:ext>
            </a:extLst>
          </p:cNvPr>
          <p:cNvSpPr>
            <a:spLocks noGrp="1"/>
          </p:cNvSpPr>
          <p:nvPr>
            <p:ph idx="1"/>
          </p:nvPr>
        </p:nvSpPr>
        <p:spPr/>
        <p:txBody>
          <a:bodyPr/>
          <a:lstStyle/>
          <a:p>
            <a:r>
              <a:rPr lang="en-US" dirty="0"/>
              <a:t>The waterfall method is a much more static approach to the SDLC in water fall you start by looking at what is needed in the program, during this time it is broken down into what the program needs in order to meet requirements. Then the program is designed with how it should look and how it should be interacted with. Next is the implantation, one if the biggest downsides is the development doesn’t start until the design has already been decided which can make necessary changes difficult to make. After that what has been made is tested and deployed. With very little room for change after the beginning it can be difficult running into problems because there isn’t room to change what has already been decided.</a:t>
            </a:r>
          </a:p>
        </p:txBody>
      </p:sp>
    </p:spTree>
    <p:extLst>
      <p:ext uri="{BB962C8B-B14F-4D97-AF65-F5344CB8AC3E}">
        <p14:creationId xmlns:p14="http://schemas.microsoft.com/office/powerpoint/2010/main" val="400015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4B74-F281-4CEB-B28C-61D547CE53C0}"/>
              </a:ext>
            </a:extLst>
          </p:cNvPr>
          <p:cNvSpPr>
            <a:spLocks noGrp="1"/>
          </p:cNvSpPr>
          <p:nvPr>
            <p:ph type="title"/>
          </p:nvPr>
        </p:nvSpPr>
        <p:spPr/>
        <p:txBody>
          <a:bodyPr/>
          <a:lstStyle/>
          <a:p>
            <a:r>
              <a:rPr lang="en-US" dirty="0"/>
              <a:t>What to consider</a:t>
            </a:r>
          </a:p>
        </p:txBody>
      </p:sp>
      <p:sp>
        <p:nvSpPr>
          <p:cNvPr id="3" name="Content Placeholder 2">
            <a:extLst>
              <a:ext uri="{FF2B5EF4-FFF2-40B4-BE49-F238E27FC236}">
                <a16:creationId xmlns:a16="http://schemas.microsoft.com/office/drawing/2014/main" id="{25EECEAB-EF1B-4F51-BDED-291EAC911A36}"/>
              </a:ext>
            </a:extLst>
          </p:cNvPr>
          <p:cNvSpPr>
            <a:spLocks noGrp="1"/>
          </p:cNvSpPr>
          <p:nvPr>
            <p:ph idx="1"/>
          </p:nvPr>
        </p:nvSpPr>
        <p:spPr/>
        <p:txBody>
          <a:bodyPr/>
          <a:lstStyle/>
          <a:p>
            <a:r>
              <a:rPr lang="en-US" dirty="0"/>
              <a:t>Because they both have pros and cons there can be a lot to consider when decided on which approach to do.</a:t>
            </a:r>
          </a:p>
          <a:p>
            <a:pPr>
              <a:buFont typeface="Wingdings" panose="05000000000000000000" pitchFamily="2" charset="2"/>
              <a:buChar char="§"/>
            </a:pPr>
            <a:r>
              <a:rPr lang="en-US" dirty="0"/>
              <a:t>One of the first and biggest things to look at is the size of the teams itself, agile lends itself to working with smaller teams rather than larger ones. </a:t>
            </a:r>
          </a:p>
          <a:p>
            <a:pPr>
              <a:buFont typeface="Wingdings" panose="05000000000000000000" pitchFamily="2" charset="2"/>
              <a:buChar char="§"/>
            </a:pPr>
            <a:r>
              <a:rPr lang="en-US" dirty="0"/>
              <a:t>The size of the product, a smaller project might not need the iterations that agile lends itself </a:t>
            </a:r>
            <a:r>
              <a:rPr lang="en-US"/>
              <a:t>to using.</a:t>
            </a:r>
            <a:endParaRPr lang="en-US" dirty="0"/>
          </a:p>
          <a:p>
            <a:pPr>
              <a:buFont typeface="Wingdings" panose="05000000000000000000" pitchFamily="2" charset="2"/>
              <a:buChar char="§"/>
            </a:pPr>
            <a:r>
              <a:rPr lang="en-US" dirty="0"/>
              <a:t>The direction of the company can also be important to look at. Growing companies often benefit from using agile.</a:t>
            </a:r>
          </a:p>
        </p:txBody>
      </p:sp>
    </p:spTree>
    <p:extLst>
      <p:ext uri="{BB962C8B-B14F-4D97-AF65-F5344CB8AC3E}">
        <p14:creationId xmlns:p14="http://schemas.microsoft.com/office/powerpoint/2010/main" val="319393394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{37E5A019-E4BE-4200-9F32-D82C35F989C6}tf56160789_win32</Template>
  <TotalTime>33</TotalTime>
  <Words>707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Times New Roman</vt:lpstr>
      <vt:lpstr>Wingdings</vt:lpstr>
      <vt:lpstr>1_RetrospectVTI</vt:lpstr>
      <vt:lpstr>Scrum-agile vs Waterfall</vt:lpstr>
      <vt:lpstr>Scrum-agile team</vt:lpstr>
      <vt:lpstr>Product owner</vt:lpstr>
      <vt:lpstr>Scrum master</vt:lpstr>
      <vt:lpstr>Developer</vt:lpstr>
      <vt:lpstr>Tester</vt:lpstr>
      <vt:lpstr>The scrum agile phases</vt:lpstr>
      <vt:lpstr>How waterfall would have been</vt:lpstr>
      <vt:lpstr>What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vs Waterfall</dc:title>
  <dc:creator>Aguirre, Dominic</dc:creator>
  <cp:lastModifiedBy>Aguirre, Dominic</cp:lastModifiedBy>
  <cp:revision>1</cp:revision>
  <dcterms:created xsi:type="dcterms:W3CDTF">2022-04-13T09:38:18Z</dcterms:created>
  <dcterms:modified xsi:type="dcterms:W3CDTF">2022-04-13T10:11:55Z</dcterms:modified>
</cp:coreProperties>
</file>