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20330C7-BA32-4400-9939-C040697ABB94}">
  <a:tblStyle styleId="{220330C7-BA32-4400-9939-C040697ABB9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http://biospin.github.io/biopy/#!doc/part2/d06.md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50165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$ snakemake –dag &gt; dag.dot</a:t>
            </a:r>
          </a:p>
          <a:p>
            <a:pPr indent="50165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$ dot –Tsvg &lt; dag.dot &gt; dag.svg</a:t>
            </a:r>
          </a:p>
          <a:p>
            <a:pPr indent="50165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Error: Could not find/open font </a:t>
            </a:r>
          </a:p>
          <a:p>
            <a:pPr indent="50165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$ display &lt; dag.svg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bucket.org/snakemake/snakemake/wiki/Documentation" TargetMode="External"/><Relationship Id="rId4" Type="http://schemas.openxmlformats.org/officeDocument/2006/relationships/hyperlink" Target="http://www.ncbi.nlm.nih.gov/pubmed/22908215" TargetMode="External"/><Relationship Id="rId9" Type="http://schemas.openxmlformats.org/officeDocument/2006/relationships/hyperlink" Target="https://github.com/biospin/biopy/blob/gh-pages/notebook/Part2/Week6/snakemake_joblib_pipeline.ipynb" TargetMode="External"/><Relationship Id="rId5" Type="http://schemas.openxmlformats.org/officeDocument/2006/relationships/hyperlink" Target="http://bioinformatics.oxfordjournals.org/content/28/19/2520.long" TargetMode="External"/><Relationship Id="rId6" Type="http://schemas.openxmlformats.org/officeDocument/2006/relationships/hyperlink" Target="https://slowkow.com/notes/snakemake-tutorial/" TargetMode="External"/><Relationship Id="rId7" Type="http://schemas.openxmlformats.org/officeDocument/2006/relationships/hyperlink" Target="https://github.com/dlsrnsi/snakemake_tutorial" TargetMode="External"/><Relationship Id="rId8" Type="http://schemas.openxmlformats.org/officeDocument/2006/relationships/hyperlink" Target="https://hpc.nih.gov/apps/snakemak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bioinformatics pipelines with Snakemake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2016.09.20 김가</a:t>
            </a:r>
            <a:r>
              <a:rPr lang="en"/>
              <a:t>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RNA-seq analysis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500">
                <a:solidFill>
                  <a:schemeClr val="dk1"/>
                </a:solidFill>
              </a:rPr>
              <a:t>Expression (Gene, Transcript)</a:t>
            </a:r>
          </a:p>
          <a:p>
            <a:pPr indent="-3873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500">
                <a:solidFill>
                  <a:schemeClr val="dk1"/>
                </a:solidFill>
              </a:rPr>
              <a:t>Alternative splicing</a:t>
            </a: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500">
                <a:solidFill>
                  <a:schemeClr val="dk1"/>
                </a:solidFill>
              </a:rPr>
              <a:t>Fusion gene</a:t>
            </a: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500">
                <a:solidFill>
                  <a:schemeClr val="dk1"/>
                </a:solidFill>
              </a:rPr>
              <a:t>Variant calling (SNPs, Indels)</a:t>
            </a:r>
          </a:p>
          <a:p>
            <a:pPr indent="-3873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500">
                <a:solidFill>
                  <a:schemeClr val="dk1"/>
                </a:solidFill>
              </a:rPr>
              <a:t>Allele specific expression</a:t>
            </a:r>
          </a:p>
          <a:p>
            <a:pPr indent="6413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..etc..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RNA-seq expression pipeline (1)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99" y="1106575"/>
            <a:ext cx="6028700" cy="391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1801525" y="3009075"/>
            <a:ext cx="1292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0000"/>
                </a:solidFill>
              </a:rPr>
              <a:t>Let’s change to snakemake pipeline!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RNA-seq expression pipeline </a:t>
            </a:r>
            <a:r>
              <a:rPr lang="en"/>
              <a:t>(2)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24" y="1065049"/>
            <a:ext cx="6230849" cy="39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/>
              <a:t>isat2 alignment pipeline (1)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WDIR  = "/home/kkkim/project/201604_RNAseq/"</a:t>
            </a:r>
          </a:p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workdir: WDIR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rule hisat2: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input: fwd="1.raw/{sample}_1.fastq.gz", rev="1.raw/{sample}_2.fastq.gz"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output: "3.aligned/hisat2/{sample}.sam"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threads: 32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params: GFF=GFF, Hisat2Index=Hisat2Index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shell: """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mkdir -p 3.aligned/hisat2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hisat2 -t -p {threads} --dta-cufflinks --rna-strandness RF \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--met-file 3.aligned/hisat2/{wildcards.sample}.metrics \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-x {params.Hisat2Index}  -1 {input.fwd} -2 {input.rev} \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 -S 3.aligned/hisat2/{wildcards.sample}.sam \</a:t>
            </a:r>
          </a:p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              2&gt; 3.align</a:t>
            </a:r>
            <a:r>
              <a:rPr lang="en" sz="1500"/>
              <a:t>ed/hisat2/{wildcards.sample}.stat</a:t>
            </a:r>
          </a:p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              """</a:t>
            </a:r>
          </a:p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hisat2 alignment pipeline (2)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rule sam2bam:</a:t>
            </a:r>
          </a:p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     input: "3.aligned/hisat2/{sample}.sam"</a:t>
            </a:r>
          </a:p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     output: "3.aligned/hisat2/{sample}.bam"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threads: 32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shell: samtools view -b -h -S -@ {threads} -O bam -o {output} {input}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rule sort_bam: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input: "3.aligned/hisat2/{sample}.sam"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output: "3.aligned/hisat2/{sample}.sorted.bam"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threads: 32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shell: "samtools sort -@ {threads} -O bam -o {output} -T {output}.tmp {input}"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hisat2 alignment pipeline (3)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rule index_bam:</a:t>
            </a:r>
          </a:p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input: "3.aligned/hisat2/{sample}.sorted.bam"</a:t>
            </a:r>
          </a:p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o</a:t>
            </a:r>
            <a:r>
              <a:rPr lang="en" sz="1500"/>
              <a:t>utput: "3.aligned/hisat2/{sample}.sorted.bam.bai"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shell: """ </a:t>
            </a:r>
          </a:p>
          <a:p>
            <a:pPr indent="158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samtools sort -@ 32 -O bam -o {output} -T {input}.tmp</a:t>
            </a:r>
          </a:p>
          <a:p>
            <a:pPr indent="158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samtools index 3.aligned/hisat2/{sample}.sorted.bam</a:t>
            </a:r>
          </a:p>
          <a:p>
            <a:pPr indent="158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rm 3.aligned/hisat2/{sample}.sam </a:t>
            </a:r>
          </a:p>
          <a:p>
            <a:pPr indent="158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rm 3.aligned/hisat2/{sample}.bam</a:t>
            </a:r>
          </a:p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"""  </a:t>
            </a:r>
          </a:p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장점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input, output 파일 형태를 파악하기 용이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전체 workflow의 visualization 가능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rule의 재활용이 용이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rule 속에 shell, python3, R 을 필요에 따라 직접 사용 가능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이미 input 파일이 만들어져 있는 경우, 다시 만들지 않고 그 파일 그대로 사용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단, input 파일이 output 파일보다 만들어진 시간이 나중일 경우에는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다시 rule을 execute: update된 input file이 있으면 그 단계부터 전개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project file을 configuration파일에서 설정: 최대한 pipeline자체를 변경하는 일이 없도록 함 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configuration 파일을 변경하는 것 만으로 personalization 가능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final output을 만들기 위한 파일만 생성  :여러 개의 pipeline을 통합하여 운영가능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500">
                <a:solidFill>
                  <a:schemeClr val="dk1"/>
                </a:solidFill>
              </a:rPr>
              <a:t>cluster environment에서 운영되도록 설계됨: 자동으로 어떤 rule들을 같이 실행시킬 수 있는지 파악, 다수의 core에서 동시에 실행가능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149" name="Shape 149"/>
          <p:cNvSpPr txBox="1"/>
          <p:nvPr/>
        </p:nvSpPr>
        <p:spPr>
          <a:xfrm>
            <a:off x="5730950" y="4745325"/>
            <a:ext cx="2767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출처 : 장혜</a:t>
            </a:r>
            <a:r>
              <a:rPr lang="en"/>
              <a:t>린 학생 발표자료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</a:rPr>
              <a:t>Snakemake </a:t>
            </a:r>
            <a:r>
              <a:rPr lang="en"/>
              <a:t>References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7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공</a:t>
            </a:r>
            <a:r>
              <a:rPr lang="en"/>
              <a:t>식</a:t>
            </a:r>
            <a:r>
              <a:rPr lang="en"/>
              <a:t> documents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https://bitbucket.org/snakemake/snakemake/wiki/Documentation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rabicPeriod"/>
            </a:pPr>
            <a:r>
              <a:rPr lang="en"/>
              <a:t>Johannes Köster and Sven Rahmann. </a:t>
            </a:r>
            <a:r>
              <a:rPr i="1" lang="en"/>
              <a:t>Snakemake--a scalable bioinformatics workflow engine.</a:t>
            </a:r>
            <a:r>
              <a:rPr lang="en"/>
              <a:t> Bioinformatics 2012, 28:2520-2522.</a:t>
            </a:r>
            <a:r>
              <a:rPr lang="en">
                <a:solidFill>
                  <a:srgbClr val="0000D5"/>
                </a:solidFill>
                <a:hlinkClick r:id="rId4"/>
              </a:rPr>
              <a:t>Pubmed</a:t>
            </a:r>
            <a:r>
              <a:rPr lang="en"/>
              <a:t> |  PMC  |  </a:t>
            </a:r>
            <a:r>
              <a:rPr lang="en">
                <a:solidFill>
                  <a:srgbClr val="0000D5"/>
                </a:solidFill>
                <a:hlinkClick r:id="rId5"/>
              </a:rPr>
              <a:t>Journal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Simple examples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https://slowkow.com/notes/snakemake-tutorial/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이인구님이 정리한</a:t>
            </a:r>
            <a:r>
              <a:rPr lang="en">
                <a:solidFill>
                  <a:srgbClr val="515151"/>
                </a:solidFill>
              </a:rPr>
              <a:t> tutorial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7"/>
              </a:rPr>
              <a:t>https://github.com/dlsrnsi/snakemake_tutorial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고성능 병렬서버에서 snakemake 사용법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https://hpc.nih.gov/apps/snakemake.html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[BioPython 스터디 특강] Snakemake와 Joblib 소개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장혜린 학생 관련 발표자료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rules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rule NAME:</a:t>
            </a:r>
          </a:p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input: "path/to/inputfile", "path/to/other/inputfile"</a:t>
            </a:r>
          </a:p>
          <a:p>
            <a:pPr indent="2286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"path/to/outputfile", "path/to/another/outputfile"</a:t>
            </a:r>
          </a:p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params: param1=param1, pram2=param2</a:t>
            </a:r>
          </a:p>
          <a:p>
            <a:pPr indent="15875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shell: "command --option1 {params.param1} --option2 {params.param2} {input} {output}"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shell 대신 python3 script를 실행할때는 “run:” 을 사용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Command line options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x="1573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{220330C7-BA32-4400-9939-C040697ABB94}</a:tableStyleId>
              </a:tblPr>
              <a:tblGrid>
                <a:gridCol w="3872800"/>
                <a:gridCol w="4802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7112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500"/>
                        <a:t>Option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711200"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500"/>
                        <a:t>Effect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711200"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-s FILE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실행시키는 파일 specify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711200"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-n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dryrun: execution plan만 확인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711200"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-p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print all shell commands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711200"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-F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input file 존재 여부와 상관없이 모든 rule 실행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711200"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-j [N]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사용 가능한 최대 core개수 설정 (default=1)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711200"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--config [KEY=VALUE [KEY=VALUE ...]]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workflow 내에 config 값 변환 가능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711200"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-d DIR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working directory 설정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711200"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-c CMD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주어진 submit command 규칙을 따라 실행한다 (예: qsub)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Wild cards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snakemake -s EXAMPLE </a:t>
            </a:r>
            <a:r>
              <a:rPr lang="en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mapped_reads/A.bam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snakemake -s EXAMPLE </a:t>
            </a:r>
            <a:r>
              <a:rPr lang="en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mapped_reads/{A,B}.bam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Exercise following reference #3 (1)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560525"/>
            <a:ext cx="8520600" cy="45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Snakefile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SAMPLES = ['3C-629-2-1', '3C-629-2-2']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rule all: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input: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expand('{sample}.txt', sample=SAMPLES)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rule quantify_genes: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input: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genome = 'genome.fa',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r1 = 'fastq/{sample}_R1.fastq.gz',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r2 = 'fastq/{sample}_R2.fastq.gz'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output: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'{sample}.txt'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shell: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'echo {input.genome} {input.r1} {input.r2} &gt; {output}'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following reference #3 (2)</a:t>
            </a:r>
          </a:p>
        </p:txBody>
      </p:sp>
      <p:pic>
        <p:nvPicPr>
          <p:cNvPr descr="20160920120337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64525"/>
            <a:ext cx="6623125" cy="38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Exercise following reference #3 (3)</a:t>
            </a:r>
            <a:r>
              <a:rPr lang="en" sz="2000"/>
              <a:t> - Not working~! ㅠㅠ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$ snakemake --forceall --dag | dot -Tpng &gt; dag1.png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Format: "png" not recognized. Use one of: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Exception ignored in: &lt;_io.TextIOWrapper name='&lt;stdout&gt;' mode='w' encoding='ISO-8859-15'&gt;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BrokenPipeError: [Errno 32] Broken pipe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$ snakemake –dag &gt; dag1.dot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</a:t>
            </a:r>
            <a:r>
              <a:rPr lang="en"/>
              <a:t>ag1.dot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digraph snakemake_dag 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graph[bgcolor=white, margin=0];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node[shape=box, style=rounded, fontname=sans, fontsize=10, penwidth=2];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edge[penwidth=2, color=grey];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0[label = "all", color = "0.00 0.6 0.85", style="rounded,dashed"];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1[label = "quantify_genes\nsample: 3C-629-2-1", color = "0.33 0.6 0.85", style="rounded,dashed"];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2[label = "quantify_genes\nsample: 3C-629-2-2", color = "0.33 0.6 0.85", style="rounded,dashed"];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2 -&gt; 0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1 -&gt; 0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}            </a:t>
            </a:r>
          </a:p>
          <a:p>
            <a:pPr indent="61468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6985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