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56" r:id="rId2"/>
    <p:sldId id="257" r:id="rId3"/>
    <p:sldId id="259" r:id="rId4"/>
    <p:sldId id="261" r:id="rId5"/>
    <p:sldId id="263" r:id="rId6"/>
    <p:sldId id="264" r:id="rId7"/>
    <p:sldId id="266" r:id="rId8"/>
    <p:sldId id="268" r:id="rId9"/>
    <p:sldId id="270" r:id="rId10"/>
    <p:sldId id="273" r:id="rId11"/>
    <p:sldId id="274" r:id="rId12"/>
    <p:sldId id="277" r:id="rId13"/>
    <p:sldId id="280" r:id="rId14"/>
    <p:sldId id="283" r:id="rId15"/>
  </p:sldIdLst>
  <p:sldSz cx="9144000" cy="6858000" type="screen4x3"/>
  <p:notesSz cx="9144000" cy="6858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0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696" y="-76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085FC-392B-41D4-842A-4FABED57037E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21.5.2015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21.5.2015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21.5.2015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20104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21.5.2015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21.5.2015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21.5.2015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21.5.2015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21.5.2015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21.5.2015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21.5.2015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21.5.2015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21.5.2015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lint.com/" TargetMode="External"/><Relationship Id="rId2" Type="http://schemas.openxmlformats.org/officeDocument/2006/relationships/hyperlink" Target="http://www.jshin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sperf.com/" TargetMode="External"/><Relationship Id="rId5" Type="http://schemas.openxmlformats.org/officeDocument/2006/relationships/hyperlink" Target="http://liveweave.com/" TargetMode="External"/><Relationship Id="rId4" Type="http://schemas.openxmlformats.org/officeDocument/2006/relationships/hyperlink" Target="http://jsbin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ublimetext.com/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834724"/>
            <a:ext cx="8229600" cy="1524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JavaScript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Development Tools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 Placeholder 6"/>
          <p:cNvSpPr>
            <a:spLocks noGrp="1"/>
          </p:cNvSpPr>
          <p:nvPr/>
        </p:nvSpPr>
        <p:spPr>
          <a:xfrm>
            <a:off x="429087" y="5726668"/>
            <a:ext cx="3609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Telerik Software Academy</a:t>
            </a:r>
          </a:p>
        </p:txBody>
      </p:sp>
      <p:sp>
        <p:nvSpPr>
          <p:cNvPr id="11" name="Text Placeholder 7"/>
          <p:cNvSpPr>
            <a:spLocks noGrp="1"/>
          </p:cNvSpPr>
          <p:nvPr/>
        </p:nvSpPr>
        <p:spPr>
          <a:xfrm>
            <a:off x="429087" y="6031468"/>
            <a:ext cx="360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  <a:hlinkClick r:id="rId2"/>
              </a:rPr>
              <a:t>http://academy.telerik.com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 Placeholder 13"/>
          <p:cNvSpPr>
            <a:spLocks noGrp="1"/>
          </p:cNvSpPr>
          <p:nvPr/>
        </p:nvSpPr>
        <p:spPr>
          <a:xfrm>
            <a:off x="429087" y="5352025"/>
            <a:ext cx="3609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JavaScript Fundamentals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Подзаглавие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99494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26876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Visual Studio is the main development tool for creating applications with the .NET framework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ASP.NET, WPF, Silverlight, SharePoint, Windows 8, etc…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Until Windows 8 and version 2012, Visual Studio was not a pleasant tool for coding JavaScript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Microsoft put JavaScript into the core of Windows 8, so their development tool needed to be done right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Visual Studio 2012 or Visual Studio 2013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5286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2012/2013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71348"/>
            <a:ext cx="8686800" cy="5134252"/>
          </a:xfrm>
        </p:spPr>
        <p:txBody>
          <a:bodyPr/>
          <a:lstStyle/>
          <a:p>
            <a:r>
              <a:rPr lang="en-US" dirty="0" smtClean="0"/>
              <a:t>VS 2012/2013 are pretty much ready-to-use for JavaScript coding</a:t>
            </a:r>
          </a:p>
          <a:p>
            <a:pPr lvl="1"/>
            <a:r>
              <a:rPr lang="en-US" dirty="0" smtClean="0"/>
              <a:t>They have pretty good </a:t>
            </a:r>
            <a:r>
              <a:rPr lang="en-US" dirty="0" err="1" smtClean="0"/>
              <a:t>intelli</a:t>
            </a:r>
            <a:r>
              <a:rPr lang="en-US" dirty="0" smtClean="0"/>
              <a:t>-sense, code highlighting, etc…</a:t>
            </a:r>
          </a:p>
          <a:p>
            <a:pPr lvl="1"/>
            <a:r>
              <a:rPr lang="en-US" dirty="0" smtClean="0"/>
              <a:t>There are paid and free versions (Visual Studio 2012/2013 Web Developer)</a:t>
            </a:r>
          </a:p>
          <a:p>
            <a:pPr lvl="1"/>
            <a:r>
              <a:rPr lang="en-US" dirty="0" smtClean="0"/>
              <a:t>Visual Studio Code is a free version</a:t>
            </a:r>
          </a:p>
          <a:p>
            <a:pPr lvl="2"/>
            <a:r>
              <a:rPr lang="en-US" dirty="0" smtClean="0"/>
              <a:t>For now only works for HTML/CSS and JS</a:t>
            </a: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3131840" y="5733256"/>
            <a:ext cx="5398368" cy="506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Visual Studio 2012/2013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12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Jetbrains WebStorm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6876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Jetbrains WebStorm is a ready-to-use IDE for JavaScript development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Including web development with HTML and CSS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WebStorm has most of the necessary features for web development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Code highlighting, code completion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Has not that many plugins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WebStorm is a paid software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Yet, Jetbrains offer a discount (100%) for students</a:t>
            </a:r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491880" y="6021288"/>
            <a:ext cx="5254352" cy="506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Jetbrains WebStorm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6944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Sadly, no intelligent way of debugging </a:t>
            </a:r>
            <a:br>
              <a:rPr lang="en-US" dirty="0" smtClean="0"/>
            </a:br>
            <a:r>
              <a:rPr lang="en-US" dirty="0" smtClean="0"/>
              <a:t>client-side JavaScript</a:t>
            </a:r>
          </a:p>
          <a:p>
            <a:pPr lvl="1"/>
            <a:r>
              <a:rPr lang="en-US" dirty="0" smtClean="0"/>
              <a:t>The only way to debug JavaScript is through the browser</a:t>
            </a:r>
          </a:p>
          <a:p>
            <a:r>
              <a:rPr lang="en-US" dirty="0" smtClean="0"/>
              <a:t>Fortunately all browsers have their own debugging tool/plugin that makes it easier</a:t>
            </a:r>
          </a:p>
          <a:p>
            <a:pPr lvl="1"/>
            <a:r>
              <a:rPr lang="en-US" dirty="0" smtClean="0"/>
              <a:t>Firefox has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Firebug</a:t>
            </a:r>
          </a:p>
          <a:p>
            <a:pPr lvl="1"/>
            <a:r>
              <a:rPr lang="en-US" dirty="0" smtClean="0"/>
              <a:t>Chrome and Opera have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Web developer</a:t>
            </a:r>
          </a:p>
          <a:p>
            <a:pPr lvl="1"/>
            <a:r>
              <a:rPr lang="en-US" dirty="0" smtClean="0"/>
              <a:t>Internet Explorer has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F12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1043608" y="1196752"/>
            <a:ext cx="6400800" cy="694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Using All the Tools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779912" y="6237312"/>
            <a:ext cx="5182344" cy="43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Debugging JavaScript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602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Utilities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374"/>
            <a:ext cx="8686800" cy="5307265"/>
          </a:xfrm>
        </p:spPr>
        <p:txBody>
          <a:bodyPr/>
          <a:lstStyle/>
          <a:p>
            <a:r>
              <a:rPr lang="en-US" dirty="0"/>
              <a:t>JavaScript Code Quality </a:t>
            </a:r>
            <a:r>
              <a:rPr lang="en-US" dirty="0" smtClean="0"/>
              <a:t>Tools</a:t>
            </a:r>
          </a:p>
          <a:p>
            <a:pPr lvl="1"/>
            <a:r>
              <a:rPr lang="en-US" dirty="0">
                <a:hlinkClick r:id="rId2"/>
              </a:rPr>
              <a:t>http://www.jshint.com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http://www.jslint.com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HTML, CSS and JavaScript playgrounds</a:t>
            </a:r>
          </a:p>
          <a:p>
            <a:pPr lvl="1"/>
            <a:r>
              <a:rPr lang="en-US" dirty="0" smtClean="0">
                <a:hlinkClick r:id="rId4"/>
              </a:rPr>
              <a:t>http://jsbin.com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liveweave.com</a:t>
            </a:r>
            <a:endParaRPr lang="en-US" dirty="0" smtClean="0"/>
          </a:p>
          <a:p>
            <a:r>
              <a:rPr lang="en-US" dirty="0" smtClean="0"/>
              <a:t>JavaScript performance tester</a:t>
            </a:r>
          </a:p>
          <a:p>
            <a:pPr lvl="1"/>
            <a:r>
              <a:rPr lang="en-US" dirty="0" smtClean="0">
                <a:hlinkClick r:id="rId6"/>
              </a:rPr>
              <a:t>http://jsperf.com</a:t>
            </a:r>
            <a:endParaRPr lang="en-US" dirty="0" smtClean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131840" y="5661248"/>
            <a:ext cx="5542384" cy="43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JavaScript Utilities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6043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Development 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Visual Studio 2013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Sublime Text 2 with plugins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Notepad++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Debugging 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Google Chrome / Opera Developer 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Firefox Firebug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Internet Explorer 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Utilities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243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Tools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JavaScript is </a:t>
            </a:r>
            <a:r>
              <a:rPr lang="en-US" dirty="0" smtClean="0"/>
              <a:t>an interpreted language</a:t>
            </a:r>
          </a:p>
          <a:p>
            <a:pPr lvl="1"/>
            <a:r>
              <a:rPr lang="en-US" dirty="0" smtClean="0"/>
              <a:t>It is run and executed by the browser</a:t>
            </a:r>
          </a:p>
          <a:p>
            <a:pPr lvl="1"/>
            <a:r>
              <a:rPr lang="en-US" dirty="0" smtClean="0"/>
              <a:t>The means to acquire the JavaScript code are trivial</a:t>
            </a:r>
          </a:p>
          <a:p>
            <a:pPr lvl="2"/>
            <a:r>
              <a:rPr lang="en-US" dirty="0" smtClean="0"/>
              <a:t>No matter how or where it is coded</a:t>
            </a:r>
          </a:p>
          <a:p>
            <a:pPr lvl="2"/>
            <a:r>
              <a:rPr lang="en-US" dirty="0" smtClean="0"/>
              <a:t>A simple Notepad will do the trick</a:t>
            </a:r>
          </a:p>
          <a:p>
            <a:r>
              <a:rPr lang="en-US" dirty="0" smtClean="0"/>
              <a:t>Yet, there are many tools that easify </a:t>
            </a:r>
            <a:br>
              <a:rPr lang="en-US" dirty="0" smtClean="0"/>
            </a:br>
            <a:r>
              <a:rPr lang="en-US" dirty="0" smtClean="0"/>
              <a:t>JavaScript coding</a:t>
            </a:r>
          </a:p>
          <a:p>
            <a:pPr lvl="1"/>
            <a:r>
              <a:rPr lang="en-US" dirty="0" smtClean="0"/>
              <a:t>Like editors, debuggers, etc…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91201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560" y="0"/>
            <a:ext cx="8229600" cy="1143000"/>
          </a:xfrm>
        </p:spPr>
        <p:txBody>
          <a:bodyPr/>
          <a:lstStyle/>
          <a:p>
            <a:r>
              <a:rPr lang="en-US" dirty="0" smtClean="0"/>
              <a:t>JavaScript Development Tools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87766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All a developer needs for coding JavaScript is a text editor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Notepad/Notepad++ will do the trick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Yet, JavaScript is one of the popular guys now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Many, many tools for coding JavaScript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Sublime Text 2 / Sublime Text 3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Visual Studio 2012/2013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Adobe Brackets, Cloud9, Telerik </a:t>
            </a:r>
            <a:r>
              <a:rPr lang="en-US" dirty="0" err="1" smtClean="0"/>
              <a:t>AppBuilder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JavaScript Development Tools for Eclipse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8409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/>
          <a:lstStyle/>
          <a:p>
            <a:r>
              <a:rPr lang="en-US" dirty="0" smtClean="0"/>
              <a:t>Sublime Text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Sublime Text is a sophisticated text editor for code, markup and prose</a:t>
            </a:r>
          </a:p>
          <a:p>
            <a:pPr lvl="1"/>
            <a:r>
              <a:rPr lang="en-US" dirty="0" smtClean="0"/>
              <a:t>Free to download: </a:t>
            </a:r>
            <a:r>
              <a:rPr lang="en-US" sz="2800" dirty="0" smtClean="0">
                <a:hlinkClick r:id="rId2"/>
              </a:rPr>
              <a:t>http://www.sublimetext.com/2</a:t>
            </a:r>
            <a:r>
              <a:rPr lang="en-US" dirty="0" smtClean="0"/>
              <a:t> </a:t>
            </a:r>
          </a:p>
          <a:p>
            <a:r>
              <a:rPr lang="en-US" dirty="0" smtClean="0"/>
              <a:t>Sublime text has many useful features, not directly related to coding</a:t>
            </a:r>
          </a:p>
          <a:p>
            <a:pPr lvl="1"/>
            <a:r>
              <a:rPr lang="en-US" dirty="0" smtClean="0"/>
              <a:t>Navigation between files</a:t>
            </a:r>
          </a:p>
          <a:p>
            <a:pPr lvl="1"/>
            <a:r>
              <a:rPr lang="en-US" dirty="0" smtClean="0"/>
              <a:t>Multiple selection</a:t>
            </a:r>
          </a:p>
          <a:p>
            <a:pPr lvl="1"/>
            <a:r>
              <a:rPr lang="en-US" dirty="0" smtClean="0"/>
              <a:t>Command Palette</a:t>
            </a:r>
            <a:endParaRPr lang="bg-BG" dirty="0" smtClean="0"/>
          </a:p>
          <a:p>
            <a:pPr lvl="1"/>
            <a:r>
              <a:rPr lang="en-US" dirty="0" smtClean="0"/>
              <a:t>Customizable – write your own plugins</a:t>
            </a: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1520" y="836712"/>
            <a:ext cx="7358211" cy="835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lightweight development editor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767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Sublime Text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Goto</a:t>
            </a:r>
            <a:r>
              <a:rPr lang="en-US" dirty="0" smtClean="0"/>
              <a:t> Anything</a:t>
            </a:r>
          </a:p>
          <a:p>
            <a:pPr lvl="1"/>
            <a:r>
              <a:rPr lang="en-US" dirty="0" smtClean="0"/>
              <a:t>Easier navigation between files</a:t>
            </a:r>
          </a:p>
          <a:p>
            <a:pPr lvl="1"/>
            <a:r>
              <a:rPr lang="en-US" dirty="0" smtClean="0"/>
              <a:t>Triggered with “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Command Palette</a:t>
            </a:r>
          </a:p>
          <a:p>
            <a:pPr lvl="1"/>
            <a:r>
              <a:rPr lang="en-US" dirty="0" smtClean="0"/>
              <a:t>Execute commands</a:t>
            </a:r>
          </a:p>
          <a:p>
            <a:pPr lvl="1"/>
            <a:r>
              <a:rPr lang="en-US" dirty="0" smtClean="0"/>
              <a:t>Triggered with “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SHIFT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Multiple Selection</a:t>
            </a:r>
          </a:p>
          <a:p>
            <a:pPr lvl="1"/>
            <a:r>
              <a:rPr lang="en-US" dirty="0" smtClean="0"/>
              <a:t>Change at multiple places at the same time</a:t>
            </a:r>
          </a:p>
          <a:p>
            <a:pPr lvl="1"/>
            <a:r>
              <a:rPr lang="en-US" dirty="0" smtClean="0"/>
              <a:t>Hold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CTRL </a:t>
            </a:r>
            <a:r>
              <a:rPr lang="en-US" dirty="0" smtClean="0"/>
              <a:t>and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right-click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3491880" y="6165304"/>
            <a:ext cx="5402560" cy="494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Working with  Sublime Text 2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960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Sublime Text 2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686800" cy="4708124"/>
          </a:xfrm>
        </p:spPr>
        <p:txBody>
          <a:bodyPr/>
          <a:lstStyle/>
          <a:p>
            <a:r>
              <a:rPr lang="en-US" dirty="0" smtClean="0"/>
              <a:t>Plugins extend the power of Sublime Text</a:t>
            </a:r>
          </a:p>
          <a:p>
            <a:pPr lvl="1"/>
            <a:r>
              <a:rPr lang="en-US" dirty="0" smtClean="0"/>
              <a:t>Code highlighting </a:t>
            </a:r>
          </a:p>
          <a:p>
            <a:pPr lvl="1"/>
            <a:r>
              <a:rPr lang="en-US" dirty="0" err="1" smtClean="0"/>
              <a:t>Autocompletion</a:t>
            </a:r>
            <a:r>
              <a:rPr lang="en-US" dirty="0" smtClean="0"/>
              <a:t> / </a:t>
            </a:r>
            <a:r>
              <a:rPr lang="en-US" dirty="0" err="1" smtClean="0"/>
              <a:t>intellisense</a:t>
            </a:r>
            <a:endParaRPr lang="bg-BG" dirty="0" smtClean="0"/>
          </a:p>
          <a:p>
            <a:pPr lvl="1"/>
            <a:r>
              <a:rPr lang="en-US" dirty="0" smtClean="0"/>
              <a:t>And more</a:t>
            </a:r>
          </a:p>
          <a:p>
            <a:r>
              <a:rPr lang="en-US" dirty="0" smtClean="0"/>
              <a:t>Plugins can be installed two ways:</a:t>
            </a:r>
          </a:p>
          <a:p>
            <a:pPr marL="746125" lvl="1" indent="-346075">
              <a:buFont typeface="+mj-lt"/>
              <a:buAutoNum type="arabicPeriod"/>
            </a:pPr>
            <a:r>
              <a:rPr lang="en-US" dirty="0" smtClean="0"/>
              <a:t>Download the package, paste it in a special folder of Sublime Text and you are ready to go</a:t>
            </a:r>
          </a:p>
          <a:p>
            <a:pPr marL="746125" lvl="1" indent="-346075">
              <a:buFont typeface="+mj-lt"/>
              <a:buAutoNum type="arabicPeriod"/>
            </a:pPr>
            <a:r>
              <a:rPr lang="en-US" dirty="0" smtClean="0"/>
              <a:t>Or, install the “Package Control” plugin and then install plugins </a:t>
            </a:r>
            <a:r>
              <a:rPr lang="en-US" dirty="0"/>
              <a:t>directly from Sublime </a:t>
            </a:r>
            <a:r>
              <a:rPr lang="en-US" dirty="0" smtClean="0"/>
              <a:t>Text</a:t>
            </a: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3563888" y="5805264"/>
            <a:ext cx="4682480" cy="416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Installing </a:t>
            </a:r>
            <a:r>
              <a:rPr kumimoji="0" lang="en-US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Plugins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for Sublime Text 2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030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Sublime Text 2 Useful Plugins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There are almost indefinite number of</a:t>
            </a:r>
            <a:br>
              <a:rPr lang="en-US" dirty="0" smtClean="0"/>
            </a:br>
            <a:r>
              <a:rPr lang="en-US" dirty="0" smtClean="0"/>
              <a:t>Sublime Text 2 plugins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List of useful Sublime Text 2 plugins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/>
              <a:t>IndentGuides</a:t>
            </a:r>
            <a:r>
              <a:rPr lang="en-US" sz="2800" dirty="0" smtClean="0"/>
              <a:t> – marks the indents (tabs)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/>
              <a:t>StatusBarExtension</a:t>
            </a:r>
            <a:r>
              <a:rPr lang="en-US" sz="2800" dirty="0" smtClean="0"/>
              <a:t> – adds encoding to the status bar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/>
              <a:t>ClipboardHistory</a:t>
            </a:r>
            <a:r>
              <a:rPr lang="en-US" sz="2800" dirty="0" smtClean="0"/>
              <a:t> – history of Copy</a:t>
            </a:r>
            <a:r>
              <a:rPr lang="bg-BG" sz="2800" dirty="0" smtClean="0"/>
              <a:t> </a:t>
            </a:r>
            <a:r>
              <a:rPr lang="en-US" sz="2800" dirty="0" smtClean="0"/>
              <a:t>&amp;</a:t>
            </a:r>
            <a:r>
              <a:rPr lang="bg-BG" sz="2800" dirty="0" smtClean="0"/>
              <a:t> </a:t>
            </a:r>
            <a:r>
              <a:rPr lang="en-US" sz="2800" dirty="0" smtClean="0"/>
              <a:t>Paste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/>
              <a:t>Nettuts</a:t>
            </a:r>
            <a:r>
              <a:rPr lang="en-US" sz="2800" dirty="0" smtClean="0"/>
              <a:t>+ Fetch – easier fetching of files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/>
              <a:t>SiderBarEnhancements</a:t>
            </a:r>
            <a:r>
              <a:rPr lang="en-US" sz="2800" dirty="0" smtClean="0"/>
              <a:t> – extensions to sidebars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/>
              <a:t>SublimeCodeIntel</a:t>
            </a:r>
            <a:r>
              <a:rPr lang="en-US" sz="2800" dirty="0" smtClean="0"/>
              <a:t> – adds code </a:t>
            </a:r>
            <a:r>
              <a:rPr lang="en-US" sz="2800" dirty="0" err="1" smtClean="0"/>
              <a:t>intellisense</a:t>
            </a:r>
            <a:endParaRPr lang="en-US" sz="2800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779912" y="6165304"/>
            <a:ext cx="4970512" cy="353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Sublime Text 2 Plugins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934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086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Sublime Text 2 </a:t>
            </a:r>
            <a:br>
              <a:rPr lang="en-US" dirty="0" smtClean="0"/>
            </a:br>
            <a:r>
              <a:rPr lang="en-US" dirty="0" smtClean="0"/>
              <a:t>JavaScript Plugins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5524870"/>
          </a:xfrm>
        </p:spPr>
        <p:txBody>
          <a:bodyPr/>
          <a:lstStyle/>
          <a:p>
            <a:r>
              <a:rPr lang="en-US" dirty="0" smtClean="0"/>
              <a:t>List of useful plugins for JavaScript development:</a:t>
            </a:r>
          </a:p>
          <a:p>
            <a:pPr lvl="1"/>
            <a:r>
              <a:rPr lang="en-US" dirty="0"/>
              <a:t>Less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/>
              <a:t>css</a:t>
            </a:r>
            <a:r>
              <a:rPr lang="en-US" dirty="0" smtClean="0"/>
              <a:t> – compiles LESS code to CSS</a:t>
            </a:r>
          </a:p>
          <a:p>
            <a:pPr lvl="1"/>
            <a:r>
              <a:rPr lang="en-US" dirty="0" err="1"/>
              <a:t>JsFormat</a:t>
            </a:r>
            <a:r>
              <a:rPr lang="en-US" dirty="0" smtClean="0"/>
              <a:t> – formats JS code</a:t>
            </a:r>
          </a:p>
          <a:p>
            <a:pPr lvl="1"/>
            <a:r>
              <a:rPr lang="en-US" dirty="0" err="1"/>
              <a:t>SublimeLinter</a:t>
            </a:r>
            <a:r>
              <a:rPr lang="en-US" dirty="0" smtClean="0"/>
              <a:t> – adds static code analysis for JS</a:t>
            </a:r>
          </a:p>
          <a:p>
            <a:pPr lvl="1"/>
            <a:r>
              <a:rPr lang="en-US" dirty="0" err="1"/>
              <a:t>BracketHighligher</a:t>
            </a:r>
            <a:r>
              <a:rPr lang="en-US" dirty="0" smtClean="0"/>
              <a:t> – highlights opening and closing brackets</a:t>
            </a:r>
          </a:p>
          <a:p>
            <a:pPr lvl="1"/>
            <a:r>
              <a:rPr lang="en-US" dirty="0"/>
              <a:t>jQuery</a:t>
            </a:r>
            <a:r>
              <a:rPr lang="en-US" dirty="0" smtClean="0"/>
              <a:t> – adds jQuery bundles</a:t>
            </a:r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419872" y="5805264"/>
            <a:ext cx="5182344" cy="43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Sublime Text 2 Plugins for JavaScript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335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635</Words>
  <Application>Microsoft Office PowerPoint</Application>
  <PresentationFormat>Презентация на цял екран (4:3)</PresentationFormat>
  <Paragraphs>119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14</vt:i4>
      </vt:variant>
    </vt:vector>
  </HeadingPairs>
  <TitlesOfParts>
    <vt:vector size="15" baseType="lpstr">
      <vt:lpstr>Office тема</vt:lpstr>
      <vt:lpstr>JavaScript  Development Tools</vt:lpstr>
      <vt:lpstr>Table of Contents</vt:lpstr>
      <vt:lpstr>JavaScript Tools</vt:lpstr>
      <vt:lpstr>JavaScript Development Tools</vt:lpstr>
      <vt:lpstr>Sublime Text 2</vt:lpstr>
      <vt:lpstr>Working with Sublime Text 2</vt:lpstr>
      <vt:lpstr>Sublime Text 2 Plugins</vt:lpstr>
      <vt:lpstr>Sublime Text 2 Useful Plugins </vt:lpstr>
      <vt:lpstr>Sublime Text 2  JavaScript Plugins</vt:lpstr>
      <vt:lpstr>Visual Studio</vt:lpstr>
      <vt:lpstr>Visual Studio 2012/2013</vt:lpstr>
      <vt:lpstr>Jetbrains WebStorm</vt:lpstr>
      <vt:lpstr>Debugging JavaScript</vt:lpstr>
      <vt:lpstr>JavaScript Utilities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 Development Tools</dc:title>
  <dc:creator>Петя Костова</dc:creator>
  <cp:lastModifiedBy>Петя Костова</cp:lastModifiedBy>
  <cp:revision>21</cp:revision>
  <dcterms:created xsi:type="dcterms:W3CDTF">2015-05-20T23:26:09Z</dcterms:created>
  <dcterms:modified xsi:type="dcterms:W3CDTF">2015-05-20T23:45:03Z</dcterms:modified>
</cp:coreProperties>
</file>