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3" r:id="rId6"/>
    <p:sldId id="265" r:id="rId7"/>
    <p:sldId id="267" r:id="rId8"/>
    <p:sldId id="269" r:id="rId9"/>
    <p:sldId id="271" r:id="rId10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90" y="-10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D4806-106D-4596-840D-4FA11CD41FA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8F3E-BA7B-4126-AF74-E0F9C814BC4A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6A564-B831-4CDE-8E68-D9AF0E3966E9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FFCD6-E19D-42BB-B13F-AEEF17AFE3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0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16.4.2015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sublimetext-portable.zip" TargetMode="External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1152"/>
            <a:ext cx="8610600" cy="36922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Coding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ools (IDEs)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Sublime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Atom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WebStorm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Visual Studio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Drawing and Slicing </a:t>
            </a:r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67544" y="332656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Tools for HTML, CSS </a:t>
            </a:r>
            <a:b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JavaScript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323528" y="1700808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 Basics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5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Coding 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are many, many coding tools for HTML, CSS and JavaScript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are cross-platform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Some of the most used are: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Sublime Text 2/3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Atom.io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Jetbrains</a:t>
            </a:r>
            <a:r>
              <a:rPr lang="en-US" dirty="0" smtClean="0">
                <a:solidFill>
                  <a:schemeClr val="tx1"/>
                </a:solidFill>
              </a:rPr>
              <a:t> WebStorm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Microsoft </a:t>
            </a:r>
            <a:r>
              <a:rPr lang="en-US" dirty="0">
                <a:solidFill>
                  <a:schemeClr val="tx1"/>
                </a:solidFill>
              </a:rPr>
              <a:t>Visual Studio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Eclipse, </a:t>
            </a:r>
            <a:r>
              <a:rPr lang="en-US" dirty="0" err="1" smtClean="0">
                <a:solidFill>
                  <a:schemeClr val="tx1"/>
                </a:solidFill>
              </a:rPr>
              <a:t>Aptana</a:t>
            </a:r>
            <a:r>
              <a:rPr lang="en-US" dirty="0" smtClean="0">
                <a:solidFill>
                  <a:schemeClr val="tx1"/>
                </a:solidFill>
              </a:rPr>
              <a:t>, Komodo IDE, Notepad++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475656" y="1124744"/>
            <a:ext cx="6135232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of the many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29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Sublime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946893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ts val="300"/>
              </a:spcBef>
            </a:pPr>
            <a:r>
              <a:rPr lang="en-US" sz="3000" dirty="0">
                <a:solidFill>
                  <a:schemeClr val="tx1"/>
                </a:solidFill>
              </a:rPr>
              <a:t>Sublime Text is a sophisticated text editor for code, markup and </a:t>
            </a:r>
            <a:r>
              <a:rPr lang="en-US" sz="3000" dirty="0" smtClean="0">
                <a:solidFill>
                  <a:schemeClr val="tx1"/>
                </a:solidFill>
              </a:rPr>
              <a:t>prose</a:t>
            </a:r>
          </a:p>
          <a:p>
            <a:pPr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Free to use with unlimited trial version</a:t>
            </a:r>
          </a:p>
          <a:p>
            <a:pPr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Has two versions, currently used</a:t>
            </a:r>
          </a:p>
          <a:p>
            <a:pPr lvl="1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Sublime Text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Stable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Less updates</a:t>
            </a:r>
          </a:p>
          <a:p>
            <a:pPr lvl="1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Sublime Text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Regular updates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Can crash right-out-of-nowhere</a:t>
            </a:r>
          </a:p>
          <a:p>
            <a:pPr lvl="2">
              <a:lnSpc>
                <a:spcPct val="96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tx1"/>
                </a:solidFill>
              </a:rPr>
              <a:t>Yet, the better choice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39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Sublime Text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Sublime Text is a text editor with a little ready-to-use functionality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Yet, it is easily customizable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 lot of free plugins</a:t>
            </a:r>
            <a:r>
              <a:rPr lang="bg-BG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packages)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 package installer and a "store" with </a:t>
            </a:r>
            <a:r>
              <a:rPr lang="en-US" dirty="0">
                <a:solidFill>
                  <a:schemeClr val="tx1"/>
                </a:solidFill>
              </a:rPr>
              <a:t>free packages at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https://packagecontrol.io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ready-to-use portable version for HTML, CSS and JS development can </a:t>
            </a:r>
            <a:r>
              <a:rPr lang="en-US" dirty="0">
                <a:solidFill>
                  <a:schemeClr val="tx1"/>
                </a:solidFill>
              </a:rPr>
              <a:t>be downloaded </a:t>
            </a:r>
            <a:r>
              <a:rPr lang="en-US" dirty="0" smtClean="0">
                <a:solidFill>
                  <a:schemeClr val="tx1"/>
                </a:solidFill>
              </a:rPr>
              <a:t>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hlinkClick r:id="rId3"/>
              </a:rPr>
              <a:t>http://minkov.it/sublimetext-portable.zip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79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Atom.io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Atom.io is </a:t>
            </a:r>
            <a:r>
              <a:rPr lang="bg-BG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hackable text editor for the 21st </a:t>
            </a:r>
            <a:r>
              <a:rPr lang="en-US" dirty="0" smtClean="0">
                <a:solidFill>
                  <a:schemeClr val="tx1"/>
                </a:solidFill>
              </a:rPr>
              <a:t>Century</a:t>
            </a:r>
            <a:r>
              <a:rPr lang="bg-BG" dirty="0" smtClean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Built with HTML, CSS and JavaScript for development of HTML, CSS and JavaScript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Small and fast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Good set of plugins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Open-source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free to use and extend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From the creators of GitHub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Jetbrains WebStorm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78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Jetbrains WebStorm is a ready-to-use IDE for JavaScript development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Including web development with HTML and CSS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WebStorm has most of the necessary features for web development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Code highlighting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Code completion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Not that many plugins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WebStorm is a paid software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Yet, </a:t>
            </a:r>
            <a:r>
              <a:rPr lang="en-US" dirty="0" err="1" smtClean="0">
                <a:solidFill>
                  <a:schemeClr val="tx1"/>
                </a:solidFill>
              </a:rPr>
              <a:t>JetBrains</a:t>
            </a:r>
            <a:r>
              <a:rPr lang="en-US" dirty="0" smtClean="0">
                <a:solidFill>
                  <a:schemeClr val="tx1"/>
                </a:solidFill>
              </a:rPr>
              <a:t> offer a discount (100%) for students or start-ups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5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Microsoft Visual Studio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41976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Microsoft Visual Studio is a ready-to-use IDE for web development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Built-in</a:t>
            </a:r>
          </a:p>
          <a:p>
            <a:pPr lvl="2"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Code highlighting</a:t>
            </a:r>
          </a:p>
          <a:p>
            <a:pPr lvl="2"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Code completion</a:t>
            </a:r>
          </a:p>
          <a:p>
            <a:pPr lvl="2"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And more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Visual Studio Ultimate is a not a free software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tx1"/>
                </a:solidFill>
              </a:rPr>
              <a:t>A free community (or express version) is available for download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Web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Essentials</a:t>
            </a:r>
            <a:r>
              <a:rPr lang="en-US" dirty="0" smtClean="0">
                <a:solidFill>
                  <a:schemeClr val="tx1"/>
                </a:solidFill>
              </a:rPr>
              <a:t>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45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3778928"/>
          </a:xfrm>
        </p:spPr>
        <p:txBody>
          <a:bodyPr/>
          <a:lstStyle/>
          <a:p>
            <a:r>
              <a:rPr lang="en-US" dirty="0"/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Browsers and Browser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3"/>
            <a:ext cx="4648200" cy="487527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Firebug </a:t>
            </a:r>
          </a:p>
          <a:p>
            <a:pPr lvl="1">
              <a:lnSpc>
                <a:spcPct val="100000"/>
              </a:lnSpc>
            </a:pPr>
            <a:r>
              <a:rPr lang="en-US" b="0" dirty="0" err="1" smtClean="0">
                <a:solidFill>
                  <a:schemeClr val="tx1"/>
                </a:solidFill>
              </a:rPr>
              <a:t>WebInspector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b="0" dirty="0" err="1" smtClean="0">
                <a:solidFill>
                  <a:schemeClr val="tx1"/>
                </a:solidFill>
              </a:rPr>
              <a:t>WebDeveloper</a:t>
            </a:r>
            <a:r>
              <a:rPr lang="en-US" b="0" dirty="0" smtClean="0">
                <a:solidFill>
                  <a:schemeClr val="tx1"/>
                </a:solidFill>
              </a:rPr>
              <a:t> Toolbar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F12 (IE)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Inspect 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Console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0" dirty="0" err="1" smtClean="0">
                <a:solidFill>
                  <a:schemeClr val="tx1"/>
                </a:solidFill>
              </a:rPr>
              <a:t>Bookmarklets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Drawing and Slicing 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Adobe  Photoshop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Adobe Fireworks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Gimp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Paint.NET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7D06-697C-4969-ACA5-52CD317B1A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4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379</Words>
  <Application>Microsoft Office PowerPoint</Application>
  <PresentationFormat>Презентация на цял екран (4:3)</PresentationFormat>
  <Paragraphs>94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Table of Contents</vt:lpstr>
      <vt:lpstr>Coding Tools</vt:lpstr>
      <vt:lpstr>Sublime Text</vt:lpstr>
      <vt:lpstr>Sublime Text (2)</vt:lpstr>
      <vt:lpstr>Atom.io</vt:lpstr>
      <vt:lpstr>Jetbrains WebStorm</vt:lpstr>
      <vt:lpstr>Microsoft Visual Studio</vt:lpstr>
      <vt:lpstr>Слайд 8</vt:lpstr>
      <vt:lpstr>Drawing and Slicing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HTML, CSS  and JavaScript</dc:title>
  <dc:creator>PePsi</dc:creator>
  <cp:lastModifiedBy>PePsi</cp:lastModifiedBy>
  <cp:revision>14</cp:revision>
  <dcterms:created xsi:type="dcterms:W3CDTF">2015-04-16T14:30:11Z</dcterms:created>
  <dcterms:modified xsi:type="dcterms:W3CDTF">2015-04-16T15:23:10Z</dcterms:modified>
</cp:coreProperties>
</file>