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7E87B-9EB2-4396-AA86-0B1A2781268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78968-A337-4E4A-BB15-70E72E6D6027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8BCF-EBE4-450B-A539-1C11DC0076F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4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Design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tools we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Coding tools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IDEs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Lite tools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Drawing and Slicing tools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Source control tools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Coding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647" y="487166"/>
            <a:ext cx="4392706" cy="17116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tana.com/images/logos/aptana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73517"/>
            <a:ext cx="3581400" cy="1289304"/>
          </a:xfrm>
          <a:prstGeom prst="rect">
            <a:avLst/>
          </a:prstGeom>
          <a:noFill/>
          <a:effectLst>
            <a:glow rad="127000">
              <a:schemeClr val="accent5">
                <a:lumMod val="75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application-icons/adobe-cs5-splash-icons-by-heskin-radiophonic/png/512/dreamwea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8458"/>
            <a:ext cx="2759422" cy="27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85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810"/>
            <a:ext cx="8686800" cy="56757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MS </a:t>
            </a:r>
            <a:r>
              <a:rPr lang="en-US" dirty="0">
                <a:solidFill>
                  <a:schemeClr val="tx1"/>
                </a:solidFill>
              </a:rPr>
              <a:t>Visual </a:t>
            </a:r>
            <a:r>
              <a:rPr lang="en-US" dirty="0" smtClean="0">
                <a:solidFill>
                  <a:schemeClr val="tx1"/>
                </a:solidFill>
              </a:rPr>
              <a:t>Studio/MS </a:t>
            </a:r>
            <a:r>
              <a:rPr lang="en-US" dirty="0">
                <a:solidFill>
                  <a:schemeClr val="tx1"/>
                </a:solidFill>
              </a:rPr>
              <a:t>Visual Web Developer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MS </a:t>
            </a:r>
            <a:r>
              <a:rPr lang="en-US" dirty="0">
                <a:solidFill>
                  <a:schemeClr val="tx1"/>
                </a:solidFill>
              </a:rPr>
              <a:t>Web Matrix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Eclipse/</a:t>
            </a:r>
            <a:r>
              <a:rPr lang="en-US" dirty="0" err="1" smtClean="0">
                <a:solidFill>
                  <a:schemeClr val="tx1"/>
                </a:solidFill>
              </a:rPr>
              <a:t>Aptana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JetBrains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WebStorm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Sublime Text 2/3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Adobe Brackets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1.prweb.com/prfiles/2011/09/20/8813685/gI_72073_logo-webmatrix-hostin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295" y="5610069"/>
            <a:ext cx="295592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put.poznan.pl/lolek/homepage/Welcome/Wpisy/2007/11/6_eclipseforum.org.pl_files/logo_eclip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898688">
            <a:off x="5172857" y="2401608"/>
            <a:ext cx="3080800" cy="2043848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jetbrains.com/img/logos/webstorm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115" y="5513247"/>
            <a:ext cx="328436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94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Lite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47850"/>
            <a:ext cx="2971800" cy="609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Notepad++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3000" y="1865779"/>
            <a:ext cx="2971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tx1"/>
                </a:solidFill>
              </a:rPr>
              <a:t>GEdit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85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374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4495800"/>
          </a:xfrm>
        </p:spPr>
        <p:txBody>
          <a:bodyPr/>
          <a:lstStyle/>
          <a:p>
            <a:r>
              <a:rPr lang="en-US" dirty="0"/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Browsers and Browser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4"/>
            <a:ext cx="4648200" cy="4495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WebInspector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WebDeveloper</a:t>
            </a:r>
            <a:r>
              <a:rPr lang="en-US" dirty="0" smtClean="0">
                <a:solidFill>
                  <a:schemeClr val="tx1"/>
                </a:solidFill>
              </a:rPr>
              <a:t> Toolbar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F12 (IE)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Inspect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Console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Bookmarklets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Drawing and Slicing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Adobe  Photoshop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Adobe Fireworks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Gimp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Paint.NET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xmlns="" val="2204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Source control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71700"/>
            <a:ext cx="7010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Microsoft TFS, Microsoft VSS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SVN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000" y="3735202"/>
            <a:ext cx="2828296" cy="11020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hawnstratton.info/wp-content/uploads/2011/01/git-300x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57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71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Презентация на цял екран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Office тема</vt:lpstr>
      <vt:lpstr>Web Design Tools</vt:lpstr>
      <vt:lpstr>Table of Contents</vt:lpstr>
      <vt:lpstr>Coding Tools</vt:lpstr>
      <vt:lpstr>IDEs</vt:lpstr>
      <vt:lpstr>Lite tools</vt:lpstr>
      <vt:lpstr>Слайд 6</vt:lpstr>
      <vt:lpstr>Drawing and Slicing Tools</vt:lpstr>
      <vt:lpstr>Source control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Tools</dc:title>
  <dc:creator>PePsi</dc:creator>
  <cp:lastModifiedBy>PePsi</cp:lastModifiedBy>
  <cp:revision>6</cp:revision>
  <dcterms:created xsi:type="dcterms:W3CDTF">2015-04-14T12:40:29Z</dcterms:created>
  <dcterms:modified xsi:type="dcterms:W3CDTF">2015-04-14T12:46:10Z</dcterms:modified>
</cp:coreProperties>
</file>