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3" r:id="rId15"/>
    <p:sldId id="274" r:id="rId16"/>
    <p:sldId id="276" r:id="rId17"/>
    <p:sldId id="278" r:id="rId18"/>
    <p:sldId id="279" r:id="rId19"/>
    <p:sldId id="280" r:id="rId20"/>
    <p:sldId id="281" r:id="rId21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3CAAA-78FD-4FFA-9113-496FD606FD03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526E-9A6E-4DB1-B6AA-ADF1E4B5B1A3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FB329-FF81-49A9-9699-37B7F0916F9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61589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360335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9550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1624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254910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5954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415443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3" y="3645694"/>
            <a:ext cx="7573433" cy="345400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xmlns="" val="13342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3407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Text </a:t>
            </a:r>
            <a:r>
              <a:rPr lang="en-US" dirty="0" smtClean="0">
                <a:solidFill>
                  <a:schemeClr val="tx1"/>
                </a:solidFill>
              </a:rPr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smtClean="0">
                <a:solidFill>
                  <a:schemeClr val="tx1"/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Validation Fields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260648"/>
            <a:ext cx="8229600" cy="901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Forms and Frames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361624" y="4919464"/>
            <a:ext cx="4782376" cy="1938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Frames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 and </a:t>
            </a: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noframe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iframe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605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Labels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/>
                </a:solidFill>
              </a:rPr>
              <a:t>L</a:t>
            </a:r>
            <a:r>
              <a:rPr lang="en-US" sz="3000" dirty="0" smtClean="0">
                <a:solidFill>
                  <a:schemeClr val="tx1"/>
                </a:solidFill>
              </a:rPr>
              <a:t>abels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Clicking on a label focuses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Checkboxes are 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Radio buttons are checked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Both a usability and accessibility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Required in to pass accessibility validation</a:t>
            </a:r>
            <a:endParaRPr lang="bg-BG" sz="28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755576" y="2492896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60470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Fieldsets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</a:rPr>
              <a:t>&lt;legend&gt; </a:t>
            </a:r>
            <a:r>
              <a:rPr lang="en-US" sz="3000" dirty="0" smtClean="0">
                <a:solidFill>
                  <a:schemeClr val="tx1"/>
                </a:solidFill>
              </a:rPr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683568" y="16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5076056" y="5877272"/>
            <a:ext cx="3746376" cy="702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Forms Inputs Fields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2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Sliders and Spinboxes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Lets Make It Spin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7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Range and Spinbox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Restricts users to enter only </a:t>
            </a:r>
            <a:r>
              <a:rPr lang="en-US" dirty="0" smtClean="0">
                <a:solidFill>
                  <a:schemeClr val="tx1"/>
                </a:solidFill>
              </a:rPr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Additional </a:t>
            </a:r>
            <a:r>
              <a:rPr lang="en-US" dirty="0">
                <a:solidFill>
                  <a:schemeClr val="tx1"/>
                </a:solidFill>
              </a:rPr>
              <a:t>attributes min, max and step and </a:t>
            </a:r>
            <a:r>
              <a:rPr lang="en-US" dirty="0" smtClean="0">
                <a:solidFill>
                  <a:schemeClr val="tx1"/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Can become Spinbox or Slider, depending on the input type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Have some differences on different browsers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Spinboxes</a:t>
            </a:r>
            <a:r>
              <a:rPr lang="en-US" dirty="0" smtClean="0">
                <a:solidFill>
                  <a:schemeClr val="tx1"/>
                </a:solidFill>
              </a:rPr>
              <a:t> do not work on Firefox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3645024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203848" y="6021288"/>
            <a:ext cx="568863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Sliders and 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Spinboxes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42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Field Attributes from HTML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Autocomplete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browser stores the previously typed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Brings them back on a later visit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Autofocus</a:t>
            </a:r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field </a:t>
            </a:r>
            <a:r>
              <a:rPr lang="en-US" dirty="0">
                <a:solidFill>
                  <a:schemeClr val="tx1"/>
                </a:solidFill>
              </a:rPr>
              <a:t>becomes on focus on page </a:t>
            </a:r>
            <a:r>
              <a:rPr lang="en-US" dirty="0" smtClean="0">
                <a:solidFill>
                  <a:schemeClr val="tx1"/>
                </a:solidFill>
              </a:rPr>
              <a:t>load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tx1"/>
                </a:solidFill>
              </a:rPr>
              <a:t>Required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560" y="3717032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0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Input Fields with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Email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/>
                </a:solidFill>
              </a:rPr>
              <a:t>URL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In a mobile device brings the url keyboard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1"/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tx1"/>
                </a:solidFill>
              </a:rPr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2348880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1560" y="4005064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6352" y="5681464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23928" y="6093296"/>
            <a:ext cx="4898504" cy="596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 Forms Validation – Live Demo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49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noProof="1" smtClean="0">
                <a:solidFill>
                  <a:schemeClr val="tx1"/>
                </a:solidFill>
              </a:rPr>
              <a:t>tabindex</a:t>
            </a:r>
            <a:r>
              <a:rPr lang="en-US" dirty="0" smtClean="0">
                <a:solidFill>
                  <a:schemeClr val="tx1"/>
                </a:solidFill>
              </a:rPr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noProof="1" smtClean="0">
                <a:solidFill>
                  <a:schemeClr val="tx1"/>
                </a:solidFill>
              </a:rPr>
              <a:t>tabindex</a:t>
            </a:r>
            <a:r>
              <a:rPr lang="en-US" dirty="0" smtClean="0">
                <a:solidFill>
                  <a:schemeClr val="tx1"/>
                </a:solidFill>
              </a:rPr>
              <a:t>="0" (zero) – "natural" order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X &lt; Y, then elements with </a:t>
            </a:r>
            <a:r>
              <a:rPr lang="en-US" noProof="1" smtClean="0">
                <a:solidFill>
                  <a:schemeClr val="tx1"/>
                </a:solidFill>
              </a:rPr>
              <a:t>tabindex</a:t>
            </a:r>
            <a:r>
              <a:rPr lang="en-US" dirty="0" smtClean="0">
                <a:solidFill>
                  <a:schemeClr val="tx1"/>
                </a:solidFill>
              </a:rPr>
              <a:t>="X" are iterated before elements with </a:t>
            </a:r>
            <a:r>
              <a:rPr lang="en-US" noProof="1" smtClean="0">
                <a:solidFill>
                  <a:schemeClr val="tx1"/>
                </a:solidFill>
              </a:rPr>
              <a:t>tabindex</a:t>
            </a:r>
            <a:r>
              <a:rPr lang="en-US" dirty="0" smtClean="0">
                <a:solidFill>
                  <a:schemeClr val="tx1"/>
                </a:solidFill>
              </a:rPr>
              <a:t>="Y"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Elements with negative </a:t>
            </a:r>
            <a:r>
              <a:rPr lang="en-US" noProof="1" smtClean="0">
                <a:solidFill>
                  <a:schemeClr val="tx1"/>
                </a:solidFill>
              </a:rPr>
              <a:t>tabindex</a:t>
            </a:r>
            <a:r>
              <a:rPr lang="en-US" dirty="0" smtClean="0">
                <a:solidFill>
                  <a:schemeClr val="tx1"/>
                </a:solidFill>
              </a:rPr>
              <a:t> are skipped, however, this is not defined in the standard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283968" y="6189712"/>
            <a:ext cx="4538464" cy="668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 Index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9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HTML 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>
                <a:solidFill>
                  <a:schemeClr val="tx1"/>
                </a:solidFill>
              </a:rPr>
              <a:t>,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>
                <a:solidFill>
                  <a:schemeClr val="tx1"/>
                </a:solidFill>
              </a:rPr>
              <a:t> and </a:t>
            </a:r>
            <a:r>
              <a:rPr lang="en-US" noProof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9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 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Frames provide a way to show multiple HTML documents in a single Web 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page can be split into separate views (frames) horizontally and vertically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Frames were popular in the early ages of HTML development, but now their usage is rejected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Frames are not supported by all user agents (browsers, search engines, etc.)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 &lt;</a:t>
            </a:r>
            <a:r>
              <a:rPr lang="en-US" noProof="1" smtClean="0">
                <a:solidFill>
                  <a:schemeClr val="tx1"/>
                </a:solidFill>
              </a:rPr>
              <a:t>noframes</a:t>
            </a:r>
            <a:r>
              <a:rPr lang="en-US" dirty="0" smtClean="0">
                <a:solidFill>
                  <a:schemeClr val="tx1"/>
                </a:solidFill>
              </a:rPr>
              <a:t>&gt; 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79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target attribute applied to the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xmlns="" val="11804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726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frames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are HTML Forms?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primary </a:t>
            </a:r>
            <a:r>
              <a:rPr lang="en-US" dirty="0">
                <a:solidFill>
                  <a:schemeClr val="tx1"/>
                </a:solidFill>
              </a:rPr>
              <a:t>method for gathering data from site </a:t>
            </a:r>
            <a:r>
              <a:rPr lang="en-US" dirty="0" smtClean="0">
                <a:solidFill>
                  <a:schemeClr val="tx1"/>
                </a:solidFill>
              </a:rPr>
              <a:t>visitors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Forms can contain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Text fields for the user to type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Buttons for interactions like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"Register", "Login", "Search"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Menus, Sliders, etc…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Check Google, Yahoo, Facebook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Google search field is a simple Text </a:t>
            </a:r>
            <a:r>
              <a:rPr lang="en-US" dirty="0">
                <a:solidFill>
                  <a:schemeClr val="tx1"/>
                </a:solidFill>
              </a:rPr>
              <a:t>field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95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xmlns="" val="28113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/>
              <a:t>Multi-line text input fields (</a:t>
            </a:r>
            <a:r>
              <a:rPr lang="en-US" sz="3000" noProof="1" smtClean="0"/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Password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683568" y="3140968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9738" y="5182071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64904"/>
            <a:ext cx="17145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53136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9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/>
              <a:t>Submit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/>
              <a:t>Ordinary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576" y="4221088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576" y="558924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576" y="2708920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15833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name="city"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name="city" value="Ruse" /&gt;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452282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5527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10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/>
              <a:t>Multiple-choice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93345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9700" y="990600"/>
            <a:ext cx="210502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562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Hidden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JavaScript and server-side code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xmlns="" val="3050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1524</Words>
  <Application>Microsoft Office PowerPoint</Application>
  <PresentationFormat>Презентация на цял екран (4:3)</PresentationFormat>
  <Paragraphs>252</Paragraphs>
  <Slides>20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Sliders and Spinboxes</vt:lpstr>
      <vt:lpstr>Range and Spinbox</vt:lpstr>
      <vt:lpstr>Field Attributes from HTML 5</vt:lpstr>
      <vt:lpstr>Input Fields with Validation</vt:lpstr>
      <vt:lpstr>Tab Index</vt:lpstr>
      <vt:lpstr>HTML Frames</vt:lpstr>
      <vt:lpstr>HTML Frames</vt:lpstr>
      <vt:lpstr>HTML Frames – Demo</vt:lpstr>
      <vt:lpstr>Inline Frames: &lt;iframe&gt;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and Frames</dc:title>
  <dc:creator>PePsi</dc:creator>
  <cp:lastModifiedBy>PePsi</cp:lastModifiedBy>
  <cp:revision>20</cp:revision>
  <dcterms:created xsi:type="dcterms:W3CDTF">2015-04-14T13:33:07Z</dcterms:created>
  <dcterms:modified xsi:type="dcterms:W3CDTF">2015-04-14T13:43:23Z</dcterms:modified>
</cp:coreProperties>
</file>