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1" r:id="rId14"/>
    <p:sldId id="272" r:id="rId15"/>
    <p:sldId id="273" r:id="rId16"/>
    <p:sldId id="275" r:id="rId1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1800" y="-60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25044-C441-4FD5-9DAB-903DDA29109A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B99C-7094-4F2D-9D7F-801FB7C2D659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E5E1-A71D-4AD1-BF7F-DD98D6AF44F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1"/>
            <a:ext cx="3352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23.6.2016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Forum/Category/25/javascript-part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fundamentals/abou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39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2" Type="http://schemas.openxmlformats.org/officeDocument/2006/relationships/hyperlink" Target="http://forums.academy.telerik.com/159898/%D0%BF%D1%80%D0%B8%D1%81%D1%8A%D1%81%D1%82%D0%B2%D0%B5%D0%BD%D0%BE-%D0%BE%D0%B1%D1%83%D1%87%D0%B5%D0%BD%D0%B8e-%D0%BA%D1%83%D1%80%D1%81%D0%BE%D0%B2%D0%B5-javascript-%D0%BA%D0%B0%D1%87%D0%B5%D1%81%D1%82%D0%B2%D0%B5%D0%BD-%D0%BF%D1%80%D0%BE%D0%B3%D1%80%D0%B0%D0%BC%D0%B5%D0%B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JavaScript Fundamentals: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Course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9" y="3361684"/>
            <a:ext cx="8229600" cy="56912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JS Course Program, Evaluation, Exams, Resources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/>
        </p:nvSpPr>
        <p:spPr>
          <a:xfrm>
            <a:off x="429087" y="5726668"/>
            <a:ext cx="360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9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3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9" y="5352026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JavaScript Fundamentals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Solving problems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5867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Evaluation components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Practical exam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80</a:t>
            </a:r>
            <a:r>
              <a:rPr lang="en-US" dirty="0" smtClean="0"/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Homework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%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xmlns="" val="306944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1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telerikacademy.com/Forum/Category/25/javascript-part-1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academy.telerik.com/student-courses/web-design-and-ui/javascript-fundamentals/about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</a:t>
            </a:r>
            <a:r>
              <a:rPr lang="bg-BG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239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Jetbrains</a:t>
            </a:r>
            <a:r>
              <a:rPr lang="en-US" dirty="0" smtClean="0"/>
              <a:t> WebStorm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Atom.io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Visual Studio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Microsoft Visual Studio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Visual Studio Express </a:t>
            </a:r>
            <a:r>
              <a:rPr lang="en-US" dirty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/>
              <a:t> (free version of VS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1"/>
            <a:ext cx="7162800" cy="766760"/>
          </a:xfrm>
        </p:spPr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Coming To The Next Module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Fundamentals</a:t>
            </a:r>
          </a:p>
          <a:p>
            <a:pPr lvl="1"/>
            <a:r>
              <a:rPr lang="en-US" dirty="0" smtClean="0"/>
              <a:t>Continuation of CSS Styling and OOP</a:t>
            </a:r>
          </a:p>
          <a:p>
            <a:pPr lvl="1"/>
            <a:r>
              <a:rPr lang="en-US" dirty="0" smtClean="0"/>
              <a:t>Fundamentals of JavaScript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~1</a:t>
            </a:r>
            <a:r>
              <a:rPr lang="en-US" dirty="0"/>
              <a:t>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The course exam?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itchFamily="49" charset="0"/>
              </a:rPr>
              <a:t>3</a:t>
            </a:r>
            <a:r>
              <a:rPr lang="en-US" dirty="0" smtClean="0"/>
              <a:t> problems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hours</a:t>
            </a:r>
          </a:p>
          <a:p>
            <a:pPr lvl="1"/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Fundamentals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8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Will We Cover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the JavaScript Course?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Fundamentals - 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28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</a:t>
            </a:r>
            <a:r>
              <a:rPr lang="en-US" dirty="0"/>
              <a:t>Fundamentals </a:t>
            </a:r>
            <a:r>
              <a:rPr lang="en-US" dirty="0" smtClean="0"/>
              <a:t>Course Intro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Introduction to JavaScript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 (DHTML), JavaScript history, JavaScript usage, JavaScript syntax, </a:t>
            </a:r>
            <a:br>
              <a:rPr lang="en-US" dirty="0" smtClean="0"/>
            </a:br>
            <a:r>
              <a:rPr lang="en-US" dirty="0" smtClean="0"/>
              <a:t>helper objects (console, document), Tools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48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 types and variables -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types, numeric types, strings, dates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Operators and Expressions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Bitwise operators, logical operators, boolean operators, expressions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and if-else statements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switch-case statements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Loops in JavaScript, for loop, while loop,</a:t>
            </a:r>
            <a:br>
              <a:rPr lang="en-US" dirty="0" smtClean="0"/>
            </a:br>
            <a:r>
              <a:rPr lang="en-US" dirty="0" smtClean="0"/>
              <a:t>do-while loop, for-in loop, for-of loop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Arrays, Array object, Array constructor,</a:t>
            </a:r>
            <a:br>
              <a:rPr lang="en-US" dirty="0" smtClean="0"/>
            </a:br>
            <a:r>
              <a:rPr lang="en-US" dirty="0" smtClean="0"/>
              <a:t>one-dimensional arrays, </a:t>
            </a:r>
            <a:br>
              <a:rPr lang="en-US" dirty="0" smtClean="0"/>
            </a:br>
            <a:r>
              <a:rPr lang="en-US" dirty="0" smtClean="0"/>
              <a:t>multi-dimensional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Arrays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Add, remove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Splice, clear, sort, etc…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Fundamentals - 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Functions in JavaScript, with/without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arguments function object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objects, using objects, JSON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Associative arrays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Manipulation of strings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 methods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431</Words>
  <Application>Microsoft Office PowerPoint</Application>
  <PresentationFormat>Презентация на цял екран (4:3)</PresentationFormat>
  <Paragraphs>123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Office тема</vt:lpstr>
      <vt:lpstr>JavaScript Fundamentals:  Course Introduction</vt:lpstr>
      <vt:lpstr>Table of Contents</vt:lpstr>
      <vt:lpstr>JavaScript Fundamentals</vt:lpstr>
      <vt:lpstr>What's Coming Next?</vt:lpstr>
      <vt:lpstr>JavaScript Fundamentals – Program</vt:lpstr>
      <vt:lpstr>JavaScript Fundamentals -  Course Program</vt:lpstr>
      <vt:lpstr>JavaScript Fundamentals -  Course Program (2)</vt:lpstr>
      <vt:lpstr>JavaScript Fundamentals -  Course Program (3)</vt:lpstr>
      <vt:lpstr>JavaScript Fundamentals -  Course Program (4)</vt:lpstr>
      <vt:lpstr>JavaScript Fundamentals -  Course Program (5)</vt:lpstr>
      <vt:lpstr>JavaScript – Evaluation</vt:lpstr>
      <vt:lpstr>JavaScript Resources</vt:lpstr>
      <vt:lpstr>Course Web Site &amp; Forums</vt:lpstr>
      <vt:lpstr>Telerik Integrated Learning System (TILS)</vt:lpstr>
      <vt:lpstr>Required Software</vt:lpstr>
      <vt:lpstr>Free Trainings @ Telerik Academy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Fundamentals:  Course Introduction</dc:title>
  <dc:creator>Петя Костова</dc:creator>
  <cp:lastModifiedBy>PePsi</cp:lastModifiedBy>
  <cp:revision>14</cp:revision>
  <dcterms:created xsi:type="dcterms:W3CDTF">2015-05-20T23:26:09Z</dcterms:created>
  <dcterms:modified xsi:type="dcterms:W3CDTF">2016-06-22T21:24:20Z</dcterms:modified>
</cp:coreProperties>
</file>