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2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3" r:id="rId22"/>
    <p:sldId id="286" r:id="rId23"/>
    <p:sldId id="287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300" r:id="rId33"/>
    <p:sldId id="301" r:id="rId34"/>
    <p:sldId id="302" r:id="rId35"/>
    <p:sldId id="304" r:id="rId36"/>
    <p:sldId id="306" r:id="rId37"/>
  </p:sldIdLst>
  <p:sldSz cx="9144000" cy="6858000" type="screen4x3"/>
  <p:notesSz cx="9144000" cy="6858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696" y="-76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5F589-53FA-4308-A591-28A8C2968B3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608A1EC2-01AF-4247-A15B-978D125804F9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DHTML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828AE73B-BCEF-45B7-830B-D2E0F368485A}" type="parTrans" cxnId="{52FDC435-07B5-45D0-914D-3D47F7B79D1C}">
      <dgm:prSet/>
      <dgm:spPr/>
      <dgm:t>
        <a:bodyPr/>
        <a:lstStyle/>
        <a:p>
          <a:endParaRPr lang="bg-BG"/>
        </a:p>
      </dgm:t>
    </dgm:pt>
    <dgm:pt modelId="{904612A0-09C3-49F1-84A7-A5F9334ECF08}" type="sibTrans" cxnId="{52FDC435-07B5-45D0-914D-3D47F7B79D1C}">
      <dgm:prSet/>
      <dgm:spPr/>
      <dgm:t>
        <a:bodyPr/>
        <a:lstStyle/>
        <a:p>
          <a:endParaRPr lang="bg-BG"/>
        </a:p>
      </dgm:t>
    </dgm:pt>
    <dgm:pt modelId="{F11842CF-EC60-488E-9D4F-0DFED0CB0380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XHTML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5263E22A-86A7-4D05-BF79-78924EC4E0A3}" type="parTrans" cxnId="{38E31C0F-5319-4D84-B9EC-7EF743D6089A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378126A9-9473-46E7-B496-C7F79200FC74}" type="sibTrans" cxnId="{38E31C0F-5319-4D84-B9EC-7EF743D6089A}">
      <dgm:prSet/>
      <dgm:spPr/>
      <dgm:t>
        <a:bodyPr/>
        <a:lstStyle/>
        <a:p>
          <a:endParaRPr lang="bg-BG"/>
        </a:p>
      </dgm:t>
    </dgm:pt>
    <dgm:pt modelId="{D7329EF1-07F8-4005-AE62-EAC2F38A0754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CSS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A4AAF88C-2F9E-4D8B-8972-305B152AE0D7}" type="parTrans" cxnId="{893DBBBD-06EC-4021-B42A-0557D6AD8DAA}">
      <dgm:prSet/>
      <dgm:spPr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5696FE6E-187F-439A-8990-078E720F3D2A}" type="sibTrans" cxnId="{893DBBBD-06EC-4021-B42A-0557D6AD8DAA}">
      <dgm:prSet/>
      <dgm:spPr/>
      <dgm:t>
        <a:bodyPr/>
        <a:lstStyle/>
        <a:p>
          <a:endParaRPr lang="bg-BG"/>
        </a:p>
      </dgm:t>
    </dgm:pt>
    <dgm:pt modelId="{7C7AC4B4-D3B9-4CC2-B87A-839316F25AF2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JavaScript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9B8098CB-6BB8-4AC2-B11B-D5E6DFCC87EB}" type="parTrans" cxnId="{A85D2821-C08F-4ADE-A6D1-E343CC70CCE9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677C916D-FD1F-4DD9-9D02-79DEB8374ECC}" type="sibTrans" cxnId="{A85D2821-C08F-4ADE-A6D1-E343CC70CCE9}">
      <dgm:prSet/>
      <dgm:spPr/>
      <dgm:t>
        <a:bodyPr/>
        <a:lstStyle/>
        <a:p>
          <a:endParaRPr lang="bg-BG"/>
        </a:p>
      </dgm:t>
    </dgm:pt>
    <dgm:pt modelId="{B7609963-D7B9-4B17-AF9E-F6B62543970C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DOM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0AB9111E-23F7-47BC-9307-7D65CADBF6D7}" type="parTrans" cxnId="{122BB43D-C82A-4A98-B27B-9FA079FAE1D9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9593D17D-562E-42ED-9DB7-9BEC28666928}" type="sibTrans" cxnId="{122BB43D-C82A-4A98-B27B-9FA079FAE1D9}">
      <dgm:prSet/>
      <dgm:spPr/>
      <dgm:t>
        <a:bodyPr/>
        <a:lstStyle/>
        <a:p>
          <a:endParaRPr lang="bg-BG"/>
        </a:p>
      </dgm:t>
    </dgm:pt>
    <dgm:pt modelId="{FA41F8B3-D593-47C9-A931-F79544E76C04}" type="pres">
      <dgm:prSet presAssocID="{DD15F589-53FA-4308-A591-28A8C2968B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76C163-5C32-42B3-8D5D-16E15B8DBB2B}" type="pres">
      <dgm:prSet presAssocID="{608A1EC2-01AF-4247-A15B-978D125804F9}" presName="hierRoot1" presStyleCnt="0">
        <dgm:presLayoutVars>
          <dgm:hierBranch/>
        </dgm:presLayoutVars>
      </dgm:prSet>
      <dgm:spPr/>
    </dgm:pt>
    <dgm:pt modelId="{A929C0FD-7584-4926-BCB9-FE67EB0E1C1C}" type="pres">
      <dgm:prSet presAssocID="{608A1EC2-01AF-4247-A15B-978D125804F9}" presName="rootComposite1" presStyleCnt="0"/>
      <dgm:spPr/>
    </dgm:pt>
    <dgm:pt modelId="{3FACA039-696D-4C69-9B35-11AADEC858A2}" type="pres">
      <dgm:prSet presAssocID="{608A1EC2-01AF-4247-A15B-978D125804F9}" presName="rootText1" presStyleLbl="node0" presStyleIdx="0" presStyleCnt="1" custScaleY="72520" custLinFactNeighborX="1291" custLinFactNeighborY="-1097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0CEBC24F-1328-4FAC-B379-2BCA120E4D72}" type="pres">
      <dgm:prSet presAssocID="{608A1EC2-01AF-4247-A15B-978D125804F9}" presName="rootConnector1" presStyleLbl="node1" presStyleIdx="0" presStyleCnt="0"/>
      <dgm:spPr/>
      <dgm:t>
        <a:bodyPr/>
        <a:lstStyle/>
        <a:p>
          <a:endParaRPr lang="bg-BG"/>
        </a:p>
      </dgm:t>
    </dgm:pt>
    <dgm:pt modelId="{874CA8BE-F061-48CF-B676-467D315F616D}" type="pres">
      <dgm:prSet presAssocID="{608A1EC2-01AF-4247-A15B-978D125804F9}" presName="hierChild2" presStyleCnt="0"/>
      <dgm:spPr/>
    </dgm:pt>
    <dgm:pt modelId="{6F556916-3134-4938-BB1B-C7ACC88A39E8}" type="pres">
      <dgm:prSet presAssocID="{5263E22A-86A7-4D05-BF79-78924EC4E0A3}" presName="Name35" presStyleLbl="parChTrans1D2" presStyleIdx="0" presStyleCnt="4"/>
      <dgm:spPr/>
      <dgm:t>
        <a:bodyPr/>
        <a:lstStyle/>
        <a:p>
          <a:endParaRPr lang="bg-BG"/>
        </a:p>
      </dgm:t>
    </dgm:pt>
    <dgm:pt modelId="{26FE4D88-8094-40F2-A9A5-C1E40706E701}" type="pres">
      <dgm:prSet presAssocID="{F11842CF-EC60-488E-9D4F-0DFED0CB0380}" presName="hierRoot2" presStyleCnt="0">
        <dgm:presLayoutVars>
          <dgm:hierBranch/>
        </dgm:presLayoutVars>
      </dgm:prSet>
      <dgm:spPr/>
    </dgm:pt>
    <dgm:pt modelId="{88EEB339-45F0-44D3-9877-0C78F0C47C89}" type="pres">
      <dgm:prSet presAssocID="{F11842CF-EC60-488E-9D4F-0DFED0CB0380}" presName="rootComposite" presStyleCnt="0"/>
      <dgm:spPr/>
    </dgm:pt>
    <dgm:pt modelId="{228FE6FC-7259-4B67-82C5-9C0076AD3ACA}" type="pres">
      <dgm:prSet presAssocID="{F11842CF-EC60-488E-9D4F-0DFED0CB0380}" presName="rootText" presStyleLbl="node2" presStyleIdx="0" presStyleCnt="4" custScaleX="79939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7AC48386-9656-4EC6-8821-0F7E07CC2F1A}" type="pres">
      <dgm:prSet presAssocID="{F11842CF-EC60-488E-9D4F-0DFED0CB0380}" presName="rootConnector" presStyleLbl="node2" presStyleIdx="0" presStyleCnt="4"/>
      <dgm:spPr/>
      <dgm:t>
        <a:bodyPr/>
        <a:lstStyle/>
        <a:p>
          <a:endParaRPr lang="bg-BG"/>
        </a:p>
      </dgm:t>
    </dgm:pt>
    <dgm:pt modelId="{BB0E37DB-4683-4DD3-8E46-BC42C2FA3E6B}" type="pres">
      <dgm:prSet presAssocID="{F11842CF-EC60-488E-9D4F-0DFED0CB0380}" presName="hierChild4" presStyleCnt="0"/>
      <dgm:spPr/>
    </dgm:pt>
    <dgm:pt modelId="{8385983F-E726-4C0E-92A4-E4221A5E0E05}" type="pres">
      <dgm:prSet presAssocID="{F11842CF-EC60-488E-9D4F-0DFED0CB0380}" presName="hierChild5" presStyleCnt="0"/>
      <dgm:spPr/>
    </dgm:pt>
    <dgm:pt modelId="{7F3FFE69-D75F-44A3-893C-E8756AA89EAC}" type="pres">
      <dgm:prSet presAssocID="{A4AAF88C-2F9E-4D8B-8972-305B152AE0D7}" presName="Name35" presStyleLbl="parChTrans1D2" presStyleIdx="1" presStyleCnt="4"/>
      <dgm:spPr/>
      <dgm:t>
        <a:bodyPr/>
        <a:lstStyle/>
        <a:p>
          <a:endParaRPr lang="bg-BG"/>
        </a:p>
      </dgm:t>
    </dgm:pt>
    <dgm:pt modelId="{C86DEECA-D9D1-4A3C-B23D-7A1431CBDA95}" type="pres">
      <dgm:prSet presAssocID="{D7329EF1-07F8-4005-AE62-EAC2F38A0754}" presName="hierRoot2" presStyleCnt="0">
        <dgm:presLayoutVars>
          <dgm:hierBranch/>
        </dgm:presLayoutVars>
      </dgm:prSet>
      <dgm:spPr/>
    </dgm:pt>
    <dgm:pt modelId="{D893DD97-D419-449F-AF14-3948C1DA2F02}" type="pres">
      <dgm:prSet presAssocID="{D7329EF1-07F8-4005-AE62-EAC2F38A0754}" presName="rootComposite" presStyleCnt="0"/>
      <dgm:spPr/>
    </dgm:pt>
    <dgm:pt modelId="{1A61650A-88F6-4148-943F-62A660FF946A}" type="pres">
      <dgm:prSet presAssocID="{D7329EF1-07F8-4005-AE62-EAC2F38A0754}" presName="rootText" presStyleLbl="node2" presStyleIdx="1" presStyleCnt="4" custScaleX="75353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B65AC824-25E8-455D-B1AC-2FD0E904FF64}" type="pres">
      <dgm:prSet presAssocID="{D7329EF1-07F8-4005-AE62-EAC2F38A0754}" presName="rootConnector" presStyleLbl="node2" presStyleIdx="1" presStyleCnt="4"/>
      <dgm:spPr/>
      <dgm:t>
        <a:bodyPr/>
        <a:lstStyle/>
        <a:p>
          <a:endParaRPr lang="bg-BG"/>
        </a:p>
      </dgm:t>
    </dgm:pt>
    <dgm:pt modelId="{92142DBB-3F4F-4452-A8C5-D7BEF4D5E30F}" type="pres">
      <dgm:prSet presAssocID="{D7329EF1-07F8-4005-AE62-EAC2F38A0754}" presName="hierChild4" presStyleCnt="0"/>
      <dgm:spPr/>
    </dgm:pt>
    <dgm:pt modelId="{6D12CE1A-6E96-4827-83BE-14E7E66F4B88}" type="pres">
      <dgm:prSet presAssocID="{D7329EF1-07F8-4005-AE62-EAC2F38A0754}" presName="hierChild5" presStyleCnt="0"/>
      <dgm:spPr/>
    </dgm:pt>
    <dgm:pt modelId="{45E166D6-D565-4268-934A-48C967E831B3}" type="pres">
      <dgm:prSet presAssocID="{9B8098CB-6BB8-4AC2-B11B-D5E6DFCC87EB}" presName="Name35" presStyleLbl="parChTrans1D2" presStyleIdx="2" presStyleCnt="4"/>
      <dgm:spPr/>
      <dgm:t>
        <a:bodyPr/>
        <a:lstStyle/>
        <a:p>
          <a:endParaRPr lang="bg-BG"/>
        </a:p>
      </dgm:t>
    </dgm:pt>
    <dgm:pt modelId="{BB44F0E0-2C9E-423E-8069-D6DDA0A16A6A}" type="pres">
      <dgm:prSet presAssocID="{7C7AC4B4-D3B9-4CC2-B87A-839316F25AF2}" presName="hierRoot2" presStyleCnt="0">
        <dgm:presLayoutVars>
          <dgm:hierBranch/>
        </dgm:presLayoutVars>
      </dgm:prSet>
      <dgm:spPr/>
    </dgm:pt>
    <dgm:pt modelId="{4C2462D0-B0F4-48F5-9E9B-BF819E6348E4}" type="pres">
      <dgm:prSet presAssocID="{7C7AC4B4-D3B9-4CC2-B87A-839316F25AF2}" presName="rootComposite" presStyleCnt="0"/>
      <dgm:spPr/>
    </dgm:pt>
    <dgm:pt modelId="{84BDF9D7-71AF-478A-8992-78E523D21C63}" type="pres">
      <dgm:prSet presAssocID="{7C7AC4B4-D3B9-4CC2-B87A-839316F25AF2}" presName="rootText" presStyleLbl="node2" presStyleIdx="2" presStyleCnt="4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7740B1A0-9157-4545-97EB-368FEB272624}" type="pres">
      <dgm:prSet presAssocID="{7C7AC4B4-D3B9-4CC2-B87A-839316F25AF2}" presName="rootConnector" presStyleLbl="node2" presStyleIdx="2" presStyleCnt="4"/>
      <dgm:spPr/>
      <dgm:t>
        <a:bodyPr/>
        <a:lstStyle/>
        <a:p>
          <a:endParaRPr lang="bg-BG"/>
        </a:p>
      </dgm:t>
    </dgm:pt>
    <dgm:pt modelId="{E49337F8-048F-41BA-814E-5E7B7259422C}" type="pres">
      <dgm:prSet presAssocID="{7C7AC4B4-D3B9-4CC2-B87A-839316F25AF2}" presName="hierChild4" presStyleCnt="0"/>
      <dgm:spPr/>
    </dgm:pt>
    <dgm:pt modelId="{0294AAB7-9288-4089-8FFA-D23BA13CD04A}" type="pres">
      <dgm:prSet presAssocID="{7C7AC4B4-D3B9-4CC2-B87A-839316F25AF2}" presName="hierChild5" presStyleCnt="0"/>
      <dgm:spPr/>
    </dgm:pt>
    <dgm:pt modelId="{C79BA2E6-7BA1-4DF0-8AC0-F79C40B6D60B}" type="pres">
      <dgm:prSet presAssocID="{0AB9111E-23F7-47BC-9307-7D65CADBF6D7}" presName="Name35" presStyleLbl="parChTrans1D2" presStyleIdx="3" presStyleCnt="4"/>
      <dgm:spPr/>
      <dgm:t>
        <a:bodyPr/>
        <a:lstStyle/>
        <a:p>
          <a:endParaRPr lang="bg-BG"/>
        </a:p>
      </dgm:t>
    </dgm:pt>
    <dgm:pt modelId="{A7AD03B0-C350-4F74-A7C1-A4B599120E2A}" type="pres">
      <dgm:prSet presAssocID="{B7609963-D7B9-4B17-AF9E-F6B62543970C}" presName="hierRoot2" presStyleCnt="0">
        <dgm:presLayoutVars>
          <dgm:hierBranch/>
        </dgm:presLayoutVars>
      </dgm:prSet>
      <dgm:spPr/>
    </dgm:pt>
    <dgm:pt modelId="{F5AD575B-DF86-4CE6-BF88-31A3F51ED98D}" type="pres">
      <dgm:prSet presAssocID="{B7609963-D7B9-4B17-AF9E-F6B62543970C}" presName="rootComposite" presStyleCnt="0"/>
      <dgm:spPr/>
    </dgm:pt>
    <dgm:pt modelId="{1A6408F8-093E-474D-AB6F-BF0938FAFF71}" type="pres">
      <dgm:prSet presAssocID="{B7609963-D7B9-4B17-AF9E-F6B62543970C}" presName="rootText" presStyleLbl="node2" presStyleIdx="3" presStyleCnt="4" custScaleX="78934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59A91F38-2289-4DEA-8B70-9AC77A7B4494}" type="pres">
      <dgm:prSet presAssocID="{B7609963-D7B9-4B17-AF9E-F6B62543970C}" presName="rootConnector" presStyleLbl="node2" presStyleIdx="3" presStyleCnt="4"/>
      <dgm:spPr/>
      <dgm:t>
        <a:bodyPr/>
        <a:lstStyle/>
        <a:p>
          <a:endParaRPr lang="bg-BG"/>
        </a:p>
      </dgm:t>
    </dgm:pt>
    <dgm:pt modelId="{28815BC9-DEE2-4810-8E2B-A64B9F3D23F8}" type="pres">
      <dgm:prSet presAssocID="{B7609963-D7B9-4B17-AF9E-F6B62543970C}" presName="hierChild4" presStyleCnt="0"/>
      <dgm:spPr/>
    </dgm:pt>
    <dgm:pt modelId="{183C01C3-D9D1-4768-998F-2EE78725298E}" type="pres">
      <dgm:prSet presAssocID="{B7609963-D7B9-4B17-AF9E-F6B62543970C}" presName="hierChild5" presStyleCnt="0"/>
      <dgm:spPr/>
    </dgm:pt>
    <dgm:pt modelId="{49FCD0B9-9A27-499B-93DF-B7F4B70D4AEA}" type="pres">
      <dgm:prSet presAssocID="{608A1EC2-01AF-4247-A15B-978D125804F9}" presName="hierChild3" presStyleCnt="0"/>
      <dgm:spPr/>
    </dgm:pt>
  </dgm:ptLst>
  <dgm:cxnLst>
    <dgm:cxn modelId="{BDD722A3-8130-493E-925F-81E49B78C972}" type="presOf" srcId="{D7329EF1-07F8-4005-AE62-EAC2F38A0754}" destId="{B65AC824-25E8-455D-B1AC-2FD0E904FF64}" srcOrd="1" destOrd="0" presId="urn:microsoft.com/office/officeart/2005/8/layout/orgChart1"/>
    <dgm:cxn modelId="{C8AC39EB-C416-46BE-8EDC-13D5F5EC1376}" type="presOf" srcId="{DD15F589-53FA-4308-A591-28A8C2968B35}" destId="{FA41F8B3-D593-47C9-A931-F79544E76C04}" srcOrd="0" destOrd="0" presId="urn:microsoft.com/office/officeart/2005/8/layout/orgChart1"/>
    <dgm:cxn modelId="{221DC220-ADB3-405A-B4CB-928C746DDAFC}" type="presOf" srcId="{B7609963-D7B9-4B17-AF9E-F6B62543970C}" destId="{59A91F38-2289-4DEA-8B70-9AC77A7B4494}" srcOrd="1" destOrd="0" presId="urn:microsoft.com/office/officeart/2005/8/layout/orgChart1"/>
    <dgm:cxn modelId="{1D8D59A6-ACFD-492A-A4A6-64EFE20155D8}" type="presOf" srcId="{7C7AC4B4-D3B9-4CC2-B87A-839316F25AF2}" destId="{7740B1A0-9157-4545-97EB-368FEB272624}" srcOrd="1" destOrd="0" presId="urn:microsoft.com/office/officeart/2005/8/layout/orgChart1"/>
    <dgm:cxn modelId="{7EDE2441-39CE-4B45-A942-ACC4E53247FB}" type="presOf" srcId="{F11842CF-EC60-488E-9D4F-0DFED0CB0380}" destId="{228FE6FC-7259-4B67-82C5-9C0076AD3ACA}" srcOrd="0" destOrd="0" presId="urn:microsoft.com/office/officeart/2005/8/layout/orgChart1"/>
    <dgm:cxn modelId="{52FDC435-07B5-45D0-914D-3D47F7B79D1C}" srcId="{DD15F589-53FA-4308-A591-28A8C2968B35}" destId="{608A1EC2-01AF-4247-A15B-978D125804F9}" srcOrd="0" destOrd="0" parTransId="{828AE73B-BCEF-45B7-830B-D2E0F368485A}" sibTransId="{904612A0-09C3-49F1-84A7-A5F9334ECF08}"/>
    <dgm:cxn modelId="{122BB43D-C82A-4A98-B27B-9FA079FAE1D9}" srcId="{608A1EC2-01AF-4247-A15B-978D125804F9}" destId="{B7609963-D7B9-4B17-AF9E-F6B62543970C}" srcOrd="3" destOrd="0" parTransId="{0AB9111E-23F7-47BC-9307-7D65CADBF6D7}" sibTransId="{9593D17D-562E-42ED-9DB7-9BEC28666928}"/>
    <dgm:cxn modelId="{A85D2821-C08F-4ADE-A6D1-E343CC70CCE9}" srcId="{608A1EC2-01AF-4247-A15B-978D125804F9}" destId="{7C7AC4B4-D3B9-4CC2-B87A-839316F25AF2}" srcOrd="2" destOrd="0" parTransId="{9B8098CB-6BB8-4AC2-B11B-D5E6DFCC87EB}" sibTransId="{677C916D-FD1F-4DD9-9D02-79DEB8374ECC}"/>
    <dgm:cxn modelId="{27803AA0-1A7A-45E7-9C47-492F133B8E55}" type="presOf" srcId="{D7329EF1-07F8-4005-AE62-EAC2F38A0754}" destId="{1A61650A-88F6-4148-943F-62A660FF946A}" srcOrd="0" destOrd="0" presId="urn:microsoft.com/office/officeart/2005/8/layout/orgChart1"/>
    <dgm:cxn modelId="{30A55D9F-9278-4411-B973-6F530F9A0799}" type="presOf" srcId="{608A1EC2-01AF-4247-A15B-978D125804F9}" destId="{0CEBC24F-1328-4FAC-B379-2BCA120E4D72}" srcOrd="1" destOrd="0" presId="urn:microsoft.com/office/officeart/2005/8/layout/orgChart1"/>
    <dgm:cxn modelId="{4951F621-475D-44EC-A656-0D2D03779503}" type="presOf" srcId="{5263E22A-86A7-4D05-BF79-78924EC4E0A3}" destId="{6F556916-3134-4938-BB1B-C7ACC88A39E8}" srcOrd="0" destOrd="0" presId="urn:microsoft.com/office/officeart/2005/8/layout/orgChart1"/>
    <dgm:cxn modelId="{16D8F996-F6A3-4125-B419-6AD470C6C680}" type="presOf" srcId="{7C7AC4B4-D3B9-4CC2-B87A-839316F25AF2}" destId="{84BDF9D7-71AF-478A-8992-78E523D21C63}" srcOrd="0" destOrd="0" presId="urn:microsoft.com/office/officeart/2005/8/layout/orgChart1"/>
    <dgm:cxn modelId="{440F9270-231A-4FAE-B667-909D8857BFD5}" type="presOf" srcId="{9B8098CB-6BB8-4AC2-B11B-D5E6DFCC87EB}" destId="{45E166D6-D565-4268-934A-48C967E831B3}" srcOrd="0" destOrd="0" presId="urn:microsoft.com/office/officeart/2005/8/layout/orgChart1"/>
    <dgm:cxn modelId="{893DBBBD-06EC-4021-B42A-0557D6AD8DAA}" srcId="{608A1EC2-01AF-4247-A15B-978D125804F9}" destId="{D7329EF1-07F8-4005-AE62-EAC2F38A0754}" srcOrd="1" destOrd="0" parTransId="{A4AAF88C-2F9E-4D8B-8972-305B152AE0D7}" sibTransId="{5696FE6E-187F-439A-8990-078E720F3D2A}"/>
    <dgm:cxn modelId="{E096D63F-E6E7-40F7-AC88-860F89F48FB6}" type="presOf" srcId="{A4AAF88C-2F9E-4D8B-8972-305B152AE0D7}" destId="{7F3FFE69-D75F-44A3-893C-E8756AA89EAC}" srcOrd="0" destOrd="0" presId="urn:microsoft.com/office/officeart/2005/8/layout/orgChart1"/>
    <dgm:cxn modelId="{A3CAF4D9-BBF5-4A88-9D30-CDADECEB226C}" type="presOf" srcId="{608A1EC2-01AF-4247-A15B-978D125804F9}" destId="{3FACA039-696D-4C69-9B35-11AADEC858A2}" srcOrd="0" destOrd="0" presId="urn:microsoft.com/office/officeart/2005/8/layout/orgChart1"/>
    <dgm:cxn modelId="{47FFE2EF-B56E-4A78-A4C5-41644E1D0797}" type="presOf" srcId="{F11842CF-EC60-488E-9D4F-0DFED0CB0380}" destId="{7AC48386-9656-4EC6-8821-0F7E07CC2F1A}" srcOrd="1" destOrd="0" presId="urn:microsoft.com/office/officeart/2005/8/layout/orgChart1"/>
    <dgm:cxn modelId="{07B49B2C-4828-4969-830F-F85AEE995364}" type="presOf" srcId="{0AB9111E-23F7-47BC-9307-7D65CADBF6D7}" destId="{C79BA2E6-7BA1-4DF0-8AC0-F79C40B6D60B}" srcOrd="0" destOrd="0" presId="urn:microsoft.com/office/officeart/2005/8/layout/orgChart1"/>
    <dgm:cxn modelId="{41CE3EA0-1DDA-488B-A09D-4415A5CA405A}" type="presOf" srcId="{B7609963-D7B9-4B17-AF9E-F6B62543970C}" destId="{1A6408F8-093E-474D-AB6F-BF0938FAFF71}" srcOrd="0" destOrd="0" presId="urn:microsoft.com/office/officeart/2005/8/layout/orgChart1"/>
    <dgm:cxn modelId="{38E31C0F-5319-4D84-B9EC-7EF743D6089A}" srcId="{608A1EC2-01AF-4247-A15B-978D125804F9}" destId="{F11842CF-EC60-488E-9D4F-0DFED0CB0380}" srcOrd="0" destOrd="0" parTransId="{5263E22A-86A7-4D05-BF79-78924EC4E0A3}" sibTransId="{378126A9-9473-46E7-B496-C7F79200FC74}"/>
    <dgm:cxn modelId="{44A4A03C-9208-4B28-9E68-21D26A1CBCF3}" type="presParOf" srcId="{FA41F8B3-D593-47C9-A931-F79544E76C04}" destId="{1876C163-5C32-42B3-8D5D-16E15B8DBB2B}" srcOrd="0" destOrd="0" presId="urn:microsoft.com/office/officeart/2005/8/layout/orgChart1"/>
    <dgm:cxn modelId="{BCF031A6-E22C-4E0A-B435-783C4695017A}" type="presParOf" srcId="{1876C163-5C32-42B3-8D5D-16E15B8DBB2B}" destId="{A929C0FD-7584-4926-BCB9-FE67EB0E1C1C}" srcOrd="0" destOrd="0" presId="urn:microsoft.com/office/officeart/2005/8/layout/orgChart1"/>
    <dgm:cxn modelId="{DF9E22E7-6F62-40B7-B5BA-A0A9BBF4F4B5}" type="presParOf" srcId="{A929C0FD-7584-4926-BCB9-FE67EB0E1C1C}" destId="{3FACA039-696D-4C69-9B35-11AADEC858A2}" srcOrd="0" destOrd="0" presId="urn:microsoft.com/office/officeart/2005/8/layout/orgChart1"/>
    <dgm:cxn modelId="{F1DCC042-ABBB-40CD-8039-1985F5335375}" type="presParOf" srcId="{A929C0FD-7584-4926-BCB9-FE67EB0E1C1C}" destId="{0CEBC24F-1328-4FAC-B379-2BCA120E4D72}" srcOrd="1" destOrd="0" presId="urn:microsoft.com/office/officeart/2005/8/layout/orgChart1"/>
    <dgm:cxn modelId="{41A227F7-B730-4C36-89B8-B658BC2BC2CB}" type="presParOf" srcId="{1876C163-5C32-42B3-8D5D-16E15B8DBB2B}" destId="{874CA8BE-F061-48CF-B676-467D315F616D}" srcOrd="1" destOrd="0" presId="urn:microsoft.com/office/officeart/2005/8/layout/orgChart1"/>
    <dgm:cxn modelId="{60992701-6868-49C7-9ED4-BE0FF2ECDF38}" type="presParOf" srcId="{874CA8BE-F061-48CF-B676-467D315F616D}" destId="{6F556916-3134-4938-BB1B-C7ACC88A39E8}" srcOrd="0" destOrd="0" presId="urn:microsoft.com/office/officeart/2005/8/layout/orgChart1"/>
    <dgm:cxn modelId="{000F3ACD-D175-486C-B440-28DF2FE462DD}" type="presParOf" srcId="{874CA8BE-F061-48CF-B676-467D315F616D}" destId="{26FE4D88-8094-40F2-A9A5-C1E40706E701}" srcOrd="1" destOrd="0" presId="urn:microsoft.com/office/officeart/2005/8/layout/orgChart1"/>
    <dgm:cxn modelId="{039C0F20-8707-40F0-B718-81E087EE3926}" type="presParOf" srcId="{26FE4D88-8094-40F2-A9A5-C1E40706E701}" destId="{88EEB339-45F0-44D3-9877-0C78F0C47C89}" srcOrd="0" destOrd="0" presId="urn:microsoft.com/office/officeart/2005/8/layout/orgChart1"/>
    <dgm:cxn modelId="{F436F945-96B3-405F-929E-F22E77A3A08F}" type="presParOf" srcId="{88EEB339-45F0-44D3-9877-0C78F0C47C89}" destId="{228FE6FC-7259-4B67-82C5-9C0076AD3ACA}" srcOrd="0" destOrd="0" presId="urn:microsoft.com/office/officeart/2005/8/layout/orgChart1"/>
    <dgm:cxn modelId="{34ED0B14-2239-407C-8F9F-7ACFEEB4C1B0}" type="presParOf" srcId="{88EEB339-45F0-44D3-9877-0C78F0C47C89}" destId="{7AC48386-9656-4EC6-8821-0F7E07CC2F1A}" srcOrd="1" destOrd="0" presId="urn:microsoft.com/office/officeart/2005/8/layout/orgChart1"/>
    <dgm:cxn modelId="{250D9612-5D20-4261-8F40-853039138CF2}" type="presParOf" srcId="{26FE4D88-8094-40F2-A9A5-C1E40706E701}" destId="{BB0E37DB-4683-4DD3-8E46-BC42C2FA3E6B}" srcOrd="1" destOrd="0" presId="urn:microsoft.com/office/officeart/2005/8/layout/orgChart1"/>
    <dgm:cxn modelId="{5F0087E2-3348-41AF-89CD-4664936438FD}" type="presParOf" srcId="{26FE4D88-8094-40F2-A9A5-C1E40706E701}" destId="{8385983F-E726-4C0E-92A4-E4221A5E0E05}" srcOrd="2" destOrd="0" presId="urn:microsoft.com/office/officeart/2005/8/layout/orgChart1"/>
    <dgm:cxn modelId="{8D2C4FF8-F238-46EF-9E68-2136F8968B99}" type="presParOf" srcId="{874CA8BE-F061-48CF-B676-467D315F616D}" destId="{7F3FFE69-D75F-44A3-893C-E8756AA89EAC}" srcOrd="2" destOrd="0" presId="urn:microsoft.com/office/officeart/2005/8/layout/orgChart1"/>
    <dgm:cxn modelId="{EFFD25CF-1735-4F7B-AB92-E8C9CC2034E2}" type="presParOf" srcId="{874CA8BE-F061-48CF-B676-467D315F616D}" destId="{C86DEECA-D9D1-4A3C-B23D-7A1431CBDA95}" srcOrd="3" destOrd="0" presId="urn:microsoft.com/office/officeart/2005/8/layout/orgChart1"/>
    <dgm:cxn modelId="{D6A9A89B-499B-4ED2-8067-16C3C95CA101}" type="presParOf" srcId="{C86DEECA-D9D1-4A3C-B23D-7A1431CBDA95}" destId="{D893DD97-D419-449F-AF14-3948C1DA2F02}" srcOrd="0" destOrd="0" presId="urn:microsoft.com/office/officeart/2005/8/layout/orgChart1"/>
    <dgm:cxn modelId="{983A3A55-F382-4489-9E82-87ABD1109D5B}" type="presParOf" srcId="{D893DD97-D419-449F-AF14-3948C1DA2F02}" destId="{1A61650A-88F6-4148-943F-62A660FF946A}" srcOrd="0" destOrd="0" presId="urn:microsoft.com/office/officeart/2005/8/layout/orgChart1"/>
    <dgm:cxn modelId="{EB3A412B-6966-4CF5-82A8-A3D62D59D38D}" type="presParOf" srcId="{D893DD97-D419-449F-AF14-3948C1DA2F02}" destId="{B65AC824-25E8-455D-B1AC-2FD0E904FF64}" srcOrd="1" destOrd="0" presId="urn:microsoft.com/office/officeart/2005/8/layout/orgChart1"/>
    <dgm:cxn modelId="{B23E17AF-9BEC-4664-A3DD-E84781B4D1DD}" type="presParOf" srcId="{C86DEECA-D9D1-4A3C-B23D-7A1431CBDA95}" destId="{92142DBB-3F4F-4452-A8C5-D7BEF4D5E30F}" srcOrd="1" destOrd="0" presId="urn:microsoft.com/office/officeart/2005/8/layout/orgChart1"/>
    <dgm:cxn modelId="{668AC921-18CA-4306-8D85-EA8DEE6BAD4B}" type="presParOf" srcId="{C86DEECA-D9D1-4A3C-B23D-7A1431CBDA95}" destId="{6D12CE1A-6E96-4827-83BE-14E7E66F4B88}" srcOrd="2" destOrd="0" presId="urn:microsoft.com/office/officeart/2005/8/layout/orgChart1"/>
    <dgm:cxn modelId="{9A8D4B55-F2AB-4C56-9DB9-7009D0F0B703}" type="presParOf" srcId="{874CA8BE-F061-48CF-B676-467D315F616D}" destId="{45E166D6-D565-4268-934A-48C967E831B3}" srcOrd="4" destOrd="0" presId="urn:microsoft.com/office/officeart/2005/8/layout/orgChart1"/>
    <dgm:cxn modelId="{CF5A0B94-CAE5-41B3-8742-E04AE87B8668}" type="presParOf" srcId="{874CA8BE-F061-48CF-B676-467D315F616D}" destId="{BB44F0E0-2C9E-423E-8069-D6DDA0A16A6A}" srcOrd="5" destOrd="0" presId="urn:microsoft.com/office/officeart/2005/8/layout/orgChart1"/>
    <dgm:cxn modelId="{1C497B37-7B67-4A31-934D-42E884DF6A7C}" type="presParOf" srcId="{BB44F0E0-2C9E-423E-8069-D6DDA0A16A6A}" destId="{4C2462D0-B0F4-48F5-9E9B-BF819E6348E4}" srcOrd="0" destOrd="0" presId="urn:microsoft.com/office/officeart/2005/8/layout/orgChart1"/>
    <dgm:cxn modelId="{D4B01F6A-3D52-48E1-B27E-0AAE45461EF8}" type="presParOf" srcId="{4C2462D0-B0F4-48F5-9E9B-BF819E6348E4}" destId="{84BDF9D7-71AF-478A-8992-78E523D21C63}" srcOrd="0" destOrd="0" presId="urn:microsoft.com/office/officeart/2005/8/layout/orgChart1"/>
    <dgm:cxn modelId="{61306A8F-975C-4D0A-99A9-A098B26B0FAE}" type="presParOf" srcId="{4C2462D0-B0F4-48F5-9E9B-BF819E6348E4}" destId="{7740B1A0-9157-4545-97EB-368FEB272624}" srcOrd="1" destOrd="0" presId="urn:microsoft.com/office/officeart/2005/8/layout/orgChart1"/>
    <dgm:cxn modelId="{56CF17F8-2CF6-454F-8687-194E2EB74C4A}" type="presParOf" srcId="{BB44F0E0-2C9E-423E-8069-D6DDA0A16A6A}" destId="{E49337F8-048F-41BA-814E-5E7B7259422C}" srcOrd="1" destOrd="0" presId="urn:microsoft.com/office/officeart/2005/8/layout/orgChart1"/>
    <dgm:cxn modelId="{5DE96F5D-2C6A-4940-8F46-6608EC66DD64}" type="presParOf" srcId="{BB44F0E0-2C9E-423E-8069-D6DDA0A16A6A}" destId="{0294AAB7-9288-4089-8FFA-D23BA13CD04A}" srcOrd="2" destOrd="0" presId="urn:microsoft.com/office/officeart/2005/8/layout/orgChart1"/>
    <dgm:cxn modelId="{2A0FA460-7045-4D7A-85FB-975F84D6D27D}" type="presParOf" srcId="{874CA8BE-F061-48CF-B676-467D315F616D}" destId="{C79BA2E6-7BA1-4DF0-8AC0-F79C40B6D60B}" srcOrd="6" destOrd="0" presId="urn:microsoft.com/office/officeart/2005/8/layout/orgChart1"/>
    <dgm:cxn modelId="{058C9FCD-0779-4EEA-B4C7-B4C9A5702768}" type="presParOf" srcId="{874CA8BE-F061-48CF-B676-467D315F616D}" destId="{A7AD03B0-C350-4F74-A7C1-A4B599120E2A}" srcOrd="7" destOrd="0" presId="urn:microsoft.com/office/officeart/2005/8/layout/orgChart1"/>
    <dgm:cxn modelId="{3037C05C-123F-4E95-8AF7-A9CAFC82D7F1}" type="presParOf" srcId="{A7AD03B0-C350-4F74-A7C1-A4B599120E2A}" destId="{F5AD575B-DF86-4CE6-BF88-31A3F51ED98D}" srcOrd="0" destOrd="0" presId="urn:microsoft.com/office/officeart/2005/8/layout/orgChart1"/>
    <dgm:cxn modelId="{3AE1E200-EB94-4EF0-B433-5426592FCE82}" type="presParOf" srcId="{F5AD575B-DF86-4CE6-BF88-31A3F51ED98D}" destId="{1A6408F8-093E-474D-AB6F-BF0938FAFF71}" srcOrd="0" destOrd="0" presId="urn:microsoft.com/office/officeart/2005/8/layout/orgChart1"/>
    <dgm:cxn modelId="{39129284-1A58-488C-B759-D7382F4CFC86}" type="presParOf" srcId="{F5AD575B-DF86-4CE6-BF88-31A3F51ED98D}" destId="{59A91F38-2289-4DEA-8B70-9AC77A7B4494}" srcOrd="1" destOrd="0" presId="urn:microsoft.com/office/officeart/2005/8/layout/orgChart1"/>
    <dgm:cxn modelId="{D349EB19-CFB3-4118-8DD6-51FB754A52FD}" type="presParOf" srcId="{A7AD03B0-C350-4F74-A7C1-A4B599120E2A}" destId="{28815BC9-DEE2-4810-8E2B-A64B9F3D23F8}" srcOrd="1" destOrd="0" presId="urn:microsoft.com/office/officeart/2005/8/layout/orgChart1"/>
    <dgm:cxn modelId="{14168E3A-7BB8-4A2C-9C01-41DD1D97F236}" type="presParOf" srcId="{A7AD03B0-C350-4F74-A7C1-A4B599120E2A}" destId="{183C01C3-D9D1-4768-998F-2EE78725298E}" srcOrd="2" destOrd="0" presId="urn:microsoft.com/office/officeart/2005/8/layout/orgChart1"/>
    <dgm:cxn modelId="{D5DC2B69-C503-4E47-A0CA-101C80B62648}" type="presParOf" srcId="{1876C163-5C32-42B3-8D5D-16E15B8DBB2B}" destId="{49FCD0B9-9A27-499B-93DF-B7F4B70D4AE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79BA2E6-7BA1-4DF0-8AC0-F79C40B6D60B}">
      <dsp:nvSpPr>
        <dsp:cNvPr id="0" name=""/>
        <dsp:cNvSpPr/>
      </dsp:nvSpPr>
      <dsp:spPr>
        <a:xfrm>
          <a:off x="3798786" y="1066803"/>
          <a:ext cx="2996400" cy="528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995"/>
              </a:lnTo>
              <a:lnTo>
                <a:pt x="2996400" y="328995"/>
              </a:lnTo>
              <a:lnTo>
                <a:pt x="2996400" y="528306"/>
              </a:lnTo>
            </a:path>
          </a:pathLst>
        </a:custGeom>
        <a:noFill/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166D6-D565-4268-934A-48C967E831B3}">
      <dsp:nvSpPr>
        <dsp:cNvPr id="0" name=""/>
        <dsp:cNvSpPr/>
      </dsp:nvSpPr>
      <dsp:spPr>
        <a:xfrm>
          <a:off x="3798786" y="1066803"/>
          <a:ext cx="899518" cy="528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995"/>
              </a:lnTo>
              <a:lnTo>
                <a:pt x="899518" y="328995"/>
              </a:lnTo>
              <a:lnTo>
                <a:pt x="899518" y="528306"/>
              </a:lnTo>
            </a:path>
          </a:pathLst>
        </a:custGeom>
        <a:noFill/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FFE69-D75F-44A3-893C-E8756AA89EAC}">
      <dsp:nvSpPr>
        <dsp:cNvPr id="0" name=""/>
        <dsp:cNvSpPr/>
      </dsp:nvSpPr>
      <dsp:spPr>
        <a:xfrm>
          <a:off x="2635409" y="1066803"/>
          <a:ext cx="1163377" cy="528306"/>
        </a:xfrm>
        <a:custGeom>
          <a:avLst/>
          <a:gdLst/>
          <a:ahLst/>
          <a:cxnLst/>
          <a:rect l="0" t="0" r="0" b="0"/>
          <a:pathLst>
            <a:path>
              <a:moveTo>
                <a:pt x="1163377" y="0"/>
              </a:moveTo>
              <a:lnTo>
                <a:pt x="1163377" y="328995"/>
              </a:lnTo>
              <a:lnTo>
                <a:pt x="0" y="328995"/>
              </a:lnTo>
              <a:lnTo>
                <a:pt x="0" y="528306"/>
              </a:lnTo>
            </a:path>
          </a:pathLst>
        </a:custGeom>
        <a:noFill/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56916-3134-4938-BB1B-C7ACC88A39E8}">
      <dsp:nvSpPr>
        <dsp:cNvPr id="0" name=""/>
        <dsp:cNvSpPr/>
      </dsp:nvSpPr>
      <dsp:spPr>
        <a:xfrm>
          <a:off x="762913" y="1066803"/>
          <a:ext cx="3035873" cy="528306"/>
        </a:xfrm>
        <a:custGeom>
          <a:avLst/>
          <a:gdLst/>
          <a:ahLst/>
          <a:cxnLst/>
          <a:rect l="0" t="0" r="0" b="0"/>
          <a:pathLst>
            <a:path>
              <a:moveTo>
                <a:pt x="3035873" y="0"/>
              </a:moveTo>
              <a:lnTo>
                <a:pt x="3035873" y="328995"/>
              </a:lnTo>
              <a:lnTo>
                <a:pt x="0" y="328995"/>
              </a:lnTo>
              <a:lnTo>
                <a:pt x="0" y="528306"/>
              </a:lnTo>
            </a:path>
          </a:pathLst>
        </a:custGeom>
        <a:noFill/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ACA039-696D-4C69-9B35-11AADEC858A2}">
      <dsp:nvSpPr>
        <dsp:cNvPr id="0" name=""/>
        <dsp:cNvSpPr/>
      </dsp:nvSpPr>
      <dsp:spPr>
        <a:xfrm>
          <a:off x="2849687" y="378516"/>
          <a:ext cx="1898197" cy="688286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500" b="1" i="0" u="none" strike="noStrike" kern="1200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DHTML</a:t>
          </a:r>
          <a:endParaRPr kumimoji="1" lang="bg-BG" sz="3500" b="1" i="0" u="none" strike="noStrike" kern="1200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2849687" y="378516"/>
        <a:ext cx="1898197" cy="688286"/>
      </dsp:txXfrm>
    </dsp:sp>
    <dsp:sp modelId="{228FE6FC-7259-4B67-82C5-9C0076AD3ACA}">
      <dsp:nvSpPr>
        <dsp:cNvPr id="0" name=""/>
        <dsp:cNvSpPr/>
      </dsp:nvSpPr>
      <dsp:spPr>
        <a:xfrm>
          <a:off x="4213" y="1595109"/>
          <a:ext cx="1517400" cy="614693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500" b="1" i="0" u="none" strike="noStrike" kern="1200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XHTML</a:t>
          </a:r>
          <a:endParaRPr kumimoji="1" lang="bg-BG" sz="3500" b="1" i="0" u="none" strike="noStrike" kern="1200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4213" y="1595109"/>
        <a:ext cx="1517400" cy="614693"/>
      </dsp:txXfrm>
    </dsp:sp>
    <dsp:sp modelId="{1A61650A-88F6-4148-943F-62A660FF946A}">
      <dsp:nvSpPr>
        <dsp:cNvPr id="0" name=""/>
        <dsp:cNvSpPr/>
      </dsp:nvSpPr>
      <dsp:spPr>
        <a:xfrm>
          <a:off x="1920235" y="1595109"/>
          <a:ext cx="1430349" cy="614693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500" b="1" i="0" u="none" strike="noStrike" kern="1200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CSS</a:t>
          </a:r>
          <a:endParaRPr kumimoji="1" lang="bg-BG" sz="3500" b="1" i="0" u="none" strike="noStrike" kern="1200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1920235" y="1595109"/>
        <a:ext cx="1430349" cy="614693"/>
      </dsp:txXfrm>
    </dsp:sp>
    <dsp:sp modelId="{84BDF9D7-71AF-478A-8992-78E523D21C63}">
      <dsp:nvSpPr>
        <dsp:cNvPr id="0" name=""/>
        <dsp:cNvSpPr/>
      </dsp:nvSpPr>
      <dsp:spPr>
        <a:xfrm>
          <a:off x="3749205" y="1595109"/>
          <a:ext cx="1898197" cy="614693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500" b="1" i="0" u="none" strike="noStrike" kern="1200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JavaScript</a:t>
          </a:r>
          <a:endParaRPr kumimoji="1" lang="bg-BG" sz="3500" b="1" i="0" u="none" strike="noStrike" kern="1200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3749205" y="1595109"/>
        <a:ext cx="1898197" cy="614693"/>
      </dsp:txXfrm>
    </dsp:sp>
    <dsp:sp modelId="{1A6408F8-093E-474D-AB6F-BF0938FAFF71}">
      <dsp:nvSpPr>
        <dsp:cNvPr id="0" name=""/>
        <dsp:cNvSpPr/>
      </dsp:nvSpPr>
      <dsp:spPr>
        <a:xfrm>
          <a:off x="6046025" y="1595109"/>
          <a:ext cx="1498323" cy="614693"/>
        </a:xfrm>
        <a:prstGeom prst="rect">
          <a:avLst/>
        </a:prstGeom>
        <a:solidFill>
          <a:schemeClr val="accent5">
            <a:lumMod val="60000"/>
            <a:lumOff val="40000"/>
            <a:alpha val="30000"/>
          </a:schemeClr>
        </a:solidFill>
        <a:ln w="25400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500" b="1" i="0" u="none" strike="noStrike" kern="1200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DOM</a:t>
          </a:r>
          <a:endParaRPr kumimoji="1" lang="bg-BG" sz="3500" b="1" i="0" u="none" strike="noStrike" kern="1200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6046025" y="1595109"/>
        <a:ext cx="1498323" cy="614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D3E53-07D1-4D6F-AB89-D385E543B3FD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4C358-F5EB-495F-9178-4DCCF94A530A}" type="datetimeFigureOut">
              <a:rPr lang="bg-BG" smtClean="0"/>
              <a:pPr/>
              <a:t>23.6.2016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F80F9-573C-4BA9-BF56-25283A317E15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23.6.2016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23.6.2016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23.6.2016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23.6.2016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23.6.2016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23.6.2016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23.6.2016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23.6.2016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23.6.2016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23.6.2016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23.6.2016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23.6.2016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628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Table of Contents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36912"/>
            <a:ext cx="7668344" cy="4999112"/>
          </a:xfrm>
        </p:spPr>
        <p:txBody>
          <a:bodyPr>
            <a:normAutofit/>
          </a:bodyPr>
          <a:lstStyle/>
          <a:p>
            <a:pPr marL="292100" indent="-292100"/>
            <a:r>
              <a:rPr lang="en-CA" sz="2400" dirty="0" smtClean="0">
                <a:cs typeface="Times New Roman" pitchFamily="18" charset="0"/>
              </a:rPr>
              <a:t>Dynamic HTML</a:t>
            </a:r>
            <a:endParaRPr lang="en-CA" sz="4800" dirty="0" smtClean="0">
              <a:cs typeface="Times New Roman" pitchFamily="18" charset="0"/>
            </a:endParaRPr>
          </a:p>
          <a:p>
            <a:pPr marL="292100" indent="-292100"/>
            <a:r>
              <a:rPr lang="en-CA" sz="2400" dirty="0">
                <a:cs typeface="Times New Roman" pitchFamily="18" charset="0"/>
              </a:rPr>
              <a:t>How to Create DHTML?</a:t>
            </a:r>
          </a:p>
          <a:p>
            <a:pPr marL="749300" lvl="1" indent="-406400"/>
            <a:r>
              <a:rPr lang="en-CA" sz="2000" dirty="0" smtClean="0">
                <a:cs typeface="Times New Roman" pitchFamily="18" charset="0"/>
              </a:rPr>
              <a:t>XHTML, CSS, JavaScript, DOM</a:t>
            </a:r>
          </a:p>
          <a:p>
            <a:pPr marL="292100" indent="-292100"/>
            <a:r>
              <a:rPr lang="en-CA" sz="2400" dirty="0">
                <a:cs typeface="Times New Roman" pitchFamily="18" charset="0"/>
              </a:rPr>
              <a:t>Intro to JavaScript</a:t>
            </a:r>
          </a:p>
          <a:p>
            <a:pPr marL="749300" lvl="1" indent="-406400"/>
            <a:r>
              <a:rPr lang="en-CA" sz="2000" dirty="0" smtClean="0">
                <a:cs typeface="Times New Roman" pitchFamily="18" charset="0"/>
              </a:rPr>
              <a:t>JavaScript in Web Pages</a:t>
            </a:r>
          </a:p>
          <a:p>
            <a:pPr marL="463550" indent="-355600"/>
            <a:r>
              <a:rPr lang="en-CA" sz="2400" dirty="0">
                <a:cs typeface="Times New Roman" pitchFamily="18" charset="0"/>
              </a:rPr>
              <a:t>JavaScript </a:t>
            </a:r>
            <a:r>
              <a:rPr lang="en-CA" sz="2400" dirty="0" smtClean="0">
                <a:cs typeface="Times New Roman" pitchFamily="18" charset="0"/>
              </a:rPr>
              <a:t>Syntax </a:t>
            </a:r>
          </a:p>
          <a:p>
            <a:pPr marL="463550" indent="-355600"/>
            <a:r>
              <a:rPr lang="en-CA" sz="2400" dirty="0" smtClean="0">
                <a:cs typeface="Times New Roman" pitchFamily="18" charset="0"/>
              </a:rPr>
              <a:t>Pop-up </a:t>
            </a:r>
            <a:r>
              <a:rPr lang="en-CA" sz="2400" dirty="0">
                <a:cs typeface="Times New Roman" pitchFamily="18" charset="0"/>
              </a:rPr>
              <a:t>boxes</a:t>
            </a:r>
          </a:p>
          <a:p>
            <a:pPr marL="463550" indent="-355600"/>
            <a:r>
              <a:rPr lang="en-US" sz="2400" dirty="0"/>
              <a:t>Debugging in JavaScript</a:t>
            </a:r>
          </a:p>
          <a:p>
            <a:pPr marL="749300" lvl="1" indent="-406400"/>
            <a:endParaRPr lang="en-CA" sz="2000" dirty="0" smtClean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 to </a:t>
            </a:r>
            <a:b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JavaScript Development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14400" y="1268760"/>
            <a:ext cx="8229600" cy="56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Magic of Dynamic Web Pages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260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3752"/>
            <a:ext cx="8229600" cy="1143000"/>
          </a:xfrm>
        </p:spPr>
        <p:txBody>
          <a:bodyPr/>
          <a:lstStyle/>
          <a:p>
            <a:r>
              <a:rPr lang="en-US" dirty="0" smtClean="0"/>
              <a:t>Using JavaScript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608" y="977935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JavaScript code can be placed in: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/>
              <a:t> tag in the head 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 smtClean="0"/>
              <a:t> tag in the body - not recommended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External files, linked via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 smtClean="0"/>
              <a:t> tag the head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Files usually have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.js</a:t>
            </a:r>
            <a:r>
              <a:rPr lang="en-US" noProof="1" smtClean="0"/>
              <a:t> </a:t>
            </a:r>
            <a:r>
              <a:rPr lang="en-US" dirty="0" smtClean="0"/>
              <a:t>extension</a:t>
            </a:r>
          </a:p>
          <a:p>
            <a:pPr lvl="2">
              <a:lnSpc>
                <a:spcPct val="100000"/>
              </a:lnSpc>
              <a:buFontTx/>
              <a:buNone/>
            </a:pPr>
            <a:endParaRPr lang="en-US" sz="2000" dirty="0" smtClean="0"/>
          </a:p>
          <a:p>
            <a:pPr lvl="2">
              <a:lnSpc>
                <a:spcPct val="100000"/>
              </a:lnSpc>
              <a:buFontTx/>
              <a:buNone/>
            </a:pPr>
            <a:endParaRPr lang="en-US" sz="2000" dirty="0" smtClean="0"/>
          </a:p>
          <a:p>
            <a:pPr lvl="2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Highly recommended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.js</a:t>
            </a:r>
            <a:r>
              <a:rPr lang="en-US" dirty="0" smtClean="0"/>
              <a:t> files get cached by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10208" y="6343685"/>
            <a:ext cx="2133600" cy="365125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43608" y="3573016"/>
            <a:ext cx="7162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src="scripts.js" type="text/javscript"&gt;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&lt;!– code placed here will not be executed! --&gt;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xmlns="" val="161163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JavaScript – When is Executed?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34752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JavaScript code is executed during the page loading or when the browser fires an event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All statements are executed at page loading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Some statements just define functions that can be called later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No compile time checks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Function calls or code can be attached as "event handlers" via tag attributes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Executed when the event is fired by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1560" y="5877272"/>
            <a:ext cx="79248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&lt;img src="logo.gif" onclick="alert('clicked!')" /&gt;</a:t>
            </a:r>
          </a:p>
        </p:txBody>
      </p:sp>
    </p:spTree>
    <p:extLst>
      <p:ext uri="{BB962C8B-B14F-4D97-AF65-F5344CB8AC3E}">
        <p14:creationId xmlns:p14="http://schemas.microsoft.com/office/powerpoint/2010/main" xmlns="" val="301203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2" y="1447800"/>
            <a:ext cx="7772398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test (message)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alert(message);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&lt;img src="logo.gif"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onclick="test('clicked!')"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Calling a JavaScript Function from Event Handler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3491880" y="5877272"/>
            <a:ext cx="5038328" cy="43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Event Handlers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687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Using External Script </a:t>
            </a:r>
            <a:r>
              <a:rPr lang="en-GB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dirty="0" smtClean="0"/>
              <a:t>Using external script files:</a:t>
            </a: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2800" noProof="1" smtClean="0"/>
              <a:t>External JavaScript file: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9552" y="1412776"/>
            <a:ext cx="80010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src="sample.js"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&lt;button onclick="sample()" value="Call JavaScript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function from sample.js"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9552" y="5013176"/>
            <a:ext cx="8026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sample()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alert('Hello from sample.js!')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419600" y="1557668"/>
            <a:ext cx="4174255" cy="424732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external-JavaScript.html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49627" y="5977268"/>
            <a:ext cx="1786373" cy="424732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sample.js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830033" y="2667000"/>
            <a:ext cx="5159376" cy="527804"/>
          </a:xfrm>
          <a:prstGeom prst="wedgeRoundRectCallout">
            <a:avLst>
              <a:gd name="adj1" fmla="val -59908"/>
              <a:gd name="adj2" fmla="val -48423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&lt;script&gt; tag is always empty.</a:t>
            </a:r>
          </a:p>
        </p:txBody>
      </p:sp>
      <p:sp>
        <p:nvSpPr>
          <p:cNvPr id="12" name="Title 4"/>
          <p:cNvSpPr txBox="1">
            <a:spLocks/>
          </p:cNvSpPr>
          <p:nvPr/>
        </p:nvSpPr>
        <p:spPr>
          <a:xfrm>
            <a:off x="1331640" y="6165304"/>
            <a:ext cx="5326360" cy="43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External JavaScript Files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197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en-US" dirty="0" smtClean="0"/>
              <a:t>Node.js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3933056"/>
            <a:ext cx="8686800" cy="2752328"/>
          </a:xfrm>
        </p:spPr>
        <p:txBody>
          <a:bodyPr/>
          <a:lstStyle/>
          <a:p>
            <a:r>
              <a:rPr lang="en-US" dirty="0" smtClean="0"/>
              <a:t>Node.js is a server-side platform that uses JavaScript</a:t>
            </a:r>
          </a:p>
          <a:p>
            <a:pPr lvl="1"/>
            <a:r>
              <a:rPr lang="en-US" dirty="0" smtClean="0"/>
              <a:t>Runs the V8 JS </a:t>
            </a:r>
            <a:r>
              <a:rPr lang="en-US" dirty="0" err="1" smtClean="0"/>
              <a:t>interpretour</a:t>
            </a:r>
            <a:endParaRPr lang="en-US" dirty="0"/>
          </a:p>
          <a:p>
            <a:pPr lvl="1"/>
            <a:r>
              <a:rPr lang="en-US" dirty="0" smtClean="0"/>
              <a:t>Allows creating end-to-end apps with JavaScript</a:t>
            </a:r>
          </a:p>
          <a:p>
            <a:pPr lvl="1"/>
            <a:r>
              <a:rPr lang="en-US" dirty="0" smtClean="0"/>
              <a:t>Usable to test &amp; learn JavaScript Syntax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55576" y="476672"/>
            <a:ext cx="7772400" cy="1179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Node.js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619672" y="1700808"/>
            <a:ext cx="6400800" cy="5777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Running JavaScript in a console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5157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Node.js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38542"/>
            <a:ext cx="8686800" cy="4933658"/>
          </a:xfr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Visit the </a:t>
            </a:r>
            <a:r>
              <a:rPr lang="en-US" dirty="0"/>
              <a:t>Node.js website: </a:t>
            </a:r>
            <a:r>
              <a:rPr lang="en-US" dirty="0">
                <a:hlinkClick r:id="rId2"/>
              </a:rPr>
              <a:t>https://nodejs.org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Next -&gt; Next -&gt; Next -&gt;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sure Node.js is added to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Node.js is installed on the machine and can be used through the CMD/Terminal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the CMD/Terminal run "node –v"</a:t>
            </a:r>
          </a:p>
          <a:p>
            <a:pPr marL="862013" lvl="1" indent="-514350"/>
            <a:r>
              <a:rPr lang="en-US" dirty="0" smtClean="0"/>
              <a:t>Should return the version, if node is installed and working</a:t>
            </a:r>
          </a:p>
        </p:txBody>
      </p:sp>
    </p:spTree>
    <p:extLst>
      <p:ext uri="{BB962C8B-B14F-4D97-AF65-F5344CB8AC3E}">
        <p14:creationId xmlns:p14="http://schemas.microsoft.com/office/powerpoint/2010/main" xmlns="" val="372276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53886"/>
            <a:ext cx="8686800" cy="584775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Go to </a:t>
            </a:r>
            <a:r>
              <a:rPr lang="en-US" dirty="0"/>
              <a:t>"</a:t>
            </a:r>
            <a:r>
              <a:rPr lang="en-US" dirty="0" smtClean="0"/>
              <a:t>Computer" -&gt; </a:t>
            </a:r>
            <a:r>
              <a:rPr lang="en-US" dirty="0"/>
              <a:t>"</a:t>
            </a:r>
            <a:r>
              <a:rPr lang="en-US" dirty="0" smtClean="0"/>
              <a:t>Properties"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/>
          <a:srcRect r="1192"/>
          <a:stretch/>
        </p:blipFill>
        <p:spPr>
          <a:xfrm>
            <a:off x="1007989" y="1758045"/>
            <a:ext cx="7128023" cy="4568371"/>
          </a:xfrm>
          <a:prstGeom prst="roundRect">
            <a:avLst>
              <a:gd name="adj" fmla="val 1766"/>
            </a:avLst>
          </a:prstGeom>
        </p:spPr>
      </p:pic>
      <p:sp>
        <p:nvSpPr>
          <p:cNvPr id="9" name="Down Arrow 8"/>
          <p:cNvSpPr/>
          <p:nvPr/>
        </p:nvSpPr>
        <p:spPr>
          <a:xfrm rot="15196456">
            <a:off x="229131" y="2706878"/>
            <a:ext cx="830943" cy="509180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0" y="190500"/>
            <a:ext cx="70866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Node.js to </a:t>
            </a:r>
            <a:br>
              <a:rPr lang="en-US" dirty="0"/>
            </a:br>
            <a:r>
              <a:rPr lang="en-US" dirty="0"/>
              <a:t>Path on Windows </a:t>
            </a:r>
            <a:r>
              <a:rPr lang="en-US" dirty="0" smtClean="0"/>
              <a:t>(</a:t>
            </a:r>
            <a:r>
              <a:rPr lang="bg-BG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48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13357" t="8893" r="9093" b="23623"/>
          <a:stretch/>
        </p:blipFill>
        <p:spPr>
          <a:xfrm>
            <a:off x="1175657" y="1959429"/>
            <a:ext cx="6912079" cy="3759200"/>
          </a:xfrm>
          <a:prstGeom prst="roundRect">
            <a:avLst>
              <a:gd name="adj" fmla="val 1766"/>
            </a:avLst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153886"/>
            <a:ext cx="8686800" cy="584775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Go to </a:t>
            </a:r>
            <a:r>
              <a:rPr lang="en-US" dirty="0"/>
              <a:t>"A</a:t>
            </a:r>
            <a:r>
              <a:rPr lang="en-US" dirty="0" smtClean="0"/>
              <a:t>dvanced system settings"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15196456">
            <a:off x="396798" y="4157204"/>
            <a:ext cx="830943" cy="509180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0" y="190500"/>
            <a:ext cx="70866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Node.js to </a:t>
            </a:r>
            <a:br>
              <a:rPr lang="en-US" dirty="0"/>
            </a:br>
            <a:r>
              <a:rPr lang="en-US" dirty="0"/>
              <a:t>Path on Windows </a:t>
            </a:r>
            <a:r>
              <a:rPr lang="en-US" dirty="0" smtClean="0"/>
              <a:t>(</a:t>
            </a:r>
            <a:r>
              <a:rPr lang="bg-BG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772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0500"/>
            <a:ext cx="70866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Node.js to </a:t>
            </a:r>
            <a:br>
              <a:rPr lang="en-US" dirty="0"/>
            </a:br>
            <a:r>
              <a:rPr lang="en-US" dirty="0"/>
              <a:t>Path on Windows </a:t>
            </a:r>
            <a:r>
              <a:rPr lang="en-US" dirty="0" smtClean="0"/>
              <a:t>(</a:t>
            </a:r>
            <a:r>
              <a:rPr lang="bg-BG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153886"/>
            <a:ext cx="8686800" cy="1569660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Go to </a:t>
            </a:r>
            <a:r>
              <a:rPr lang="en-US" dirty="0"/>
              <a:t>"Advanced</a:t>
            </a:r>
            <a:r>
              <a:rPr lang="en-US" dirty="0" smtClean="0"/>
              <a:t>"</a:t>
            </a:r>
            <a:br>
              <a:rPr lang="en-US" dirty="0" smtClean="0"/>
            </a:br>
            <a:r>
              <a:rPr lang="en-US" dirty="0"/>
              <a:t>  -&gt;</a:t>
            </a:r>
            <a:r>
              <a:rPr lang="en-US" dirty="0" smtClean="0"/>
              <a:t> </a:t>
            </a:r>
            <a:r>
              <a:rPr lang="bg-BG" dirty="0" smtClean="0"/>
              <a:t>"</a:t>
            </a:r>
            <a:r>
              <a:rPr lang="en-US" dirty="0" smtClean="0"/>
              <a:t>Environment </a:t>
            </a:r>
            <a:br>
              <a:rPr lang="en-US" dirty="0" smtClean="0"/>
            </a:br>
            <a:r>
              <a:rPr lang="en-US" dirty="0" smtClean="0"/>
              <a:t>            Variables</a:t>
            </a:r>
            <a:r>
              <a:rPr lang="bg-BG" dirty="0" smtClean="0"/>
              <a:t>"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/>
          <a:srcRect l="10476" t="2572" r="36310" b="2952"/>
          <a:stretch/>
        </p:blipFill>
        <p:spPr>
          <a:xfrm>
            <a:off x="4000500" y="1352550"/>
            <a:ext cx="4735862" cy="5255006"/>
          </a:xfrm>
          <a:prstGeom prst="roundRect">
            <a:avLst>
              <a:gd name="adj" fmla="val 1766"/>
            </a:avLst>
          </a:prstGeom>
        </p:spPr>
      </p:pic>
      <p:sp>
        <p:nvSpPr>
          <p:cNvPr id="9" name="Down Arrow 8"/>
          <p:cNvSpPr/>
          <p:nvPr/>
        </p:nvSpPr>
        <p:spPr>
          <a:xfrm rot="19177786">
            <a:off x="5493018" y="1251438"/>
            <a:ext cx="830943" cy="509180"/>
          </a:xfrm>
          <a:prstGeom prst="downArrow">
            <a:avLst/>
          </a:prstGeom>
          <a:solidFill>
            <a:srgbClr val="B5DBE5">
              <a:alpha val="92941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 rot="18464721">
            <a:off x="6187599" y="4944955"/>
            <a:ext cx="830943" cy="509180"/>
          </a:xfrm>
          <a:prstGeom prst="downArrow">
            <a:avLst/>
          </a:prstGeom>
          <a:solidFill>
            <a:srgbClr val="B5DBE5">
              <a:alpha val="92941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758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0500"/>
            <a:ext cx="70866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Node.js to </a:t>
            </a:r>
            <a:br>
              <a:rPr lang="en-US" dirty="0"/>
            </a:br>
            <a:r>
              <a:rPr lang="en-US" dirty="0"/>
              <a:t>Path on Windows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153886"/>
            <a:ext cx="8686800" cy="206210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Go to "System </a:t>
            </a:r>
            <a:br>
              <a:rPr lang="en-US" dirty="0" smtClean="0"/>
            </a:br>
            <a:r>
              <a:rPr lang="en-US" dirty="0" smtClean="0"/>
              <a:t>                 Variables"</a:t>
            </a:r>
            <a:br>
              <a:rPr lang="en-US" dirty="0" smtClean="0"/>
            </a:br>
            <a:r>
              <a:rPr lang="en-US" dirty="0"/>
              <a:t>  -&gt;</a:t>
            </a:r>
            <a:r>
              <a:rPr lang="en-US" dirty="0" smtClean="0"/>
              <a:t> </a:t>
            </a:r>
            <a:r>
              <a:rPr lang="bg-BG" dirty="0" smtClean="0"/>
              <a:t>"</a:t>
            </a:r>
            <a:r>
              <a:rPr lang="en-US" dirty="0" smtClean="0"/>
              <a:t>Path</a:t>
            </a:r>
            <a:r>
              <a:rPr lang="bg-BG" dirty="0" smtClean="0"/>
              <a:t>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-&gt;</a:t>
            </a:r>
            <a:r>
              <a:rPr lang="en-US" dirty="0" smtClean="0"/>
              <a:t> "Edit"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33928" t="3905" r="17143" b="9619"/>
          <a:stretch/>
        </p:blipFill>
        <p:spPr>
          <a:xfrm>
            <a:off x="4191000" y="1255484"/>
            <a:ext cx="4495800" cy="4966163"/>
          </a:xfrm>
          <a:prstGeom prst="roundRect">
            <a:avLst>
              <a:gd name="adj" fmla="val 1766"/>
            </a:avLst>
          </a:prstGeom>
        </p:spPr>
      </p:pic>
    </p:spTree>
    <p:extLst>
      <p:ext uri="{BB962C8B-B14F-4D97-AF65-F5344CB8AC3E}">
        <p14:creationId xmlns:p14="http://schemas.microsoft.com/office/powerpoint/2010/main" xmlns="" val="316894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5206" y="1371600"/>
            <a:ext cx="7313588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Dynamic HTML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15206" y="2097879"/>
            <a:ext cx="7313588" cy="56912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Dynamic Behavior at the Client Side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100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0500"/>
            <a:ext cx="70866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Node.js to </a:t>
            </a:r>
            <a:br>
              <a:rPr lang="en-US" dirty="0"/>
            </a:br>
            <a:r>
              <a:rPr lang="en-US" dirty="0"/>
              <a:t>Path on Windows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153886"/>
            <a:ext cx="8686800" cy="1175706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Add to the end: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/>
          <a:srcRect l="29405" t="15524" r="20833" b="857"/>
          <a:stretch/>
        </p:blipFill>
        <p:spPr>
          <a:xfrm>
            <a:off x="4398857" y="1304471"/>
            <a:ext cx="4516543" cy="4743451"/>
          </a:xfrm>
          <a:prstGeom prst="roundRect">
            <a:avLst>
              <a:gd name="adj" fmla="val 1766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6" name="Text Placeholder 3"/>
          <p:cNvSpPr txBox="1">
            <a:spLocks/>
          </p:cNvSpPr>
          <p:nvPr/>
        </p:nvSpPr>
        <p:spPr>
          <a:xfrm>
            <a:off x="344714" y="1769439"/>
            <a:ext cx="3414486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;C:\Program Files\</a:t>
            </a:r>
            <a:r>
              <a:rPr lang="en-US" sz="1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nodejs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\</a:t>
            </a:r>
            <a:endParaRPr lang="en-US" sz="1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23528" y="6093296"/>
            <a:ext cx="6554688" cy="471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Adding Node.js To Path on Windows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461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Node.js to </a:t>
            </a:r>
            <a:br>
              <a:rPr lang="en-US" dirty="0"/>
            </a:br>
            <a:r>
              <a:rPr lang="en-US" dirty="0"/>
              <a:t>Path on </a:t>
            </a:r>
            <a:r>
              <a:rPr lang="en-US" dirty="0" smtClean="0"/>
              <a:t>Linux and OS 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409700"/>
            <a:ext cx="8686800" cy="5295900"/>
          </a:xfrm>
        </p:spPr>
        <p:txBody>
          <a:bodyPr/>
          <a:lstStyle/>
          <a:p>
            <a:r>
              <a:rPr lang="en-US" dirty="0" smtClean="0"/>
              <a:t>Open ~/.</a:t>
            </a:r>
            <a:r>
              <a:rPr lang="en-US" dirty="0" err="1" smtClean="0"/>
              <a:t>bashrc</a:t>
            </a:r>
            <a:r>
              <a:rPr lang="en-US" dirty="0" smtClean="0"/>
              <a:t> with admin </a:t>
            </a:r>
            <a:r>
              <a:rPr lang="en-US" dirty="0" err="1" smtClean="0"/>
              <a:t>sudo</a:t>
            </a:r>
            <a:endParaRPr lang="en-US" dirty="0" smtClean="0"/>
          </a:p>
          <a:p>
            <a:r>
              <a:rPr lang="en-US" dirty="0" smtClean="0"/>
              <a:t>Find the Node.js path</a:t>
            </a:r>
          </a:p>
          <a:p>
            <a:pPr lvl="1"/>
            <a:r>
              <a:rPr lang="en-US" dirty="0" smtClean="0"/>
              <a:t>Usually it is "/</a:t>
            </a:r>
            <a:r>
              <a:rPr lang="en-US" dirty="0" err="1" smtClean="0"/>
              <a:t>usr</a:t>
            </a:r>
            <a:r>
              <a:rPr lang="en-US" dirty="0" smtClean="0"/>
              <a:t>/bin/node"</a:t>
            </a:r>
          </a:p>
          <a:p>
            <a:r>
              <a:rPr lang="en-US" dirty="0" smtClean="0"/>
              <a:t>Add the Node.js path to ~/.</a:t>
            </a:r>
            <a:r>
              <a:rPr lang="en-US" dirty="0" err="1" smtClean="0"/>
              <a:t>bashrc</a:t>
            </a:r>
            <a:endParaRPr lang="en-US" dirty="0" smtClean="0"/>
          </a:p>
          <a:p>
            <a:endParaRPr lang="en-US" sz="1800" dirty="0"/>
          </a:p>
          <a:p>
            <a:r>
              <a:rPr lang="en-US" dirty="0" smtClean="0"/>
              <a:t>You have Node.js in the PATH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11560" y="3717032"/>
            <a:ext cx="3414486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PATH=/</a:t>
            </a:r>
            <a:r>
              <a:rPr lang="en-US" sz="1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usr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/bin/node:$PATH</a:t>
            </a:r>
            <a:endParaRPr lang="en-US" sz="1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83568" y="5157192"/>
            <a:ext cx="7922840" cy="439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Adding Node.js to Path on OS X &amp; Linux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99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JavaScript syntax is similar to C#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Operators 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, …)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Variables (typeless)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Conditional statements 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Loops 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Arrays (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my_array[]</a:t>
            </a:r>
            <a:r>
              <a:rPr lang="en-US" dirty="0" smtClean="0"/>
              <a:t>) and associative arrays </a:t>
            </a:r>
            <a:r>
              <a:rPr lang="en-US" noProof="1" smtClean="0"/>
              <a:t>(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my_array['abc']</a:t>
            </a:r>
            <a:r>
              <a:rPr lang="en-US" noProof="1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Functions (can return value)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049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/>
              <a:t>Standard Popup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Alert box with text and [OK] button</a:t>
            </a:r>
          </a:p>
          <a:p>
            <a:pPr lvl="1">
              <a:defRPr/>
            </a:pPr>
            <a:r>
              <a:rPr lang="en-US" dirty="0" smtClean="0"/>
              <a:t>Just a message shown in a dialog box:</a:t>
            </a:r>
          </a:p>
          <a:p>
            <a:pPr lvl="1">
              <a:buFontTx/>
              <a:buNone/>
              <a:defRPr/>
            </a:pP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dirty="0" smtClean="0"/>
              <a:t>Confirmation box</a:t>
            </a:r>
          </a:p>
          <a:p>
            <a:pPr lvl="1">
              <a:defRPr/>
            </a:pPr>
            <a:r>
              <a:rPr lang="en-US" dirty="0" smtClean="0"/>
              <a:t>Contains text, [OK] button and </a:t>
            </a:r>
            <a:r>
              <a:rPr lang="en-US" dirty="0"/>
              <a:t>[</a:t>
            </a:r>
            <a:r>
              <a:rPr lang="en-US" dirty="0" smtClean="0"/>
              <a:t>Cancel] button:</a:t>
            </a:r>
          </a:p>
          <a:p>
            <a:pPr>
              <a:buFontTx/>
              <a:buNone/>
              <a:defRPr/>
            </a:pPr>
            <a:endParaRPr lang="en-US" sz="3000" dirty="0" smtClean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dirty="0" smtClean="0"/>
              <a:t>Prompt box</a:t>
            </a:r>
          </a:p>
          <a:p>
            <a:pPr lvl="1">
              <a:defRPr/>
            </a:pPr>
            <a:r>
              <a:rPr lang="en-US" dirty="0" smtClean="0"/>
              <a:t>Contains text, input field with default value: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9592" y="1988840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alert("Some </a:t>
            </a:r>
            <a:r>
              <a:rPr lang="nb-NO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text here");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71600" y="3789040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confirm("Are </a:t>
            </a:r>
            <a:r>
              <a:rPr lang="nb-NO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you sure?");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71600" y="5517232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prompt </a:t>
            </a:r>
            <a:r>
              <a:rPr lang="nb-NO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("enter amount", 10</a:t>
            </a:r>
            <a:r>
              <a:rPr lang="nb-NO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nb-NO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2483768" y="6021288"/>
            <a:ext cx="5974432" cy="43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Popup Boxes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661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b="1" dirty="0" smtClean="0"/>
              <a:t>Built-in Browser Objects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The browser provides some read-only data via: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window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The top node of the DOM tree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Represents the browser's window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document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information the current loaded document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screen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the user’s display properties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browser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information about the browser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324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DOM Hierarchy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435350" y="2208213"/>
            <a:ext cx="2286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9750" y="3429000"/>
            <a:ext cx="14478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navigator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292350" y="3429000"/>
            <a:ext cx="1143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663950" y="3429000"/>
            <a:ext cx="1524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340350" y="3429000"/>
            <a:ext cx="12192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788150" y="3429000"/>
            <a:ext cx="1524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425950" y="44196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827463" y="52578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970463" y="52578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401763" y="2971800"/>
            <a:ext cx="5995987" cy="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73977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9019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0261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4140200" y="2662238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883150" y="38862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4572000" y="4876800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5219700" y="4876800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4500563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14033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3203575" y="4419600"/>
            <a:ext cx="9906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3924300" y="38862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022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JavaScript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043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Math Object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>
                <a:latin typeface="Consolas" pitchFamily="49" charset="0"/>
              </a:rPr>
              <a:t>Math</a:t>
            </a:r>
            <a:r>
              <a:rPr lang="en-US" dirty="0"/>
              <a:t> </a:t>
            </a:r>
            <a:r>
              <a:rPr lang="en-US" dirty="0" smtClean="0"/>
              <a:t>object provides some mathematical functions</a:t>
            </a:r>
            <a:endParaRPr lang="bg-BG" dirty="0"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2462748"/>
            <a:ext cx="7696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(i=1; i&lt;=20; i++) {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x = Math.random();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x = 10*x + 1;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x = Math.floor(x);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document.write(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"Random number (" +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i + ") in range " + 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"1..10 --&gt; " + x + 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"&lt;br/&gt;");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3508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Date Object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</a:rPr>
              <a:t>Date</a:t>
            </a:r>
            <a:r>
              <a:rPr lang="en-US" dirty="0" smtClean="0"/>
              <a:t> object provides date / calendar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3844" y="2505075"/>
            <a:ext cx="777435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now = new Date();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result = "It is now " + now;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document.getElementById("timeField")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.innerText = result;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&lt;p id="timeField"&gt;&lt;/p&gt;</a:t>
            </a:r>
          </a:p>
        </p:txBody>
      </p:sp>
    </p:spTree>
    <p:extLst>
      <p:ext uri="{BB962C8B-B14F-4D97-AF65-F5344CB8AC3E}">
        <p14:creationId xmlns:p14="http://schemas.microsoft.com/office/powerpoint/2010/main" xmlns="" val="188672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Timers: </a:t>
            </a:r>
            <a:r>
              <a:rPr lang="en-GB" noProof="1" smtClean="0">
                <a:latin typeface="Consolas" pitchFamily="49" charset="0"/>
              </a:rPr>
              <a:t>setTimeout</a:t>
            </a:r>
            <a:r>
              <a:rPr lang="en-GB" dirty="0" smtClean="0">
                <a:latin typeface="Consolas" pitchFamily="49" charset="0"/>
              </a:rPr>
              <a:t>()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defRPr/>
            </a:pPr>
            <a:r>
              <a:rPr lang="en-GB" dirty="0" smtClean="0"/>
              <a:t>Make something happen (once) after a fixed delay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00115" y="2618705"/>
            <a:ext cx="7200899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timer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setTimeout(bang,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5000);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00114" y="4889033"/>
            <a:ext cx="72009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clearTimeout(timer);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140758" y="3405066"/>
            <a:ext cx="4724400" cy="987504"/>
          </a:xfrm>
          <a:prstGeom prst="wedgeRoundRectCallout">
            <a:avLst>
              <a:gd name="adj1" fmla="val -175"/>
              <a:gd name="adj2" fmla="val -93977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seconds after this statement executes, this function is called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839433" y="5703570"/>
            <a:ext cx="2900363" cy="544830"/>
          </a:xfrm>
          <a:prstGeom prst="wedgeRoundRectCallout">
            <a:avLst>
              <a:gd name="adj1" fmla="val -51127"/>
              <a:gd name="adj2" fmla="val -142523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Cancels the </a:t>
            </a:r>
            <a:r>
              <a:rPr lang="en-GB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</a:t>
            </a:r>
            <a:endParaRPr lang="en-GB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95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 smtClean="0"/>
              <a:t>Dynamic HTML (DHTML)</a:t>
            </a:r>
          </a:p>
          <a:p>
            <a:pPr lvl="1"/>
            <a:r>
              <a:rPr lang="en-US" dirty="0" smtClean="0"/>
              <a:t>Makes possible a Web page to react and change in response to the user’s actions</a:t>
            </a:r>
          </a:p>
          <a:p>
            <a:r>
              <a:rPr lang="en-US" dirty="0" smtClean="0"/>
              <a:t>DHTML consists of HTML + CSS + 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762000" y="3657600"/>
          <a:ext cx="7548562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65819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Timers: </a:t>
            </a:r>
            <a:r>
              <a:rPr lang="en-GB" noProof="1" smtClean="0">
                <a:latin typeface="Consolas" pitchFamily="49" charset="0"/>
              </a:rPr>
              <a:t>setInterval</a:t>
            </a:r>
            <a:r>
              <a:rPr lang="en-GB" dirty="0" smtClean="0">
                <a:latin typeface="Consolas" pitchFamily="49" charset="0"/>
              </a:rPr>
              <a:t>()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defRPr/>
            </a:pPr>
            <a:r>
              <a:rPr lang="en-GB" dirty="0" smtClean="0"/>
              <a:t>Make something happen repeatedly at fixed intervals</a:t>
            </a:r>
            <a:endParaRPr lang="en-US" dirty="0" smtClean="0"/>
          </a:p>
          <a:p>
            <a:pPr marL="450850" indent="-450850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55576" y="2564904"/>
            <a:ext cx="7631112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timer = setInterval(clock,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1000);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50888" y="4704722"/>
            <a:ext cx="7631112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clearInterval(timer);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632790" y="3290776"/>
            <a:ext cx="4139610" cy="987504"/>
          </a:xfrm>
          <a:prstGeom prst="wedgeRoundRectCallout">
            <a:avLst>
              <a:gd name="adj1" fmla="val -3584"/>
              <a:gd name="adj2" fmla="val -94043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</a:t>
            </a:r>
            <a:r>
              <a:rPr lang="en-GB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is called </a:t>
            </a:r>
            <a:r>
              <a:rPr lang="en-GB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continuously per 1 second.</a:t>
            </a:r>
            <a:endParaRPr lang="en-GB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220433" y="5474970"/>
            <a:ext cx="2514600" cy="544830"/>
          </a:xfrm>
          <a:prstGeom prst="wedgeRoundRectCallout">
            <a:avLst>
              <a:gd name="adj1" fmla="val -45239"/>
              <a:gd name="adj2" fmla="val -128863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 the timer.</a:t>
            </a:r>
            <a:endParaRPr lang="en-GB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297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0888" y="1633240"/>
            <a:ext cx="7631112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timerFunc()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now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new Date();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let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hour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now.getHours();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min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now.getMinutes();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sec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now.getSeconds();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document.getElementById("clock")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.value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""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hour + ":" + min + ":" + sec;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setInterval(timerFunc,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1000);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id="clock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/&gt;</a:t>
            </a: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2123728" y="6093296"/>
            <a:ext cx="6766520" cy="506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Other JavaScript Objects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658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Modern browsers have JavaScript console where errors in scripts are reported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Errors may differ across browsers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Several tools to debug JavaScript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Microsoft Script Editor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Add-on for Internet Explorer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Supports breakpoints, watches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JavaScript statement </a:t>
            </a:r>
            <a:r>
              <a:rPr lang="en-US" dirty="0" smtClean="0">
                <a:latin typeface="Consolas" pitchFamily="49" charset="0"/>
              </a:rPr>
              <a:t>debugger</a:t>
            </a:r>
            <a:r>
              <a:rPr lang="en-US" dirty="0" smtClean="0"/>
              <a:t>; opens the script editor 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400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en-US" dirty="0" smtClean="0"/>
              <a:t>Firebug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Firebug – Firefox add-on for debugging JavaScript, CSS, HTML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Supports breakpoints, watches, JavaScript console editor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Very useful for CSS and HTML too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You can edit all the document real-time: CSS, HTML, etc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Shows how CSS rules apply to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Shows Ajax requests and responses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Firebug is written mostly in JavaScript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49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Firebug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76400"/>
            <a:ext cx="8208962" cy="3983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" name="Title 4"/>
          <p:cNvSpPr txBox="1">
            <a:spLocks/>
          </p:cNvSpPr>
          <p:nvPr/>
        </p:nvSpPr>
        <p:spPr>
          <a:xfrm>
            <a:off x="1763688" y="5877272"/>
            <a:ext cx="6766520" cy="362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Debugging JS in the Browser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664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Node.js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3349" y="1295400"/>
            <a:ext cx="8686800" cy="3886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JavaScript can also be debugged with Node.js:</a:t>
            </a:r>
          </a:p>
          <a:p>
            <a:pPr lvl="1"/>
            <a:r>
              <a:rPr lang="en-US" dirty="0" smtClean="0"/>
              <a:t>Open Terminal/CMD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In CMD/Terminal, navigate to the folder of the file to debug</a:t>
            </a:r>
          </a:p>
          <a:p>
            <a:pPr lvl="1"/>
            <a:r>
              <a:rPr lang="en-US" dirty="0" smtClean="0"/>
              <a:t>Run in</a:t>
            </a:r>
            <a:endParaRPr lang="bg-BG" dirty="0" smtClean="0"/>
          </a:p>
          <a:p>
            <a:pPr lvl="1"/>
            <a:r>
              <a:rPr lang="en-US" dirty="0" smtClean="0"/>
              <a:t>A browser opens with the code, and it can be debugged</a:t>
            </a:r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691680" y="2348880"/>
            <a:ext cx="683895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$ npm install –g node-inspector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475656" y="5013176"/>
            <a:ext cx="61722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$ node-debug FILE_TO_DEBUG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1907704" y="5949280"/>
            <a:ext cx="6622504" cy="506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Debugging Node.js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1930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en-US" dirty="0" smtClean="0"/>
              <a:t>JavaScript Console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</a:rPr>
              <a:t>console</a:t>
            </a:r>
            <a:r>
              <a:rPr lang="en-US" dirty="0"/>
              <a:t> </a:t>
            </a:r>
            <a:r>
              <a:rPr lang="en-US" dirty="0" smtClean="0"/>
              <a:t>object exists only if there is a debugging tool that supports it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Used to write log messages at runtime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Methods of the </a:t>
            </a:r>
            <a:r>
              <a:rPr lang="en-US" dirty="0" smtClean="0">
                <a:latin typeface="Consolas" pitchFamily="49" charset="0"/>
              </a:rPr>
              <a:t>console</a:t>
            </a:r>
            <a:r>
              <a:rPr lang="en-US" dirty="0" smtClean="0"/>
              <a:t> object: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latin typeface="Consolas" pitchFamily="49" charset="0"/>
              </a:rPr>
              <a:t>debug(message)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latin typeface="Consolas" pitchFamily="49" charset="0"/>
              </a:rPr>
              <a:t>info(message)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latin typeface="Consolas" pitchFamily="49" charset="0"/>
              </a:rPr>
              <a:t>log(message)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latin typeface="Consolas" pitchFamily="49" charset="0"/>
              </a:rPr>
              <a:t>warn(message)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latin typeface="Consolas" pitchFamily="49" charset="0"/>
              </a:rPr>
              <a:t>error(message)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548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sz="3600" dirty="0" smtClean="0"/>
              <a:t>DTHML = HTML + CSS + JavaScript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HTML defines Web sites content through semantic tags (headings, paragraphs, lists, …)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CSS defines 'rules' or 'styles' for presenting every aspect of an HTML document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Font (family, size, color, weight, etc.)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Background (color, image, position, repeat)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Position and layout (of any object on the page)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JavaScript defines dynamic behavior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Programming logic for interaction with the user, to handle events,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637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is a front-end scripting language developed by Netscape for dynamic content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Lightweight, but with limited capabilities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Can be used as object-oriented language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Embedded in your HTML 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Interpreted by the Web browser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Client-side, mobile </a:t>
            </a:r>
            <a:r>
              <a:rPr lang="en-US" dirty="0"/>
              <a:t>and</a:t>
            </a:r>
            <a:r>
              <a:rPr lang="en-US" dirty="0" smtClean="0"/>
              <a:t> desktop technology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Simple and flexible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Powerful to manipulate the DOM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Subtitle 5"/>
          <p:cNvSpPr txBox="1">
            <a:spLocks/>
          </p:cNvSpPr>
          <p:nvPr/>
        </p:nvSpPr>
        <p:spPr>
          <a:xfrm>
            <a:off x="1691680" y="908720"/>
            <a:ext cx="5486400" cy="569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Dynamic Behavior in a Web Page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869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allows interactivity such as:</a:t>
            </a:r>
            <a:endParaRPr lang="en-US" sz="1800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Implementing form validation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React </a:t>
            </a:r>
            <a:r>
              <a:rPr lang="en-US" dirty="0"/>
              <a:t>to user actions, e.g. handle keys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Changing an image on moving mouse over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Sections of a page appearing and disappearing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Content loading and changing dynamically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Performing complex calculations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Custom HTML controls, e.g. scrollable table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Implementing AJAX functionality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92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JavaScript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Can handle events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read and write HTML elements and modify the DOM tree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validate form data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access / modify browser cookies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detect the user’s browser and OS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be used as object-oriented language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handle exceptions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perform asynchronous server calls (AJAX)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25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Depends on Browser</a:t>
            </a:r>
          </a:p>
          <a:p>
            <a:pPr lvl="1"/>
            <a:r>
              <a:rPr lang="en-US" dirty="0" smtClean="0"/>
              <a:t>V8 in Chrome, Chakra in IE, </a:t>
            </a:r>
            <a:r>
              <a:rPr lang="en-US" dirty="0" err="1" smtClean="0"/>
              <a:t>Spidermonkey</a:t>
            </a:r>
            <a:r>
              <a:rPr lang="en-US" dirty="0" smtClean="0"/>
              <a:t> in Firefox</a:t>
            </a:r>
            <a:r>
              <a:rPr lang="en-US" dirty="0"/>
              <a:t>, </a:t>
            </a:r>
            <a:r>
              <a:rPr lang="en-US" dirty="0" err="1" smtClean="0"/>
              <a:t>JavaScriptCore</a:t>
            </a:r>
            <a:r>
              <a:rPr lang="en-US" dirty="0" smtClean="0"/>
              <a:t> for Safari, etc.</a:t>
            </a:r>
          </a:p>
          <a:p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Memory Management / GC</a:t>
            </a:r>
          </a:p>
          <a:p>
            <a:pPr lvl="1"/>
            <a:r>
              <a:rPr lang="en-US" dirty="0" smtClean="0"/>
              <a:t>Just-in-Time Compilation</a:t>
            </a:r>
          </a:p>
          <a:p>
            <a:pPr lvl="1"/>
            <a:r>
              <a:rPr lang="en-US" dirty="0" smtClean="0"/>
              <a:t>Type System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7751" y="4267200"/>
            <a:ext cx="3276600" cy="58099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6211" y="5181600"/>
            <a:ext cx="3588140" cy="1057027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318990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First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4063" y="1702575"/>
            <a:ext cx="756285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alert('Hello JavaScript!');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573016"/>
            <a:ext cx="2978152" cy="2488988"/>
          </a:xfrm>
          <a:prstGeom prst="roundRect">
            <a:avLst>
              <a:gd name="adj" fmla="val 4090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4"/>
          <p:cNvSpPr txBox="1">
            <a:spLocks/>
          </p:cNvSpPr>
          <p:nvPr/>
        </p:nvSpPr>
        <p:spPr>
          <a:xfrm>
            <a:off x="827584" y="5589240"/>
            <a:ext cx="5110336" cy="43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First JavaScript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43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1606</Words>
  <Application>Microsoft Office PowerPoint</Application>
  <PresentationFormat>Презентация на цял екран (4:3)</PresentationFormat>
  <Paragraphs>327</Paragraphs>
  <Slides>36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36</vt:i4>
      </vt:variant>
    </vt:vector>
  </HeadingPairs>
  <TitlesOfParts>
    <vt:vector size="37" baseType="lpstr">
      <vt:lpstr>Office тема</vt:lpstr>
      <vt:lpstr>Table of Contents</vt:lpstr>
      <vt:lpstr>Dynamic HTML</vt:lpstr>
      <vt:lpstr>What is DHTML?</vt:lpstr>
      <vt:lpstr>DTHML = HTML + CSS + JavaScript</vt:lpstr>
      <vt:lpstr>JavaScript</vt:lpstr>
      <vt:lpstr>JavaScript Advantages</vt:lpstr>
      <vt:lpstr>What Can JavaScript Do?</vt:lpstr>
      <vt:lpstr>JavaScript Engines</vt:lpstr>
      <vt:lpstr>The First Script</vt:lpstr>
      <vt:lpstr>Using JavaScript Code</vt:lpstr>
      <vt:lpstr>JavaScript – When is Executed?</vt:lpstr>
      <vt:lpstr>Calling a JavaScript Function from Event Handler – Example</vt:lpstr>
      <vt:lpstr>Using External Script Files</vt:lpstr>
      <vt:lpstr>Node.js Overview</vt:lpstr>
      <vt:lpstr>Installing Node.js</vt:lpstr>
      <vt:lpstr>Adding Node.js to  Path on Windows (1)</vt:lpstr>
      <vt:lpstr>Adding Node.js to  Path on Windows (2)</vt:lpstr>
      <vt:lpstr>Adding Node.js to  Path on Windows (3)</vt:lpstr>
      <vt:lpstr>Adding Node.js to  Path on Windows (4)</vt:lpstr>
      <vt:lpstr>Adding Node.js to  Path on Windows (5)</vt:lpstr>
      <vt:lpstr>Adding Node.js to  Path on Linux and OS X</vt:lpstr>
      <vt:lpstr>JavaScript Syntax</vt:lpstr>
      <vt:lpstr>Standard Popup Boxes</vt:lpstr>
      <vt:lpstr>Built-in Browser Objects</vt:lpstr>
      <vt:lpstr>DOM Hierarchy – Example</vt:lpstr>
      <vt:lpstr>Other JavaScript Objects</vt:lpstr>
      <vt:lpstr>The Math Object</vt:lpstr>
      <vt:lpstr>The Date Object</vt:lpstr>
      <vt:lpstr>Timers: setTimeout()</vt:lpstr>
      <vt:lpstr>Timers: setInterval()</vt:lpstr>
      <vt:lpstr>Timer – Example</vt:lpstr>
      <vt:lpstr>Debugging JavaScript</vt:lpstr>
      <vt:lpstr>Firebug</vt:lpstr>
      <vt:lpstr>Firebug (2)</vt:lpstr>
      <vt:lpstr>Debugging Node.js</vt:lpstr>
      <vt:lpstr>JavaScript Console Object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JavaScript Development</dc:title>
  <dc:creator>Петя Костова</dc:creator>
  <cp:lastModifiedBy>PePsi</cp:lastModifiedBy>
  <cp:revision>29</cp:revision>
  <dcterms:created xsi:type="dcterms:W3CDTF">2015-05-20T23:26:09Z</dcterms:created>
  <dcterms:modified xsi:type="dcterms:W3CDTF">2016-06-22T21:37:58Z</dcterms:modified>
</cp:coreProperties>
</file>