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84" r:id="rId16"/>
    <p:sldId id="372" r:id="rId17"/>
    <p:sldId id="373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3" d="100"/>
          <a:sy n="83" d="100"/>
        </p:scale>
        <p:origin x="-12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25/javascript-par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fundamentals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39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2" Type="http://schemas.openxmlformats.org/officeDocument/2006/relationships/hyperlink" Target="http://forums.academy.telerik.com/159898/%D0%BF%D1%80%D0%B8%D1%81%D1%8A%D1%81%D1%82%D0%B2%D0%B5%D0%BD%D0%BE-%D0%BE%D0%B1%D1%83%D1%87%D0%B5%D0%BD%D0%B8e-%D0%BA%D1%83%D1%80%D1%81%D0%BE%D0%B2%D0%B5-javascript-%D0%BA%D0%B0%D1%87%D0%B5%D1%81%D1%82%D0%B2%D0%B5%D0%BD-%D0%BF%D1%80%D0%BE%D0%B3%D1%80%D0%B0%D0%BC%D0%B5%D0%BD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Fundamentals: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334000" cy="569120"/>
          </a:xfrm>
        </p:spPr>
        <p:txBody>
          <a:bodyPr/>
          <a:lstStyle/>
          <a:p>
            <a:r>
              <a:rPr lang="en-US" dirty="0" smtClean="0"/>
              <a:t>Thank God There </a:t>
            </a:r>
            <a:r>
              <a:rPr lang="en-US" dirty="0" smtClean="0"/>
              <a:t>Are No </a:t>
            </a:r>
            <a:r>
              <a:rPr lang="en-US" dirty="0" smtClean="0"/>
              <a:t>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xmlns="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blog.movereem.nl/images/javascript-the-good-parts-the-definitive-gu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86600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90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telerikacademy.com/Forum/Category/25/javascript-part-1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academy.telerik.com/student-courses/web-design-and-ui/javascript-fundamentals/about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239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1292" y="3331181"/>
            <a:ext cx="2801750" cy="207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Jetbrains</a:t>
            </a:r>
            <a:r>
              <a:rPr lang="en-US" dirty="0" smtClean="0"/>
              <a:t> WebStorm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Atom.io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Visual Studio Code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/>
              <a:t> (free version of VS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3775" y="5572124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1087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Fundamentals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xmlns="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Fundamentals</a:t>
            </a:r>
          </a:p>
          <a:p>
            <a:pPr lvl="1"/>
            <a:r>
              <a:rPr lang="en-US" dirty="0" smtClean="0"/>
              <a:t>Continuation of CSS Styling and OOP</a:t>
            </a:r>
          </a:p>
          <a:p>
            <a:pPr lvl="1"/>
            <a:r>
              <a:rPr lang="en-US" dirty="0" smtClean="0"/>
              <a:t>Fundamentals of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~1</a:t>
            </a:r>
            <a:r>
              <a:rPr lang="en-US" dirty="0"/>
              <a:t>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3</a:t>
            </a:r>
            <a:r>
              <a:rPr lang="en-US" dirty="0" smtClean="0"/>
              <a:t> problems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hours</a:t>
            </a:r>
          </a:p>
          <a:p>
            <a:pPr lvl="1"/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Fundamentals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Fundamentals 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Fundamentals </a:t>
            </a:r>
            <a:r>
              <a:rPr lang="en-US" dirty="0" smtClean="0"/>
              <a:t>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Introduction to JavaScript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 HTML (DHTML), JavaScript history, JavaScript usage, JavaScript syntax, </a:t>
            </a:r>
            <a:br>
              <a:rPr lang="en-US" dirty="0" smtClean="0"/>
            </a:br>
            <a:r>
              <a:rPr lang="en-US" dirty="0" smtClean="0"/>
              <a:t>helper objects (console, document), Tools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48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types and variables -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types, numeric types, strings, dates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Operators and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operators, logical operators, boolean operators,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Conditional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and if-else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switch-case statements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97500" y="38862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Loops in JavaScript, for loop, while loop,</a:t>
            </a:r>
            <a:br>
              <a:rPr lang="en-US" dirty="0" smtClean="0"/>
            </a:br>
            <a:r>
              <a:rPr lang="en-US" dirty="0" smtClean="0"/>
              <a:t>do-while loop, for-in loop, for-of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Arrays, Array object, Array constructor,</a:t>
            </a:r>
            <a:br>
              <a:rPr lang="en-US" dirty="0" smtClean="0"/>
            </a:br>
            <a:r>
              <a:rPr lang="en-US" dirty="0" smtClean="0"/>
              <a:t>one-dimensional arrays, </a:t>
            </a:r>
            <a:br>
              <a:rPr lang="en-US" dirty="0" smtClean="0"/>
            </a:br>
            <a:r>
              <a:rPr lang="en-US" dirty="0" smtClean="0"/>
              <a:t>multi-dimensional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Arrays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Add, remove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Splice, clear, sort, etc…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2482850" cy="18621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in JavaScript, with/without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objects, using objects,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</a:t>
            </a:r>
            <a:r>
              <a:rPr lang="en-US" dirty="0" smtClean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methods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1716</TotalTime>
  <Words>458</Words>
  <Application>Microsoft Office PowerPoint</Application>
  <PresentationFormat>Презентация на цял екран (4:3)</PresentationFormat>
  <Paragraphs>131</Paragraphs>
  <Slides>20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Telerik Academy</vt:lpstr>
      <vt:lpstr>JavaScript Fundamentals:  Course Introduction</vt:lpstr>
      <vt:lpstr>Table of Contents</vt:lpstr>
      <vt:lpstr>JavaScript Fundamentals</vt:lpstr>
      <vt:lpstr>What's Coming Next?</vt:lpstr>
      <vt:lpstr>JavaScript Fundamentals – Program</vt:lpstr>
      <vt:lpstr>JavaScript Fundamentals -  Course Program</vt:lpstr>
      <vt:lpstr>JavaScript Fundamentals -  Course Program (2)</vt:lpstr>
      <vt:lpstr>JavaScript Fundamentals -  Course Program (3)</vt:lpstr>
      <vt:lpstr>JavaScript Fundamentals -  Course Program (4)</vt:lpstr>
      <vt:lpstr>JavaScript Fundamentals -  Course Program (5)</vt:lpstr>
      <vt:lpstr>Evaluation </vt:lpstr>
      <vt:lpstr>JavaScript – Evaluation</vt:lpstr>
      <vt:lpstr>Resources</vt:lpstr>
      <vt:lpstr>JavaScript Resources</vt:lpstr>
      <vt:lpstr>Books</vt:lpstr>
      <vt:lpstr>Course Web Site &amp; Forums</vt:lpstr>
      <vt:lpstr>Telerik Integrated Learning System (TILS)</vt:lpstr>
      <vt:lpstr>Required Software</vt:lpstr>
      <vt:lpstr>JavaScript Fundamentals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JavaSript Fundamentals</dc:title>
  <dc:subject>Telerik Software Academy</dc:subject>
  <dc:creator>Telerik Academy</dc:creator>
  <cp:keywords>C#, course, telerik software academy, free courses for developers, OOP, object-oriented programming</cp:keywords>
  <cp:lastModifiedBy>PePsi</cp:lastModifiedBy>
  <cp:revision>584</cp:revision>
  <dcterms:created xsi:type="dcterms:W3CDTF">2007-12-08T16:03:35Z</dcterms:created>
  <dcterms:modified xsi:type="dcterms:W3CDTF">2016-06-22T21:23:43Z</dcterms:modified>
  <cp:category>software engineering</cp:category>
</cp:coreProperties>
</file>