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 xmlns="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xmlns="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xmlns="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xmlns="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xmlns="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xmlns="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226337" y="814812"/>
            <a:ext cx="877280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Example</a:t>
            </a:r>
            <a:r>
              <a:rPr lang="en-US" sz="2800" dirty="0"/>
              <a:t>: linear vertical gradient:</a:t>
            </a:r>
          </a:p>
          <a:p>
            <a:r>
              <a:rPr lang="en-US" dirty="0" smtClean="0"/>
              <a:t>.</a:t>
            </a:r>
            <a:r>
              <a:rPr lang="en-US" dirty="0"/>
              <a:t>linear-gradient 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/* </a:t>
            </a:r>
            <a:r>
              <a:rPr lang="en-US" dirty="0"/>
              <a:t>Firefox 3.6+ */ </a:t>
            </a:r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dirty="0"/>
              <a:t>: -</a:t>
            </a:r>
            <a:r>
              <a:rPr lang="en-US" dirty="0" err="1"/>
              <a:t>moz</a:t>
            </a:r>
            <a:r>
              <a:rPr lang="en-US" dirty="0"/>
              <a:t>-linear-gradient(100% 100% 90deg, #FFFF00, #0000FF); 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Safari 4-5, Chrome 1-9 */ </a:t>
            </a:r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dirty="0"/>
              <a:t>: -</a:t>
            </a:r>
            <a:r>
              <a:rPr lang="en-US" dirty="0" err="1"/>
              <a:t>webkit</a:t>
            </a:r>
            <a:r>
              <a:rPr lang="en-US" dirty="0"/>
              <a:t>-gradient(linear, 0% 0%, 0% 100%, from(#0000FF), to(#FFFF00)); 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Safari 5.1+, Chrome 10+ */ </a:t>
            </a:r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dirty="0"/>
              <a:t>: -</a:t>
            </a:r>
            <a:r>
              <a:rPr lang="en-US" dirty="0" err="1"/>
              <a:t>webkit</a:t>
            </a:r>
            <a:r>
              <a:rPr lang="en-US" dirty="0"/>
              <a:t>-linear-gradient(#FFFF00, #0000FF); 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Opera 11.10+ */ </a:t>
            </a:r>
            <a:endParaRPr lang="en-US" dirty="0" smtClean="0"/>
          </a:p>
          <a:p>
            <a:r>
              <a:rPr lang="en-US" dirty="0" smtClean="0"/>
              <a:t>background</a:t>
            </a:r>
            <a:r>
              <a:rPr lang="en-US" dirty="0"/>
              <a:t>: -o-linear-gradient(#2F2727, #0000FF);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57668" y="5423026"/>
            <a:ext cx="432439" cy="535067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0891" y="6022441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xmlns="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2057</TotalTime>
  <Words>1154</Words>
  <Application>Microsoft Office PowerPoint</Application>
  <PresentationFormat>Презентация на цял екран (4:3)</PresentationFormat>
  <Paragraphs>244</Paragraphs>
  <Slides>40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PePsi</cp:lastModifiedBy>
  <cp:revision>114</cp:revision>
  <dcterms:created xsi:type="dcterms:W3CDTF">2013-01-02T10:10:36Z</dcterms:created>
  <dcterms:modified xsi:type="dcterms:W3CDTF">2016-05-17T01:15:36Z</dcterms:modified>
</cp:coreProperties>
</file>