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6" r:id="rId17"/>
    <p:sldId id="277" r:id="rId18"/>
    <p:sldId id="279" r:id="rId19"/>
    <p:sldId id="282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9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208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14.4.2015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function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88736" y="1524000"/>
            <a:ext cx="2798064" cy="1524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Dynamic </a:t>
            </a:r>
            <a:r>
              <a:rPr lang="en-US" b="1" dirty="0" smtClean="0">
                <a:solidFill>
                  <a:schemeClr val="tx1"/>
                </a:solidFill>
              </a:rPr>
              <a:t>Stylesheet </a:t>
            </a:r>
            <a:r>
              <a:rPr lang="en-US" b="1" dirty="0">
                <a:solidFill>
                  <a:schemeClr val="tx1"/>
                </a:solidFill>
              </a:rPr>
              <a:t>Language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4" y="5338343"/>
            <a:ext cx="409098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1137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Nesting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7464"/>
            <a:ext cx="8686800" cy="683581"/>
          </a:xfrm>
        </p:spPr>
        <p:txBody>
          <a:bodyPr/>
          <a:lstStyle/>
          <a:p>
            <a:r>
              <a:rPr lang="en-US" dirty="0" smtClean="0"/>
              <a:t>LESS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normal 16px 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 #011b63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font-weight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font-size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 </a:t>
            </a:r>
            <a:endParaRPr lang="en-US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Compiles to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066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Selector Nesting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en-US" dirty="0" smtClean="0"/>
              <a:t>All selectors inside a selector are translated to nested selectors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Selectors can also reference themselves inside their selector using the symbol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234440" y="2118359"/>
            <a:ext cx="2295144" cy="98824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h1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99582" y="2118358"/>
            <a:ext cx="2217420" cy="98825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h1{…}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40668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&amp;:hover{…}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99582" y="4630107"/>
            <a:ext cx="2295144" cy="1584335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a:hover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50208" y="2451594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0208" y="268663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78011" y="2425259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0208" y="5266827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0208" y="5501870"/>
            <a:ext cx="896112" cy="1463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4678011" y="5240492"/>
            <a:ext cx="1025172" cy="429534"/>
          </a:xfrm>
          <a:prstGeom prst="triangle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175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7525" y="15875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Selector </a:t>
            </a:r>
            <a:r>
              <a:rPr lang="en-US" dirty="0" smtClean="0">
                <a:solidFill>
                  <a:schemeClr val="tx1"/>
                </a:solidFill>
              </a:rPr>
              <a:t>Nesting – Live 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50" name="Picture 6" descr="http://www.nhsdesigns.com/images/headstarthtml/html12a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4857" t="-4152" r="-4857" b="-4152"/>
          <a:stretch/>
        </p:blipFill>
        <p:spPr bwMode="auto">
          <a:xfrm>
            <a:off x="2743200" y="3073401"/>
            <a:ext cx="3657600" cy="3063874"/>
          </a:xfrm>
          <a:prstGeom prst="roundRect">
            <a:avLst>
              <a:gd name="adj" fmla="val 2159"/>
            </a:avLst>
          </a:prstGeom>
          <a:solidFill>
            <a:srgbClr val="F8F8F8"/>
          </a:solidFill>
          <a:effectLst>
            <a:softEdge rad="63500"/>
          </a:effectLst>
        </p:spPr>
      </p:pic>
    </p:spTree>
    <p:extLst>
      <p:ext uri="{BB962C8B-B14F-4D97-AF65-F5344CB8AC3E}">
        <p14:creationId xmlns="" xmlns:p14="http://schemas.microsoft.com/office/powerpoint/2010/main" val="24353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dirty="0" smtClean="0"/>
              <a:t>LESS also has variables</a:t>
            </a:r>
          </a:p>
          <a:p>
            <a:pPr lvl="1"/>
            <a:r>
              <a:rPr lang="en-US" dirty="0" smtClean="0"/>
              <a:t>Using the @ (at) symbol</a:t>
            </a:r>
          </a:p>
          <a:p>
            <a:pPr lvl="1"/>
            <a:r>
              <a:rPr lang="en-US" dirty="0" smtClean="0"/>
              <a:t>Can be used to store colors, size, etc…</a:t>
            </a:r>
          </a:p>
          <a:p>
            <a:r>
              <a:rPr lang="en-US" dirty="0" smtClean="0"/>
              <a:t>Usable to set default background color, font color, font size, border, etc…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032" y="4051590"/>
            <a:ext cx="4279392" cy="26039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#646363;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@link-color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@v-link-color;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63440" y="4051589"/>
            <a:ext cx="4279392" cy="260395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a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body a:visited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color: #646363;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211960" y="6309320"/>
            <a:ext cx="475252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Variables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528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Interpolation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8888"/>
            <a:ext cx="8686800" cy="22549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LESS variables can be inserted as CSS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@{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Usable </a:t>
            </a:r>
            <a:r>
              <a:rPr lang="en-US" dirty="0" smtClean="0">
                <a:solidFill>
                  <a:schemeClr val="tx1"/>
                </a:solidFill>
              </a:rPr>
              <a:t>with </a:t>
            </a:r>
            <a:r>
              <a:rPr lang="en-US" dirty="0" err="1" smtClean="0">
                <a:solidFill>
                  <a:schemeClr val="tx1"/>
                </a:solidFill>
              </a:rPr>
              <a:t>mixins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5576" y="2708920"/>
            <a:ext cx="7552944" cy="2415719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border-side:top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border-color:blue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sz="1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border-style:ridge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@border-width:15px;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border-@{border-side} :</a:t>
            </a:r>
          </a:p>
          <a:p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border-width $border-style $border-color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5576" y="5468714"/>
            <a:ext cx="7552944" cy="39216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border-top : 15px ridge blue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067944" y="5949280"/>
            <a:ext cx="453427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Interpolation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090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0541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LESS support predefined functions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 operations with colors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 sizes (percentages)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Find all the functions </a:t>
            </a:r>
            <a:r>
              <a:rPr lang="en-US" dirty="0">
                <a:solidFill>
                  <a:schemeClr val="tx1"/>
                </a:solidFill>
              </a:rPr>
              <a:t>at 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http://lesscss.org/functions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5576" y="2780928"/>
            <a:ext cx="7552944" cy="128629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@color: #</a:t>
            </a:r>
            <a:r>
              <a:rPr lang="en-US" sz="1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ffffff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background-color:lighten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color:darken</a:t>
            </a: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(@color);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percentage(0.5); //returns 50%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499992" y="6021288"/>
            <a:ext cx="4174232" cy="506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71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Mixins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5320"/>
            <a:ext cx="8686800" cy="511353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Mixins are kind of developer defined functions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Used to extend abstraction and repeating code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Two kind of mixins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Parameterless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Get a the same styles every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With parameters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Get style based on some parameters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Gradient, borders, etc…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109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Mixins (2)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86800" cy="1757956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3000" dirty="0" smtClean="0">
                <a:solidFill>
                  <a:schemeClr val="tx1"/>
                </a:solidFill>
              </a:rPr>
              <a:t>How to define mixins?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Use 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</a:p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Then the styles are normal LESS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59632" y="2852936"/>
            <a:ext cx="6675120" cy="1662767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zoom:1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&amp;: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after{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display:block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content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:"";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height:0;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clear:both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 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59632" y="5653478"/>
            <a:ext cx="6675120" cy="1035308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ul#main-nav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80" y="4542337"/>
            <a:ext cx="8686800" cy="111114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5000"/>
              </a:lnSpc>
            </a:pPr>
            <a:r>
              <a:rPr lang="en-US" sz="2800" dirty="0" smtClean="0">
                <a:solidFill>
                  <a:schemeClr val="tx1"/>
                </a:solidFill>
              </a:rPr>
              <a:t>How to use the </a:t>
            </a:r>
            <a:r>
              <a:rPr lang="en-US" sz="2800" dirty="0" err="1" smtClean="0">
                <a:solidFill>
                  <a:schemeClr val="tx1"/>
                </a:solidFill>
              </a:rPr>
              <a:t>mixin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  <a:p>
            <a:pPr lvl="2">
              <a:lnSpc>
                <a:spcPct val="95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Place use </a:t>
            </a:r>
            <a:r>
              <a:rPr lang="en-US" sz="2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6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mixin</a:t>
            </a:r>
            <a:r>
              <a:rPr lang="en-US" sz="2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-name</a:t>
            </a:r>
            <a:endParaRPr lang="en-US" sz="2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716016" y="6423521"/>
            <a:ext cx="4246240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Mixins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33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Mixins with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Mixins can also be defined with parameters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i.e. for gradient-background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the arguments like a C#/JS method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3875" y="3041141"/>
            <a:ext cx="8096250" cy="3458870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.opacity(@value){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//arguments can take default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.box(@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border:none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,@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bg:rgba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(0,0,0,0.7),@size:200px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div.box-div{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.box;  //using the mixin with default parameter values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.opacity(0.5);  //using the mixin with 0.5 value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644008" y="6237312"/>
            <a:ext cx="4102224" cy="4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Mixins with Arguments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11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2592288"/>
          </a:xfrm>
        </p:spPr>
        <p:txBody>
          <a:bodyPr/>
          <a:lstStyle/>
          <a:p>
            <a:pPr marL="347663" indent="-3476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Implement the following using either LESS or SASS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Use the HTML code from homework.html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Create the LESS/SASS easy to change (colors, fonts)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Use </a:t>
            </a:r>
            <a:r>
              <a:rPr lang="en-US" sz="2400" dirty="0" err="1" smtClean="0">
                <a:solidFill>
                  <a:schemeClr val="tx1"/>
                </a:solidFill>
              </a:rPr>
              <a:t>mixins</a:t>
            </a:r>
            <a:r>
              <a:rPr lang="en-US" sz="2400" dirty="0" smtClean="0">
                <a:solidFill>
                  <a:schemeClr val="tx1"/>
                </a:solidFill>
              </a:rPr>
              <a:t> for clears, gradients)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Source can be found </a:t>
            </a:r>
            <a:r>
              <a:rPr lang="en-US" sz="2400" dirty="0">
                <a:solidFill>
                  <a:schemeClr val="tx1"/>
                </a:solidFill>
              </a:rPr>
              <a:t>in Preprocessors-homework.zip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3717032"/>
            <a:ext cx="8229600" cy="2260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a web gallery</a:t>
            </a:r>
          </a:p>
          <a:p>
            <a:pPr marL="804863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HTML, LESS or SASS</a:t>
            </a:r>
          </a:p>
          <a:p>
            <a:pPr marL="804863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images</a:t>
            </a:r>
          </a:p>
          <a:p>
            <a:pPr marL="804863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image is selected, show it zoomed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269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Table of 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LESS Overview</a:t>
            </a:r>
          </a:p>
          <a:p>
            <a:r>
              <a:rPr lang="en-US" dirty="0">
                <a:solidFill>
                  <a:schemeClr val="tx1"/>
                </a:solidFill>
              </a:rPr>
              <a:t>Working with LESS</a:t>
            </a:r>
          </a:p>
          <a:p>
            <a:r>
              <a:rPr lang="en-US" dirty="0">
                <a:solidFill>
                  <a:schemeClr val="tx1"/>
                </a:solidFill>
              </a:rPr>
              <a:t>Using LESS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the Client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the Server</a:t>
            </a:r>
          </a:p>
          <a:p>
            <a:r>
              <a:rPr lang="en-US" dirty="0">
                <a:solidFill>
                  <a:schemeClr val="tx1"/>
                </a:solidFill>
              </a:rPr>
              <a:t>LESS Features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Selector </a:t>
            </a:r>
            <a:r>
              <a:rPr lang="en-US" dirty="0">
                <a:solidFill>
                  <a:schemeClr val="tx1"/>
                </a:solidFill>
              </a:rPr>
              <a:t>nesting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Mixins</a:t>
            </a:r>
            <a:r>
              <a:rPr lang="en-US" dirty="0" smtClean="0">
                <a:solidFill>
                  <a:schemeClr val="tx1"/>
                </a:solidFill>
              </a:rPr>
              <a:t> and Functions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Variables and Interpolation</a:t>
            </a:r>
          </a:p>
        </p:txBody>
      </p:sp>
    </p:spTree>
    <p:extLst>
      <p:ext uri="{BB962C8B-B14F-4D97-AF65-F5344CB8AC3E}">
        <p14:creationId xmlns="" xmlns:p14="http://schemas.microsoft.com/office/powerpoint/2010/main" val="124990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96417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LESS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22696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is LESS?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793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LESS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066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Preprocessor to CSS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http://lesscss.org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Can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compiled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both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browser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a LESS parser written in JavaScript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LESS Features include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Mixins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Color editing functions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Selector nesting</a:t>
            </a:r>
          </a:p>
        </p:txBody>
      </p:sp>
    </p:spTree>
    <p:extLst>
      <p:ext uri="{BB962C8B-B14F-4D97-AF65-F5344CB8AC3E}">
        <p14:creationId xmlns="" xmlns:p14="http://schemas.microsoft.com/office/powerpoint/2010/main" val="263689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Working with LESS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Client and Server Side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341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LESS on the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LESS can be compiled in the client (browser)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Include a JavaScript file, the compiles it to CSS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Steps: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your LESS</a:t>
            </a:r>
            <a:r>
              <a:rPr lang="bg-BG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download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less.js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862013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using Visual Studio, you should add a mime type for the LESS in </a:t>
            </a:r>
            <a:r>
              <a:rPr lang="en-US" dirty="0" err="1" smtClean="0">
                <a:solidFill>
                  <a:schemeClr val="tx1"/>
                </a:solidFill>
              </a:rPr>
              <a:t>web.config</a:t>
            </a:r>
            <a:endParaRPr lang="en-US" dirty="0" smtClean="0">
              <a:solidFill>
                <a:schemeClr val="tx1"/>
              </a:solidFill>
            </a:endParaRPr>
          </a:p>
          <a:p>
            <a:pPr marL="862013" lvl="1" indent="-514350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862013" lvl="1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You are ready to go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31640" y="3140968"/>
            <a:ext cx="7589520" cy="65883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&lt;link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/less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type="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text/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10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href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styles.less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src="less.js"&gt;&lt;/script&gt; //after the less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link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1640" y="4509120"/>
            <a:ext cx="7589520" cy="856482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mimeMap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fileExtension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=".less"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mimeType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="text/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  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staticContent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system.webServer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&lt;/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configuration&gt;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292080" y="5949280"/>
            <a:ext cx="359816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 LESS on the Client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93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Using LESS on the 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4980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How client-side LESS works?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JavaScript performs a AJAX GET request to the LESS file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Then it compiles the LESS code into pure CSS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CSS is appended to the HEAD of the page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Using client-side LESS is slow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All the </a:t>
            </a:r>
            <a:r>
              <a:rPr lang="en-US" dirty="0" smtClean="0">
                <a:solidFill>
                  <a:schemeClr val="tx1"/>
                </a:solidFill>
              </a:rPr>
              <a:t>compiling is done by the client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i.e. the browser spends recourses and time for the LESS compiling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1"/>
                </a:solidFill>
              </a:rPr>
              <a:t>Imagine a 2000-lines-long LESS file…</a:t>
            </a:r>
          </a:p>
        </p:txBody>
      </p:sp>
    </p:spTree>
    <p:extLst>
      <p:ext uri="{BB962C8B-B14F-4D97-AF65-F5344CB8AC3E}">
        <p14:creationId xmlns="" xmlns:p14="http://schemas.microsoft.com/office/powerpoint/2010/main" val="75727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Parsing LESS on the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0668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LESS can be compiled on the server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the client approach and copy the CSS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Not good enough, lots of copy-</a:t>
            </a:r>
            <a:r>
              <a:rPr lang="en-US" dirty="0" err="1" smtClean="0">
                <a:solidFill>
                  <a:schemeClr val="tx1"/>
                </a:solidFill>
              </a:rPr>
              <a:t>pastying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Node.js to do the parsing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Better solution - the parsing is automated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plugins for your favorite Web editor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Web Essentials for Visual Studio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LESS and LESS2CSS </a:t>
            </a:r>
            <a:r>
              <a:rPr lang="en-US" dirty="0">
                <a:solidFill>
                  <a:schemeClr val="tx1"/>
                </a:solidFill>
              </a:rPr>
              <a:t>for Sublime Text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139952" y="6093296"/>
            <a:ext cx="4754488" cy="466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Compiling LESS on the Server – Live Demo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4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60501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LESS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86780"/>
            <a:ext cx="7924800" cy="56912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Selector Nesting</a:t>
            </a:r>
            <a:r>
              <a:rPr lang="en-US" dirty="0" smtClean="0">
                <a:solidFill>
                  <a:schemeClr val="tx1"/>
                </a:solidFill>
              </a:rPr>
              <a:t>, Mixins, Variables, etc…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03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939</Words>
  <Application>Microsoft Office PowerPoint</Application>
  <PresentationFormat>Презентация на цял екран (4:3)</PresentationFormat>
  <Paragraphs>197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0" baseType="lpstr">
      <vt:lpstr>Office тема</vt:lpstr>
      <vt:lpstr>LESS</vt:lpstr>
      <vt:lpstr>Table of Contents</vt:lpstr>
      <vt:lpstr>LESS Overview</vt:lpstr>
      <vt:lpstr>LESS Overview</vt:lpstr>
      <vt:lpstr>Working with LESS</vt:lpstr>
      <vt:lpstr>Using LESS on the Client</vt:lpstr>
      <vt:lpstr>Using LESS on the Client</vt:lpstr>
      <vt:lpstr>Parsing LESS on the Server</vt:lpstr>
      <vt:lpstr>LESS Features</vt:lpstr>
      <vt:lpstr>Selector Nesting</vt:lpstr>
      <vt:lpstr>Selector Nesting (2)</vt:lpstr>
      <vt:lpstr>Selector Nesting – Live Demo</vt:lpstr>
      <vt:lpstr>LESS Variables</vt:lpstr>
      <vt:lpstr>Interpolation</vt:lpstr>
      <vt:lpstr>Functions</vt:lpstr>
      <vt:lpstr>Mixins</vt:lpstr>
      <vt:lpstr>Mixins (2)</vt:lpstr>
      <vt:lpstr>Mixins with Arguments</vt:lpstr>
      <vt:lpstr>Homework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</dc:title>
  <dc:creator>PePsi</dc:creator>
  <cp:lastModifiedBy>PePsi</cp:lastModifiedBy>
  <cp:revision>21</cp:revision>
  <dcterms:created xsi:type="dcterms:W3CDTF">2015-04-14T14:50:30Z</dcterms:created>
  <dcterms:modified xsi:type="dcterms:W3CDTF">2015-04-14T18:21:05Z</dcterms:modified>
</cp:coreProperties>
</file>