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3" r:id="rId15"/>
    <p:sldId id="274" r:id="rId16"/>
    <p:sldId id="276" r:id="rId17"/>
    <p:sldId id="278" r:id="rId18"/>
    <p:sldId id="280" r:id="rId19"/>
    <p:sldId id="281" r:id="rId20"/>
    <p:sldId id="284" r:id="rId2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76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69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4208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Syntactically Awesome Stylesheets</a:t>
            </a:r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66" y="5083206"/>
            <a:ext cx="4090987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1137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/>
              <a:t>Selector Nesting (2)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r>
              <a:rPr lang="en-US" dirty="0" smtClean="0"/>
              <a:t>All selectors inside a selector are translated to nested selectors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Selectors can also reference themselves inside their selector using the symbol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/>
              <a:t> 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1234440" y="2118359"/>
            <a:ext cx="2295144" cy="988249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{…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h1 {…}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99582" y="2118358"/>
            <a:ext cx="2217420" cy="988250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{…}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h1{…}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240668" y="4630107"/>
            <a:ext cx="2295144" cy="1584335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&amp;:hover{…}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99582" y="4630107"/>
            <a:ext cx="2295144" cy="1584335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</a:t>
            </a: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{…}</a:t>
            </a:r>
            <a:endParaRPr lang="en-US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a:hover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50208" y="2451594"/>
            <a:ext cx="896112" cy="1463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50208" y="2686637"/>
            <a:ext cx="896112" cy="1463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Isosceles Triangle 13"/>
          <p:cNvSpPr/>
          <p:nvPr/>
        </p:nvSpPr>
        <p:spPr>
          <a:xfrm rot="5400000">
            <a:off x="4678011" y="2425259"/>
            <a:ext cx="1025172" cy="429534"/>
          </a:xfrm>
          <a:prstGeom prst="triangl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0208" y="5266827"/>
            <a:ext cx="896112" cy="1463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50208" y="5501870"/>
            <a:ext cx="896112" cy="1463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Isosceles Triangle 20"/>
          <p:cNvSpPr/>
          <p:nvPr/>
        </p:nvSpPr>
        <p:spPr>
          <a:xfrm rot="5400000">
            <a:off x="4678011" y="5240492"/>
            <a:ext cx="1025172" cy="429534"/>
          </a:xfrm>
          <a:prstGeom prst="triangl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175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7525" y="1587501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Selector Nesting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7525" y="2313780"/>
            <a:ext cx="7924800" cy="56912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Live Demo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50" name="Picture 6" descr="http://www.nhsdesigns.com/images/headstarthtml/html12a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-4857" t="-4152" r="-4857" b="-4152"/>
          <a:stretch/>
        </p:blipFill>
        <p:spPr bwMode="auto">
          <a:xfrm>
            <a:off x="2743200" y="3073401"/>
            <a:ext cx="3657600" cy="3063874"/>
          </a:xfrm>
          <a:prstGeom prst="roundRect">
            <a:avLst>
              <a:gd name="adj" fmla="val 2159"/>
            </a:avLst>
          </a:prstGeom>
          <a:solidFill>
            <a:srgbClr val="F8F8F8"/>
          </a:solidFill>
          <a:effectLst>
            <a:softEdge rad="63500"/>
          </a:effectLst>
        </p:spPr>
      </p:pic>
    </p:spTree>
    <p:extLst>
      <p:ext uri="{BB962C8B-B14F-4D97-AF65-F5344CB8AC3E}">
        <p14:creationId xmlns="" xmlns:p14="http://schemas.microsoft.com/office/powerpoint/2010/main" val="243530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/>
          <a:lstStyle/>
          <a:p>
            <a:r>
              <a:rPr lang="en-US" dirty="0" smtClean="0"/>
              <a:t>SASS also has variables</a:t>
            </a:r>
          </a:p>
          <a:p>
            <a:pPr lvl="1"/>
            <a:r>
              <a:rPr lang="en-US" dirty="0" smtClean="0"/>
              <a:t>Using the $ (</a:t>
            </a:r>
            <a:r>
              <a:rPr lang="en-US" dirty="0" err="1" smtClean="0"/>
              <a:t>dolar</a:t>
            </a:r>
            <a:r>
              <a:rPr lang="en-US" dirty="0" smtClean="0"/>
              <a:t>) symbol</a:t>
            </a:r>
          </a:p>
          <a:p>
            <a:pPr lvl="1"/>
            <a:r>
              <a:rPr lang="en-US" dirty="0" smtClean="0"/>
              <a:t>Can be used to store colors, size, etc…</a:t>
            </a:r>
          </a:p>
          <a:p>
            <a:r>
              <a:rPr lang="en-US" dirty="0" smtClean="0"/>
              <a:t>Usable to set default background-color, font-color, font-size, etc…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6032" y="4078224"/>
            <a:ext cx="4279392" cy="260395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$link-color: #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$v-link-color: #646363;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$link-color;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&amp;:visited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color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$v-link-color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63440" y="4078223"/>
            <a:ext cx="4279392" cy="2603957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a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white;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body a:visited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color: #646363;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389512" y="6237312"/>
            <a:ext cx="4754488" cy="403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Variables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5281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Interpolation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SASS variables can be inserted as CSS properties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Using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#{}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55576" y="2708920"/>
            <a:ext cx="7552944" cy="2415719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border-side:top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border-color:blue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border-style:ridge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$border-width:15px</a:t>
            </a: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#{$border-side</a:t>
            </a: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:</a:t>
            </a:r>
          </a:p>
          <a:p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border-width $border-style $border-color</a:t>
            </a: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55576" y="5468714"/>
            <a:ext cx="7552944" cy="392162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border-top : 15px ridge blue</a:t>
            </a:r>
            <a:endParaRPr lang="en-US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499992" y="6093296"/>
            <a:ext cx="4246240" cy="43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Interpolation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0905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Mixins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Mixins are kind of developer defined functions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developer can make them for clear SASS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Two kind of </a:t>
            </a:r>
            <a:r>
              <a:rPr lang="en-US" dirty="0" err="1" smtClean="0">
                <a:solidFill>
                  <a:schemeClr val="tx1"/>
                </a:solidFill>
              </a:rPr>
              <a:t>mixins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Parameterless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Get a default styles every time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With parameters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Get style based on some parameters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Gradient, borders, etc…</a:t>
            </a:r>
          </a:p>
          <a:p>
            <a:pPr lvl="3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1095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Mixins (2)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How to define </a:t>
            </a:r>
            <a:r>
              <a:rPr lang="en-US" dirty="0" err="1" smtClean="0">
                <a:solidFill>
                  <a:schemeClr val="tx1"/>
                </a:solidFill>
              </a:rPr>
              <a:t>mixins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Use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mixin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mixin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Then the styles are normal SASS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>
              <a:spcBef>
                <a:spcPts val="3600"/>
              </a:spcBef>
            </a:pPr>
            <a:r>
              <a:rPr lang="en-US" dirty="0" smtClean="0">
                <a:solidFill>
                  <a:schemeClr val="tx1"/>
                </a:solidFill>
              </a:rPr>
              <a:t>How to use the </a:t>
            </a:r>
            <a:r>
              <a:rPr lang="en-US" dirty="0" err="1" smtClean="0">
                <a:solidFill>
                  <a:schemeClr val="tx1"/>
                </a:solidFill>
              </a:rPr>
              <a:t>mixin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Place use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@include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mixin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71600" y="2852936"/>
            <a:ext cx="6675120" cy="1662767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mixin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zoom:1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&amp;: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after{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display:block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content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:"";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height:0;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clear:both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 }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43584" y="5445169"/>
            <a:ext cx="6675120" cy="1035308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ul#main-nav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@include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788024" y="6165304"/>
            <a:ext cx="4178424" cy="436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Basic Mixins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3325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Mixins with Arguments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Mixins can also be defined with parameters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i.e. for gradient-background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Put the arguments like a C# or JavaScript method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3875" y="3315461"/>
            <a:ext cx="8096250" cy="3430634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mixin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opacity($value){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opacity:$value;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filter: alpha(opacity=($value*100));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zoom:1;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Bef>
                <a:spcPts val="9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//arguments can take default values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mixin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box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border:none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,$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bg:rgba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(0,0,0,0.7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),$size:200px)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:$size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height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:$size;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:$border;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background:$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bg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padding:15px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491880" y="6093296"/>
            <a:ext cx="5114528" cy="5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Mixins with Arguments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1143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Inheritance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r>
              <a:rPr lang="en-US" dirty="0" smtClean="0"/>
              <a:t>SASS enables the inheritance of selector</a:t>
            </a:r>
          </a:p>
          <a:p>
            <a:pPr lvl="1"/>
            <a:r>
              <a:rPr lang="en-US" dirty="0" smtClean="0"/>
              <a:t>i.e. in a selector, get the properties of another selector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@extend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0050" y="3401186"/>
            <a:ext cx="4171950" cy="2996119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zoom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1;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&amp;: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after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block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height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0;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""; clear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both;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@extend .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43450" y="3401185"/>
            <a:ext cx="4257675" cy="2996119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body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zoom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1; 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clearfix:after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div:after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block;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0;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"";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both; 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51816" y="6520793"/>
            <a:ext cx="4592184" cy="337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Selector Inheritance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4601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453897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Importing SASS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266" name="Picture 2" descr="http://www.tettyan.com/var/help/man/contents/resources/css_stru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2" y="2638852"/>
            <a:ext cx="3228975" cy="2962276"/>
          </a:xfrm>
          <a:prstGeom prst="roundRect">
            <a:avLst>
              <a:gd name="adj" fmla="val 2159"/>
            </a:avLst>
          </a:prstGeom>
          <a:solidFill>
            <a:srgbClr val="F8F8F8"/>
          </a:solidFill>
          <a:effectLst>
            <a:softEdge rad="63500"/>
          </a:effectLst>
          <a:extLst/>
        </p:spPr>
      </p:pic>
    </p:spTree>
    <p:extLst>
      <p:ext uri="{BB962C8B-B14F-4D97-AF65-F5344CB8AC3E}">
        <p14:creationId xmlns="" xmlns:p14="http://schemas.microsoft.com/office/powerpoint/2010/main" val="1385575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Importing SASS Files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07008"/>
            <a:ext cx="8686800" cy="549859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SASS files can be imported in other SASS files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Like CSS files can be imported in CSS files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Use the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@import</a:t>
            </a:r>
            <a:r>
              <a:rPr lang="en-US" dirty="0" smtClean="0">
                <a:solidFill>
                  <a:schemeClr val="tx1"/>
                </a:solidFill>
              </a:rPr>
              <a:t> directive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chemeClr val="tx1"/>
                </a:solidFill>
              </a:rPr>
              <a:t>SASS defines partials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i.e. SASS files that are meant to be imported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Just use prefix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underscope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71600" y="2780928"/>
            <a:ext cx="5799582" cy="658832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@import '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gradients.scss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//can use the items from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gradients.scss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211960" y="5589240"/>
            <a:ext cx="4719817" cy="568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Importing SASS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363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Table of Contents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SASS Overview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Working with SASS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Using Ruby Console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Using Visual Studio Plugins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SASS Features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Nesting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Variables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Mixins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Selector Inheritance</a:t>
            </a:r>
          </a:p>
        </p:txBody>
      </p:sp>
    </p:spTree>
    <p:extLst>
      <p:ext uri="{BB962C8B-B14F-4D97-AF65-F5344CB8AC3E}">
        <p14:creationId xmlns="" xmlns:p14="http://schemas.microsoft.com/office/powerpoint/2010/main" val="1249908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Homework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/>
          <a:lstStyle/>
          <a:p>
            <a:pPr marL="347663" indent="-347663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Implement the following using either LESS or SASS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chemeClr val="tx1"/>
                </a:solidFill>
              </a:rPr>
              <a:t>Use the HTML code from homework.html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Create the LESS/SASS easy to change (colors, fonts)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Use </a:t>
            </a:r>
            <a:r>
              <a:rPr lang="en-US" sz="2400" dirty="0" err="1" smtClean="0">
                <a:solidFill>
                  <a:schemeClr val="tx1"/>
                </a:solidFill>
              </a:rPr>
              <a:t>mixins</a:t>
            </a:r>
            <a:r>
              <a:rPr lang="en-US" sz="2400" dirty="0" smtClean="0">
                <a:solidFill>
                  <a:schemeClr val="tx1"/>
                </a:solidFill>
              </a:rPr>
              <a:t> for clears, gradients)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Source can be found </a:t>
            </a:r>
            <a:r>
              <a:rPr lang="en-US" sz="2400" dirty="0">
                <a:solidFill>
                  <a:schemeClr val="tx1"/>
                </a:solidFill>
              </a:rPr>
              <a:t>in Preprocessors-homework.zip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4" y="378904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 a web gallery</a:t>
            </a:r>
          </a:p>
          <a:p>
            <a:pPr marL="804863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only HTML, LESS or SASS</a:t>
            </a:r>
          </a:p>
          <a:p>
            <a:pPr marL="804863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 images</a:t>
            </a:r>
          </a:p>
          <a:p>
            <a:pPr marL="804863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a image is selected, show it zoomed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575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233203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Syntactically Awesome </a:t>
            </a:r>
            <a:r>
              <a:rPr lang="en-US" dirty="0" smtClean="0">
                <a:solidFill>
                  <a:schemeClr val="tx1"/>
                </a:solidFill>
              </a:rPr>
              <a:t>Stylesheets is an extension of CSS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Makes coding CSS much easier and organized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Translates to pure CSS on the server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i.e. no slowdown on the client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SASS introduces many techniques to power the CSS coding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Variables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Functions ( i.e. Mixins)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683568" y="476672"/>
            <a:ext cx="7924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SASS Overview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ubtitle 4"/>
          <p:cNvSpPr txBox="1">
            <a:spLocks/>
          </p:cNvSpPr>
          <p:nvPr/>
        </p:nvSpPr>
        <p:spPr>
          <a:xfrm>
            <a:off x="683568" y="1202951"/>
            <a:ext cx="7924800" cy="569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SASS?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689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016500" y="2628900"/>
            <a:ext cx="3810000" cy="156210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Working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with SASS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016500" y="4333080"/>
            <a:ext cx="3810000" cy="56912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Ok… but How?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3412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Coding SASS Using PERL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Using Ruby </a:t>
            </a:r>
            <a:r>
              <a:rPr lang="en-US" dirty="0">
                <a:solidFill>
                  <a:schemeClr val="tx1"/>
                </a:solidFill>
              </a:rPr>
              <a:t>and Ruby console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Install </a:t>
            </a:r>
            <a:r>
              <a:rPr lang="en-US" dirty="0">
                <a:solidFill>
                  <a:schemeClr val="tx1"/>
                </a:solidFill>
              </a:rPr>
              <a:t>Ruby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Run </a:t>
            </a:r>
            <a:r>
              <a:rPr lang="en-US" dirty="0">
                <a:solidFill>
                  <a:schemeClr val="tx1"/>
                </a:solidFill>
              </a:rPr>
              <a:t>Ruby command </a:t>
            </a:r>
            <a:r>
              <a:rPr lang="en-US" dirty="0" smtClean="0">
                <a:solidFill>
                  <a:schemeClr val="tx1"/>
                </a:solidFill>
              </a:rPr>
              <a:t>prompt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Set </a:t>
            </a:r>
            <a:r>
              <a:rPr lang="en-US" dirty="0">
                <a:solidFill>
                  <a:schemeClr val="tx1"/>
                </a:solidFill>
              </a:rPr>
              <a:t>Ruby to </a:t>
            </a:r>
            <a:r>
              <a:rPr lang="en-US" dirty="0" smtClean="0">
                <a:solidFill>
                  <a:schemeClr val="tx1"/>
                </a:solidFill>
              </a:rPr>
              <a:t>listen for changes on the SASS file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Open the SASS file with </a:t>
            </a:r>
            <a:r>
              <a:rPr lang="en-US" u="sng" dirty="0" smtClean="0">
                <a:solidFill>
                  <a:schemeClr val="tx1"/>
                </a:solidFill>
              </a:rPr>
              <a:t>any</a:t>
            </a:r>
            <a:r>
              <a:rPr lang="en-US" dirty="0">
                <a:solidFill>
                  <a:schemeClr val="tx1"/>
                </a:solidFill>
              </a:rPr>
              <a:t> text editor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You get the translated CSS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067944" y="5733256"/>
            <a:ext cx="4636864" cy="49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Coding SASS Using Ruby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933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Coding SASS </a:t>
            </a:r>
            <a:r>
              <a:rPr lang="en-US" dirty="0" smtClean="0">
                <a:solidFill>
                  <a:schemeClr val="tx1"/>
                </a:solidFill>
              </a:rPr>
              <a:t>in Visual Studio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VS has many plugins to support SASS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Web Workbench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Web Essentials (soon)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How to install plugins?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Go to </a:t>
            </a:r>
            <a:r>
              <a:rPr lang="en-US" sz="2400" dirty="0" smtClean="0">
                <a:solidFill>
                  <a:schemeClr val="tx1"/>
                </a:solidFill>
                <a:hlinkClick r:id="rId2"/>
              </a:rPr>
              <a:t>http://visualstudiogallery.msdn.microsoft.com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and find the plugin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Open VS -&gt; Tools -&gt; Extensions and Updates -&gt; find the plugin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Create SCSS file and do your SASS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34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74801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SASS in Visual </a:t>
            </a:r>
            <a:r>
              <a:rPr lang="en-US" dirty="0" smtClean="0">
                <a:solidFill>
                  <a:schemeClr val="tx1"/>
                </a:solidFill>
              </a:rPr>
              <a:t>Studio – Live Demo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 descr="http://www.hanselman.com/blog/content/binary/Windows-Live-Writer/cde67c1bbe8b_C03B/image_thumb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-2028" t="-2581" r="-2028" b="-2581"/>
          <a:stretch/>
        </p:blipFill>
        <p:spPr bwMode="auto">
          <a:xfrm>
            <a:off x="693013" y="3390900"/>
            <a:ext cx="3372846" cy="2460626"/>
          </a:xfrm>
          <a:prstGeom prst="roundRect">
            <a:avLst>
              <a:gd name="adj" fmla="val 3969"/>
            </a:avLst>
          </a:prstGeom>
          <a:solidFill>
            <a:schemeClr val="bg1"/>
          </a:solidFill>
        </p:spPr>
      </p:pic>
      <p:pic>
        <p:nvPicPr>
          <p:cNvPr id="4100" name="Picture 4" descr="http://ecommercepros.org/blog/imginside/45_5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-3667" t="-5917" r="-3667" b="-5917"/>
          <a:stretch/>
        </p:blipFill>
        <p:spPr bwMode="auto">
          <a:xfrm>
            <a:off x="4405540" y="3390900"/>
            <a:ext cx="4128860" cy="2460624"/>
          </a:xfrm>
          <a:prstGeom prst="roundRect">
            <a:avLst>
              <a:gd name="adj" fmla="val 3969"/>
            </a:avLst>
          </a:prstGeom>
          <a:solidFill>
            <a:srgbClr val="F8F8F8"/>
          </a:solidFill>
        </p:spPr>
      </p:pic>
    </p:spTree>
    <p:extLst>
      <p:ext uri="{BB962C8B-B14F-4D97-AF65-F5344CB8AC3E}">
        <p14:creationId xmlns="" xmlns:p14="http://schemas.microsoft.com/office/powerpoint/2010/main" val="185512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60501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SASS 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86780"/>
            <a:ext cx="7924800" cy="56912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Selector Nesting</a:t>
            </a:r>
            <a:r>
              <a:rPr lang="en-US" dirty="0" smtClean="0">
                <a:solidFill>
                  <a:schemeClr val="tx1"/>
                </a:solidFill>
              </a:rPr>
              <a:t>, Mixins, Variables, etc…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032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Nesting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SASS introduces selector nesting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9456" y="2185416"/>
            <a:ext cx="4279392" cy="289415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normal 16px 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arial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#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background-color: #011b63</a:t>
            </a: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9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font-size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2.3em;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bold;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26864" y="2185416"/>
            <a:ext cx="4279392" cy="289415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font: normal 16px 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arial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background-color: #011b63</a:t>
            </a: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body 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 </a:t>
            </a: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font-size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2.3em;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font-weight: bold; </a:t>
            </a:r>
            <a:endParaRPr lang="en-US" sz="1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Curved Connector 8"/>
          <p:cNvCxnSpPr>
            <a:stCxn id="6" idx="2"/>
            <a:endCxn id="7" idx="2"/>
          </p:cNvCxnSpPr>
          <p:nvPr/>
        </p:nvCxnSpPr>
        <p:spPr>
          <a:xfrm rot="16200000" flipH="1">
            <a:off x="4562856" y="2875868"/>
            <a:ext cx="12700" cy="4407408"/>
          </a:xfrm>
          <a:prstGeom prst="curvedConnector3">
            <a:avLst>
              <a:gd name="adj1" fmla="val 9648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44450">
            <a:solidFill>
              <a:schemeClr val="accent5">
                <a:lumMod val="60000"/>
                <a:lumOff val="40000"/>
              </a:schemeClr>
            </a:solidFill>
            <a:tailEnd type="arrow" w="lg" len="lg"/>
          </a:ln>
        </p:spPr>
      </p:cxnSp>
      <p:sp>
        <p:nvSpPr>
          <p:cNvPr id="13" name="Rounded Rectangle 12"/>
          <p:cNvSpPr/>
          <p:nvPr/>
        </p:nvSpPr>
        <p:spPr>
          <a:xfrm>
            <a:off x="3474720" y="5321808"/>
            <a:ext cx="2075688" cy="6309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Translates to</a:t>
            </a:r>
          </a:p>
        </p:txBody>
      </p:sp>
    </p:spTree>
    <p:extLst>
      <p:ext uri="{BB962C8B-B14F-4D97-AF65-F5344CB8AC3E}">
        <p14:creationId xmlns="" xmlns:p14="http://schemas.microsoft.com/office/powerpoint/2010/main" val="125066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889</Words>
  <Application>Microsoft Office PowerPoint</Application>
  <PresentationFormat>Презентация на цял екран (4:3)</PresentationFormat>
  <Paragraphs>202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1" baseType="lpstr">
      <vt:lpstr>Office тема</vt:lpstr>
      <vt:lpstr>SASS</vt:lpstr>
      <vt:lpstr>Table of Contents</vt:lpstr>
      <vt:lpstr>Слайд 3</vt:lpstr>
      <vt:lpstr>Working  with SASS</vt:lpstr>
      <vt:lpstr>Coding SASS Using PERL</vt:lpstr>
      <vt:lpstr>Coding SASS in Visual Studio</vt:lpstr>
      <vt:lpstr>SASS in Visual Studio – Live Demo</vt:lpstr>
      <vt:lpstr>SASS Features</vt:lpstr>
      <vt:lpstr>Selector Nesting</vt:lpstr>
      <vt:lpstr>Selector Nesting (2)</vt:lpstr>
      <vt:lpstr>Selector Nesting</vt:lpstr>
      <vt:lpstr>SASS Variables</vt:lpstr>
      <vt:lpstr>Interpolation</vt:lpstr>
      <vt:lpstr>Mixins</vt:lpstr>
      <vt:lpstr>Mixins (2)</vt:lpstr>
      <vt:lpstr>Mixins with Arguments</vt:lpstr>
      <vt:lpstr>Selector Inheritance</vt:lpstr>
      <vt:lpstr>Importing SASS</vt:lpstr>
      <vt:lpstr>Importing SASS Files</vt:lpstr>
      <vt:lpstr>Homework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</dc:title>
  <dc:creator>PePsi</dc:creator>
  <cp:lastModifiedBy>PePsi</cp:lastModifiedBy>
  <cp:revision>16</cp:revision>
  <dcterms:created xsi:type="dcterms:W3CDTF">2015-04-14T14:50:59Z</dcterms:created>
  <dcterms:modified xsi:type="dcterms:W3CDTF">2015-04-14T18:27:21Z</dcterms:modified>
</cp:coreProperties>
</file>