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7" r:id="rId15"/>
    <p:sldId id="278" r:id="rId16"/>
    <p:sldId id="280" r:id="rId17"/>
    <p:sldId id="282" r:id="rId18"/>
    <p:sldId id="284" r:id="rId19"/>
    <p:sldId id="286" r:id="rId20"/>
    <p:sldId id="288" r:id="rId2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/>
  </p:normalViewPr>
  <p:slideViewPr>
    <p:cSldViewPr>
      <p:cViewPr varScale="1">
        <p:scale>
          <a:sx n="59" d="100"/>
          <a:sy n="59" d="100"/>
        </p:scale>
        <p:origin x="-75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781" y="-79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EF24-A503-4762-AD1C-41550DE47B4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2A274-E5C7-4FD0-AC88-92F20ED96BB4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0F2B8-A270-4AA7-89E7-BC6E25B050E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1785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760"/>
            <a:ext cx="6048672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 of Contents</a:t>
            </a:r>
            <a:endParaRPr lang="bg-BG" sz="40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Operations with arrays: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400" noProof="1" smtClean="0"/>
              <a:t>Concatenation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400" noProof="1" smtClean="0"/>
              <a:t>Slicing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400" noProof="1" smtClean="0"/>
              <a:t>Manipulation</a:t>
            </a:r>
            <a:endParaRPr lang="en-US" sz="2400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76470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Sequences of Elements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 iterates through the indexes of the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981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index;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(index in array)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noProof="1" smtClean="0"/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Loop </a:t>
            </a:r>
            <a:endParaRPr lang="en-US" noProof="1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capitals, i;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= [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3968" y="6093296"/>
            <a:ext cx="4393108" cy="378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Processing Arrays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Dynamic Arrays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All arrays in JavaScript are </a:t>
            </a:r>
            <a:r>
              <a:rPr lang="en-US" sz="3000" dirty="0" smtClean="0"/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Elements can be removed from the array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[].push(element)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[].pop()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[].unshift(element)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[].shift()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3140968"/>
            <a:ext cx="8077200" cy="3131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numbers, tail, head;</a:t>
            </a:r>
            <a:endParaRPr lang="bg-BG" sz="19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1, 2, 3, 4, 5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result: 0, 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4716016" y="6453336"/>
            <a:ext cx="3870317" cy="27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Arrays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7261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[].reverse() and [].join()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008112"/>
            <a:ext cx="8686800" cy="30900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[].reverse() </a:t>
            </a:r>
            <a:r>
              <a:rPr lang="en-US" sz="3000" dirty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[].join(separator) </a:t>
            </a:r>
            <a:r>
              <a:rPr lang="en-US" sz="3000" dirty="0"/>
              <a:t>method</a:t>
            </a:r>
            <a:endParaRPr lang="en-US" sz="3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Concatenates the elements of the array with a provided separator (by default none)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string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095328"/>
            <a:ext cx="8077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numbers, reversed, result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numbers = ['One', 'Two', 'Three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'];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reversed = numbers.reverse();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 = reversed.join(',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console.log(result);            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'Three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Two,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 = reversed.join(' then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console.log(result);   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//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'Three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 Two then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4355976" y="6237312"/>
            <a:ext cx="4394448" cy="473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[].reverse() and [].join()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70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Concatenating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97592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arr1.concat(arr2)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at the end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returns a new array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remain unchanged!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901" y="3448377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arr1, arr2, concatenated;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arr1 = [1, 2, 3];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arr2 = ['One', 'Two', 'Three'];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concatenated = arr1.concat(arr2);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console.log(arr1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console.log(concatenated);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38301" y="5202704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3]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['One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', 'Two', 'Three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2, 3, 'One', 'Two', 'Three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91101" y="5202704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3635896" y="6237312"/>
            <a:ext cx="5110336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Concatenating Arrays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4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99774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[].slice(from [, to])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that is a shallow copy of a portion of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new array contains the elements from indices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/>
              <a:t>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/>
              <a:t> (excluding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to clone an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3933056"/>
            <a:ext cx="8077200" cy="2254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arr, portion, copy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portion = arr.slice(3, 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 = arr.slice(0) //arr.slice()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console.log(portion);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console.log(copy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20952" y="5218023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67600" y="5694170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211960" y="6309320"/>
            <a:ext cx="4390256" cy="29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Slicing Arrays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98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US" dirty="0" smtClean="0"/>
              <a:t>Manipulating Arrays: [].splice()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2483"/>
            <a:ext cx="8686800" cy="1369606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[].splice(index, count, elements)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Adds and removes elements from an array at the given position</a:t>
            </a:r>
            <a:endParaRPr lang="bg-BG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253744"/>
            <a:ext cx="8077200" cy="4379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 = [1, 2, 3, 4, 5, 6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 = 3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//remove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arr.splice(p,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//insert 'four', 'five', 'extra'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arr.splice(p, 0, 'four', 'five', 'extra');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//remove c 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//and insert 'x', 'y' and 'z' at the same 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arr.splice(p, c, 'x', 'y', 'z');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99" y="6248400"/>
            <a:ext cx="658035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2, 3, 'x', 'y', 'z', 'extra', 6 ]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414892"/>
            <a:ext cx="3352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1, 2, 3, 6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648200"/>
            <a:ext cx="6705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2, 3, 'four', 'five', 'extra', 6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09528" y="1772816"/>
            <a:ext cx="6334472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Manipulating Arrays: [].splice() – Live Demo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smtClean="0"/>
              <a:t>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[].indexOf(element [, rightOf])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[].lastIndexOf(element, [leftOf])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shimmed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1907704" y="5877272"/>
            <a:ext cx="6770712" cy="257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[].indexOf() and [].lastIndexOf()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2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8964488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and Creating Arrays 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bg-BG" noProof="1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noProof="1">
                <a:sym typeface="Wingdings" panose="05000000000000000000" pitchFamily="2" charset="2"/>
              </a:rPr>
              <a:t>Not working</a:t>
            </a:r>
            <a:endParaRPr lang="en-US" noProof="1"/>
          </a:p>
          <a:p>
            <a:pPr lvl="1"/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3952749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array literal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99592" y="2636912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7584" y="3789040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5013176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7984" y="5949280"/>
            <a:ext cx="4421832" cy="34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Arrays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68760"/>
            <a:ext cx="8229600" cy="1143000"/>
          </a:xfrm>
        </p:spPr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u="sng" dirty="0" smtClean="0">
                <a:ln w="500">
                  <a:noFill/>
                </a:ln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u="sng" dirty="0" smtClean="0">
              <a:ln w="500">
                <a:noFill/>
              </a:ln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886121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and Modify Elements by Index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2383572"/>
            <a:ext cx="770413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//always declare variables on the top of the scope!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array, len, reversed, i;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= [];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reversed.push(array[length – i – 1]);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59832" y="5589240"/>
            <a:ext cx="5554960" cy="26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Reversing an Array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Processing </a:t>
            </a:r>
            <a:r>
              <a:rPr lang="en-US" b="1" u="sng" dirty="0" smtClean="0"/>
              <a:t>Array Elements </a:t>
            </a:r>
            <a:r>
              <a:rPr lang="en-US" b="1" u="sng" dirty="0"/>
              <a:t>Using </a:t>
            </a:r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u="sng" dirty="0" smtClean="0"/>
              <a:t> and </a:t>
            </a:r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for-in</a:t>
            </a:r>
            <a:endParaRPr lang="en-US" b="1" u="sng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221599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 you need </a:t>
            </a:r>
            <a:r>
              <a:rPr lang="en-US" dirty="0"/>
              <a:t>to keep track of </a:t>
            </a:r>
            <a:r>
              <a:rPr lang="en-US" dirty="0" smtClean="0"/>
              <a:t>the </a:t>
            </a:r>
            <a:r>
              <a:rPr lang="en-US" dirty="0"/>
              <a:t>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81000" y="3810000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len = array.length; i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i += 1) {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squares[i]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591872" cy="914400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Loop – Examples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00769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numbers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83568" y="1556792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arr, i, len;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4, 5];</a:t>
            </a:r>
            <a:endParaRPr lang="bg-BG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(len = arr.length, i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- 1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-= 1) {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console.log(arr[i]);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115139"/>
            <a:ext cx="7924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</a:t>
            </a:r>
            <a:endParaRPr lang="bg-BG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i;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1543</Words>
  <Application>Microsoft Office PowerPoint</Application>
  <PresentationFormat>Презентация на цял екран (4:3)</PresentationFormat>
  <Paragraphs>252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Table of Contents</vt:lpstr>
      <vt:lpstr>What are Arrays?</vt:lpstr>
      <vt:lpstr>Declaring Arrays</vt:lpstr>
      <vt:lpstr>Declare and Initialize Arrays</vt:lpstr>
      <vt:lpstr>How to Access Array Element?</vt:lpstr>
      <vt:lpstr>Reversing an Array – Example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Dynamic Arrays</vt:lpstr>
      <vt:lpstr>Dynamic Arrays (2)</vt:lpstr>
      <vt:lpstr>Array Methods</vt:lpstr>
      <vt:lpstr>[].reverse() and [].join()</vt:lpstr>
      <vt:lpstr>Concatenating Arrays</vt:lpstr>
      <vt:lpstr>Slicing Arrays</vt:lpstr>
      <vt:lpstr>Manipulating Arrays: [].splice()</vt:lpstr>
      <vt:lpstr>Other Array Functions</vt:lpstr>
      <vt:lpstr>Other Arrays Functions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Петя Костова</dc:creator>
  <cp:lastModifiedBy>Петя Костова</cp:lastModifiedBy>
  <cp:revision>42</cp:revision>
  <dcterms:created xsi:type="dcterms:W3CDTF">2015-05-31T01:43:31Z</dcterms:created>
  <dcterms:modified xsi:type="dcterms:W3CDTF">2015-07-08T02:34:29Z</dcterms:modified>
</cp:coreProperties>
</file>