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0" r:id="rId4"/>
    <p:sldId id="262" r:id="rId5"/>
    <p:sldId id="263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81" r:id="rId18"/>
    <p:sldId id="283" r:id="rId19"/>
    <p:sldId id="285" r:id="rId20"/>
    <p:sldId id="286" r:id="rId21"/>
    <p:sldId id="287" r:id="rId22"/>
    <p:sldId id="288" r:id="rId23"/>
    <p:sldId id="290" r:id="rId24"/>
    <p:sldId id="293" r:id="rId25"/>
    <p:sldId id="296" r:id="rId26"/>
    <p:sldId id="298" r:id="rId27"/>
    <p:sldId id="299" r:id="rId28"/>
    <p:sldId id="301" r:id="rId29"/>
    <p:sldId id="303" r:id="rId30"/>
    <p:sldId id="304" r:id="rId3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B0D9-AC08-4AD8-9ED4-AFDAA8FEC65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49211-6E5E-4D14-9004-A3F7494DCF3B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297D-F3BB-4264-956A-4AD24246F10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4024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520" y="1412776"/>
            <a:ext cx="4968552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of Contents</a:t>
            </a:r>
            <a:endParaRPr lang="en-US" sz="36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3568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Functions Overview</a:t>
            </a:r>
          </a:p>
          <a:p>
            <a:pPr lvl="1"/>
            <a:r>
              <a:rPr lang="en-US" sz="2400" dirty="0"/>
              <a:t>Declaring and Creating Functions</a:t>
            </a:r>
          </a:p>
          <a:p>
            <a:pPr lvl="1"/>
            <a:r>
              <a:rPr lang="en-US" sz="2400" dirty="0"/>
              <a:t>Calling Functions</a:t>
            </a:r>
          </a:p>
          <a:p>
            <a:r>
              <a:rPr lang="en-US" sz="2800" dirty="0"/>
              <a:t>Functions with Parameters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arguments Object</a:t>
            </a:r>
          </a:p>
          <a:p>
            <a:r>
              <a:rPr lang="en-US" sz="2800" dirty="0"/>
              <a:t>Returning Values From Functions</a:t>
            </a:r>
          </a:p>
          <a:p>
            <a:r>
              <a:rPr lang="en-US" sz="2800" dirty="0"/>
              <a:t>Function Scope</a:t>
            </a:r>
          </a:p>
          <a:p>
            <a:r>
              <a:rPr lang="en-US" sz="2800" dirty="0"/>
              <a:t>Function Overloading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7544" y="836712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Reusable parts of Code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229600" cy="836712"/>
          </a:xfrm>
        </p:spPr>
        <p:txBody>
          <a:bodyPr/>
          <a:lstStyle/>
          <a:p>
            <a:r>
              <a:rPr lang="en-US" b="1" dirty="0" smtClean="0"/>
              <a:t>Function </a:t>
            </a:r>
            <a:r>
              <a:rPr lang="en-US" b="1" dirty="0"/>
              <a:t>Parameters</a:t>
            </a:r>
            <a:endParaRPr lang="bg-BG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10952" y="1795272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/>
              <a:t>parameters (also known as arguments)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</a:t>
            </a:r>
            <a:r>
              <a:rPr lang="bg-BG" dirty="0" smtClean="0"/>
              <a:t> а</a:t>
            </a:r>
            <a:r>
              <a:rPr lang="en-US" dirty="0" smtClean="0"/>
              <a:t> name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console.log('Positive');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'Negative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'Zero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max);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 + 3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</p:spTree>
    <p:extLst>
      <p:ext uri="{BB962C8B-B14F-4D97-AF65-F5344CB8AC3E}">
        <p14:creationId xmlns=""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9872" y="5949280"/>
            <a:ext cx="5186536" cy="52008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Parameters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sz="3600" dirty="0"/>
              <a:t>Printing Triangle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537255"/>
            <a:ext cx="7766050" cy="5106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pringTriangle(n)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(line = 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+= 1)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printLine(1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(line = n-1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-= 1)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line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='',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 = start; i &lt;= end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+= 1){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line +=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console.log(line);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87853"/>
          </a:xfrm>
        </p:spPr>
        <p:txBody>
          <a:bodyPr>
            <a:spAutoFit/>
          </a:bodyPr>
          <a:lstStyle/>
          <a:p>
            <a:r>
              <a:rPr lang="en-US" dirty="0" smtClean="0"/>
              <a:t>Printing a triangle: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11960" y="6165304"/>
            <a:ext cx="4114800" cy="333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Printing Triangle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3600" dirty="0" smtClean="0"/>
              <a:t> Object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608" y="1319064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560" y="4221088"/>
            <a:ext cx="7766050" cy="2233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i;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for(i in arguments)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 2, 3, 4); //1, 2, 3, 4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arguments Object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67944" y="6495529"/>
            <a:ext cx="4966320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arguments Object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en-US" dirty="0" smtClean="0"/>
              <a:t>The arguments object is not an array</a:t>
            </a:r>
          </a:p>
          <a:p>
            <a:pPr lvl="1"/>
            <a:r>
              <a:rPr lang="en-US" dirty="0" smtClean="0"/>
              <a:t>It just have a set of the array functionality</a:t>
            </a:r>
          </a:p>
          <a:p>
            <a:r>
              <a:rPr lang="en-US" dirty="0" smtClean="0"/>
              <a:t>If in need to iterate it, better parse it to an array:</a:t>
            </a:r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3521843"/>
            <a:ext cx="7766050" cy="2823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i,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args;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args = [].slice.apply(arguments);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for(i in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args)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console.log(args[i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 2, 3, 4); //1, 2, 3, 4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04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Returning Values from Functions 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8298"/>
            <a:ext cx="8686800" cy="2505301"/>
          </a:xfrm>
        </p:spPr>
        <p:txBody>
          <a:bodyPr>
            <a:spAutoFit/>
          </a:bodyPr>
          <a:lstStyle/>
          <a:p>
            <a:r>
              <a:rPr lang="en-US" dirty="0" smtClean="0"/>
              <a:t>Every function in JavaScript returns a value</a:t>
            </a:r>
          </a:p>
          <a:p>
            <a:pPr lvl="1"/>
            <a:r>
              <a:rPr lang="en-US" dirty="0" smtClean="0"/>
              <a:t>It can be set by the developer</a:t>
            </a:r>
          </a:p>
          <a:p>
            <a:pPr lvl="2"/>
            <a:r>
              <a:rPr lang="en-US" dirty="0" smtClean="0"/>
              <a:t>Else the function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9252" y="423799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29252" y="484372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29252" y="545109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06475"/>
            <a:ext cx="8229600" cy="1143000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536" y="6342360"/>
            <a:ext cx="2133600" cy="36512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95536" y="332656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Overview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8600"/>
            <a:ext cx="844785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1631216"/>
          </a:xfrm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umber</a:t>
            </a:r>
            <a:r>
              <a:rPr lang="en-US" sz="3000" dirty="0" smtClean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ring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dirty="0" smtClean="0"/>
              <a:t>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407434"/>
            <a:ext cx="7632700" cy="29238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multiply(firstNum, secondNum)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0, i, len;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for(i = 0, len = numbers.length; i &lt; len; i += 1){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numbers[i];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sum;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2996952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9918" y="4054287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2078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return Statement: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/>
          <a:lstStyle/>
          <a:p>
            <a:r>
              <a:rPr lang="en-US" dirty="0" smtClean="0"/>
              <a:t>Check if a number is prime: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1556792"/>
            <a:ext cx="826410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isPrime(number){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divider,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maxDivider;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 = +number;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maxDivider = Math.sqrt(number);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for(divider = 2; divider &lt;= maxDivider; divider += 1){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if(!(number % divider)){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ivider found, no need to continue execution;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false;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//All dividers tested and none is found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//The number is prime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283968" y="5805264"/>
            <a:ext cx="4394448" cy="418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Return Value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040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6868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2398918"/>
            <a:ext cx="7413565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len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0;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 = numbers.length; i &lt; len; i += 1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bg-BG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if(!(numbers[i] % 2)) 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82483" y="3466071"/>
            <a:ext cx="308825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for(number of numbers){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067944" y="6021288"/>
            <a:ext cx="4608240" cy="53163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 of Even Numbers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Function Scope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161890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695" y="2920143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===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48288" y="3040553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  is  in the global scope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3032" y="4152544"/>
            <a:ext cx="3358623" cy="1122095"/>
          </a:xfrm>
          <a:prstGeom prst="wedgeRoundRectCallout">
            <a:avLst>
              <a:gd name="adj1" fmla="val -108359"/>
              <a:gd name="adj2" fmla="val 155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countOccurences and it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48288" y="5490796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611560" y="692696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 of variables and functions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6016" y="6422877"/>
            <a:ext cx="4178424" cy="43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Scope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'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\nText: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3568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Overloading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726279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functions with the same 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419872" y="5949280"/>
            <a:ext cx="496632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False Function Overloading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2780928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 and Lorem Ipsum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1560" y="6165304"/>
            <a:ext cx="8532440" cy="51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Overloading - Different Number of Parameters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15171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Overloading functions with different type of the parameters is done with a switch on the type of the parameter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2564904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'boolean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([1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331640" y="6381328"/>
            <a:ext cx="7380312" cy="29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Overloading - Different Number of Parameters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Yet,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="" xmlns:p14="http://schemas.microsoft.com/office/powerpoint/2010/main" val="36701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manageable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Split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Better </a:t>
            </a:r>
            <a:r>
              <a:rPr lang="en-US" dirty="0"/>
              <a:t>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/>
              <a:t> readability </a:t>
            </a:r>
            <a:r>
              <a:rPr lang="en-US" dirty="0"/>
              <a:t>and</a:t>
            </a:r>
            <a:r>
              <a:rPr lang="en-US" dirty="0" smtClean="0"/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/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maintainability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/>
              <a:t>Code 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getRandomValue(str,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75656" y="5805264"/>
            <a:ext cx="7308304" cy="29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Overloading with Default Parameters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0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8744272" cy="914400"/>
          </a:xfrm>
        </p:spPr>
        <p:txBody>
          <a:bodyPr>
            <a:normAutofit/>
          </a:bodyPr>
          <a:lstStyle/>
          <a:p>
            <a:r>
              <a:rPr lang="en-US" sz="3800" b="1" dirty="0"/>
              <a:t>Declaring and </a:t>
            </a:r>
            <a:r>
              <a:rPr lang="en-US" sz="3800" b="1" dirty="0" smtClean="0"/>
              <a:t>Creating </a:t>
            </a:r>
            <a:r>
              <a:rPr lang="en-US" sz="3800" b="1" dirty="0" smtClean="0"/>
              <a:t>Functions</a:t>
            </a:r>
            <a:endParaRPr lang="en-US" sz="3800" b="1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18354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console.log('Telerik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console.log('www.telerik.com');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</p:spTree>
    <p:extLst>
      <p:ext uri="{BB962C8B-B14F-4D97-AF65-F5344CB8AC3E}">
        <p14:creationId xmlns=""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21680" y="4670381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240407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console.log('Telerik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console.log('www.telerik.com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1916747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116632"/>
            <a:ext cx="8672264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3800" b="0" dirty="0" smtClean="0">
                <a:solidFill>
                  <a:schemeClr val="tx1"/>
                </a:solidFill>
              </a:rPr>
              <a:t>Declaring and </a:t>
            </a:r>
            <a:r>
              <a:rPr lang="en-US" sz="3800" b="0" dirty="0" smtClean="0">
                <a:solidFill>
                  <a:schemeClr val="tx1"/>
                </a:solidFill>
              </a:rPr>
              <a:t>Creating Functions </a:t>
            </a:r>
            <a:r>
              <a:rPr lang="en-US" sz="3800" b="0" dirty="0" smtClean="0">
                <a:solidFill>
                  <a:schemeClr val="tx1"/>
                </a:solidFill>
              </a:rPr>
              <a:t>(2)</a:t>
            </a:r>
            <a:endParaRPr lang="en-US" sz="3800" b="0" dirty="0">
              <a:solidFill>
                <a:schemeClr val="tx1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554924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2483768" y="6093296"/>
            <a:ext cx="6194648" cy="471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Declaring and Creating Functions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2348880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Function('console.log(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3568" y="338186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 console.log('Hello') };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3568" y="4464192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 console.log('Hello')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};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Calling </a:t>
            </a:r>
            <a:r>
              <a:rPr lang="en-US" b="1" dirty="0" smtClean="0"/>
              <a:t>Functions</a:t>
            </a:r>
            <a:endParaRPr lang="bg-BG" b="1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console.log('printed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707904" y="6165304"/>
            <a:ext cx="5187280" cy="334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Declaring and Calling Functions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u="sng" dirty="0" smtClean="0"/>
              <a:t>Functions with Parameters</a:t>
            </a:r>
            <a:endParaRPr lang="bg-BG" b="1" u="sn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33525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1972</Words>
  <Application>Microsoft Office PowerPoint</Application>
  <PresentationFormat>Презентация на цял екран (4:3)</PresentationFormat>
  <Paragraphs>375</Paragraphs>
  <Slides>30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1" baseType="lpstr">
      <vt:lpstr>Office тема</vt:lpstr>
      <vt:lpstr>Table of Contents</vt:lpstr>
      <vt:lpstr>What is a Function?</vt:lpstr>
      <vt:lpstr>Why to Use Functions?</vt:lpstr>
      <vt:lpstr>Declaring and Creating Functions</vt:lpstr>
      <vt:lpstr>Слайд 5</vt:lpstr>
      <vt:lpstr>Ways of Defining a Function</vt:lpstr>
      <vt:lpstr>Calling Functions</vt:lpstr>
      <vt:lpstr>Calling Functions (2)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Printing Triangle – Example</vt:lpstr>
      <vt:lpstr>Printing Triangle – Example</vt:lpstr>
      <vt:lpstr>arguments Object</vt:lpstr>
      <vt:lpstr>The arguments Object</vt:lpstr>
      <vt:lpstr>Returning Values from Functions </vt:lpstr>
      <vt:lpstr>Defining Functions That Return a Value</vt:lpstr>
      <vt:lpstr>The return Statement</vt:lpstr>
      <vt:lpstr>The return Statement: Example</vt:lpstr>
      <vt:lpstr>Sum Even Numbers– Example</vt:lpstr>
      <vt:lpstr>Function Scope</vt:lpstr>
      <vt:lpstr>Слайд 25</vt:lpstr>
      <vt:lpstr>Function Overloading (2)</vt:lpstr>
      <vt:lpstr>Function Overloading - Different Number of Parameters</vt:lpstr>
      <vt:lpstr>Function Overloading: Different Types of Parameters</vt:lpstr>
      <vt:lpstr>Function Overloading with Default Parameters</vt:lpstr>
      <vt:lpstr>Function Overloading with Default Parameters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Петя Костова</dc:creator>
  <cp:lastModifiedBy>Петя Костова</cp:lastModifiedBy>
  <cp:revision>67</cp:revision>
  <dcterms:created xsi:type="dcterms:W3CDTF">2015-05-31T01:44:30Z</dcterms:created>
  <dcterms:modified xsi:type="dcterms:W3CDTF">2015-06-03T22:56:18Z</dcterms:modified>
</cp:coreProperties>
</file>