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6" r:id="rId15"/>
    <p:sldId id="277" r:id="rId16"/>
    <p:sldId id="279" r:id="rId17"/>
    <p:sldId id="280" r:id="rId18"/>
    <p:sldId id="281" r:id="rId19"/>
    <p:sldId id="283" r:id="rId20"/>
    <p:sldId id="284" r:id="rId21"/>
    <p:sldId id="286" r:id="rId22"/>
    <p:sldId id="287" r:id="rId23"/>
    <p:sldId id="288" r:id="rId24"/>
    <p:sldId id="290" r:id="rId25"/>
    <p:sldId id="291" r:id="rId26"/>
    <p:sldId id="293" r:id="rId27"/>
    <p:sldId id="294" r:id="rId28"/>
    <p:sldId id="295" r:id="rId2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92BB9-E220-44F9-8B84-732CD0E2C9B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2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4.6.2015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453650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Table of Contents</a:t>
            </a: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204864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Array methods</a:t>
            </a:r>
            <a:r>
              <a:rPr lang="bg-BG" sz="2400" dirty="0" smtClean="0"/>
              <a:t> </a:t>
            </a:r>
            <a:r>
              <a:rPr lang="en-US" sz="2400" dirty="0" smtClean="0"/>
              <a:t>for: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Conditions: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000" dirty="0" smtClean="0"/>
              <a:t>Array#every, </a:t>
            </a:r>
            <a:r>
              <a:rPr lang="en-US" sz="2000" dirty="0" err="1" smtClean="0"/>
              <a:t>Array#some</a:t>
            </a:r>
            <a:endParaRPr lang="en-US" sz="20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Transformation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000" dirty="0" smtClean="0"/>
              <a:t>Array#filter, </a:t>
            </a:r>
            <a:r>
              <a:rPr lang="en-US" sz="2000" dirty="0" err="1" smtClean="0"/>
              <a:t>Array#reduce</a:t>
            </a:r>
            <a:r>
              <a:rPr lang="bg-BG" sz="2000" dirty="0" smtClean="0"/>
              <a:t>,</a:t>
            </a:r>
            <a:r>
              <a:rPr lang="en-US" sz="2000" dirty="0"/>
              <a:t> </a:t>
            </a:r>
            <a:r>
              <a:rPr lang="en-US" sz="2000" dirty="0" err="1" smtClean="0"/>
              <a:t>Array#map</a:t>
            </a:r>
            <a:endParaRPr lang="en-US" sz="20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Iteration</a:t>
            </a:r>
            <a:endParaRPr lang="bg-BG" sz="2400" dirty="0"/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000" dirty="0" err="1" smtClean="0"/>
              <a:t>Array#forEach</a:t>
            </a:r>
            <a:endParaRPr lang="bg-BG" sz="20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Searching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000" dirty="0"/>
              <a:t> </a:t>
            </a:r>
            <a:r>
              <a:rPr lang="en-US" sz="2000" dirty="0" err="1"/>
              <a:t>Array#find</a:t>
            </a:r>
            <a:r>
              <a:rPr lang="en-US" sz="2000" dirty="0"/>
              <a:t>, </a:t>
            </a:r>
            <a:r>
              <a:rPr lang="en-US" sz="2000" dirty="0" err="1"/>
              <a:t>Array#findIndex</a:t>
            </a:r>
            <a:endParaRPr lang="en-US" sz="20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Others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err="1" smtClean="0"/>
              <a:t>Array#fill</a:t>
            </a:r>
            <a:r>
              <a:rPr lang="en-US" dirty="0" smtClean="0"/>
              <a:t>, </a:t>
            </a:r>
            <a:r>
              <a:rPr lang="en-US" dirty="0" err="1" smtClean="0"/>
              <a:t>Array$sort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400" dirty="0" err="1" smtClean="0"/>
              <a:t>Polyfills</a:t>
            </a:r>
            <a:r>
              <a:rPr lang="en-US" sz="2400" dirty="0" smtClean="0"/>
              <a:t> for the missing array methods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 Methods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76470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array methods for cleaner JavaScript code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Array#reduce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[].reduce(callback, initial);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returns a single object, the result of the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Array#reduce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641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1941190"/>
            <a:ext cx="8215222" cy="230832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var sum = [1, 2, 3, 4].reduce(function(sum, number)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sum + number;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}, 0);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var product = [1</a:t>
            </a:r>
            <a:r>
              <a:rPr lang="en-US" sz="1800" dirty="0">
                <a:solidFill>
                  <a:schemeClr val="tx1"/>
                </a:solidFill>
              </a:rPr>
              <a:t>, 2, 3, 4].reduce(function(sum, number)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sum * number;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}, 1</a:t>
            </a:r>
            <a:r>
              <a:rPr lang="en-US" sz="1800" dirty="0" smtClean="0">
                <a:solidFill>
                  <a:schemeClr val="tx1"/>
                </a:solidFill>
              </a:rPr>
              <a:t>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console.log(sum); </a:t>
            </a:r>
            <a:r>
              <a:rPr lang="en-US" sz="1800" dirty="0" smtClean="0">
                <a:solidFill>
                  <a:schemeClr val="tx1"/>
                </a:solidFill>
              </a:rPr>
              <a:t>              //10</a:t>
            </a:r>
            <a:endParaRPr lang="bg-BG" sz="1800" b="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console.log(product</a:t>
            </a:r>
            <a:r>
              <a:rPr lang="bg-BG" sz="1800" dirty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;           //24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40187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Calculates the sum and product on numbers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Array#reduce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891418"/>
            <a:ext cx="821522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 = [1, [2, 3</a:t>
            </a:r>
            <a:r>
              <a:rPr lang="en-US" sz="1800" dirty="0" smtClean="0">
                <a:solidFill>
                  <a:schemeClr val="tx1"/>
                </a:solidFill>
              </a:rPr>
              <a:t>], [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], [</a:t>
            </a:r>
            <a:r>
              <a:rPr lang="en-US" sz="1800" dirty="0">
                <a:solidFill>
                  <a:schemeClr val="tx1"/>
                </a:solidFill>
              </a:rPr>
              <a:t>5, 6], </a:t>
            </a:r>
            <a:r>
              <a:rPr lang="en-US" sz="1800" dirty="0" smtClean="0">
                <a:solidFill>
                  <a:schemeClr val="tx1"/>
                </a:solidFill>
              </a:rPr>
              <a:t>7];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function flatten(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, item)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if (</a:t>
            </a:r>
            <a:r>
              <a:rPr lang="en-US" sz="1800" dirty="0" err="1">
                <a:solidFill>
                  <a:schemeClr val="tx1"/>
                </a:solidFill>
              </a:rPr>
              <a:t>Array.isArray</a:t>
            </a:r>
            <a:r>
              <a:rPr lang="en-US" sz="1800" dirty="0">
                <a:solidFill>
                  <a:schemeClr val="tx1"/>
                </a:solidFill>
              </a:rPr>
              <a:t>(item)) </a:t>
            </a:r>
            <a:r>
              <a:rPr lang="en-US" sz="1800" dirty="0" smtClean="0">
                <a:solidFill>
                  <a:schemeClr val="tx1"/>
                </a:solidFill>
              </a:rPr>
              <a:t>{ return </a:t>
            </a:r>
            <a:r>
              <a:rPr lang="en-US" sz="1800" dirty="0" err="1">
                <a:solidFill>
                  <a:schemeClr val="tx1"/>
                </a:solidFill>
              </a:rPr>
              <a:t>arr.concat</a:t>
            </a:r>
            <a:r>
              <a:rPr lang="en-US" sz="1800" dirty="0">
                <a:solidFill>
                  <a:schemeClr val="tx1"/>
                </a:solidFill>
              </a:rPr>
              <a:t>(item</a:t>
            </a:r>
            <a:r>
              <a:rPr lang="en-US" sz="1800" dirty="0" smtClean="0">
                <a:solidFill>
                  <a:schemeClr val="tx1"/>
                </a:solidFill>
              </a:rPr>
              <a:t>); </a:t>
            </a: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</a:t>
            </a:r>
            <a:r>
              <a:rPr lang="en-US" sz="1800" dirty="0" err="1">
                <a:solidFill>
                  <a:schemeClr val="tx1"/>
                </a:solidFill>
              </a:rPr>
              <a:t>arr.concat</a:t>
            </a:r>
            <a:r>
              <a:rPr lang="en-US" sz="1800" dirty="0">
                <a:solidFill>
                  <a:schemeClr val="tx1"/>
                </a:solidFill>
              </a:rPr>
              <a:t>([item]);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</a:t>
            </a:r>
            <a:r>
              <a:rPr lang="en-US" sz="1800" dirty="0" err="1">
                <a:solidFill>
                  <a:schemeClr val="tx1"/>
                </a:solidFill>
              </a:rPr>
              <a:t>arr.reduce</a:t>
            </a:r>
            <a:r>
              <a:rPr lang="en-US" sz="1800" dirty="0">
                <a:solidFill>
                  <a:schemeClr val="tx1"/>
                </a:solidFill>
              </a:rPr>
              <a:t>(flatten, </a:t>
            </a:r>
            <a:r>
              <a:rPr lang="en-US" sz="1800" dirty="0" smtClean="0">
                <a:solidFill>
                  <a:schemeClr val="tx1"/>
                </a:solidFill>
              </a:rPr>
              <a:t>[])); //[ </a:t>
            </a:r>
            <a:r>
              <a:rPr lang="en-US" sz="1800" dirty="0">
                <a:solidFill>
                  <a:schemeClr val="tx1"/>
                </a:solidFill>
              </a:rPr>
              <a:t>1, 2, 3, 4, 5, 6, 7 ]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4315951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Flatten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599384" y="6497960"/>
            <a:ext cx="5544616" cy="3600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Array#reduce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4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Array#map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[].map(callback);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</a:t>
            </a:r>
            <a:r>
              <a:rPr lang="en-US" sz="2800" dirty="0">
                <a:solidFill>
                  <a:schemeClr val="tx1"/>
                </a:solidFill>
              </a:rPr>
              <a:t>returns a new array with the same size. Each element is mapped, based on callback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Array#map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9767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41230"/>
            <a:ext cx="8215222" cy="120032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var squares = [1, 2, 3, 4, 5].map(function(number)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number * number;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console.log(squares);</a:t>
            </a:r>
            <a:r>
              <a:rPr lang="bg-BG" sz="1800" dirty="0">
                <a:solidFill>
                  <a:schemeClr val="tx1"/>
                </a:solidFill>
              </a:rPr>
              <a:t> //</a:t>
            </a:r>
            <a:r>
              <a:rPr lang="en-US" sz="1800" dirty="0">
                <a:solidFill>
                  <a:schemeClr val="tx1"/>
                </a:solidFill>
              </a:rPr>
              <a:t>prints [ 1, 4, 9, 16, 25 ]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1943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Calculates the sum and product on numbers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/>
              <a:t>Array#map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563401"/>
            <a:ext cx="821522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lines = ['1 2 3',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    </a:t>
            </a:r>
            <a:r>
              <a:rPr lang="en-US" sz="1800" dirty="0">
                <a:solidFill>
                  <a:schemeClr val="tx1"/>
                </a:solidFill>
              </a:rPr>
              <a:t>'4 5 6</a:t>
            </a:r>
            <a:r>
              <a:rPr lang="en-US" sz="1800" dirty="0" smtClean="0">
                <a:solidFill>
                  <a:schemeClr val="tx1"/>
                </a:solidFill>
              </a:rPr>
              <a:t>'];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var matrix = </a:t>
            </a:r>
            <a:r>
              <a:rPr lang="en-US" sz="1800" dirty="0" err="1">
                <a:solidFill>
                  <a:schemeClr val="tx1"/>
                </a:solidFill>
              </a:rPr>
              <a:t>lines.map</a:t>
            </a:r>
            <a:r>
              <a:rPr lang="en-US" sz="1800" dirty="0">
                <a:solidFill>
                  <a:schemeClr val="tx1"/>
                </a:solidFill>
              </a:rPr>
              <a:t>(function(line)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</a:t>
            </a:r>
            <a:r>
              <a:rPr lang="en-US" sz="1800" dirty="0" err="1">
                <a:solidFill>
                  <a:schemeClr val="tx1"/>
                </a:solidFill>
              </a:rPr>
              <a:t>line.split</a:t>
            </a:r>
            <a:r>
              <a:rPr lang="en-US" sz="1800" dirty="0">
                <a:solidFill>
                  <a:schemeClr val="tx1"/>
                </a:solidFill>
              </a:rPr>
              <a:t>(' 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         .</a:t>
            </a:r>
            <a:r>
              <a:rPr lang="en-US" sz="1800" dirty="0">
                <a:solidFill>
                  <a:schemeClr val="tx1"/>
                </a:solidFill>
              </a:rPr>
              <a:t>map(Number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});                                             // [[1, 2, 3],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console.dir</a:t>
            </a:r>
            <a:r>
              <a:rPr lang="en-US" sz="1800" dirty="0">
                <a:solidFill>
                  <a:schemeClr val="tx1"/>
                </a:solidFill>
              </a:rPr>
              <a:t>(matrix</a:t>
            </a:r>
            <a:r>
              <a:rPr lang="en-US" sz="1800" dirty="0" smtClean="0">
                <a:solidFill>
                  <a:schemeClr val="tx1"/>
                </a:solidFill>
              </a:rPr>
              <a:t>);                            //  [4, 5, 6]]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496442"/>
            <a:ext cx="8686800" cy="106695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Parses a matrix given as an array of rows into an array of arrays of numbers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843808" y="6495529"/>
            <a:ext cx="5398368" cy="3624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Array#map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5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279226"/>
            <a:ext cx="8574656" cy="49808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Array#forEach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iterates the elements and passes each element as argument to callback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Much like a for-of loop where the callback is the body of the loop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b="1" u="sng" dirty="0"/>
              <a:t>Array Methods for </a:t>
            </a:r>
            <a:r>
              <a:rPr lang="en-US" b="1" u="sng" dirty="0" smtClean="0"/>
              <a:t>Iteration: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Array#forEach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872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225856"/>
            <a:ext cx="8215222" cy="120032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var numbers = ['One', 'Two', 'Three', 'Four', 'Five'];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numbers.forEach</a:t>
            </a:r>
            <a:r>
              <a:rPr lang="en-US" sz="1800" dirty="0" smtClean="0">
                <a:solidFill>
                  <a:schemeClr val="tx1"/>
                </a:solidFill>
              </a:rPr>
              <a:t>(function(item</a:t>
            </a:r>
            <a:r>
              <a:rPr lang="en-US" sz="1800" dirty="0">
                <a:solidFill>
                  <a:schemeClr val="tx1"/>
                </a:solidFill>
              </a:rPr>
              <a:t>, index)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console.log('Item at</a:t>
            </a:r>
            <a:r>
              <a:rPr lang="en-US" sz="1800" dirty="0" smtClean="0">
                <a:solidFill>
                  <a:schemeClr val="tx1"/>
                </a:solidFill>
              </a:rPr>
              <a:t>' + index + </a:t>
            </a:r>
            <a:r>
              <a:rPr lang="en-US" sz="1800" dirty="0">
                <a:solidFill>
                  <a:schemeClr val="tx1"/>
                </a:solidFill>
              </a:rPr>
              <a:t>'has value</a:t>
            </a:r>
            <a:r>
              <a:rPr lang="en-US" sz="1800" dirty="0" smtClean="0">
                <a:solidFill>
                  <a:schemeClr val="tx1"/>
                </a:solidFill>
              </a:rPr>
              <a:t>' + </a:t>
            </a:r>
            <a:r>
              <a:rPr lang="en-US" sz="1800" dirty="0">
                <a:solidFill>
                  <a:schemeClr val="tx1"/>
                </a:solidFill>
              </a:rPr>
              <a:t>item);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24853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Print the elements of an array with their index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Iteration:</a:t>
            </a:r>
            <a:br>
              <a:rPr lang="en-US" dirty="0" smtClean="0"/>
            </a:br>
            <a:r>
              <a:rPr lang="en-US" dirty="0" err="1" smtClean="0"/>
              <a:t>Array#forEach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161171"/>
            <a:ext cx="821522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(name, age) </a:t>
            </a:r>
            <a:r>
              <a:rPr lang="en-US" sz="1800" dirty="0" smtClean="0">
                <a:solidFill>
                  <a:schemeClr val="tx1"/>
                </a:solidFill>
              </a:rPr>
              <a:t>{ //…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var people = [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('Peter', 13</a:t>
            </a:r>
            <a:r>
              <a:rPr lang="en-US" sz="1800" dirty="0" smtClean="0">
                <a:solidFill>
                  <a:schemeClr val="tx1"/>
                </a:solidFill>
              </a:rPr>
              <a:t>),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</a:t>
            </a:r>
            <a:r>
              <a:rPr lang="en-US" sz="1800" dirty="0" err="1" smtClean="0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('John', 18),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('Susan', 21</a:t>
            </a:r>
            <a:r>
              <a:rPr lang="en-US" sz="1800" dirty="0" smtClean="0">
                <a:solidFill>
                  <a:schemeClr val="tx1"/>
                </a:solidFill>
              </a:rPr>
              <a:t>)];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people.forEach</a:t>
            </a:r>
            <a:r>
              <a:rPr lang="en-US" sz="1800" dirty="0">
                <a:solidFill>
                  <a:schemeClr val="tx1"/>
                </a:solidFill>
              </a:rPr>
              <a:t>(function(person)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person.introduce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608584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Call a method for each object in an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843808" y="6279505"/>
            <a:ext cx="5902424" cy="5784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Array#forEach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2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>
            <a:normAutofit/>
          </a:bodyPr>
          <a:lstStyle/>
          <a:p>
            <a:r>
              <a:rPr lang="en-US" b="1" u="sng" dirty="0"/>
              <a:t>Array Methods </a:t>
            </a:r>
            <a:r>
              <a:rPr lang="en-US" b="1" u="sng" dirty="0" smtClean="0"/>
              <a:t>for</a:t>
            </a:r>
            <a:r>
              <a:rPr lang="bg-BG" b="1" u="sng" dirty="0" smtClean="0"/>
              <a:t> </a:t>
            </a:r>
            <a:r>
              <a:rPr lang="en-US" b="1" u="sng" dirty="0" smtClean="0"/>
              <a:t>Searching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Array#find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Array#findIndex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8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451753"/>
            <a:ext cx="8574656" cy="45756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Array#find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[].find(callback);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Callback: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returns the </a:t>
            </a:r>
            <a:r>
              <a:rPr lang="en-US" sz="2800" dirty="0">
                <a:solidFill>
                  <a:schemeClr val="tx1"/>
                </a:solidFill>
              </a:rPr>
              <a:t>leftmost element in the array, that meets the criteria in callback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If no such </a:t>
            </a:r>
            <a:r>
              <a:rPr lang="en-US" sz="2600" dirty="0" smtClean="0">
                <a:solidFill>
                  <a:schemeClr val="tx1"/>
                </a:solidFill>
              </a:rPr>
              <a:t>element </a:t>
            </a:r>
            <a:r>
              <a:rPr lang="en-US" sz="2600" dirty="0">
                <a:solidFill>
                  <a:schemeClr val="tx1"/>
                </a:solidFill>
              </a:rPr>
              <a:t>is found, returns 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Support: Almost nowhere, needs a </a:t>
            </a:r>
            <a:r>
              <a:rPr lang="en-US" sz="2800" dirty="0" smtClean="0">
                <a:solidFill>
                  <a:schemeClr val="tx1"/>
                </a:solidFill>
              </a:rPr>
              <a:t>polyfill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Searching:</a:t>
            </a:r>
            <a:br>
              <a:rPr lang="en-US" dirty="0" smtClean="0"/>
            </a:br>
            <a:r>
              <a:rPr lang="en-US" dirty="0" err="1" smtClean="0"/>
              <a:t>Array#find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8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641" y="2519157"/>
            <a:ext cx="8215222" cy="120032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var numbers = [1, 2, 3, 4, 5, 6, 7, 8, 9, 10];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numbers.find</a:t>
            </a:r>
            <a:r>
              <a:rPr lang="en-US" sz="1800" dirty="0" smtClean="0">
                <a:solidFill>
                  <a:schemeClr val="tx1"/>
                </a:solidFill>
              </a:rPr>
              <a:t>(function(item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!!(item % 2) &amp;&amp; item &gt; 5;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}));            //prints 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852" y="1444032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Find the leftmost odd number, greater than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81641" y="4514851"/>
            <a:ext cx="82152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numbers = [1, 2, 3, 4, 5, 6, 7, 8, 9, 10];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numbers.find</a:t>
            </a:r>
            <a:r>
              <a:rPr lang="en-US" sz="1800" dirty="0" smtClean="0">
                <a:solidFill>
                  <a:schemeClr val="tx1"/>
                </a:solidFill>
              </a:rPr>
              <a:t>(function(item</a:t>
            </a:r>
            <a:r>
              <a:rPr lang="en-US" sz="1800" dirty="0">
                <a:solidFill>
                  <a:schemeClr val="tx1"/>
                </a:solidFill>
              </a:rPr>
              <a:t>, index)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index &gt; </a:t>
            </a:r>
            <a:r>
              <a:rPr lang="en-US" sz="1800" dirty="0" smtClean="0">
                <a:solidFill>
                  <a:schemeClr val="tx1"/>
                </a:solidFill>
              </a:rPr>
              <a:t>3 </a:t>
            </a:r>
            <a:r>
              <a:rPr lang="en-US" sz="1800" dirty="0">
                <a:solidFill>
                  <a:schemeClr val="tx1"/>
                </a:solidFill>
              </a:rPr>
              <a:t>&amp;&amp; !!(item % 2);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}));            //prints 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45852" y="3832871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Find the leftmost odd number, that is after index 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475656" y="6093296"/>
            <a:ext cx="7198568" cy="6505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Array#find</a:t>
            </a:r>
            <a:r>
              <a:rPr kumimoji="0" lang="bg-BG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5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434500"/>
            <a:ext cx="8574656" cy="451918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Array#findIndex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findIndex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Callback: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returns the index of the leftmost element in the array, that meets the criteria in callback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If no such element is found, returns 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Almost nowhere, needs a polyfill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Array Methods for Conditions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0416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Array#every, </a:t>
            </a:r>
            <a:r>
              <a:rPr lang="en-US" b="1" dirty="0" err="1" smtClean="0">
                <a:solidFill>
                  <a:schemeClr val="tx1"/>
                </a:solidFill>
              </a:rPr>
              <a:t>Array#some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50653" y="2691692"/>
            <a:ext cx="8215222" cy="120032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var numbers = [1, 2, 3, 4, 5, 6, 7, 8, 9, 10];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numbers.findIndex</a:t>
            </a:r>
            <a:r>
              <a:rPr lang="en-US" sz="1800" dirty="0" smtClean="0">
                <a:solidFill>
                  <a:schemeClr val="tx1"/>
                </a:solidFill>
              </a:rPr>
              <a:t>(function(item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!!(item % 2) &amp;&amp; item &gt; 5;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}));            //prints 6(element 7)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852" y="1150740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Find the index of leftmost odd number, greater than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Array#findIndex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50653" y="5072365"/>
            <a:ext cx="82152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numbers = [1, 2, 3, 4, 5, 6, 7, 8, 9, 10];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numbers.findIndex</a:t>
            </a:r>
            <a:r>
              <a:rPr lang="en-US" sz="1800" dirty="0" smtClean="0">
                <a:solidFill>
                  <a:schemeClr val="tx1"/>
                </a:solidFill>
              </a:rPr>
              <a:t>(function(item</a:t>
            </a:r>
            <a:r>
              <a:rPr lang="en-US" sz="1800" dirty="0">
                <a:solidFill>
                  <a:schemeClr val="tx1"/>
                </a:solidFill>
              </a:rPr>
              <a:t>, index)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index &gt; </a:t>
            </a:r>
            <a:r>
              <a:rPr lang="en-US" sz="1800" dirty="0" smtClean="0">
                <a:solidFill>
                  <a:schemeClr val="tx1"/>
                </a:solidFill>
              </a:rPr>
              <a:t>3 </a:t>
            </a:r>
            <a:r>
              <a:rPr lang="en-US" sz="1800" dirty="0">
                <a:solidFill>
                  <a:schemeClr val="tx1"/>
                </a:solidFill>
              </a:rPr>
              <a:t>&amp;&amp; !!(item % 2);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}));            //prints 4(element 5)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14864" y="4005406"/>
            <a:ext cx="8686800" cy="106695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Find the index of the leftmost odd number, that is after index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347864" y="6135489"/>
            <a:ext cx="6046440" cy="7225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Array#findIndex</a:t>
            </a:r>
            <a:r>
              <a:rPr kumimoji="0" lang="bg-BG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2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/>
          <a:lstStyle/>
          <a:p>
            <a:r>
              <a:rPr lang="en-US" b="1" u="sng" dirty="0" smtClean="0"/>
              <a:t>Other Array Methods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Array#sort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Array#fill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1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529390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Array#sort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[].sort(callback);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callback(obj1, obj2)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sorts</a:t>
            </a:r>
            <a:r>
              <a:rPr lang="bg-BG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items from the array, based on the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Support: 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 smtClean="0"/>
              <a:t>Other Array Methods:</a:t>
            </a:r>
            <a:br>
              <a:rPr lang="en-US" dirty="0" smtClean="0"/>
            </a:br>
            <a:r>
              <a:rPr lang="en-US" dirty="0" err="1" smtClean="0"/>
              <a:t>Array#sort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3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044702"/>
            <a:ext cx="8215222" cy="147732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var numbers = [5, 1, 2, 4, 6];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numbers.sort</a:t>
            </a:r>
            <a:r>
              <a:rPr lang="en-US" sz="1800" dirty="0">
                <a:solidFill>
                  <a:schemeClr val="tx1"/>
                </a:solidFill>
              </a:rPr>
              <a:t>(function(x, y)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y - x;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console.log(numbers);    </a:t>
            </a:r>
            <a:r>
              <a:rPr lang="bg-BG" sz="1800" dirty="0" smtClean="0">
                <a:solidFill>
                  <a:schemeClr val="tx1"/>
                </a:solidFill>
              </a:rPr>
              <a:t>         </a:t>
            </a:r>
            <a:r>
              <a:rPr lang="en-US" sz="1800" dirty="0" smtClean="0">
                <a:solidFill>
                  <a:schemeClr val="tx1"/>
                </a:solidFill>
              </a:rPr>
              <a:t>//[ </a:t>
            </a:r>
            <a:r>
              <a:rPr lang="en-US" sz="1800" dirty="0">
                <a:solidFill>
                  <a:schemeClr val="tx1"/>
                </a:solidFill>
              </a:rPr>
              <a:t>6, 5, 4, 2, 1 ]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43699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Sorts an array of numbers </a:t>
            </a:r>
            <a:r>
              <a:rPr lang="en-US" sz="2800" dirty="0">
                <a:solidFill>
                  <a:schemeClr val="tx1"/>
                </a:solidFill>
              </a:rPr>
              <a:t>descending 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Array#sort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161171"/>
            <a:ext cx="821522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people = [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('Peter', 13),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('John', 18),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createPerson</a:t>
            </a:r>
            <a:r>
              <a:rPr lang="en-US" sz="1800" dirty="0">
                <a:solidFill>
                  <a:schemeClr val="tx1"/>
                </a:solidFill>
              </a:rPr>
              <a:t>('Susan', 21)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];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people.sort</a:t>
            </a:r>
            <a:r>
              <a:rPr lang="en-US" sz="1800" dirty="0">
                <a:solidFill>
                  <a:schemeClr val="tx1"/>
                </a:solidFill>
              </a:rPr>
              <a:t>(function(p1, p2)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p1.name &gt; p2.name;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console.log(people</a:t>
            </a:r>
            <a:r>
              <a:rPr lang="en-US" sz="1800" dirty="0" smtClean="0">
                <a:solidFill>
                  <a:schemeClr val="tx1"/>
                </a:solidFill>
              </a:rPr>
              <a:t>);</a:t>
            </a:r>
            <a:r>
              <a:rPr lang="bg-BG" sz="1800" dirty="0" smtClean="0">
                <a:solidFill>
                  <a:schemeClr val="tx1"/>
                </a:solidFill>
              </a:rPr>
              <a:t>            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bg-BG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 smtClean="0">
                <a:solidFill>
                  <a:schemeClr val="tx1"/>
                </a:solidFill>
              </a:rPr>
              <a:t>John, Peter, Susan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591332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Sorts array of people by name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131840" y="6497960"/>
            <a:ext cx="5472608" cy="3600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Array#sort</a:t>
            </a:r>
            <a:r>
              <a:rPr kumimoji="0" lang="bg-BG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1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53430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Array#fill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[].fill(callback);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callback(value [, from [, to]])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fills an array with the given value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Almost nowhere, needs a </a:t>
            </a:r>
            <a:r>
              <a:rPr lang="en-US" sz="2800" dirty="0" smtClean="0">
                <a:solidFill>
                  <a:schemeClr val="tx1"/>
                </a:solidFill>
              </a:rPr>
              <a:t>polyfill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234482"/>
            <a:ext cx="8215222" cy="1477328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[],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count = 15;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arr</a:t>
            </a:r>
            <a:r>
              <a:rPr lang="en-US" sz="1800" dirty="0" smtClean="0">
                <a:solidFill>
                  <a:schemeClr val="tx1"/>
                </a:solidFill>
              </a:rPr>
              <a:t>[count – 1] = undefined;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arr.fill</a:t>
            </a:r>
            <a:r>
              <a:rPr lang="en-US" sz="1800" dirty="0" smtClean="0">
                <a:solidFill>
                  <a:schemeClr val="tx1"/>
                </a:solidFill>
              </a:rPr>
              <a:t>(1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24853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Fills an array with the number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Array#fill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385455"/>
            <a:ext cx="821522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 = [],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count = 5;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[count - 1] = undefined;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arr.fill</a:t>
            </a:r>
            <a:r>
              <a:rPr lang="en-US" sz="1800" dirty="0">
                <a:solidFill>
                  <a:schemeClr val="tx1"/>
                </a:solidFill>
              </a:rPr>
              <a:t>([1, 2, 3, 4, 5]);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</a:t>
            </a:r>
            <a:r>
              <a:rPr lang="en-US" sz="1800" dirty="0" err="1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815616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Create array of arrays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14203" y="4679705"/>
            <a:ext cx="28654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[ [ 1, 2, 3, 4, 5 ],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[ 1, 2, 3, 4, 5 ],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[ 1, 2, 3, 4, 5 ],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[ 1, 2, 3, 4, 5 ],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[ 1, 2, 3, 4, 5 ] ]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131840" y="6237312"/>
            <a:ext cx="5614392" cy="5064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Array#fill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7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Chaining Array Methods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write more functional code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1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66700"/>
            <a:ext cx="7086600" cy="838200"/>
          </a:xfrm>
        </p:spPr>
        <p:txBody>
          <a:bodyPr/>
          <a:lstStyle/>
          <a:p>
            <a:r>
              <a:rPr lang="en-US" dirty="0" smtClean="0"/>
              <a:t>What is Chaining?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8607"/>
            <a:ext cx="8686800" cy="443198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Chaining is a pattern for calling/invoking methods in functional programming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Each method returns an object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Another method can be called on this object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Etc…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implement chaining, follow the simple pattern: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If a method needs to return result -&gt; Ok, return it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Else return an object to enable chaining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3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451"/>
            <a:ext cx="8686800" cy="24314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Most of the array methods return a result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So they can be chained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Example: Fill an array with random digits, remove the even digits, return an array with the names of the remaining digits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1560" y="3068960"/>
            <a:ext cx="8077200" cy="341632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var n = 10</a:t>
            </a:r>
            <a:r>
              <a:rPr lang="en-US" sz="1800" dirty="0" smtClean="0">
                <a:solidFill>
                  <a:schemeClr val="tx1"/>
                </a:solidFill>
              </a:rPr>
              <a:t>, digits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[];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digits[n - 1] = undefined;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getRandomDigit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  <a:r>
              <a:rPr lang="en-US" sz="1800" dirty="0" smtClean="0">
                <a:solidFill>
                  <a:schemeClr val="tx1"/>
                </a:solidFill>
              </a:rPr>
              <a:t>{ return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Math.random</a:t>
            </a:r>
            <a:r>
              <a:rPr lang="en-US" sz="1800" dirty="0">
                <a:solidFill>
                  <a:schemeClr val="tx1"/>
                </a:solidFill>
              </a:rPr>
              <a:t>() * 10) | 0</a:t>
            </a:r>
            <a:r>
              <a:rPr lang="en-US" sz="1800" dirty="0" smtClean="0">
                <a:solidFill>
                  <a:schemeClr val="tx1"/>
                </a:solidFill>
              </a:rPr>
              <a:t>;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(item) </a:t>
            </a:r>
            <a:r>
              <a:rPr lang="en-US" sz="1800" dirty="0" smtClean="0">
                <a:solidFill>
                  <a:schemeClr val="tx1"/>
                </a:solidFill>
              </a:rPr>
              <a:t>{ return </a:t>
            </a:r>
            <a:r>
              <a:rPr lang="en-US" sz="1800" dirty="0">
                <a:solidFill>
                  <a:schemeClr val="tx1"/>
                </a:solidFill>
              </a:rPr>
              <a:t>!!(item % 2</a:t>
            </a:r>
            <a:r>
              <a:rPr lang="en-US" sz="1800" dirty="0" smtClean="0">
                <a:solidFill>
                  <a:schemeClr val="tx1"/>
                </a:solidFill>
              </a:rPr>
              <a:t>);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digitToDigitName</a:t>
            </a:r>
            <a:r>
              <a:rPr lang="en-US" sz="1800" dirty="0">
                <a:solidFill>
                  <a:schemeClr val="tx1"/>
                </a:solidFill>
              </a:rPr>
              <a:t>(digit) </a:t>
            </a: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return ['Zero', 'One', /* … */, 'Nine'][digit];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var </a:t>
            </a:r>
            <a:r>
              <a:rPr lang="en-US" sz="1800" dirty="0" err="1">
                <a:solidFill>
                  <a:schemeClr val="tx1"/>
                </a:solidFill>
              </a:rPr>
              <a:t>digitNames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digits.fill</a:t>
            </a:r>
            <a:r>
              <a:rPr lang="en-US" sz="1800" dirty="0">
                <a:solidFill>
                  <a:schemeClr val="tx1"/>
                </a:solidFill>
              </a:rPr>
              <a:t>(0)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.map(</a:t>
            </a:r>
            <a:r>
              <a:rPr lang="en-US" sz="1800" dirty="0" err="1">
                <a:solidFill>
                  <a:schemeClr val="tx1"/>
                </a:solidFill>
              </a:rPr>
              <a:t>getRandomDigit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.filter(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.map(</a:t>
            </a:r>
            <a:r>
              <a:rPr lang="en-US" sz="1800" dirty="0" err="1">
                <a:solidFill>
                  <a:schemeClr val="tx1"/>
                </a:solidFill>
              </a:rPr>
              <a:t>digitToDigitName</a:t>
            </a:r>
            <a:r>
              <a:rPr lang="en-US" sz="1800" dirty="0" smtClean="0">
                <a:solidFill>
                  <a:schemeClr val="tx1"/>
                </a:solidFill>
              </a:rPr>
              <a:t>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console.log(</a:t>
            </a:r>
            <a:r>
              <a:rPr lang="en-US" sz="1800" dirty="0" err="1">
                <a:solidFill>
                  <a:schemeClr val="tx1"/>
                </a:solidFill>
              </a:rPr>
              <a:t>digitNames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745051" y="4789649"/>
            <a:ext cx="394371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var </a:t>
            </a:r>
            <a:r>
              <a:rPr lang="en-US" sz="1600" dirty="0" err="1" smtClean="0">
                <a:solidFill>
                  <a:schemeClr val="tx1"/>
                </a:solidFill>
              </a:rPr>
              <a:t>digitNames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digits.fill</a:t>
            </a:r>
            <a:r>
              <a:rPr lang="en-US" sz="1600" dirty="0" smtClean="0">
                <a:solidFill>
                  <a:schemeClr val="tx1"/>
                </a:solidFill>
              </a:rPr>
              <a:t>(0)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.map(x =&gt; </a:t>
            </a:r>
            <a:r>
              <a:rPr lang="en-US" sz="1600" dirty="0" err="1" smtClean="0">
                <a:solidFill>
                  <a:schemeClr val="tx1"/>
                </a:solidFill>
              </a:rPr>
              <a:t>Math.random</a:t>
            </a:r>
            <a:r>
              <a:rPr lang="en-US" sz="1600" dirty="0" smtClean="0">
                <a:solidFill>
                  <a:schemeClr val="tx1"/>
                </a:solidFill>
              </a:rPr>
              <a:t>()*10 | 0)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.filter(x=&gt; !!(x%2))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.map(x=&gt; […][x]);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console.log(</a:t>
            </a:r>
            <a:r>
              <a:rPr lang="en-US" sz="1600" dirty="0" err="1" smtClean="0">
                <a:solidFill>
                  <a:schemeClr val="tx1"/>
                </a:solidFill>
              </a:rPr>
              <a:t>digitNames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618563" y="4922527"/>
            <a:ext cx="99203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In ES6: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275856" y="6423521"/>
            <a:ext cx="5686400" cy="4344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Chaining Array Methods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12140"/>
            <a:ext cx="8686800" cy="48885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Array#every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[].every(callback);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returns TRUE if ALL the elements of the array meet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Returns FALSE if ANY of the elements does not meet the criteria in callback()</a:t>
            </a:r>
            <a:endParaRPr lang="bg-BG" sz="26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smtClean="0"/>
              <a:t>Array#every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8189" y="2221886"/>
            <a:ext cx="8215222" cy="17851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isOdd</a:t>
            </a:r>
            <a:r>
              <a:rPr lang="en-US" dirty="0">
                <a:solidFill>
                  <a:schemeClr val="tx1"/>
                </a:solidFill>
              </a:rPr>
              <a:t>(number)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!!(number % 2);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console.log([1, 2, 3, 4].every(</a:t>
            </a:r>
            <a:r>
              <a:rPr lang="en-US" dirty="0" err="1">
                <a:solidFill>
                  <a:schemeClr val="tx1"/>
                </a:solidFill>
              </a:rPr>
              <a:t>isOdd</a:t>
            </a:r>
            <a:r>
              <a:rPr lang="en-US" dirty="0" smtClean="0">
                <a:solidFill>
                  <a:schemeClr val="tx1"/>
                </a:solidFill>
              </a:rPr>
              <a:t>));           //false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console.log([1, 3, 5, 7].every(</a:t>
            </a:r>
            <a:r>
              <a:rPr lang="en-US" dirty="0" err="1">
                <a:solidFill>
                  <a:schemeClr val="tx1"/>
                </a:solidFill>
              </a:rPr>
              <a:t>isOdd</a:t>
            </a:r>
            <a:r>
              <a:rPr lang="en-US" dirty="0" smtClean="0">
                <a:solidFill>
                  <a:schemeClr val="tx1"/>
                </a:solidFill>
              </a:rPr>
              <a:t>));           //true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47215"/>
            <a:ext cx="8686800" cy="11079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Check if all the numbers in the array are odd?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88189" y="4645731"/>
            <a:ext cx="821522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isGreaterThan18(number)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number &gt; 18;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</a:t>
            </a:r>
            <a:r>
              <a:rPr lang="en-US" dirty="0" smtClean="0">
                <a:solidFill>
                  <a:schemeClr val="tx1"/>
                </a:solidFill>
              </a:rPr>
              <a:t>([22</a:t>
            </a:r>
            <a:r>
              <a:rPr lang="en-US" dirty="0">
                <a:solidFill>
                  <a:schemeClr val="tx1"/>
                </a:solidFill>
              </a:rPr>
              <a:t>, 23].every(isGreaterThan18</a:t>
            </a:r>
            <a:r>
              <a:rPr lang="en-US" dirty="0" smtClean="0">
                <a:solidFill>
                  <a:schemeClr val="tx1"/>
                </a:solidFill>
              </a:rPr>
              <a:t>));     //true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</a:t>
            </a:r>
            <a:r>
              <a:rPr lang="en-US" dirty="0" smtClean="0">
                <a:solidFill>
                  <a:schemeClr val="tx1"/>
                </a:solidFill>
              </a:rPr>
              <a:t>([19</a:t>
            </a:r>
            <a:r>
              <a:rPr lang="en-US" dirty="0">
                <a:solidFill>
                  <a:schemeClr val="tx1"/>
                </a:solidFill>
              </a:rPr>
              <a:t>, 18].every(isGreaterThan18</a:t>
            </a:r>
            <a:r>
              <a:rPr lang="en-US" dirty="0" smtClean="0">
                <a:solidFill>
                  <a:schemeClr val="tx1"/>
                </a:solidFill>
              </a:rPr>
              <a:t>));     //false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4028540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</a:rPr>
              <a:t>Check if all the numbers are greater than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smtClean="0"/>
              <a:t>Array#every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745632" y="6309320"/>
            <a:ext cx="5398368" cy="7225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Array#every</a:t>
            </a:r>
            <a:r>
              <a:rPr kumimoji="0" lang="bg-BG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0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5110"/>
            <a:ext cx="8686800" cy="495007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Array#some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[].some(callback);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returns TRUE if ANY of the elements of the array meets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Returns FALSE if NONE of the elements meets the criteria in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err="1" smtClean="0"/>
              <a:t>Array#some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30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09745"/>
            <a:ext cx="8215222" cy="19389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isOdd</a:t>
            </a:r>
            <a:r>
              <a:rPr lang="en-US" dirty="0">
                <a:solidFill>
                  <a:schemeClr val="tx1"/>
                </a:solidFill>
              </a:rPr>
              <a:t>(number)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!!(number % 2);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console.log([1, 2, 3, 4</a:t>
            </a:r>
            <a:r>
              <a:rPr lang="en-US" dirty="0" smtClean="0">
                <a:solidFill>
                  <a:schemeClr val="tx1"/>
                </a:solidFill>
              </a:rPr>
              <a:t>].some(</a:t>
            </a:r>
            <a:r>
              <a:rPr lang="en-US" dirty="0" err="1" smtClean="0">
                <a:solidFill>
                  <a:schemeClr val="tx1"/>
                </a:solidFill>
              </a:rPr>
              <a:t>isOdd</a:t>
            </a:r>
            <a:r>
              <a:rPr lang="en-US" dirty="0" smtClean="0">
                <a:solidFill>
                  <a:schemeClr val="tx1"/>
                </a:solidFill>
              </a:rPr>
              <a:t>));            //true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console.log([1, 3, 5, 7].some(</a:t>
            </a:r>
            <a:r>
              <a:rPr lang="en-US" dirty="0" err="1" smtClean="0">
                <a:solidFill>
                  <a:schemeClr val="tx1"/>
                </a:solidFill>
              </a:rPr>
              <a:t>isOdd</a:t>
            </a:r>
            <a:r>
              <a:rPr lang="en-US" dirty="0" smtClean="0">
                <a:solidFill>
                  <a:schemeClr val="tx1"/>
                </a:solidFill>
              </a:rPr>
              <a:t>));            //true</a:t>
            </a:r>
          </a:p>
          <a:p>
            <a:r>
              <a:rPr lang="en-US" dirty="0">
                <a:solidFill>
                  <a:schemeClr val="tx1"/>
                </a:solidFill>
              </a:rPr>
              <a:t>console.log</a:t>
            </a:r>
            <a:r>
              <a:rPr lang="en-US" dirty="0" smtClean="0">
                <a:solidFill>
                  <a:schemeClr val="tx1"/>
                </a:solidFill>
              </a:rPr>
              <a:t>([</a:t>
            </a:r>
            <a:r>
              <a:rPr lang="en-US" dirty="0">
                <a:solidFill>
                  <a:schemeClr val="tx1"/>
                </a:solidFill>
              </a:rPr>
              <a:t>2, 4, 6, 8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>
                <a:solidFill>
                  <a:schemeClr val="tx1"/>
                </a:solidFill>
              </a:rPr>
              <a:t>some(</a:t>
            </a:r>
            <a:r>
              <a:rPr lang="en-US" dirty="0" err="1">
                <a:solidFill>
                  <a:schemeClr val="tx1"/>
                </a:solidFill>
              </a:rPr>
              <a:t>isOdd</a:t>
            </a:r>
            <a:r>
              <a:rPr lang="en-US" dirty="0">
                <a:solidFill>
                  <a:schemeClr val="tx1"/>
                </a:solidFill>
              </a:rPr>
              <a:t>)); </a:t>
            </a:r>
            <a:r>
              <a:rPr lang="en-US" dirty="0" smtClean="0">
                <a:solidFill>
                  <a:schemeClr val="tx1"/>
                </a:solidFill>
              </a:rPr>
              <a:t>           //false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47215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Check if there is at least one odd number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4389" y="4611227"/>
            <a:ext cx="821522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isGreaterThan18(number)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number &gt; 18;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console.log([22, 23</a:t>
            </a:r>
            <a:r>
              <a:rPr lang="en-US" dirty="0" smtClean="0">
                <a:solidFill>
                  <a:schemeClr val="tx1"/>
                </a:solidFill>
              </a:rPr>
              <a:t>].some(isGreaterThan18</a:t>
            </a:r>
            <a:r>
              <a:rPr lang="en-US" dirty="0">
                <a:solidFill>
                  <a:schemeClr val="tx1"/>
                </a:solidFill>
              </a:rPr>
              <a:t>));     //true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console.log([19, 18</a:t>
            </a:r>
            <a:r>
              <a:rPr lang="en-US" dirty="0" smtClean="0">
                <a:solidFill>
                  <a:schemeClr val="tx1"/>
                </a:solidFill>
              </a:rPr>
              <a:t>].some(isGreaterThan18</a:t>
            </a:r>
            <a:r>
              <a:rPr lang="en-US" dirty="0">
                <a:solidFill>
                  <a:schemeClr val="tx1"/>
                </a:solidFill>
              </a:rPr>
              <a:t>));     </a:t>
            </a:r>
            <a:r>
              <a:rPr lang="en-US" dirty="0" smtClean="0">
                <a:solidFill>
                  <a:schemeClr val="tx1"/>
                </a:solidFill>
              </a:rPr>
              <a:t>//true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console.log([17, 18].some(isGreaterThan18));     //false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4054418"/>
            <a:ext cx="8686800" cy="55207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Check if at least one number greater than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err="1" smtClean="0"/>
              <a:t>Array#some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2881536" y="6567537"/>
            <a:ext cx="6262464" cy="2904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Array#some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Array Methods for Transformation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Array#filter, </a:t>
            </a:r>
            <a:r>
              <a:rPr lang="en-US" b="1" dirty="0" err="1" smtClean="0">
                <a:solidFill>
                  <a:schemeClr val="tx1"/>
                </a:solidFill>
              </a:rPr>
              <a:t>Array#map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Array#reduce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4666"/>
            <a:ext cx="8686800" cy="45499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Array#filter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Signature: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[].filter(callback);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Callback: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Returns: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Behavior: extracts in a new array only the elements that meet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Returns empty array, if no element meets the criteria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Support: </a:t>
            </a:r>
            <a:r>
              <a:rPr lang="en-US" sz="2800" dirty="0" smtClean="0">
                <a:solidFill>
                  <a:schemeClr val="tx1"/>
                </a:solidFill>
              </a:rPr>
              <a:t>everywhere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44128" y="248794"/>
            <a:ext cx="7371272" cy="1118255"/>
          </a:xfrm>
        </p:spPr>
        <p:txBody>
          <a:bodyPr wrap="square"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 smtClean="0"/>
              <a:t>Transormation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err="1" smtClean="0"/>
              <a:t>Array#filter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2135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65470"/>
            <a:ext cx="8215222" cy="175432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(number)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!!(number % 2);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console.log([1, 2, 3, 4].filter(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));   //[1, 3]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console.log([1, 3, 5, 7].filter(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));   //[1, 3, 5, 7]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console.log([2, 4, 6, 8].filter(</a:t>
            </a:r>
            <a:r>
              <a:rPr lang="en-US" sz="1800" dirty="0" err="1">
                <a:solidFill>
                  <a:schemeClr val="tx1"/>
                </a:solidFill>
              </a:rPr>
              <a:t>isOdd</a:t>
            </a:r>
            <a:r>
              <a:rPr lang="en-US" sz="1800" dirty="0">
                <a:solidFill>
                  <a:schemeClr val="tx1"/>
                </a:solidFill>
              </a:rPr>
              <a:t>));   /</a:t>
            </a:r>
            <a:r>
              <a:rPr lang="bg-BG" sz="1800" dirty="0">
                <a:solidFill>
                  <a:schemeClr val="tx1"/>
                </a:solidFill>
              </a:rPr>
              <a:t>/</a:t>
            </a:r>
            <a:r>
              <a:rPr lang="en-US" sz="18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4467"/>
            <a:ext cx="8686800" cy="11182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Extract</a:t>
            </a:r>
            <a:r>
              <a:rPr lang="bg-BG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odd numbers from the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/>
              <a:t>Array#filter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503225"/>
            <a:ext cx="8215222" cy="2142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function </a:t>
            </a:r>
            <a:r>
              <a:rPr lang="en-US" sz="1800" dirty="0" err="1" smtClean="0">
                <a:solidFill>
                  <a:schemeClr val="tx1"/>
                </a:solidFill>
              </a:rPr>
              <a:t>InRange</a:t>
            </a:r>
            <a:r>
              <a:rPr lang="en-US" sz="1800" dirty="0" smtClean="0">
                <a:solidFill>
                  <a:schemeClr val="tx1"/>
                </a:solidFill>
              </a:rPr>
              <a:t>(min</a:t>
            </a:r>
            <a:r>
              <a:rPr lang="en-US" sz="1800" dirty="0">
                <a:solidFill>
                  <a:schemeClr val="tx1"/>
                </a:solidFill>
              </a:rPr>
              <a:t>, max)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return function(item)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return min &lt;= item &amp;&amp; item &lt;= max;</a:t>
            </a:r>
          </a:p>
          <a:p>
            <a:pPr>
              <a:lnSpc>
                <a:spcPct val="70000"/>
              </a:lnSpc>
            </a:pPr>
            <a:r>
              <a:rPr lang="en-US" sz="18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var numbers = [2, 3, 4, 5, 6, 7, 8</a:t>
            </a:r>
            <a:r>
              <a:rPr lang="en-US" sz="1800" dirty="0" smtClean="0">
                <a:solidFill>
                  <a:schemeClr val="tx1"/>
                </a:solidFill>
              </a:rPr>
              <a:t>];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numbers.filter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inRange</a:t>
            </a:r>
            <a:r>
              <a:rPr lang="en-US" sz="1800" dirty="0" smtClean="0">
                <a:solidFill>
                  <a:schemeClr val="tx1"/>
                </a:solidFill>
              </a:rPr>
              <a:t>(4</a:t>
            </a:r>
            <a:r>
              <a:rPr lang="en-US" sz="1800" dirty="0">
                <a:solidFill>
                  <a:schemeClr val="tx1"/>
                </a:solidFill>
              </a:rPr>
              <a:t>, 7</a:t>
            </a:r>
            <a:r>
              <a:rPr lang="en-US" sz="1800" dirty="0" smtClean="0">
                <a:solidFill>
                  <a:schemeClr val="tx1"/>
                </a:solidFill>
              </a:rPr>
              <a:t>)));       //[4, 5, 6, 7]</a:t>
            </a:r>
            <a:endParaRPr lang="bg-BG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console.log(</a:t>
            </a:r>
            <a:r>
              <a:rPr lang="en-US" sz="1800" dirty="0" err="1" smtClean="0">
                <a:solidFill>
                  <a:schemeClr val="tx1"/>
                </a:solidFill>
              </a:rPr>
              <a:t>numbers.filter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inRange</a:t>
            </a:r>
            <a:r>
              <a:rPr lang="en-US" sz="1800" dirty="0" smtClean="0">
                <a:solidFill>
                  <a:schemeClr val="tx1"/>
                </a:solidFill>
              </a:rPr>
              <a:t>(2, 4)</a:t>
            </a:r>
            <a:r>
              <a:rPr lang="bg-BG" sz="1800" dirty="0" smtClean="0">
                <a:solidFill>
                  <a:schemeClr val="tx1"/>
                </a:solidFill>
              </a:rPr>
              <a:t>));</a:t>
            </a:r>
            <a:r>
              <a:rPr lang="en-US" sz="1800" dirty="0" smtClean="0">
                <a:solidFill>
                  <a:schemeClr val="tx1"/>
                </a:solidFill>
              </a:rPr>
              <a:t>       </a:t>
            </a:r>
            <a:r>
              <a:rPr lang="bg-BG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 smtClean="0">
                <a:solidFill>
                  <a:schemeClr val="tx1"/>
                </a:solidFill>
              </a:rPr>
              <a:t>[2, 3, 4]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927758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Returns the numbers in a given range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635896" y="6495529"/>
            <a:ext cx="5326360" cy="3624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Array#filter</a:t>
            </a:r>
            <a:r>
              <a:rPr kumimoji="0" lang="bg-BG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9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2026</Words>
  <Application>Microsoft Office PowerPoint</Application>
  <PresentationFormat>Презентация на цял екран (4:3)</PresentationFormat>
  <Paragraphs>301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Office тема</vt:lpstr>
      <vt:lpstr>Table of Contents</vt:lpstr>
      <vt:lpstr>Array Methods for Conditions</vt:lpstr>
      <vt:lpstr>Array Methods for Conditions: Array#every</vt:lpstr>
      <vt:lpstr>Array Methods for Conditions: Array#every</vt:lpstr>
      <vt:lpstr>Array Methods for Conditions: Array#some</vt:lpstr>
      <vt:lpstr>Array Methods for Conditions: Array#some</vt:lpstr>
      <vt:lpstr>Array Methods for Transformation</vt:lpstr>
      <vt:lpstr>Array Methods for Transormation: Array#filter</vt:lpstr>
      <vt:lpstr>Array Methods for Transormation: Array#filter</vt:lpstr>
      <vt:lpstr>Array Methods for Transormation: Array#reduce</vt:lpstr>
      <vt:lpstr>Array Methods for Transormation: Array#reduce</vt:lpstr>
      <vt:lpstr>Array Methods for Transormation: Array#map</vt:lpstr>
      <vt:lpstr>Array Methods for Transormation: Array#map</vt:lpstr>
      <vt:lpstr>Array Methods for Iteration: Array#forEach</vt:lpstr>
      <vt:lpstr>Array Methods for Iteration: Array#forEach</vt:lpstr>
      <vt:lpstr>Array Methods for Searching</vt:lpstr>
      <vt:lpstr>Array Methods for Searching: Array#find</vt:lpstr>
      <vt:lpstr>Array Methods for Searching: Array#find</vt:lpstr>
      <vt:lpstr>Array Methods for Searching: Array#findIndex</vt:lpstr>
      <vt:lpstr>Array Methods for Searching: Array#findIndex</vt:lpstr>
      <vt:lpstr>Other Array Methods</vt:lpstr>
      <vt:lpstr>Other Array Methods: Array#sort</vt:lpstr>
      <vt:lpstr>Other Array Methods: Array#sort</vt:lpstr>
      <vt:lpstr>Other Array Methods: Array#fill</vt:lpstr>
      <vt:lpstr>Other Array Methods: Array#fill</vt:lpstr>
      <vt:lpstr>Chaining Array Methods</vt:lpstr>
      <vt:lpstr>What is Chaining?</vt:lpstr>
      <vt:lpstr>Chaining Array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Methods</dc:title>
  <dc:creator>Петя Костова</dc:creator>
  <cp:lastModifiedBy>Петя Костова</cp:lastModifiedBy>
  <cp:revision>38</cp:revision>
  <dcterms:created xsi:type="dcterms:W3CDTF">2015-06-03T21:45:14Z</dcterms:created>
  <dcterms:modified xsi:type="dcterms:W3CDTF">2015-06-04T00:29:05Z</dcterms:modified>
</cp:coreProperties>
</file>