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07" r:id="rId46"/>
    <p:sldId id="423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 varScale="1">
        <p:scale>
          <a:sx n="84" d="100"/>
          <a:sy n="84" d="100"/>
        </p:scale>
        <p:origin x="-126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BEBA8EAE-BF5A-486C-A8C5-ECC9F3942E4B}">
                <a14:imgProps xmlns:a14="http://schemas.microsoft.com/office/drawing/2010/main" xmlns="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read('input-tb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 = read('input-tb');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2" y="1828800"/>
            <a:ext cx="74898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2192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+=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!= m)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 += '*';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 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2" y="1677650"/>
            <a:ext cx="77041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7184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' </a:t>
            </a:r>
            <a:r>
              <a:rPr lang="nn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6993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'';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console.log('{0}{1}{2}{3}',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console.log('{0} {1} {2} {3} {4} {5}',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505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5072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console.log(arr[i])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xmlns="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89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read('input-tb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print('console-out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,result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9289</TotalTime>
  <Words>2040</Words>
  <Application>Microsoft Office PowerPoint</Application>
  <PresentationFormat>Презентация на цял екран (4:3)</PresentationFormat>
  <Paragraphs>358</Paragraphs>
  <Slides>46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Loops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Telerik Academy</dc:creator>
  <dc:description>C# Programming Fundamentals Course @ Telerik Academy
http://academy.telerik.com</dc:description>
  <cp:lastModifiedBy>PePsi</cp:lastModifiedBy>
  <cp:revision>929</cp:revision>
  <dcterms:created xsi:type="dcterms:W3CDTF">2007-12-08T16:03:35Z</dcterms:created>
  <dcterms:modified xsi:type="dcterms:W3CDTF">2016-06-24T09:43:53Z</dcterms:modified>
</cp:coreProperties>
</file>