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70" r:id="rId11"/>
    <p:sldId id="271" r:id="rId12"/>
    <p:sldId id="273" r:id="rId13"/>
    <p:sldId id="274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7" r:id="rId22"/>
    <p:sldId id="289" r:id="rId23"/>
    <p:sldId id="291" r:id="rId24"/>
    <p:sldId id="294" r:id="rId25"/>
    <p:sldId id="295" r:id="rId26"/>
    <p:sldId id="297" r:id="rId27"/>
    <p:sldId id="298" r:id="rId28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84" y="-95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7CBE-077A-47D9-A09B-579A89E350E2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77015-66BC-45CA-AA9F-8F01D4469118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9AFFF-BFC4-4FAD-934B-7F7D0D63861F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99774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54087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68760"/>
            <a:ext cx="5328592" cy="11430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406202" y="2276946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</a:t>
            </a:r>
            <a:r>
              <a:rPr lang="en-US" dirty="0" smtClean="0"/>
              <a:t>JavaScript</a:t>
            </a:r>
            <a:endParaRPr lang="en-US" dirty="0"/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continue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9552" y="0"/>
            <a:ext cx="8136904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Loops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11560" y="764704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Execute Blocks of Code Multiple Times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204864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611560" y="2924944"/>
            <a:ext cx="748982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15616" y="116632"/>
            <a:ext cx="6480175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Using   do</a:t>
            </a:r>
            <a:r>
              <a:rPr kumimoji="0" lang="bg-BG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{ </a:t>
            </a:r>
            <a:r>
              <a:rPr kumimoji="0" lang="bg-BG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…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}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while</a:t>
            </a:r>
            <a:r>
              <a:rPr kumimoji="0" lang="bg-BG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(</a:t>
            </a:r>
            <a:r>
              <a:rPr kumimoji="0" lang="bg-BG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…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)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Loop</a:t>
            </a:r>
            <a:endParaRPr kumimoji="0" lang="bg-BG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2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5002"/>
            <a:ext cx="79248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2317790"/>
            <a:ext cx="777716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+ '*'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print('output-tb',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factStr); 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39552" y="116632"/>
            <a:ext cx="8352928" cy="820688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do</a:t>
            </a:r>
            <a:r>
              <a:rPr kumimoji="0" lang="bg-BG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{ </a:t>
            </a:r>
            <a:r>
              <a:rPr kumimoji="0" lang="bg-BG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…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} while</a:t>
            </a:r>
            <a:r>
              <a:rPr kumimoji="0" lang="bg-BG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(</a:t>
            </a:r>
            <a:r>
              <a:rPr kumimoji="0" lang="bg-BG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…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) Examplesx</a:t>
            </a:r>
            <a:endParaRPr kumimoji="0" lang="bg-BG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n;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number;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+= number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!= m)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productStr += '*';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&lt;= m);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product;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print('output-tb', productStr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76056" y="6380584"/>
            <a:ext cx="4359771" cy="477416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do-while Loop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Live Demo</a:t>
            </a:r>
            <a:endParaRPr kumimoji="0" lang="en-US" sz="18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Loops</a:t>
            </a:r>
            <a:endParaRPr lang="bg-BG" b="1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expression that is evaluated to boolean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2168604"/>
            <a:ext cx="74898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 {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38350" y="1779759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752600"/>
            <a:ext cx="756285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...; ...) {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90575" y="1600200"/>
            <a:ext cx="75628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...) {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40313" y="1600200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77000" y="167765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/>
              <a:t>after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2" y="1677650"/>
            <a:ext cx="77041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 {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5238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2168604"/>
            <a:ext cx="77184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 + ' </a:t>
            </a:r>
            <a:r>
              <a:rPr lang="nn-NO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6993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321004"/>
            <a:ext cx="77946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i=1, sum=1; i&lt;=128; i=i*2, sum+=i)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console.log('i=' + i + ', sum=' +sum);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560" y="4293096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3657600"/>
            <a:ext cx="8191500" cy="6096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0" lang="en-US" dirty="0"/>
              <a:t>A loop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infinite </a:t>
            </a:r>
            <a:r>
              <a:rPr lang="en-US" dirty="0" smtClean="0"/>
              <a:t>loops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62542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2600742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i=0; i&lt;m; i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console.log(result);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91880" y="5589240"/>
            <a:ext cx="4609008" cy="466399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Calculating N^M  -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567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What Is Nested Loop?</a:t>
            </a:r>
            <a:endParaRPr lang="bg-BG" sz="36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2564904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65994" y="4414738"/>
            <a:ext cx="756126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 {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 {		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3688" y="897887"/>
            <a:ext cx="54848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99592" y="188640"/>
            <a:ext cx="7345362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Nested Loops</a:t>
            </a:r>
            <a:endParaRPr kumimoji="0" lang="bg-BG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en-US" dirty="0"/>
              <a:t>Triangle – Example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81000" y="3733800"/>
            <a:ext cx="83820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resultStr = '';   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for(var row = 1; row &lt;= n; row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for(var column = 1; column &lt;= row; column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resultStr += column +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resultStr +=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'\n';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console.log(resultStr);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9592" y="0"/>
            <a:ext cx="7345362" cy="736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Nested Loops - Examples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3968" y="5877272"/>
            <a:ext cx="4464992" cy="428299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Triangle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noProof="1"/>
              <a:t>Primes[N, M]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496300" cy="577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571685"/>
            <a:ext cx="7634287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= n; number &lt;= m; number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isPrime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&lt;= maxDivider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0){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(isPrime)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' ';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63888" y="6237312"/>
            <a:ext cx="4825032" cy="388764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Primes in Range [n, m]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323528" y="2636912"/>
            <a:ext cx="7561263" cy="29649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a =1 ; a &lt;= 9; a++)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b = 0; b &lt;= 9; b++)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(var c = 0; c &lt;= 9; c++)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(var d = 0; d &lt;= 9; d++)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console.log('{0}{1}{2}{3}',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6119812" y="2204864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539552" y="3212976"/>
            <a:ext cx="83534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i1, i2, i3, i4, i5, i6;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console.log('{0} {1} {2} {3} {4} {5}',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		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092280" y="1916832"/>
            <a:ext cx="1769640" cy="2532781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US" b="1" dirty="0"/>
              <a:t>for-in Loop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0952" y="2729954"/>
            <a:ext cx="8686800" cy="306132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for-in loop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iterates over the properties of an object</a:t>
            </a:r>
          </a:p>
          <a:p>
            <a:pPr lvl="1"/>
            <a:r>
              <a:rPr lang="en-US" dirty="0" smtClean="0"/>
              <a:t>When the object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nodeList</a:t>
            </a:r>
            <a:r>
              <a:rPr lang="en-US" dirty="0" smtClean="0"/>
              <a:t>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liveNodeList</a:t>
            </a:r>
            <a:r>
              <a:rPr lang="en-US" dirty="0" smtClean="0"/>
              <a:t> for-in iterates over their elements</a:t>
            </a:r>
          </a:p>
          <a:p>
            <a:pPr lvl="1"/>
            <a:r>
              <a:rPr lang="en-US" dirty="0" smtClean="0"/>
              <a:t>When the object is not an array, for-in iterates over its properties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5536" y="1556792"/>
            <a:ext cx="8424936" cy="69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Iterating over the properties of object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6943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for-in Loop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69184"/>
            <a:ext cx="8686800" cy="2819400"/>
          </a:xfrm>
        </p:spPr>
        <p:txBody>
          <a:bodyPr/>
          <a:lstStyle/>
          <a:p>
            <a:r>
              <a:rPr lang="en-US" dirty="0" smtClean="0"/>
              <a:t>Iterating over the elements of an array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Iterating over the properties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9575" y="4312384"/>
            <a:ext cx="8505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prop in document){ console.log(document[prop])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//http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://localhost:64765/xxx%20for-in-loop.html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evaluate() { [native code] 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8159" y="2331184"/>
            <a:ext cx="850724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 2, 3, 4, 5, 6];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index in arr) { console.log(arr[i])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//1, 2, 3, 4, 5, 6</a:t>
            </a:r>
          </a:p>
        </p:txBody>
      </p:sp>
      <p:sp>
        <p:nvSpPr>
          <p:cNvPr id="8" name="Title 8"/>
          <p:cNvSpPr txBox="1">
            <a:spLocks/>
          </p:cNvSpPr>
          <p:nvPr/>
        </p:nvSpPr>
        <p:spPr>
          <a:xfrm>
            <a:off x="3275856" y="6021288"/>
            <a:ext cx="5182344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for-in Loop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00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/>
              <a:t>How To Use While Loop?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</a:t>
            </a:r>
            <a:r>
              <a:rPr lang="en-US" dirty="0"/>
              <a:t>called loop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not necessary true or false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evaluated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5, </a:t>
            </a:r>
            <a:r>
              <a:rPr lang="en-US" dirty="0" smtClean="0"/>
              <a:t>"non-empty", etc.. </a:t>
            </a:r>
            <a:r>
              <a:rPr lang="en-US" dirty="0"/>
              <a:t>are evaluated as true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/>
              <a:t>0, "", null are evaluated as false</a:t>
            </a:r>
            <a:endParaRPr lang="en-US" sz="3200" dirty="0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495961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2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95400"/>
            <a:ext cx="79216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= 0;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console.log('Number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counter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C:\Users\dminkov\Desktop\while-loop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204" r="37806" b="34341"/>
          <a:stretch/>
        </p:blipFill>
        <p:spPr bwMode="auto">
          <a:xfrm>
            <a:off x="2377758" y="3352800"/>
            <a:ext cx="4388484" cy="2710219"/>
          </a:xfrm>
          <a:prstGeom prst="roundRect">
            <a:avLst>
              <a:gd name="adj" fmla="val 5589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836712"/>
            <a:ext cx="8229600" cy="1143000"/>
          </a:xfrm>
        </p:spPr>
        <p:txBody>
          <a:bodyPr/>
          <a:lstStyle/>
          <a:p>
            <a:r>
              <a:rPr lang="en-US" dirty="0"/>
              <a:t>Sum 1..N – Example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406202" y="1614586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768152" y="2771874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nStr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read('input-tb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parseInt(nStr);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1';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'+'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sum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print('console-out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,result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1187624" y="116632"/>
            <a:ext cx="6480175" cy="736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while(…) Examples</a:t>
            </a:r>
            <a:endParaRPr kumimoji="0" lang="bg-BG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19748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2081748"/>
            <a:ext cx="80645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numberStr = read('input-tb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&amp;&amp; (divider &lt;= maxDivider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prime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        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divider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,prime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3968" y="6021288"/>
            <a:ext cx="4344144" cy="337592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While Loop – Live Demo</a:t>
            </a:r>
            <a:endParaRPr kumimoji="0" lang="bg-BG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numberStr = read('input-tb');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1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+ '*'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print('output-tb',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factStr);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19872" y="6021288"/>
            <a:ext cx="5216624" cy="38174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Calculating Factorial – Live Demo</a:t>
            </a:r>
            <a:endParaRPr kumimoji="0" lang="bg-BG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1584</Words>
  <Application>Microsoft Office PowerPoint</Application>
  <PresentationFormat>Презентация на цял екран (4:3)</PresentationFormat>
  <Paragraphs>285</Paragraphs>
  <Slides>27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28" baseType="lpstr">
      <vt:lpstr>Office тема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Sum 1..N – Example</vt:lpstr>
      <vt:lpstr>Prime Number – Example</vt:lpstr>
      <vt:lpstr>Using break Operator</vt:lpstr>
      <vt:lpstr>Слайд 10</vt:lpstr>
      <vt:lpstr>Do-While Statement</vt:lpstr>
      <vt:lpstr>Factorial – Example</vt:lpstr>
      <vt:lpstr>Product[N..M] – Example</vt:lpstr>
      <vt:lpstr>For Loops</vt:lpstr>
      <vt:lpstr>The Initialization Expression</vt:lpstr>
      <vt:lpstr>The Test Expression</vt:lpstr>
      <vt:lpstr>The Update Expression</vt:lpstr>
      <vt:lpstr>Simple for Loop – Example</vt:lpstr>
      <vt:lpstr>Complex for Loop – Example</vt:lpstr>
      <vt:lpstr>N^M – Example</vt:lpstr>
      <vt:lpstr>What Is Nested Loop?</vt:lpstr>
      <vt:lpstr>Triangle – Example</vt:lpstr>
      <vt:lpstr>Primes[N, M] – Example</vt:lpstr>
      <vt:lpstr>Nested Loops – Examples</vt:lpstr>
      <vt:lpstr>Nested Loops – Examples</vt:lpstr>
      <vt:lpstr>for-in Loop</vt:lpstr>
      <vt:lpstr>for-in Loop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Петя Костова</dc:creator>
  <cp:lastModifiedBy>PePsi</cp:lastModifiedBy>
  <cp:revision>45</cp:revision>
  <dcterms:created xsi:type="dcterms:W3CDTF">2015-05-22T10:47:28Z</dcterms:created>
  <dcterms:modified xsi:type="dcterms:W3CDTF">2016-06-24T09:43:56Z</dcterms:modified>
</cp:coreProperties>
</file>