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75" r:id="rId4"/>
    <p:sldId id="263" r:id="rId5"/>
    <p:sldId id="265" r:id="rId6"/>
    <p:sldId id="268" r:id="rId7"/>
    <p:sldId id="270" r:id="rId8"/>
    <p:sldId id="276" r:id="rId9"/>
    <p:sldId id="277" r:id="rId10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C1F7-D4D4-4273-BB57-C07A541243A2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5F5AE-3BF1-4D1F-AF8E-2D521FB03078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A3EE6-D7E6-416F-9064-D6F5A892EC41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FF32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8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2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55576" y="2852936"/>
            <a:ext cx="4613275" cy="31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B5DBE5"/>
              </a:buClr>
              <a:buSzPct val="70312"/>
              <a:buFont typeface="Wingdings 2"/>
              <a:buChar char=""/>
              <a:tabLst>
                <a:tab pos="294640" algn="l"/>
              </a:tabLst>
            </a:pPr>
            <a:r>
              <a:rPr sz="3200" b="1" dirty="0">
                <a:latin typeface="Corbel"/>
                <a:cs typeface="Corbel"/>
              </a:rPr>
              <a:t>jQuery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Plugins</a:t>
            </a:r>
            <a:endParaRPr sz="3200" dirty="0">
              <a:latin typeface="Corbel"/>
              <a:cs typeface="Corbel"/>
            </a:endParaRPr>
          </a:p>
          <a:p>
            <a:pPr marL="643255" lvl="1" indent="-272415">
              <a:lnSpc>
                <a:spcPct val="100000"/>
              </a:lnSpc>
              <a:spcBef>
                <a:spcPts val="1400"/>
              </a:spcBef>
              <a:buClr>
                <a:srgbClr val="8ED600"/>
              </a:buClr>
              <a:buFont typeface="Wingdings 2"/>
              <a:buChar char=""/>
              <a:tabLst>
                <a:tab pos="643890" algn="l"/>
              </a:tabLst>
            </a:pPr>
            <a:r>
              <a:rPr sz="3000" b="1" spc="-15" dirty="0">
                <a:latin typeface="Corbel"/>
                <a:cs typeface="Corbel"/>
              </a:rPr>
              <a:t>jQuer</a:t>
            </a:r>
            <a:r>
              <a:rPr sz="3000" b="1" spc="-35" dirty="0">
                <a:latin typeface="Corbel"/>
                <a:cs typeface="Corbel"/>
              </a:rPr>
              <a:t>y</a:t>
            </a:r>
            <a:r>
              <a:rPr sz="3000" b="1" spc="-5" dirty="0">
                <a:latin typeface="Corbel"/>
                <a:cs typeface="Corbel"/>
              </a:rPr>
              <a:t>UI</a:t>
            </a:r>
            <a:endParaRPr sz="3000" dirty="0">
              <a:latin typeface="Corbel"/>
              <a:cs typeface="Corbel"/>
            </a:endParaRPr>
          </a:p>
          <a:p>
            <a:pPr marL="294640" indent="-281940">
              <a:lnSpc>
                <a:spcPct val="100000"/>
              </a:lnSpc>
              <a:spcBef>
                <a:spcPts val="1370"/>
              </a:spcBef>
              <a:buClr>
                <a:srgbClr val="B5DBE5"/>
              </a:buClr>
              <a:buSzPct val="70312"/>
              <a:buFont typeface="Wingdings 2"/>
              <a:buChar char=""/>
              <a:tabLst>
                <a:tab pos="294640" algn="l"/>
              </a:tabLst>
            </a:pPr>
            <a:r>
              <a:rPr sz="3200" b="1" spc="-5" dirty="0">
                <a:latin typeface="Corbel"/>
                <a:cs typeface="Corbel"/>
              </a:rPr>
              <a:t>Cre</a:t>
            </a:r>
            <a:r>
              <a:rPr sz="3200" b="1" spc="-10" dirty="0">
                <a:latin typeface="Corbel"/>
                <a:cs typeface="Corbel"/>
              </a:rPr>
              <a:t>a</a:t>
            </a:r>
            <a:r>
              <a:rPr sz="3200" b="1" spc="-5" dirty="0">
                <a:latin typeface="Corbel"/>
                <a:cs typeface="Corbel"/>
              </a:rPr>
              <a:t>t</a:t>
            </a:r>
            <a:r>
              <a:rPr sz="3200" b="1" spc="-10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ng</a:t>
            </a:r>
            <a:r>
              <a:rPr sz="3200" b="1" spc="-254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Custo</a:t>
            </a:r>
            <a:r>
              <a:rPr sz="3200" b="1" dirty="0">
                <a:latin typeface="Corbel"/>
                <a:cs typeface="Corbel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P</a:t>
            </a:r>
            <a:r>
              <a:rPr sz="3200" b="1" spc="-15" dirty="0">
                <a:latin typeface="Corbel"/>
                <a:cs typeface="Corbel"/>
              </a:rPr>
              <a:t>l</a:t>
            </a:r>
            <a:r>
              <a:rPr sz="3200" b="1" dirty="0">
                <a:latin typeface="Corbel"/>
                <a:cs typeface="Corbel"/>
              </a:rPr>
              <a:t>ugins</a:t>
            </a:r>
            <a:endParaRPr sz="3200" dirty="0">
              <a:latin typeface="Corbel"/>
              <a:cs typeface="Corbel"/>
            </a:endParaRPr>
          </a:p>
          <a:p>
            <a:pPr marL="294640" indent="-281940">
              <a:lnSpc>
                <a:spcPct val="100000"/>
              </a:lnSpc>
              <a:spcBef>
                <a:spcPts val="1395"/>
              </a:spcBef>
              <a:buClr>
                <a:srgbClr val="B5DBE5"/>
              </a:buClr>
              <a:buSzPct val="70312"/>
              <a:buFont typeface="Wingdings 2"/>
              <a:buChar char=""/>
              <a:tabLst>
                <a:tab pos="294640" algn="l"/>
              </a:tabLst>
            </a:pPr>
            <a:r>
              <a:rPr sz="3200" b="1" dirty="0">
                <a:latin typeface="Corbel"/>
                <a:cs typeface="Corbel"/>
              </a:rPr>
              <a:t>I</a:t>
            </a:r>
            <a:r>
              <a:rPr sz="3200" b="1" spc="5" dirty="0">
                <a:latin typeface="Corbel"/>
                <a:cs typeface="Corbel"/>
              </a:rPr>
              <a:t>m</a:t>
            </a:r>
            <a:r>
              <a:rPr sz="3200" b="1" dirty="0">
                <a:latin typeface="Corbel"/>
                <a:cs typeface="Corbel"/>
              </a:rPr>
              <a:t>plementing</a:t>
            </a:r>
            <a:r>
              <a:rPr sz="3200" b="1" spc="-1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cha</a:t>
            </a:r>
            <a:r>
              <a:rPr sz="3200" b="1" spc="-15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ni</a:t>
            </a:r>
            <a:r>
              <a:rPr sz="3200" b="1" spc="-10" dirty="0">
                <a:latin typeface="Corbel"/>
                <a:cs typeface="Corbel"/>
              </a:rPr>
              <a:t>n</a:t>
            </a:r>
            <a:r>
              <a:rPr sz="3200" b="1" dirty="0">
                <a:latin typeface="Corbel"/>
                <a:cs typeface="Corbel"/>
              </a:rPr>
              <a:t>g</a:t>
            </a:r>
            <a:endParaRPr sz="3200" dirty="0">
              <a:latin typeface="Corbel"/>
              <a:cs typeface="Corbel"/>
            </a:endParaRPr>
          </a:p>
          <a:p>
            <a:pPr marL="294640" indent="-281940">
              <a:lnSpc>
                <a:spcPct val="100000"/>
              </a:lnSpc>
              <a:spcBef>
                <a:spcPts val="1390"/>
              </a:spcBef>
              <a:buClr>
                <a:srgbClr val="B5DBE5"/>
              </a:buClr>
              <a:buSzPct val="70312"/>
              <a:buFont typeface="Wingdings 2"/>
              <a:buChar char=""/>
              <a:tabLst>
                <a:tab pos="294640" algn="l"/>
              </a:tabLst>
            </a:pPr>
            <a:r>
              <a:rPr sz="3200" b="1" dirty="0">
                <a:latin typeface="Corbel"/>
                <a:cs typeface="Corbel"/>
              </a:rPr>
              <a:t>P</a:t>
            </a:r>
            <a:r>
              <a:rPr sz="3200" b="1" spc="-15" dirty="0">
                <a:latin typeface="Corbel"/>
                <a:cs typeface="Corbel"/>
              </a:rPr>
              <a:t>l</a:t>
            </a:r>
            <a:r>
              <a:rPr sz="3200" b="1" dirty="0">
                <a:latin typeface="Corbel"/>
                <a:cs typeface="Corbel"/>
              </a:rPr>
              <a:t>ugins</a:t>
            </a:r>
            <a:r>
              <a:rPr sz="3200" b="1" spc="-2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Opt</a:t>
            </a:r>
            <a:r>
              <a:rPr sz="3200" b="1" spc="-10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ons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16" name="Заглавие 15"/>
          <p:cNvSpPr>
            <a:spLocks noGrp="1"/>
          </p:cNvSpPr>
          <p:nvPr>
            <p:ph type="title"/>
          </p:nvPr>
        </p:nvSpPr>
        <p:spPr>
          <a:xfrm>
            <a:off x="827584" y="19168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Table of Contents</a:t>
            </a:r>
            <a:endParaRPr lang="bg-BG" sz="3600" b="1" dirty="0"/>
          </a:p>
        </p:txBody>
      </p:sp>
      <p:sp>
        <p:nvSpPr>
          <p:cNvPr id="17" name="object 6"/>
          <p:cNvSpPr txBox="1"/>
          <p:nvPr/>
        </p:nvSpPr>
        <p:spPr>
          <a:xfrm>
            <a:off x="2555776" y="116632"/>
            <a:ext cx="43605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0" dirty="0">
                <a:latin typeface="Corbel"/>
                <a:cs typeface="Corbel"/>
              </a:rPr>
              <a:t>jQuery</a:t>
            </a:r>
            <a:r>
              <a:rPr sz="5400" b="1" spc="-250" dirty="0">
                <a:latin typeface="Times New Roman"/>
                <a:cs typeface="Times New Roman"/>
              </a:rPr>
              <a:t> </a:t>
            </a:r>
            <a:r>
              <a:rPr sz="5400" b="1" spc="-50" dirty="0">
                <a:latin typeface="Corbel"/>
                <a:cs typeface="Corbel"/>
              </a:rPr>
              <a:t>P</a:t>
            </a:r>
            <a:r>
              <a:rPr sz="5400" b="1" spc="-30" dirty="0">
                <a:latin typeface="Corbel"/>
                <a:cs typeface="Corbel"/>
              </a:rPr>
              <a:t>lugins</a:t>
            </a:r>
            <a:endParaRPr sz="5400" dirty="0">
              <a:latin typeface="Corbel"/>
              <a:cs typeface="Corbel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827584" y="1052736"/>
            <a:ext cx="770485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Corbel"/>
                <a:cs typeface="Corbel"/>
              </a:rPr>
              <a:t>Expanding</a:t>
            </a:r>
            <a:r>
              <a:rPr sz="3600" b="1" spc="-125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Corbel"/>
                <a:cs typeface="Corbel"/>
              </a:rPr>
              <a:t>th</a:t>
            </a:r>
            <a:r>
              <a:rPr sz="3600" b="1" spc="-15" dirty="0">
                <a:latin typeface="Corbel"/>
                <a:cs typeface="Corbel"/>
              </a:rPr>
              <a:t>e</a:t>
            </a:r>
            <a:r>
              <a:rPr sz="3600" b="1" spc="-125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Corbel"/>
                <a:cs typeface="Corbel"/>
              </a:rPr>
              <a:t>fu</a:t>
            </a:r>
            <a:r>
              <a:rPr sz="3600" b="1" spc="-30" dirty="0">
                <a:latin typeface="Corbel"/>
                <a:cs typeface="Corbel"/>
              </a:rPr>
              <a:t>n</a:t>
            </a:r>
            <a:r>
              <a:rPr sz="3600" b="1" spc="-15" dirty="0">
                <a:latin typeface="Corbel"/>
                <a:cs typeface="Corbel"/>
              </a:rPr>
              <a:t>ctionality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orbel"/>
                <a:cs typeface="Corbel"/>
              </a:rPr>
              <a:t>of</a:t>
            </a:r>
            <a:r>
              <a:rPr sz="3600" b="1" spc="-130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orbel"/>
                <a:cs typeface="Corbel"/>
              </a:rPr>
              <a:t>jQue</a:t>
            </a:r>
            <a:r>
              <a:rPr sz="3600" b="1" spc="-25" dirty="0">
                <a:latin typeface="Corbel"/>
                <a:cs typeface="Corbel"/>
              </a:rPr>
              <a:t>r</a:t>
            </a:r>
            <a:r>
              <a:rPr sz="3600" b="1" spc="-15" dirty="0">
                <a:latin typeface="Corbel"/>
                <a:cs typeface="Corbel"/>
              </a:rPr>
              <a:t>y</a:t>
            </a:r>
            <a:endParaRPr sz="3600" dirty="0">
              <a:latin typeface="Corbel"/>
              <a:cs typeface="Corbe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9712" y="-171400"/>
            <a:ext cx="4824983" cy="138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1"/>
          <p:cNvSpPr txBox="1"/>
          <p:nvPr/>
        </p:nvSpPr>
        <p:spPr>
          <a:xfrm>
            <a:off x="395536" y="1556792"/>
            <a:ext cx="8310880" cy="3504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marR="678180" indent="-281940">
              <a:lnSpc>
                <a:spcPct val="105000"/>
              </a:lnSpc>
              <a:buClr>
                <a:srgbClr val="B5DBE5"/>
              </a:buClr>
              <a:buSzPct val="70312"/>
              <a:buFont typeface="Wingdings 2"/>
              <a:buChar char=""/>
              <a:tabLst>
                <a:tab pos="294640" algn="l"/>
              </a:tabLst>
            </a:pPr>
            <a:r>
              <a:rPr sz="3200" b="1" dirty="0">
                <a:latin typeface="Corbel"/>
                <a:cs typeface="Corbel"/>
              </a:rPr>
              <a:t>A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orbel"/>
                <a:cs typeface="Corbel"/>
              </a:rPr>
              <a:t>P</a:t>
            </a:r>
            <a:r>
              <a:rPr sz="3200" b="1" spc="-5" dirty="0">
                <a:latin typeface="Corbel"/>
                <a:cs typeface="Corbel"/>
              </a:rPr>
              <a:t>lugi</a:t>
            </a:r>
            <a:r>
              <a:rPr sz="3200" b="1" dirty="0">
                <a:latin typeface="Corbel"/>
                <a:cs typeface="Corbel"/>
              </a:rPr>
              <a:t>n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is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just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a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metho</a:t>
            </a:r>
            <a:r>
              <a:rPr sz="3200" b="1" dirty="0">
                <a:latin typeface="Corbel"/>
                <a:cs typeface="Corbel"/>
              </a:rPr>
              <a:t>d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th</a:t>
            </a:r>
            <a:r>
              <a:rPr sz="3200" b="1" spc="-15" dirty="0">
                <a:latin typeface="Corbel"/>
                <a:cs typeface="Corbel"/>
              </a:rPr>
              <a:t>a</a:t>
            </a:r>
            <a:r>
              <a:rPr sz="3200" b="1" dirty="0">
                <a:latin typeface="Corbel"/>
                <a:cs typeface="Corbel"/>
              </a:rPr>
              <a:t>t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extends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Corbel"/>
                <a:cs typeface="Corbel"/>
              </a:rPr>
              <a:t>t</a:t>
            </a:r>
            <a:r>
              <a:rPr sz="3200" b="1" dirty="0">
                <a:latin typeface="Corbel"/>
                <a:cs typeface="Corbel"/>
              </a:rPr>
              <a:t>he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jQuery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5" dirty="0">
                <a:latin typeface="Corbel"/>
                <a:cs typeface="Corbel"/>
              </a:rPr>
              <a:t>b</a:t>
            </a:r>
            <a:r>
              <a:rPr sz="3200" b="1" dirty="0">
                <a:latin typeface="Corbel"/>
                <a:cs typeface="Corbel"/>
              </a:rPr>
              <a:t>jects</a:t>
            </a:r>
            <a:r>
              <a:rPr sz="3200" b="1" spc="-1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prototype</a:t>
            </a:r>
            <a:endParaRPr sz="3200" dirty="0">
              <a:latin typeface="Corbel"/>
              <a:cs typeface="Corbel"/>
            </a:endParaRPr>
          </a:p>
          <a:p>
            <a:pPr marL="643890" lvl="1" indent="-273050">
              <a:lnSpc>
                <a:spcPct val="100000"/>
              </a:lnSpc>
              <a:spcBef>
                <a:spcPts val="1400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dirty="0">
                <a:latin typeface="Corbel"/>
                <a:cs typeface="Corbel"/>
              </a:rPr>
              <a:t>Enabling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orbel"/>
                <a:cs typeface="Corbel"/>
              </a:rPr>
              <a:t>all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orbel"/>
                <a:cs typeface="Corbel"/>
              </a:rPr>
              <a:t>jQue</a:t>
            </a:r>
            <a:r>
              <a:rPr sz="3000" b="1" spc="-20" dirty="0">
                <a:latin typeface="Corbel"/>
                <a:cs typeface="Corbel"/>
              </a:rPr>
              <a:t>r</a:t>
            </a:r>
            <a:r>
              <a:rPr sz="3000" b="1" dirty="0">
                <a:latin typeface="Corbel"/>
                <a:cs typeface="Corbel"/>
              </a:rPr>
              <a:t>y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orbel"/>
                <a:cs typeface="Corbel"/>
              </a:rPr>
              <a:t>o</a:t>
            </a:r>
            <a:r>
              <a:rPr sz="3000" b="1" spc="-5" dirty="0">
                <a:latin typeface="Corbel"/>
                <a:cs typeface="Corbel"/>
              </a:rPr>
              <a:t>bje</a:t>
            </a:r>
            <a:r>
              <a:rPr sz="3000" b="1" spc="-10" dirty="0">
                <a:latin typeface="Corbel"/>
                <a:cs typeface="Corbel"/>
              </a:rPr>
              <a:t>c</a:t>
            </a:r>
            <a:r>
              <a:rPr sz="3000" b="1" spc="-5" dirty="0">
                <a:latin typeface="Corbel"/>
                <a:cs typeface="Corbel"/>
              </a:rPr>
              <a:t>t</a:t>
            </a:r>
            <a:r>
              <a:rPr sz="3000" b="1" dirty="0">
                <a:latin typeface="Corbel"/>
                <a:cs typeface="Corbel"/>
              </a:rPr>
              <a:t>s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t</a:t>
            </a:r>
            <a:r>
              <a:rPr sz="3000" b="1" dirty="0">
                <a:latin typeface="Corbel"/>
                <a:cs typeface="Corbel"/>
              </a:rPr>
              <a:t>o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orbel"/>
                <a:cs typeface="Corbel"/>
              </a:rPr>
              <a:t>use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thi</a:t>
            </a:r>
            <a:r>
              <a:rPr sz="3000" b="1" dirty="0">
                <a:latin typeface="Corbel"/>
                <a:cs typeface="Corbel"/>
              </a:rPr>
              <a:t>s</a:t>
            </a:r>
            <a:r>
              <a:rPr sz="3000" b="1" spc="-1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meth</a:t>
            </a:r>
            <a:r>
              <a:rPr sz="3000" b="1" spc="-10" dirty="0">
                <a:latin typeface="Corbel"/>
                <a:cs typeface="Corbel"/>
              </a:rPr>
              <a:t>o</a:t>
            </a:r>
            <a:r>
              <a:rPr sz="3000" b="1" dirty="0">
                <a:latin typeface="Corbel"/>
                <a:cs typeface="Corbel"/>
              </a:rPr>
              <a:t>d</a:t>
            </a:r>
            <a:endParaRPr sz="3000" dirty="0">
              <a:latin typeface="Corbel"/>
              <a:cs typeface="Corbel"/>
            </a:endParaRPr>
          </a:p>
          <a:p>
            <a:pPr marL="294640" marR="5080" indent="-281940">
              <a:lnSpc>
                <a:spcPct val="105000"/>
              </a:lnSpc>
              <a:spcBef>
                <a:spcPts val="1180"/>
              </a:spcBef>
              <a:buClr>
                <a:srgbClr val="B5DBE5"/>
              </a:buClr>
              <a:buSzPct val="70312"/>
              <a:buFont typeface="Wingdings 2"/>
              <a:buChar char=""/>
              <a:tabLst>
                <a:tab pos="294640" algn="l"/>
              </a:tabLst>
            </a:pPr>
            <a:r>
              <a:rPr sz="3200" b="1" spc="-5" dirty="0">
                <a:latin typeface="Corbel"/>
                <a:cs typeface="Corbel"/>
              </a:rPr>
              <a:t>Onc</a:t>
            </a:r>
            <a:r>
              <a:rPr sz="3200" b="1" dirty="0">
                <a:latin typeface="Corbel"/>
                <a:cs typeface="Corbel"/>
              </a:rPr>
              <a:t>e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a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plugin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is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i</a:t>
            </a:r>
            <a:r>
              <a:rPr sz="3200" b="1" spc="5" dirty="0">
                <a:latin typeface="Corbel"/>
                <a:cs typeface="Corbel"/>
              </a:rPr>
              <a:t>m</a:t>
            </a:r>
            <a:r>
              <a:rPr sz="3200" b="1" dirty="0">
                <a:latin typeface="Corbel"/>
                <a:cs typeface="Corbel"/>
              </a:rPr>
              <a:t>ported,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it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is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Corbel"/>
                <a:cs typeface="Corbel"/>
              </a:rPr>
              <a:t>u</a:t>
            </a:r>
            <a:r>
              <a:rPr sz="3200" b="1" dirty="0">
                <a:latin typeface="Corbel"/>
                <a:cs typeface="Corbel"/>
              </a:rPr>
              <a:t>sed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as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regular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jQuery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Corbel"/>
                <a:cs typeface="Corbel"/>
              </a:rPr>
              <a:t>m</a:t>
            </a:r>
            <a:r>
              <a:rPr sz="3200" b="1" dirty="0">
                <a:latin typeface="Corbel"/>
                <a:cs typeface="Corbel"/>
              </a:rPr>
              <a:t>ethod</a:t>
            </a:r>
            <a:endParaRPr sz="3200" dirty="0">
              <a:latin typeface="Corbel"/>
              <a:cs typeface="Corbel"/>
            </a:endParaRPr>
          </a:p>
          <a:p>
            <a:pPr marL="643890" lvl="1" indent="-273050">
              <a:lnSpc>
                <a:spcPct val="100000"/>
              </a:lnSpc>
              <a:spcBef>
                <a:spcPts val="1400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15" dirty="0">
                <a:latin typeface="Corbel"/>
                <a:cs typeface="Corbel"/>
              </a:rPr>
              <a:t>Li</a:t>
            </a:r>
            <a:r>
              <a:rPr sz="3000" b="1" spc="-90" dirty="0">
                <a:latin typeface="Corbel"/>
                <a:cs typeface="Corbel"/>
              </a:rPr>
              <a:t>k</a:t>
            </a:r>
            <a:r>
              <a:rPr sz="3000" b="1" spc="-20" dirty="0">
                <a:latin typeface="Corbel"/>
                <a:cs typeface="Corbel"/>
              </a:rPr>
              <a:t>e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ad</a:t>
            </a:r>
            <a:r>
              <a:rPr sz="3000" b="1" spc="-30" dirty="0">
                <a:latin typeface="Corbel"/>
                <a:cs typeface="Corbel"/>
              </a:rPr>
              <a:t>d</a:t>
            </a:r>
            <a:r>
              <a:rPr sz="3000" b="1" spc="-5" dirty="0">
                <a:latin typeface="Corbel"/>
                <a:cs typeface="Corbel"/>
              </a:rPr>
              <a:t>Clas</a:t>
            </a:r>
            <a:r>
              <a:rPr sz="3000" b="1" spc="10" dirty="0">
                <a:latin typeface="Corbel"/>
                <a:cs typeface="Corbel"/>
              </a:rPr>
              <a:t>s</a:t>
            </a:r>
            <a:r>
              <a:rPr sz="3000" b="1" spc="-15" dirty="0">
                <a:latin typeface="Corbel"/>
                <a:cs typeface="Corbel"/>
              </a:rPr>
              <a:t>()</a:t>
            </a:r>
            <a:r>
              <a:rPr sz="3000" b="1" spc="-10" dirty="0">
                <a:latin typeface="Corbel"/>
                <a:cs typeface="Corbel"/>
              </a:rPr>
              <a:t>,</a:t>
            </a:r>
            <a:r>
              <a:rPr sz="3000" b="1" spc="-10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fade</a:t>
            </a:r>
            <a:r>
              <a:rPr sz="3000" b="1" spc="-30" dirty="0">
                <a:latin typeface="Corbel"/>
                <a:cs typeface="Corbel"/>
              </a:rPr>
              <a:t>o</a:t>
            </a:r>
            <a:r>
              <a:rPr sz="3000" b="1" spc="-15" dirty="0">
                <a:latin typeface="Corbel"/>
                <a:cs typeface="Corbel"/>
              </a:rPr>
              <a:t>ut()</a:t>
            </a:r>
            <a:r>
              <a:rPr sz="3000" b="1" spc="-12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and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hi</a:t>
            </a:r>
            <a:r>
              <a:rPr sz="3000" b="1" spc="-30" dirty="0">
                <a:latin typeface="Corbel"/>
                <a:cs typeface="Corbel"/>
              </a:rPr>
              <a:t>d</a:t>
            </a:r>
            <a:r>
              <a:rPr sz="3000" b="1" spc="-20" dirty="0">
                <a:latin typeface="Corbel"/>
                <a:cs typeface="Corbel"/>
              </a:rPr>
              <a:t>e(</a:t>
            </a:r>
            <a:r>
              <a:rPr sz="3000" b="1" spc="-10" dirty="0">
                <a:latin typeface="Corbel"/>
                <a:cs typeface="Corbel"/>
              </a:rPr>
              <a:t>)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051720" y="188640"/>
            <a:ext cx="4824983" cy="138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7"/>
          <p:cNvSpPr txBox="1"/>
          <p:nvPr/>
        </p:nvSpPr>
        <p:spPr>
          <a:xfrm>
            <a:off x="611560" y="1340768"/>
            <a:ext cx="6572884" cy="219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B5DBE5"/>
              </a:buClr>
              <a:buSzPct val="70000"/>
              <a:buFont typeface="Wingdings 2"/>
              <a:buChar char=""/>
              <a:tabLst>
                <a:tab pos="332740" algn="l"/>
              </a:tabLst>
            </a:pPr>
            <a:r>
              <a:rPr sz="3000" b="1" spc="-20" dirty="0">
                <a:latin typeface="Corbel"/>
                <a:cs typeface="Corbel"/>
              </a:rPr>
              <a:t>jQue</a:t>
            </a:r>
            <a:r>
              <a:rPr sz="3000" b="1" spc="-30" dirty="0">
                <a:latin typeface="Corbel"/>
                <a:cs typeface="Corbel"/>
              </a:rPr>
              <a:t>r</a:t>
            </a:r>
            <a:r>
              <a:rPr sz="3000" b="1" spc="-20" dirty="0">
                <a:latin typeface="Corbel"/>
                <a:cs typeface="Corbel"/>
              </a:rPr>
              <a:t>y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has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Corbel"/>
                <a:cs typeface="Corbel"/>
              </a:rPr>
              <a:t>m</a:t>
            </a:r>
            <a:r>
              <a:rPr sz="3000" b="1" spc="-10" dirty="0">
                <a:latin typeface="Corbel"/>
                <a:cs typeface="Corbel"/>
              </a:rPr>
              <a:t>a</a:t>
            </a:r>
            <a:r>
              <a:rPr sz="3000" b="1" spc="-20" dirty="0">
                <a:latin typeface="Corbel"/>
                <a:cs typeface="Corbel"/>
              </a:rPr>
              <a:t>ny</a:t>
            </a:r>
            <a:r>
              <a:rPr sz="3000" b="1" spc="-15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r</a:t>
            </a:r>
            <a:r>
              <a:rPr sz="3000" b="1" spc="-30" dirty="0">
                <a:latin typeface="Corbel"/>
                <a:cs typeface="Corbel"/>
              </a:rPr>
              <a:t>e</a:t>
            </a:r>
            <a:r>
              <a:rPr sz="3000" b="1" spc="-20" dirty="0">
                <a:latin typeface="Corbel"/>
                <a:cs typeface="Corbel"/>
              </a:rPr>
              <a:t>ady</a:t>
            </a:r>
            <a:r>
              <a:rPr sz="3000" b="1" spc="-15" dirty="0">
                <a:latin typeface="Corbel"/>
                <a:cs typeface="Corbel"/>
              </a:rPr>
              <a:t>-</a:t>
            </a:r>
            <a:r>
              <a:rPr sz="3000" b="1" dirty="0">
                <a:latin typeface="Corbel"/>
                <a:cs typeface="Corbel"/>
              </a:rPr>
              <a:t>t</a:t>
            </a:r>
            <a:r>
              <a:rPr sz="3000" b="1" spc="-10" dirty="0">
                <a:latin typeface="Corbel"/>
                <a:cs typeface="Corbel"/>
              </a:rPr>
              <a:t>o</a:t>
            </a:r>
            <a:r>
              <a:rPr sz="3000" b="1" spc="-15" dirty="0">
                <a:latin typeface="Corbel"/>
                <a:cs typeface="Corbel"/>
              </a:rPr>
              <a:t>-use</a:t>
            </a:r>
            <a:r>
              <a:rPr sz="3000" b="1" spc="-114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orbel"/>
                <a:cs typeface="Corbel"/>
              </a:rPr>
              <a:t>pl</a:t>
            </a:r>
            <a:r>
              <a:rPr sz="3000" b="1" spc="-15" dirty="0">
                <a:latin typeface="Corbel"/>
                <a:cs typeface="Corbel"/>
              </a:rPr>
              <a:t>u</a:t>
            </a:r>
            <a:r>
              <a:rPr sz="3000" b="1" spc="-20" dirty="0">
                <a:latin typeface="Corbel"/>
                <a:cs typeface="Corbel"/>
              </a:rPr>
              <a:t>gi</a:t>
            </a:r>
            <a:r>
              <a:rPr sz="3000" b="1" spc="-15" dirty="0">
                <a:latin typeface="Corbel"/>
                <a:cs typeface="Corbel"/>
              </a:rPr>
              <a:t>ns</a:t>
            </a:r>
            <a:endParaRPr sz="3000" dirty="0">
              <a:latin typeface="Corbel"/>
              <a:cs typeface="Corbel"/>
            </a:endParaRPr>
          </a:p>
          <a:p>
            <a:pPr marL="643890" lvl="1" indent="-273050">
              <a:lnSpc>
                <a:spcPct val="100000"/>
              </a:lnSpc>
              <a:spcBef>
                <a:spcPts val="645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dirty="0">
                <a:latin typeface="Corbel"/>
                <a:cs typeface="Corbel"/>
              </a:rPr>
              <a:t>A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lib</a:t>
            </a:r>
            <a:r>
              <a:rPr sz="3000" b="1" spc="-15" dirty="0">
                <a:latin typeface="Corbel"/>
                <a:cs typeface="Corbel"/>
              </a:rPr>
              <a:t>r</a:t>
            </a:r>
            <a:r>
              <a:rPr sz="3000" b="1" dirty="0">
                <a:latin typeface="Corbel"/>
                <a:cs typeface="Corbel"/>
              </a:rPr>
              <a:t>ary</a:t>
            </a:r>
            <a:r>
              <a:rPr sz="3000" b="1" spc="-12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orbel"/>
                <a:cs typeface="Corbel"/>
              </a:rPr>
              <a:t>jQue</a:t>
            </a:r>
            <a:r>
              <a:rPr sz="3000" b="1" spc="-20" dirty="0">
                <a:latin typeface="Corbel"/>
                <a:cs typeface="Corbel"/>
              </a:rPr>
              <a:t>r</a:t>
            </a:r>
            <a:r>
              <a:rPr sz="3000" b="1" dirty="0">
                <a:latin typeface="Corbel"/>
                <a:cs typeface="Corbel"/>
              </a:rPr>
              <a:t>yUI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f</a:t>
            </a:r>
            <a:r>
              <a:rPr sz="3000" b="1" spc="-15" dirty="0">
                <a:latin typeface="Corbel"/>
                <a:cs typeface="Corbel"/>
              </a:rPr>
              <a:t>or</a:t>
            </a:r>
            <a:r>
              <a:rPr sz="3000" b="1" spc="-2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U</a:t>
            </a:r>
            <a:r>
              <a:rPr sz="3000" b="1" dirty="0">
                <a:latin typeface="Corbel"/>
                <a:cs typeface="Corbel"/>
              </a:rPr>
              <a:t>I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c</a:t>
            </a:r>
            <a:r>
              <a:rPr sz="3000" b="1" dirty="0">
                <a:latin typeface="Corbel"/>
                <a:cs typeface="Corbel"/>
              </a:rPr>
              <a:t>ont</a:t>
            </a:r>
            <a:r>
              <a:rPr sz="3000" b="1" spc="-10" dirty="0">
                <a:latin typeface="Corbel"/>
                <a:cs typeface="Corbel"/>
              </a:rPr>
              <a:t>r</a:t>
            </a:r>
            <a:r>
              <a:rPr sz="3000" b="1" dirty="0">
                <a:latin typeface="Corbel"/>
                <a:cs typeface="Corbel"/>
              </a:rPr>
              <a:t>ols</a:t>
            </a:r>
            <a:endParaRPr sz="3000" dirty="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480"/>
              </a:spcBef>
              <a:buClr>
                <a:srgbClr val="B5DBE5"/>
              </a:buClr>
              <a:buSzPct val="70000"/>
              <a:buFont typeface="Wingdings 2"/>
              <a:buChar char=""/>
              <a:tabLst>
                <a:tab pos="332740" algn="l"/>
              </a:tabLst>
            </a:pPr>
            <a:r>
              <a:rPr sz="3000" b="1" spc="-15" dirty="0">
                <a:latin typeface="Corbel"/>
                <a:cs typeface="Corbel"/>
              </a:rPr>
              <a:t>Plu</a:t>
            </a:r>
            <a:r>
              <a:rPr sz="3000" b="1" spc="-35" dirty="0">
                <a:latin typeface="Corbel"/>
                <a:cs typeface="Corbel"/>
              </a:rPr>
              <a:t>g</a:t>
            </a:r>
            <a:r>
              <a:rPr sz="3000" b="1" spc="-15" dirty="0">
                <a:latin typeface="Corbel"/>
                <a:cs typeface="Corbel"/>
              </a:rPr>
              <a:t>ins</a:t>
            </a:r>
            <a:r>
              <a:rPr sz="3000" b="1" spc="-12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fo</a:t>
            </a:r>
            <a:r>
              <a:rPr sz="3000" b="1" spc="-15" dirty="0">
                <a:latin typeface="Corbel"/>
                <a:cs typeface="Corbel"/>
              </a:rPr>
              <a:t>r</a:t>
            </a:r>
            <a:r>
              <a:rPr sz="3000" b="1" spc="-2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UI</a:t>
            </a:r>
            <a:endParaRPr sz="3000" dirty="0">
              <a:latin typeface="Corbel"/>
              <a:cs typeface="Corbel"/>
            </a:endParaRPr>
          </a:p>
          <a:p>
            <a:pPr marL="643890" lvl="1" indent="-273050">
              <a:lnSpc>
                <a:spcPct val="100000"/>
              </a:lnSpc>
              <a:spcBef>
                <a:spcPts val="635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215" dirty="0">
                <a:latin typeface="Corbel"/>
                <a:cs typeface="Corbel"/>
              </a:rPr>
              <a:t>T</a:t>
            </a:r>
            <a:r>
              <a:rPr sz="3000" b="1" spc="-15" dirty="0">
                <a:latin typeface="Corbel"/>
                <a:cs typeface="Corbel"/>
              </a:rPr>
              <a:t>abs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6" name="object 29"/>
          <p:cNvSpPr txBox="1"/>
          <p:nvPr/>
        </p:nvSpPr>
        <p:spPr>
          <a:xfrm>
            <a:off x="971600" y="3573016"/>
            <a:ext cx="3984625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$("#ta</a:t>
            </a:r>
            <a:r>
              <a:rPr sz="2000" b="1" spc="-15" dirty="0">
                <a:latin typeface="Consolas"/>
                <a:cs typeface="Consolas"/>
              </a:rPr>
              <a:t>b</a:t>
            </a:r>
            <a:r>
              <a:rPr sz="2000" b="1" dirty="0">
                <a:latin typeface="Consolas"/>
                <a:cs typeface="Consolas"/>
              </a:rPr>
              <a:t>s-</a:t>
            </a:r>
            <a:r>
              <a:rPr sz="2000" b="1" spc="-10" dirty="0">
                <a:latin typeface="Consolas"/>
                <a:cs typeface="Consolas"/>
              </a:rPr>
              <a:t>ho</a:t>
            </a:r>
            <a:r>
              <a:rPr sz="2000" b="1" dirty="0">
                <a:latin typeface="Consolas"/>
                <a:cs typeface="Consolas"/>
              </a:rPr>
              <a:t>lder")</a:t>
            </a:r>
            <a:r>
              <a:rPr sz="2000" b="1" spc="-15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ta</a:t>
            </a:r>
            <a:r>
              <a:rPr sz="2000" b="1" spc="-10" dirty="0">
                <a:latin typeface="Consolas"/>
                <a:cs typeface="Consolas"/>
              </a:rPr>
              <a:t>bs</a:t>
            </a:r>
            <a:r>
              <a:rPr sz="2000" b="1" dirty="0">
                <a:latin typeface="Consolas"/>
                <a:cs typeface="Consolas"/>
              </a:rPr>
              <a:t>();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39090" indent="-273050">
              <a:lnSpc>
                <a:spcPct val="100000"/>
              </a:lnSpc>
              <a:buClr>
                <a:srgbClr val="8ED600"/>
              </a:buClr>
              <a:buFont typeface="Wingdings 2"/>
              <a:buChar char=""/>
              <a:tabLst>
                <a:tab pos="339725" algn="l"/>
              </a:tabLst>
            </a:pPr>
            <a:r>
              <a:rPr sz="3000" b="1" spc="-25" dirty="0">
                <a:latin typeface="Corbel"/>
                <a:cs typeface="Corbel"/>
              </a:rPr>
              <a:t>Ar</a:t>
            </a:r>
            <a:r>
              <a:rPr sz="3000" b="1" spc="-15" dirty="0">
                <a:latin typeface="Corbel"/>
                <a:cs typeface="Corbel"/>
              </a:rPr>
              <a:t>rangeable</a:t>
            </a:r>
            <a:r>
              <a:rPr sz="3000" b="1" spc="-12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elem</a:t>
            </a:r>
            <a:r>
              <a:rPr sz="3000" b="1" spc="-35" dirty="0">
                <a:latin typeface="Corbel"/>
                <a:cs typeface="Corbel"/>
              </a:rPr>
              <a:t>e</a:t>
            </a:r>
            <a:r>
              <a:rPr sz="3000" b="1" spc="-15" dirty="0">
                <a:latin typeface="Corbel"/>
                <a:cs typeface="Corbel"/>
              </a:rPr>
              <a:t>nts</a:t>
            </a:r>
            <a:endParaRPr sz="30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10335" algn="l"/>
              </a:tabLst>
            </a:pPr>
            <a:r>
              <a:rPr sz="2000" b="1" dirty="0">
                <a:latin typeface="Consolas"/>
                <a:cs typeface="Consolas"/>
              </a:rPr>
              <a:t>$("</a:t>
            </a:r>
            <a:r>
              <a:rPr sz="2000" b="1" spc="-10" dirty="0">
                <a:latin typeface="Consolas"/>
                <a:cs typeface="Consolas"/>
              </a:rPr>
              <a:t>#</a:t>
            </a:r>
            <a:r>
              <a:rPr sz="2000" b="1" dirty="0">
                <a:latin typeface="Consolas"/>
                <a:cs typeface="Consolas"/>
              </a:rPr>
              <a:t>gr</a:t>
            </a:r>
            <a:r>
              <a:rPr sz="2000" b="1" spc="-10" dirty="0">
                <a:latin typeface="Consolas"/>
                <a:cs typeface="Consolas"/>
              </a:rPr>
              <a:t>i</a:t>
            </a:r>
            <a:r>
              <a:rPr sz="2000" b="1" dirty="0">
                <a:latin typeface="Consolas"/>
                <a:cs typeface="Consolas"/>
              </a:rPr>
              <a:t>d"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.so</a:t>
            </a:r>
            <a:r>
              <a:rPr sz="2000" b="1" spc="-10" dirty="0">
                <a:latin typeface="Consolas"/>
                <a:cs typeface="Consolas"/>
              </a:rPr>
              <a:t>r</a:t>
            </a:r>
            <a:r>
              <a:rPr sz="2000" b="1" dirty="0">
                <a:latin typeface="Consolas"/>
                <a:cs typeface="Consolas"/>
              </a:rPr>
              <a:t>ta</a:t>
            </a:r>
            <a:r>
              <a:rPr sz="2000" b="1" spc="-10" dirty="0">
                <a:latin typeface="Consolas"/>
                <a:cs typeface="Consolas"/>
              </a:rPr>
              <a:t>b</a:t>
            </a:r>
            <a:r>
              <a:rPr sz="2000" b="1" dirty="0">
                <a:latin typeface="Consolas"/>
                <a:cs typeface="Consolas"/>
              </a:rPr>
              <a:t>le</a:t>
            </a:r>
            <a:r>
              <a:rPr sz="2000" b="1" spc="-10" dirty="0">
                <a:latin typeface="Consolas"/>
                <a:cs typeface="Consolas"/>
              </a:rPr>
              <a:t>(</a:t>
            </a:r>
            <a:r>
              <a:rPr sz="2000" b="1" spc="-15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71600" y="5805264"/>
            <a:ext cx="7920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i="1" dirty="0" err="1">
                <a:latin typeface="Corbel"/>
                <a:cs typeface="Corbel"/>
              </a:rPr>
              <a:t>jQuery</a:t>
            </a:r>
            <a:r>
              <a:rPr sz="1400" b="1" i="1" spc="-265" dirty="0">
                <a:latin typeface="Times New Roman"/>
                <a:cs typeface="Times New Roman"/>
              </a:rPr>
              <a:t> </a:t>
            </a:r>
            <a:r>
              <a:rPr sz="1400" b="1" i="1" dirty="0" err="1" smtClean="0">
                <a:latin typeface="Corbel"/>
                <a:cs typeface="Corbel"/>
              </a:rPr>
              <a:t>Plu</a:t>
            </a:r>
            <a:r>
              <a:rPr sz="1400" b="1" i="1" spc="-20" dirty="0" err="1" smtClean="0">
                <a:latin typeface="Corbel"/>
                <a:cs typeface="Corbel"/>
              </a:rPr>
              <a:t>g</a:t>
            </a:r>
            <a:r>
              <a:rPr sz="1400" b="1" i="1" dirty="0" err="1" smtClean="0">
                <a:latin typeface="Corbel"/>
                <a:cs typeface="Corbel"/>
              </a:rPr>
              <a:t>ins</a:t>
            </a:r>
            <a:r>
              <a:rPr lang="en-US" sz="1400" b="1" i="1" dirty="0" smtClean="0">
                <a:latin typeface="Corbel"/>
                <a:cs typeface="Corbel"/>
              </a:rPr>
              <a:t> – Live Demo</a:t>
            </a:r>
            <a:endParaRPr sz="1400" i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4819" y="2951988"/>
            <a:ext cx="215646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6" y="3256788"/>
            <a:ext cx="620268" cy="569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4127" y="3256788"/>
            <a:ext cx="1318260" cy="569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1220" y="3256788"/>
            <a:ext cx="2715768" cy="569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4127" y="3561588"/>
            <a:ext cx="760475" cy="569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436" y="3561588"/>
            <a:ext cx="1179576" cy="569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1635" y="3561588"/>
            <a:ext cx="620268" cy="569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0527" y="3561588"/>
            <a:ext cx="620267" cy="569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9420" y="3561588"/>
            <a:ext cx="899159" cy="569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7203" y="3561588"/>
            <a:ext cx="481584" cy="569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411" y="3561588"/>
            <a:ext cx="480060" cy="569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127" y="3866388"/>
            <a:ext cx="481584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4336" y="3866388"/>
            <a:ext cx="1318260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41220" y="3866388"/>
            <a:ext cx="3832859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32703" y="3866388"/>
            <a:ext cx="480060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4544" y="4171188"/>
            <a:ext cx="2714244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4127" y="4475988"/>
            <a:ext cx="760475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4127" y="4780788"/>
            <a:ext cx="481584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4336" y="4780788"/>
            <a:ext cx="1318260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41220" y="4780788"/>
            <a:ext cx="621792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1635" y="4780788"/>
            <a:ext cx="1456943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7203" y="4780788"/>
            <a:ext cx="2298191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4020" y="4780788"/>
            <a:ext cx="480060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4544" y="5085588"/>
            <a:ext cx="2852928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2140" y="3074245"/>
            <a:ext cx="5334635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(funct</a:t>
            </a:r>
            <a:r>
              <a:rPr sz="2000" b="1" spc="-15" dirty="0">
                <a:latin typeface="Consolas"/>
                <a:cs typeface="Consolas"/>
              </a:rPr>
              <a:t>i</a:t>
            </a:r>
            <a:r>
              <a:rPr sz="2000" b="1" dirty="0">
                <a:latin typeface="Consolas"/>
                <a:cs typeface="Consolas"/>
              </a:rPr>
              <a:t>on</a:t>
            </a:r>
            <a:r>
              <a:rPr sz="2000" b="1" spc="-10" dirty="0">
                <a:latin typeface="Consolas"/>
                <a:cs typeface="Consolas"/>
              </a:rPr>
              <a:t>($</a:t>
            </a:r>
            <a:r>
              <a:rPr sz="2000" b="1" dirty="0">
                <a:latin typeface="Consolas"/>
                <a:cs typeface="Consolas"/>
              </a:rPr>
              <a:t>){</a:t>
            </a:r>
            <a:endParaRPr sz="2000" dirty="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  <a:tabLst>
                <a:tab pos="1689100" algn="l"/>
                <a:tab pos="1969135" algn="l"/>
              </a:tabLst>
            </a:pP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5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fn</a:t>
            </a:r>
            <a:r>
              <a:rPr sz="2000" b="1" spc="-10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zo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f</a:t>
            </a:r>
            <a:r>
              <a:rPr sz="2000" b="1" dirty="0">
                <a:latin typeface="Consolas"/>
                <a:cs typeface="Consolas"/>
              </a:rPr>
              <a:t>un</a:t>
            </a:r>
            <a:r>
              <a:rPr sz="2000" b="1" spc="-10" dirty="0">
                <a:latin typeface="Consolas"/>
                <a:cs typeface="Consolas"/>
              </a:rPr>
              <a:t>c</a:t>
            </a:r>
            <a:r>
              <a:rPr sz="2000" b="1" dirty="0">
                <a:latin typeface="Consolas"/>
                <a:cs typeface="Consolas"/>
              </a:rPr>
              <a:t>ti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spc="-15" dirty="0">
                <a:latin typeface="Consolas"/>
                <a:cs typeface="Consolas"/>
              </a:rPr>
              <a:t>n</a:t>
            </a:r>
            <a:r>
              <a:rPr sz="2000" b="1" dirty="0">
                <a:latin typeface="Consolas"/>
                <a:cs typeface="Consolas"/>
              </a:rPr>
              <a:t>(){</a:t>
            </a:r>
            <a:endParaRPr sz="2000" dirty="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1130935" algn="l"/>
                <a:tab pos="1969135" algn="l"/>
                <a:tab pos="2248535" algn="l"/>
              </a:tabLst>
            </a:pPr>
            <a:r>
              <a:rPr sz="2000" b="1" dirty="0">
                <a:latin typeface="Consolas"/>
                <a:cs typeface="Consolas"/>
              </a:rPr>
              <a:t>var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th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(</a:t>
            </a:r>
            <a:r>
              <a:rPr sz="2000" b="1" dirty="0">
                <a:latin typeface="Consolas"/>
                <a:cs typeface="Consolas"/>
              </a:rPr>
              <a:t>th</a:t>
            </a:r>
            <a:r>
              <a:rPr sz="2000" b="1" spc="-10" dirty="0">
                <a:latin typeface="Consolas"/>
                <a:cs typeface="Consolas"/>
              </a:rPr>
              <a:t>i</a:t>
            </a:r>
            <a:r>
              <a:rPr sz="2000" b="1" spc="-15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);</a:t>
            </a:r>
            <a:endParaRPr sz="2000" dirty="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3644900" algn="l"/>
                <a:tab pos="5180965" algn="l"/>
              </a:tabLst>
            </a:pPr>
            <a:r>
              <a:rPr sz="2000" b="1" dirty="0">
                <a:latin typeface="Consolas"/>
                <a:cs typeface="Consolas"/>
              </a:rPr>
              <a:t>$t</a:t>
            </a:r>
            <a:r>
              <a:rPr sz="2000" b="1" spc="-10" dirty="0">
                <a:latin typeface="Consolas"/>
                <a:cs typeface="Consolas"/>
              </a:rPr>
              <a:t>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0" dirty="0">
                <a:latin typeface="Consolas"/>
                <a:cs typeface="Consolas"/>
              </a:rPr>
              <a:t>.o</a:t>
            </a:r>
            <a:r>
              <a:rPr sz="2000" b="1" dirty="0">
                <a:latin typeface="Consolas"/>
                <a:cs typeface="Consolas"/>
              </a:rPr>
              <a:t>n("</a:t>
            </a:r>
            <a:r>
              <a:rPr sz="2000" b="1" spc="-10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ou</a:t>
            </a:r>
            <a:r>
              <a:rPr sz="2000" b="1" spc="-10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eo</a:t>
            </a:r>
            <a:r>
              <a:rPr sz="2000" b="1" spc="-10" dirty="0">
                <a:latin typeface="Consolas"/>
                <a:cs typeface="Consolas"/>
              </a:rPr>
              <a:t>ve</a:t>
            </a:r>
            <a:r>
              <a:rPr sz="2000" b="1" dirty="0">
                <a:latin typeface="Consolas"/>
                <a:cs typeface="Consolas"/>
              </a:rPr>
              <a:t>r",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fu</a:t>
            </a:r>
            <a:r>
              <a:rPr sz="2000" b="1" spc="-15" dirty="0">
                <a:latin typeface="Consolas"/>
                <a:cs typeface="Consolas"/>
              </a:rPr>
              <a:t>n</a:t>
            </a:r>
            <a:r>
              <a:rPr sz="2000" b="1" dirty="0">
                <a:latin typeface="Consolas"/>
                <a:cs typeface="Consolas"/>
              </a:rPr>
              <a:t>ct</a:t>
            </a:r>
            <a:r>
              <a:rPr sz="2000" b="1" spc="-10" dirty="0">
                <a:latin typeface="Consolas"/>
                <a:cs typeface="Consolas"/>
              </a:rPr>
              <a:t>io</a:t>
            </a:r>
            <a:r>
              <a:rPr sz="2000" b="1" dirty="0">
                <a:latin typeface="Consolas"/>
                <a:cs typeface="Consolas"/>
              </a:rPr>
              <a:t>n()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tabLst>
                <a:tab pos="1828800" algn="l"/>
                <a:tab pos="2248535" algn="l"/>
              </a:tabLst>
            </a:pPr>
            <a:r>
              <a:rPr sz="2000" b="1" spc="-10" dirty="0">
                <a:latin typeface="Consolas"/>
                <a:cs typeface="Consolas"/>
              </a:rPr>
              <a:t>/</a:t>
            </a:r>
            <a:r>
              <a:rPr sz="2000" b="1" dirty="0">
                <a:latin typeface="Consolas"/>
                <a:cs typeface="Consolas"/>
              </a:rPr>
              <a:t>/z</a:t>
            </a:r>
            <a:r>
              <a:rPr sz="2000" b="1" spc="-10" dirty="0">
                <a:latin typeface="Consolas"/>
                <a:cs typeface="Consolas"/>
              </a:rPr>
              <a:t>oo</a:t>
            </a:r>
            <a:r>
              <a:rPr sz="2000" b="1" dirty="0">
                <a:latin typeface="Consolas"/>
                <a:cs typeface="Consolas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in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e</a:t>
            </a:r>
            <a:r>
              <a:rPr sz="2000" b="1" spc="-15" dirty="0">
                <a:latin typeface="Consolas"/>
                <a:cs typeface="Consolas"/>
              </a:rPr>
              <a:t>l</a:t>
            </a:r>
            <a:r>
              <a:rPr sz="2000" b="1" dirty="0">
                <a:latin typeface="Consolas"/>
                <a:cs typeface="Consolas"/>
              </a:rPr>
              <a:t>em</a:t>
            </a:r>
            <a:r>
              <a:rPr sz="2000" b="1" spc="-10" dirty="0">
                <a:latin typeface="Consolas"/>
                <a:cs typeface="Consolas"/>
              </a:rPr>
              <a:t>en</a:t>
            </a:r>
            <a:r>
              <a:rPr sz="2000" b="1" dirty="0">
                <a:latin typeface="Consolas"/>
                <a:cs typeface="Consolas"/>
              </a:rPr>
              <a:t>t</a:t>
            </a:r>
            <a:endParaRPr sz="2000" dirty="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});</a:t>
            </a:r>
            <a:endParaRPr sz="2000" dirty="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3505835" algn="l"/>
                <a:tab pos="5042535" algn="l"/>
              </a:tabLst>
            </a:pPr>
            <a:r>
              <a:rPr sz="2000" b="1" dirty="0">
                <a:latin typeface="Consolas"/>
                <a:cs typeface="Consolas"/>
              </a:rPr>
              <a:t>$t</a:t>
            </a:r>
            <a:r>
              <a:rPr sz="2000" b="1" spc="-15" dirty="0">
                <a:latin typeface="Consolas"/>
                <a:cs typeface="Consolas"/>
              </a:rPr>
              <a:t>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0" dirty="0">
                <a:latin typeface="Consolas"/>
                <a:cs typeface="Consolas"/>
              </a:rPr>
              <a:t>.</a:t>
            </a:r>
            <a:r>
              <a:rPr sz="2000" b="1" spc="-15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n("</a:t>
            </a:r>
            <a:r>
              <a:rPr sz="2000" b="1" spc="-15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ou</a:t>
            </a:r>
            <a:r>
              <a:rPr sz="2000" b="1" spc="-10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eo</a:t>
            </a:r>
            <a:r>
              <a:rPr sz="2000" b="1" spc="-10" dirty="0">
                <a:latin typeface="Consolas"/>
                <a:cs typeface="Consolas"/>
              </a:rPr>
              <a:t>ut</a:t>
            </a:r>
            <a:r>
              <a:rPr sz="2000" b="1" dirty="0">
                <a:latin typeface="Consolas"/>
                <a:cs typeface="Consolas"/>
              </a:rPr>
              <a:t>",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f</a:t>
            </a:r>
            <a:r>
              <a:rPr sz="2000" b="1" dirty="0">
                <a:latin typeface="Consolas"/>
                <a:cs typeface="Consolas"/>
              </a:rPr>
              <a:t>un</a:t>
            </a:r>
            <a:r>
              <a:rPr sz="2000" b="1" spc="-10" dirty="0">
                <a:latin typeface="Consolas"/>
                <a:cs typeface="Consolas"/>
              </a:rPr>
              <a:t>c</a:t>
            </a:r>
            <a:r>
              <a:rPr sz="2000" b="1" dirty="0">
                <a:latin typeface="Consolas"/>
                <a:cs typeface="Consolas"/>
              </a:rPr>
              <a:t>ti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spc="-15" dirty="0">
                <a:latin typeface="Consolas"/>
                <a:cs typeface="Consolas"/>
              </a:rPr>
              <a:t>n</a:t>
            </a:r>
            <a:r>
              <a:rPr sz="2000" b="1" dirty="0">
                <a:latin typeface="Consolas"/>
                <a:cs typeface="Consolas"/>
              </a:rPr>
              <a:t>()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tabLst>
                <a:tab pos="1828800" algn="l"/>
                <a:tab pos="2388870" algn="l"/>
              </a:tabLst>
            </a:pPr>
            <a:r>
              <a:rPr sz="2000" b="1" spc="-10" dirty="0">
                <a:latin typeface="Consolas"/>
                <a:cs typeface="Consolas"/>
              </a:rPr>
              <a:t>/</a:t>
            </a:r>
            <a:r>
              <a:rPr sz="2000" b="1" dirty="0">
                <a:latin typeface="Consolas"/>
                <a:cs typeface="Consolas"/>
              </a:rPr>
              <a:t>/z</a:t>
            </a:r>
            <a:r>
              <a:rPr sz="2000" b="1" spc="-10" dirty="0">
                <a:latin typeface="Consolas"/>
                <a:cs typeface="Consolas"/>
              </a:rPr>
              <a:t>oo</a:t>
            </a:r>
            <a:r>
              <a:rPr sz="2000" b="1" dirty="0">
                <a:latin typeface="Consolas"/>
                <a:cs typeface="Consolas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out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onsolas"/>
                <a:cs typeface="Consolas"/>
              </a:rPr>
              <a:t>e</a:t>
            </a:r>
            <a:r>
              <a:rPr sz="2000" b="1" dirty="0">
                <a:latin typeface="Consolas"/>
                <a:cs typeface="Consolas"/>
              </a:rPr>
              <a:t>le</a:t>
            </a:r>
            <a:r>
              <a:rPr sz="2000" b="1" spc="-10" dirty="0">
                <a:latin typeface="Consolas"/>
                <a:cs typeface="Consolas"/>
              </a:rPr>
              <a:t>me</a:t>
            </a:r>
            <a:r>
              <a:rPr sz="2000" b="1" dirty="0">
                <a:latin typeface="Consolas"/>
                <a:cs typeface="Consolas"/>
              </a:rPr>
              <a:t>nt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24127" y="5390388"/>
            <a:ext cx="760475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71758" y="5513282"/>
            <a:ext cx="4464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5236" y="5695188"/>
            <a:ext cx="480059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4819" y="5999988"/>
            <a:ext cx="1877568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12140" y="5818082"/>
            <a:ext cx="15633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}(jQue</a:t>
            </a:r>
            <a:r>
              <a:rPr sz="2000" b="1" spc="-15" dirty="0">
                <a:latin typeface="Consolas"/>
                <a:cs typeface="Consolas"/>
              </a:rPr>
              <a:t>r</a:t>
            </a:r>
            <a:r>
              <a:rPr sz="2000" b="1" dirty="0">
                <a:latin typeface="Consolas"/>
                <a:cs typeface="Consolas"/>
              </a:rPr>
              <a:t>y)</a:t>
            </a:r>
            <a:r>
              <a:rPr sz="2000" b="1" spc="-10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50079" y="5576316"/>
            <a:ext cx="2921635" cy="399415"/>
          </a:xfrm>
          <a:custGeom>
            <a:avLst/>
            <a:gdLst/>
            <a:ahLst/>
            <a:cxnLst/>
            <a:rect l="l" t="t" r="r" b="b"/>
            <a:pathLst>
              <a:path w="2921634" h="399414">
                <a:moveTo>
                  <a:pt x="0" y="399287"/>
                </a:moveTo>
                <a:lnTo>
                  <a:pt x="2921507" y="399287"/>
                </a:lnTo>
                <a:lnTo>
                  <a:pt x="2921507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solidFill>
            <a:srgbClr val="B5D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450079" y="5576316"/>
            <a:ext cx="2921635" cy="307777"/>
          </a:xfrm>
          <a:prstGeom prst="rect">
            <a:avLst/>
          </a:prstGeom>
          <a:ln w="12191">
            <a:solidFill>
              <a:srgbClr val="8FCAD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$(".im</a:t>
            </a:r>
            <a:r>
              <a:rPr sz="2000" b="1" spc="-15" dirty="0">
                <a:latin typeface="Consolas"/>
                <a:cs typeface="Consolas"/>
              </a:rPr>
              <a:t>a</a:t>
            </a:r>
            <a:r>
              <a:rPr sz="2000" b="1" dirty="0">
                <a:latin typeface="Consolas"/>
                <a:cs typeface="Consolas"/>
              </a:rPr>
              <a:t>ge</a:t>
            </a:r>
            <a:r>
              <a:rPr sz="2000" b="1" spc="-10" dirty="0">
                <a:latin typeface="Consolas"/>
                <a:cs typeface="Consolas"/>
              </a:rPr>
              <a:t>")</a:t>
            </a:r>
            <a:r>
              <a:rPr sz="2000" b="1" dirty="0">
                <a:latin typeface="Consolas"/>
                <a:cs typeface="Consolas"/>
              </a:rPr>
              <a:t>.zoom(</a:t>
            </a:r>
            <a:r>
              <a:rPr sz="2000" b="1" spc="-15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0" name="object 2"/>
          <p:cNvSpPr txBox="1"/>
          <p:nvPr/>
        </p:nvSpPr>
        <p:spPr>
          <a:xfrm>
            <a:off x="323528" y="116632"/>
            <a:ext cx="8568952" cy="689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795"/>
              </a:lnSpc>
            </a:pPr>
            <a:r>
              <a:rPr sz="4000" b="1" spc="-5" dirty="0">
                <a:latin typeface="Corbel"/>
                <a:cs typeface="Corbel"/>
              </a:rPr>
              <a:t>Creatin</a:t>
            </a:r>
            <a:r>
              <a:rPr sz="4000" b="1" dirty="0">
                <a:latin typeface="Corbel"/>
                <a:cs typeface="Corbel"/>
              </a:rPr>
              <a:t>g</a:t>
            </a:r>
            <a:r>
              <a:rPr sz="4000" b="1" spc="-39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Corbel"/>
                <a:cs typeface="Corbel"/>
              </a:rPr>
              <a:t>Custo</a:t>
            </a:r>
            <a:r>
              <a:rPr sz="4000" b="1" dirty="0">
                <a:latin typeface="Corbel"/>
                <a:cs typeface="Corbel"/>
              </a:rPr>
              <a:t>m</a:t>
            </a:r>
            <a:r>
              <a:rPr sz="4000" b="1" spc="-200" dirty="0">
                <a:latin typeface="Times New Roman"/>
                <a:cs typeface="Times New Roman"/>
              </a:rPr>
              <a:t> </a:t>
            </a:r>
            <a:r>
              <a:rPr sz="4000" b="1" dirty="0" err="1" smtClean="0">
                <a:latin typeface="Corbel"/>
                <a:cs typeface="Corbel"/>
              </a:rPr>
              <a:t>jQuery</a:t>
            </a:r>
            <a:r>
              <a:rPr lang="en-US" sz="4000" b="1" dirty="0" smtClean="0">
                <a:latin typeface="Corbel"/>
                <a:cs typeface="Corbel"/>
              </a:rPr>
              <a:t> </a:t>
            </a:r>
            <a:r>
              <a:rPr lang="en-US" sz="4000" b="1" dirty="0" err="1" smtClean="0">
                <a:latin typeface="Corbel"/>
                <a:cs typeface="Corbel"/>
              </a:rPr>
              <a:t>Plu</a:t>
            </a:r>
            <a:r>
              <a:rPr lang="en-US" sz="4000" b="1" spc="-25" dirty="0" err="1" smtClean="0">
                <a:latin typeface="Corbel"/>
                <a:cs typeface="Corbel"/>
              </a:rPr>
              <a:t>g</a:t>
            </a:r>
            <a:r>
              <a:rPr lang="en-US" sz="4000" b="1" dirty="0" err="1" smtClean="0">
                <a:latin typeface="Corbel"/>
                <a:cs typeface="Corbel"/>
              </a:rPr>
              <a:t>ins</a:t>
            </a:r>
            <a:endParaRPr sz="4000" dirty="0">
              <a:latin typeface="Corbel"/>
              <a:cs typeface="Corbel"/>
            </a:endParaRPr>
          </a:p>
        </p:txBody>
      </p:sp>
      <p:sp>
        <p:nvSpPr>
          <p:cNvPr id="51" name="object 13"/>
          <p:cNvSpPr txBox="1"/>
          <p:nvPr/>
        </p:nvSpPr>
        <p:spPr>
          <a:xfrm>
            <a:off x="755576" y="980728"/>
            <a:ext cx="7814945" cy="1934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B5DBE5"/>
              </a:buClr>
              <a:buSzPct val="70000"/>
              <a:buFont typeface="Wingdings 2"/>
              <a:buChar char=""/>
              <a:tabLst>
                <a:tab pos="332740" algn="l"/>
              </a:tabLst>
            </a:pPr>
            <a:r>
              <a:rPr sz="3000" b="1" spc="-20" dirty="0">
                <a:latin typeface="Corbel"/>
                <a:cs typeface="Corbel"/>
              </a:rPr>
              <a:t>jQue</a:t>
            </a:r>
            <a:r>
              <a:rPr sz="3000" b="1" spc="-30" dirty="0">
                <a:latin typeface="Corbel"/>
                <a:cs typeface="Corbel"/>
              </a:rPr>
              <a:t>r</a:t>
            </a:r>
            <a:r>
              <a:rPr sz="3000" b="1" spc="-20" dirty="0">
                <a:latin typeface="Corbel"/>
                <a:cs typeface="Corbel"/>
              </a:rPr>
              <a:t>y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has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orbel"/>
                <a:cs typeface="Corbel"/>
              </a:rPr>
              <a:t>a</a:t>
            </a:r>
            <a:r>
              <a:rPr sz="3000" b="1" spc="-20" dirty="0">
                <a:latin typeface="Corbel"/>
                <a:cs typeface="Corbel"/>
              </a:rPr>
              <a:t>n</a:t>
            </a:r>
            <a:r>
              <a:rPr sz="3000" b="1" spc="-15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easy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Corbel"/>
                <a:cs typeface="Corbel"/>
              </a:rPr>
              <a:t>wa</a:t>
            </a:r>
            <a:r>
              <a:rPr sz="3000" b="1" spc="-20" dirty="0">
                <a:latin typeface="Corbel"/>
                <a:cs typeface="Corbel"/>
              </a:rPr>
              <a:t>y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t</a:t>
            </a:r>
            <a:r>
              <a:rPr sz="3000" b="1" dirty="0">
                <a:latin typeface="Corbel"/>
                <a:cs typeface="Corbel"/>
              </a:rPr>
              <a:t>o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Corbel"/>
                <a:cs typeface="Corbel"/>
              </a:rPr>
              <a:t>e</a:t>
            </a:r>
            <a:r>
              <a:rPr sz="3000" b="1" spc="-20" dirty="0">
                <a:latin typeface="Corbel"/>
                <a:cs typeface="Corbel"/>
              </a:rPr>
              <a:t>xtend</a:t>
            </a:r>
            <a:r>
              <a:rPr sz="3000" b="1" spc="-12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the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initial</a:t>
            </a:r>
            <a:endParaRPr sz="3000" dirty="0">
              <a:latin typeface="Corbel"/>
              <a:cs typeface="Corbel"/>
            </a:endParaRPr>
          </a:p>
          <a:p>
            <a:pPr marL="332740">
              <a:lnSpc>
                <a:spcPct val="100000"/>
              </a:lnSpc>
            </a:pPr>
            <a:r>
              <a:rPr sz="3000" b="1" spc="-5" dirty="0">
                <a:latin typeface="Corbel"/>
                <a:cs typeface="Corbel"/>
              </a:rPr>
              <a:t>functi</a:t>
            </a:r>
            <a:r>
              <a:rPr sz="3000" b="1" spc="-15" dirty="0">
                <a:latin typeface="Corbel"/>
                <a:cs typeface="Corbel"/>
              </a:rPr>
              <a:t>o</a:t>
            </a:r>
            <a:r>
              <a:rPr sz="3000" b="1" dirty="0">
                <a:latin typeface="Corbel"/>
                <a:cs typeface="Corbel"/>
              </a:rPr>
              <a:t>nality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wit</a:t>
            </a:r>
            <a:r>
              <a:rPr sz="3000" b="1" dirty="0">
                <a:latin typeface="Corbel"/>
                <a:cs typeface="Corbel"/>
              </a:rPr>
              <a:t>h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orbel"/>
                <a:cs typeface="Corbel"/>
              </a:rPr>
              <a:t>p</a:t>
            </a:r>
            <a:r>
              <a:rPr sz="3000" b="1" spc="-5" dirty="0">
                <a:latin typeface="Corbel"/>
                <a:cs typeface="Corbel"/>
              </a:rPr>
              <a:t>lu</a:t>
            </a:r>
            <a:r>
              <a:rPr sz="3000" b="1" spc="-10" dirty="0">
                <a:latin typeface="Corbel"/>
                <a:cs typeface="Corbel"/>
              </a:rPr>
              <a:t>g</a:t>
            </a:r>
            <a:r>
              <a:rPr sz="3000" b="1" dirty="0">
                <a:latin typeface="Corbel"/>
                <a:cs typeface="Corbel"/>
              </a:rPr>
              <a:t>ins</a:t>
            </a:r>
            <a:endParaRPr sz="3000" dirty="0">
              <a:latin typeface="Corbel"/>
              <a:cs typeface="Corbel"/>
            </a:endParaRPr>
          </a:p>
          <a:p>
            <a:pPr marL="643890" marR="5080" lvl="1" indent="-273050">
              <a:lnSpc>
                <a:spcPct val="105300"/>
              </a:lnSpc>
              <a:spcBef>
                <a:spcPts val="459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5" dirty="0">
                <a:latin typeface="Corbel"/>
                <a:cs typeface="Corbel"/>
              </a:rPr>
              <a:t>Jus</a:t>
            </a:r>
            <a:r>
              <a:rPr sz="3000" b="1" dirty="0">
                <a:latin typeface="Corbel"/>
                <a:cs typeface="Corbel"/>
              </a:rPr>
              <a:t>t</a:t>
            </a:r>
            <a:r>
              <a:rPr sz="3000" b="1" spc="-12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c</a:t>
            </a:r>
            <a:r>
              <a:rPr sz="3000" b="1" spc="-25" dirty="0">
                <a:latin typeface="Corbel"/>
                <a:cs typeface="Corbel"/>
              </a:rPr>
              <a:t>r</a:t>
            </a:r>
            <a:r>
              <a:rPr sz="3000" b="1" spc="-15" dirty="0">
                <a:latin typeface="Corbel"/>
                <a:cs typeface="Corbel"/>
              </a:rPr>
              <a:t>eate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a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re</a:t>
            </a:r>
            <a:r>
              <a:rPr sz="3000" b="1" spc="-35" dirty="0">
                <a:latin typeface="Corbel"/>
                <a:cs typeface="Corbel"/>
              </a:rPr>
              <a:t>g</a:t>
            </a:r>
            <a:r>
              <a:rPr sz="3000" b="1" spc="-15" dirty="0">
                <a:latin typeface="Corbel"/>
                <a:cs typeface="Corbel"/>
              </a:rPr>
              <a:t>ular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J</a:t>
            </a:r>
            <a:r>
              <a:rPr sz="3000" b="1" spc="-15" dirty="0">
                <a:latin typeface="Corbel"/>
                <a:cs typeface="Corbel"/>
              </a:rPr>
              <a:t>a</a:t>
            </a:r>
            <a:r>
              <a:rPr sz="3000" b="1" spc="-20" dirty="0">
                <a:latin typeface="Corbel"/>
                <a:cs typeface="Corbel"/>
              </a:rPr>
              <a:t>vaScri</a:t>
            </a:r>
            <a:r>
              <a:rPr sz="3000" b="1" dirty="0">
                <a:latin typeface="Corbel"/>
                <a:cs typeface="Corbel"/>
              </a:rPr>
              <a:t>pt</a:t>
            </a:r>
            <a:r>
              <a:rPr sz="3000" b="1" spc="-110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Corbel"/>
                <a:cs typeface="Corbel"/>
              </a:rPr>
              <a:t>metho</a:t>
            </a:r>
            <a:r>
              <a:rPr sz="3000" b="1" spc="-20" dirty="0">
                <a:latin typeface="Corbel"/>
                <a:cs typeface="Corbel"/>
              </a:rPr>
              <a:t>d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and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orbel"/>
                <a:cs typeface="Corbel"/>
              </a:rPr>
              <a:t>att</a:t>
            </a:r>
            <a:r>
              <a:rPr sz="3000" b="1" spc="-20" dirty="0">
                <a:latin typeface="Corbel"/>
                <a:cs typeface="Corbel"/>
              </a:rPr>
              <a:t>ach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orbel"/>
                <a:cs typeface="Corbel"/>
              </a:rPr>
              <a:t>it</a:t>
            </a:r>
            <a:r>
              <a:rPr sz="3000" b="1" spc="-15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t</a:t>
            </a:r>
            <a:r>
              <a:rPr sz="3000" b="1" dirty="0">
                <a:latin typeface="Corbel"/>
                <a:cs typeface="Corbel"/>
              </a:rPr>
              <a:t>o</a:t>
            </a:r>
            <a:r>
              <a:rPr sz="3000" b="1" spc="-12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jQue</a:t>
            </a:r>
            <a:r>
              <a:rPr sz="3000" b="1" spc="-30" dirty="0">
                <a:latin typeface="Corbel"/>
                <a:cs typeface="Corbel"/>
              </a:rPr>
              <a:t>r</a:t>
            </a:r>
            <a:r>
              <a:rPr sz="3000" b="1" spc="-170" dirty="0">
                <a:latin typeface="Corbel"/>
                <a:cs typeface="Corbel"/>
              </a:rPr>
              <a:t>y</a:t>
            </a:r>
            <a:r>
              <a:rPr sz="3000" b="1" spc="-5" dirty="0">
                <a:latin typeface="Corbel"/>
                <a:cs typeface="Corbel"/>
              </a:rPr>
              <a:t>.f</a:t>
            </a:r>
            <a:r>
              <a:rPr sz="3000" b="1" dirty="0">
                <a:latin typeface="Corbel"/>
                <a:cs typeface="Corbel"/>
              </a:rPr>
              <a:t>n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o</a:t>
            </a:r>
            <a:r>
              <a:rPr sz="3000" b="1" spc="-30" dirty="0">
                <a:latin typeface="Corbel"/>
                <a:cs typeface="Corbel"/>
              </a:rPr>
              <a:t>b</a:t>
            </a:r>
            <a:r>
              <a:rPr sz="3000" b="1" spc="-15" dirty="0">
                <a:latin typeface="Corbel"/>
                <a:cs typeface="Corbel"/>
              </a:rPr>
              <a:t>ject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52" name="object 5"/>
          <p:cNvSpPr txBox="1"/>
          <p:nvPr/>
        </p:nvSpPr>
        <p:spPr>
          <a:xfrm>
            <a:off x="1151112" y="6453336"/>
            <a:ext cx="79928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i="1" spc="-5" dirty="0">
                <a:latin typeface="Corbel"/>
                <a:cs typeface="Corbel"/>
              </a:rPr>
              <a:t>Zoo</a:t>
            </a:r>
            <a:r>
              <a:rPr b="1" i="1" dirty="0">
                <a:latin typeface="Corbel"/>
                <a:cs typeface="Corbel"/>
              </a:rPr>
              <a:t>m</a:t>
            </a:r>
            <a:r>
              <a:rPr b="1" i="1" spc="-250" dirty="0">
                <a:latin typeface="Times New Roman"/>
                <a:cs typeface="Times New Roman"/>
              </a:rPr>
              <a:t> </a:t>
            </a:r>
            <a:r>
              <a:rPr b="1" i="1" dirty="0" err="1" smtClean="0">
                <a:latin typeface="Corbel"/>
                <a:cs typeface="Corbel"/>
              </a:rPr>
              <a:t>Plu</a:t>
            </a:r>
            <a:r>
              <a:rPr b="1" i="1" spc="-20" dirty="0" err="1" smtClean="0">
                <a:latin typeface="Corbel"/>
                <a:cs typeface="Corbel"/>
              </a:rPr>
              <a:t>g</a:t>
            </a:r>
            <a:r>
              <a:rPr b="1" i="1" spc="-25" dirty="0" err="1" smtClean="0">
                <a:latin typeface="Corbel"/>
                <a:cs typeface="Corbel"/>
              </a:rPr>
              <a:t>in</a:t>
            </a:r>
            <a:r>
              <a:rPr lang="en-US" b="1" i="1" spc="-25" dirty="0" smtClean="0">
                <a:latin typeface="Corbel"/>
                <a:cs typeface="Corbel"/>
              </a:rPr>
              <a:t> </a:t>
            </a:r>
            <a:r>
              <a:rPr lang="en-US" b="1" i="1" spc="-25" dirty="0" smtClean="0">
                <a:latin typeface="Corbel"/>
                <a:cs typeface="Corbel"/>
              </a:rPr>
              <a:t>– Live Demo</a:t>
            </a:r>
            <a:endParaRPr sz="1000" i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340768"/>
            <a:ext cx="7973059" cy="210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B5DBE5"/>
              </a:buClr>
              <a:buSzPct val="70000"/>
              <a:buFont typeface="Wingdings 2"/>
              <a:buChar char=""/>
              <a:tabLst>
                <a:tab pos="332740" algn="l"/>
              </a:tabLst>
            </a:pPr>
            <a:r>
              <a:rPr sz="3000" b="1" spc="-20" dirty="0" smtClean="0">
                <a:latin typeface="Corbel"/>
                <a:cs typeface="Corbel"/>
              </a:rPr>
              <a:t>Chaining</a:t>
            </a:r>
            <a:r>
              <a:rPr sz="3000" b="1" spc="-110" dirty="0" smtClean="0">
                <a:latin typeface="Times New Roman"/>
                <a:cs typeface="Times New Roman"/>
              </a:rPr>
              <a:t> </a:t>
            </a:r>
            <a:r>
              <a:rPr sz="3000" b="1" spc="-25" dirty="0" smtClean="0">
                <a:latin typeface="Corbel"/>
                <a:cs typeface="Corbel"/>
              </a:rPr>
              <a:t>i</a:t>
            </a:r>
            <a:r>
              <a:rPr sz="3000" b="1" spc="-15" dirty="0" smtClean="0">
                <a:latin typeface="Corbel"/>
                <a:cs typeface="Corbel"/>
              </a:rPr>
              <a:t>s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spc="-15" dirty="0" smtClean="0">
                <a:latin typeface="Corbel"/>
                <a:cs typeface="Corbel"/>
              </a:rPr>
              <a:t>pr</a:t>
            </a:r>
            <a:r>
              <a:rPr sz="3000" b="1" spc="-30" dirty="0" smtClean="0">
                <a:latin typeface="Corbel"/>
                <a:cs typeface="Corbel"/>
              </a:rPr>
              <a:t>e</a:t>
            </a:r>
            <a:r>
              <a:rPr sz="3000" b="1" spc="-5" dirty="0" smtClean="0">
                <a:latin typeface="Corbel"/>
                <a:cs typeface="Corbel"/>
              </a:rPr>
              <a:t>tt</a:t>
            </a:r>
            <a:r>
              <a:rPr sz="3000" b="1" dirty="0" smtClean="0">
                <a:latin typeface="Corbel"/>
                <a:cs typeface="Corbel"/>
              </a:rPr>
              <a:t>y</a:t>
            </a:r>
            <a:r>
              <a:rPr sz="3000" b="1" spc="-130" dirty="0" smtClean="0">
                <a:latin typeface="Times New Roman"/>
                <a:cs typeface="Times New Roman"/>
              </a:rPr>
              <a:t> </a:t>
            </a:r>
            <a:r>
              <a:rPr sz="3000" b="1" spc="-20" dirty="0" smtClean="0">
                <a:latin typeface="Corbel"/>
                <a:cs typeface="Corbel"/>
              </a:rPr>
              <a:t>go</a:t>
            </a:r>
            <a:r>
              <a:rPr sz="3000" b="1" spc="-35" dirty="0" smtClean="0">
                <a:latin typeface="Corbel"/>
                <a:cs typeface="Corbel"/>
              </a:rPr>
              <a:t>o</a:t>
            </a:r>
            <a:r>
              <a:rPr sz="3000" b="1" spc="-20" dirty="0" smtClean="0">
                <a:latin typeface="Corbel"/>
                <a:cs typeface="Corbel"/>
              </a:rPr>
              <a:t>d</a:t>
            </a:r>
            <a:r>
              <a:rPr sz="3000" b="1" spc="-125" dirty="0" smtClean="0">
                <a:latin typeface="Times New Roman"/>
                <a:cs typeface="Times New Roman"/>
              </a:rPr>
              <a:t> </a:t>
            </a:r>
            <a:r>
              <a:rPr sz="3000" b="1" spc="-20" dirty="0" smtClean="0">
                <a:latin typeface="Corbel"/>
                <a:cs typeface="Corbel"/>
              </a:rPr>
              <a:t>and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spc="-30" dirty="0" smtClean="0">
                <a:latin typeface="Corbel"/>
                <a:cs typeface="Corbel"/>
              </a:rPr>
              <a:t>u</a:t>
            </a:r>
            <a:r>
              <a:rPr sz="3000" b="1" dirty="0" smtClean="0">
                <a:latin typeface="Corbel"/>
                <a:cs typeface="Corbel"/>
              </a:rPr>
              <a:t>seful</a:t>
            </a:r>
            <a:r>
              <a:rPr sz="3000" b="1" spc="-120" dirty="0" smtClean="0">
                <a:latin typeface="Times New Roman"/>
                <a:cs typeface="Times New Roman"/>
              </a:rPr>
              <a:t> </a:t>
            </a:r>
            <a:r>
              <a:rPr sz="3000" b="1" spc="-20" dirty="0" smtClean="0">
                <a:latin typeface="Corbel"/>
                <a:cs typeface="Corbel"/>
              </a:rPr>
              <a:t>feature</a:t>
            </a:r>
            <a:endParaRPr sz="3000" dirty="0" smtClean="0">
              <a:latin typeface="Corbel"/>
              <a:cs typeface="Corbel"/>
            </a:endParaRPr>
          </a:p>
          <a:p>
            <a:pPr marL="643890" lvl="1" indent="-273050">
              <a:lnSpc>
                <a:spcPct val="100000"/>
              </a:lnSpc>
              <a:spcBef>
                <a:spcPts val="645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5" dirty="0" smtClean="0">
                <a:latin typeface="Corbel"/>
                <a:cs typeface="Corbel"/>
              </a:rPr>
              <a:t>Bette</a:t>
            </a:r>
            <a:r>
              <a:rPr sz="3000" b="1" dirty="0" smtClean="0">
                <a:latin typeface="Corbel"/>
                <a:cs typeface="Corbel"/>
              </a:rPr>
              <a:t>r</a:t>
            </a:r>
            <a:r>
              <a:rPr sz="3000" b="1" spc="-140" dirty="0" smtClean="0">
                <a:latin typeface="Times New Roman"/>
                <a:cs typeface="Times New Roman"/>
              </a:rPr>
              <a:t> </a:t>
            </a:r>
            <a:r>
              <a:rPr sz="3000" b="1" spc="-5" dirty="0" smtClean="0">
                <a:latin typeface="Corbel"/>
                <a:cs typeface="Corbel"/>
              </a:rPr>
              <a:t>t</a:t>
            </a:r>
            <a:r>
              <a:rPr sz="3000" b="1" dirty="0" smtClean="0">
                <a:latin typeface="Corbel"/>
                <a:cs typeface="Corbel"/>
              </a:rPr>
              <a:t>o</a:t>
            </a:r>
            <a:r>
              <a:rPr sz="3000" b="1" spc="-130" dirty="0" smtClean="0">
                <a:latin typeface="Times New Roman"/>
                <a:cs typeface="Times New Roman"/>
              </a:rPr>
              <a:t> </a:t>
            </a:r>
            <a:r>
              <a:rPr sz="3000" b="1" spc="-15" dirty="0" smtClean="0">
                <a:latin typeface="Corbel"/>
                <a:cs typeface="Corbel"/>
              </a:rPr>
              <a:t>b</a:t>
            </a:r>
            <a:r>
              <a:rPr sz="3000" b="1" dirty="0" smtClean="0">
                <a:latin typeface="Corbel"/>
                <a:cs typeface="Corbel"/>
              </a:rPr>
              <a:t>e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dirty="0" smtClean="0">
                <a:latin typeface="Corbel"/>
                <a:cs typeface="Corbel"/>
              </a:rPr>
              <a:t>im</a:t>
            </a:r>
            <a:r>
              <a:rPr sz="3000" b="1" spc="-15" dirty="0" smtClean="0">
                <a:latin typeface="Corbel"/>
                <a:cs typeface="Corbel"/>
              </a:rPr>
              <a:t>p</a:t>
            </a:r>
            <a:r>
              <a:rPr sz="3000" b="1" spc="-5" dirty="0" smtClean="0">
                <a:latin typeface="Corbel"/>
                <a:cs typeface="Corbel"/>
              </a:rPr>
              <a:t>lem</a:t>
            </a:r>
            <a:r>
              <a:rPr sz="3000" b="1" spc="-10" dirty="0" smtClean="0">
                <a:latin typeface="Corbel"/>
                <a:cs typeface="Corbel"/>
              </a:rPr>
              <a:t>e</a:t>
            </a:r>
            <a:r>
              <a:rPr sz="3000" b="1" dirty="0" smtClean="0">
                <a:latin typeface="Corbel"/>
                <a:cs typeface="Corbel"/>
              </a:rPr>
              <a:t>nted</a:t>
            </a:r>
            <a:r>
              <a:rPr sz="3000" b="1" spc="-140" dirty="0" smtClean="0">
                <a:latin typeface="Times New Roman"/>
                <a:cs typeface="Times New Roman"/>
              </a:rPr>
              <a:t> </a:t>
            </a:r>
            <a:r>
              <a:rPr sz="3000" b="1" spc="-15" dirty="0" smtClean="0">
                <a:latin typeface="Corbel"/>
                <a:cs typeface="Corbel"/>
              </a:rPr>
              <a:t>in</a:t>
            </a:r>
            <a:r>
              <a:rPr sz="3000" b="1" spc="-145" dirty="0" smtClean="0">
                <a:latin typeface="Times New Roman"/>
                <a:cs typeface="Times New Roman"/>
              </a:rPr>
              <a:t> </a:t>
            </a:r>
            <a:r>
              <a:rPr sz="3000" b="1" dirty="0" smtClean="0">
                <a:latin typeface="Corbel"/>
                <a:cs typeface="Corbel"/>
              </a:rPr>
              <a:t>o</a:t>
            </a:r>
            <a:r>
              <a:rPr sz="3000" b="1" spc="-15" dirty="0" smtClean="0">
                <a:latin typeface="Corbel"/>
                <a:cs typeface="Corbel"/>
              </a:rPr>
              <a:t>ur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dirty="0" err="1" smtClean="0">
                <a:latin typeface="Corbel"/>
                <a:cs typeface="Corbel"/>
              </a:rPr>
              <a:t>p</a:t>
            </a:r>
            <a:r>
              <a:rPr sz="3000" b="1" spc="-15" dirty="0" err="1" smtClean="0">
                <a:latin typeface="Corbel"/>
                <a:cs typeface="Corbel"/>
              </a:rPr>
              <a:t>l</a:t>
            </a:r>
            <a:r>
              <a:rPr sz="3000" b="1" dirty="0" err="1" smtClean="0">
                <a:latin typeface="Corbel"/>
                <a:cs typeface="Corbel"/>
              </a:rPr>
              <a:t>u</a:t>
            </a:r>
            <a:r>
              <a:rPr sz="3000" b="1" spc="-15" dirty="0" err="1" smtClean="0">
                <a:latin typeface="Corbel"/>
                <a:cs typeface="Corbel"/>
              </a:rPr>
              <a:t>g</a:t>
            </a:r>
            <a:r>
              <a:rPr sz="3000" b="1" dirty="0" err="1" smtClean="0">
                <a:latin typeface="Corbel"/>
                <a:cs typeface="Corbel"/>
              </a:rPr>
              <a:t>ins</a:t>
            </a:r>
            <a:endParaRPr sz="3000" dirty="0" smtClean="0">
              <a:latin typeface="Corbel"/>
              <a:cs typeface="Corbel"/>
            </a:endParaRPr>
          </a:p>
          <a:p>
            <a:pPr marL="643890" marR="5080" lvl="1" indent="-273050">
              <a:lnSpc>
                <a:spcPct val="105700"/>
              </a:lnSpc>
              <a:spcBef>
                <a:spcPts val="1190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25" dirty="0" smtClean="0">
                <a:latin typeface="Corbel"/>
                <a:cs typeface="Corbel"/>
              </a:rPr>
              <a:t>D</a:t>
            </a:r>
            <a:r>
              <a:rPr sz="3000" b="1" spc="-30" dirty="0" smtClean="0">
                <a:latin typeface="Corbel"/>
                <a:cs typeface="Corbel"/>
              </a:rPr>
              <a:t>o</a:t>
            </a:r>
            <a:r>
              <a:rPr sz="3000" b="1" spc="-20" dirty="0" smtClean="0">
                <a:latin typeface="Corbel"/>
                <a:cs typeface="Corbel"/>
              </a:rPr>
              <a:t>ne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spc="-15" dirty="0" smtClean="0">
                <a:latin typeface="Corbel"/>
                <a:cs typeface="Corbel"/>
              </a:rPr>
              <a:t>eas</a:t>
            </a:r>
            <a:r>
              <a:rPr sz="3000" b="1" spc="-145" dirty="0" smtClean="0">
                <a:latin typeface="Corbel"/>
                <a:cs typeface="Corbel"/>
              </a:rPr>
              <a:t>y</a:t>
            </a:r>
            <a:r>
              <a:rPr sz="3000" b="1" spc="-10" dirty="0" smtClean="0">
                <a:latin typeface="Corbel"/>
                <a:cs typeface="Corbel"/>
              </a:rPr>
              <a:t>,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spc="-15" dirty="0" smtClean="0">
                <a:latin typeface="Corbel"/>
                <a:cs typeface="Corbel"/>
              </a:rPr>
              <a:t>just</a:t>
            </a:r>
            <a:r>
              <a:rPr sz="3000" b="1" spc="-130" dirty="0" smtClean="0">
                <a:latin typeface="Times New Roman"/>
                <a:cs typeface="Times New Roman"/>
              </a:rPr>
              <a:t> </a:t>
            </a:r>
            <a:r>
              <a:rPr sz="3000" b="1" spc="-15" dirty="0" smtClean="0">
                <a:latin typeface="Corbel"/>
                <a:cs typeface="Corbel"/>
              </a:rPr>
              <a:t>r</a:t>
            </a:r>
            <a:r>
              <a:rPr sz="3000" b="1" spc="-30" dirty="0" smtClean="0">
                <a:latin typeface="Corbel"/>
                <a:cs typeface="Corbel"/>
              </a:rPr>
              <a:t>e</a:t>
            </a:r>
            <a:r>
              <a:rPr sz="3000" b="1" spc="-20" dirty="0" smtClean="0">
                <a:latin typeface="Corbel"/>
                <a:cs typeface="Corbel"/>
              </a:rPr>
              <a:t>turn</a:t>
            </a:r>
            <a:r>
              <a:rPr sz="3000" b="1" spc="-114" dirty="0" smtClean="0">
                <a:latin typeface="Times New Roman"/>
                <a:cs typeface="Times New Roman"/>
              </a:rPr>
              <a:t> </a:t>
            </a:r>
            <a:r>
              <a:rPr sz="3000" b="1" spc="-30" dirty="0" smtClean="0">
                <a:latin typeface="Consolas"/>
                <a:cs typeface="Consolas"/>
              </a:rPr>
              <a:t>thi</a:t>
            </a:r>
            <a:r>
              <a:rPr sz="3000" b="1" spc="-20" dirty="0" smtClean="0">
                <a:latin typeface="Consolas"/>
                <a:cs typeface="Consolas"/>
              </a:rPr>
              <a:t>s</a:t>
            </a:r>
            <a:r>
              <a:rPr sz="3000" b="1" spc="-120" dirty="0" smtClean="0">
                <a:latin typeface="Times New Roman"/>
                <a:cs typeface="Times New Roman"/>
              </a:rPr>
              <a:t> </a:t>
            </a:r>
            <a:r>
              <a:rPr sz="3000" b="1" dirty="0" smtClean="0">
                <a:latin typeface="Corbel"/>
                <a:cs typeface="Corbel"/>
              </a:rPr>
              <a:t>at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spc="-20" dirty="0" smtClean="0">
                <a:latin typeface="Corbel"/>
                <a:cs typeface="Corbel"/>
              </a:rPr>
              <a:t>the</a:t>
            </a:r>
            <a:r>
              <a:rPr sz="3000" b="1" spc="-145" dirty="0" smtClean="0">
                <a:latin typeface="Times New Roman"/>
                <a:cs typeface="Times New Roman"/>
              </a:rPr>
              <a:t> </a:t>
            </a:r>
            <a:r>
              <a:rPr sz="3000" b="1" spc="-20" dirty="0" smtClean="0">
                <a:latin typeface="Corbel"/>
                <a:cs typeface="Corbel"/>
              </a:rPr>
              <a:t>end</a:t>
            </a:r>
            <a:r>
              <a:rPr sz="3000" b="1" spc="-145" dirty="0" smtClean="0">
                <a:latin typeface="Times New Roman"/>
                <a:cs typeface="Times New Roman"/>
              </a:rPr>
              <a:t> </a:t>
            </a:r>
            <a:r>
              <a:rPr sz="3000" b="1" spc="-15" dirty="0" smtClean="0">
                <a:latin typeface="Corbel"/>
                <a:cs typeface="Corbel"/>
              </a:rPr>
              <a:t>of</a:t>
            </a:r>
            <a:r>
              <a:rPr sz="3000" b="1" spc="-135" dirty="0" smtClean="0">
                <a:latin typeface="Times New Roman"/>
                <a:cs typeface="Times New Roman"/>
              </a:rPr>
              <a:t> </a:t>
            </a:r>
            <a:r>
              <a:rPr sz="3000" b="1" spc="-20" dirty="0" smtClean="0">
                <a:latin typeface="Corbel"/>
                <a:cs typeface="Corbel"/>
              </a:rPr>
              <a:t>the</a:t>
            </a:r>
            <a:r>
              <a:rPr sz="3000" b="1" spc="-15" dirty="0" smtClean="0">
                <a:latin typeface="Times New Roman"/>
                <a:cs typeface="Times New Roman"/>
              </a:rPr>
              <a:t> </a:t>
            </a:r>
            <a:r>
              <a:rPr sz="3000" b="1" dirty="0" err="1" smtClean="0">
                <a:latin typeface="Corbel"/>
                <a:cs typeface="Corbel"/>
              </a:rPr>
              <a:t>pl</a:t>
            </a:r>
            <a:r>
              <a:rPr sz="3000" b="1" spc="-15" dirty="0" err="1" smtClean="0">
                <a:latin typeface="Corbel"/>
                <a:cs typeface="Corbel"/>
              </a:rPr>
              <a:t>u</a:t>
            </a:r>
            <a:r>
              <a:rPr sz="3000" b="1" spc="-20" dirty="0" err="1" smtClean="0">
                <a:latin typeface="Corbel"/>
                <a:cs typeface="Corbel"/>
              </a:rPr>
              <a:t>gin</a:t>
            </a:r>
            <a:r>
              <a:rPr sz="3000" b="1" spc="-114" dirty="0" smtClean="0">
                <a:latin typeface="Times New Roman"/>
                <a:cs typeface="Times New Roman"/>
              </a:rPr>
              <a:t> </a:t>
            </a:r>
            <a:r>
              <a:rPr sz="3000" b="1" spc="-20" dirty="0" smtClean="0">
                <a:latin typeface="Corbel"/>
                <a:cs typeface="Corbel"/>
              </a:rPr>
              <a:t>function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7304" y="3518915"/>
            <a:ext cx="2156460" cy="5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19" y="3823715"/>
            <a:ext cx="620268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6611" y="3823715"/>
            <a:ext cx="1318260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3704" y="3823715"/>
            <a:ext cx="2715768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6611" y="4128515"/>
            <a:ext cx="760476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45920" y="4128515"/>
            <a:ext cx="1737359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1904" y="4128515"/>
            <a:ext cx="899160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688" y="4128515"/>
            <a:ext cx="48158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9896" y="4128515"/>
            <a:ext cx="480060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6611" y="4433315"/>
            <a:ext cx="481584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6819" y="4433315"/>
            <a:ext cx="1318259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3704" y="4433315"/>
            <a:ext cx="621792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4120" y="4433315"/>
            <a:ext cx="1597152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9896" y="4433315"/>
            <a:ext cx="760476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58996" y="4433315"/>
            <a:ext cx="1877567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95188" y="4433315"/>
            <a:ext cx="1039367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6611" y="4738115"/>
            <a:ext cx="481584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819" y="4738115"/>
            <a:ext cx="1318259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3704" y="4738115"/>
            <a:ext cx="621792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84120" y="4738115"/>
            <a:ext cx="1456944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9688" y="4738115"/>
            <a:ext cx="481584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9896" y="4738115"/>
            <a:ext cx="621791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0311" y="4738115"/>
            <a:ext cx="1877567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56503" y="4738115"/>
            <a:ext cx="1037844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4314" y="3641554"/>
            <a:ext cx="589343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(funct</a:t>
            </a:r>
            <a:r>
              <a:rPr sz="2000" b="1" spc="-15" dirty="0">
                <a:latin typeface="Consolas"/>
                <a:cs typeface="Consolas"/>
              </a:rPr>
              <a:t>i</a:t>
            </a:r>
            <a:r>
              <a:rPr sz="2000" b="1" dirty="0">
                <a:latin typeface="Consolas"/>
                <a:cs typeface="Consolas"/>
              </a:rPr>
              <a:t>on</a:t>
            </a:r>
            <a:r>
              <a:rPr sz="2000" b="1" spc="-10" dirty="0">
                <a:latin typeface="Consolas"/>
                <a:cs typeface="Consolas"/>
              </a:rPr>
              <a:t>($</a:t>
            </a:r>
            <a:r>
              <a:rPr sz="2000" b="1" dirty="0">
                <a:latin typeface="Consolas"/>
                <a:cs typeface="Consolas"/>
              </a:rPr>
              <a:t>){</a:t>
            </a:r>
            <a:endParaRPr sz="2000">
              <a:latin typeface="Consolas"/>
              <a:cs typeface="Consolas"/>
            </a:endParaRPr>
          </a:p>
          <a:p>
            <a:pPr marL="572135" marR="2379345" indent="-279400">
              <a:lnSpc>
                <a:spcPct val="100000"/>
              </a:lnSpc>
              <a:tabLst>
                <a:tab pos="1131570" algn="l"/>
                <a:tab pos="1689100" algn="l"/>
                <a:tab pos="1969135" algn="l"/>
                <a:tab pos="2248535" algn="l"/>
              </a:tabLst>
            </a:pP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fn</a:t>
            </a:r>
            <a:r>
              <a:rPr sz="2000" b="1" spc="-10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zo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f</a:t>
            </a:r>
            <a:r>
              <a:rPr sz="2000" b="1" dirty="0">
                <a:latin typeface="Consolas"/>
                <a:cs typeface="Consolas"/>
              </a:rPr>
              <a:t>un</a:t>
            </a:r>
            <a:r>
              <a:rPr sz="2000" b="1" spc="-10" dirty="0">
                <a:latin typeface="Consolas"/>
                <a:cs typeface="Consolas"/>
              </a:rPr>
              <a:t>c</a:t>
            </a:r>
            <a:r>
              <a:rPr sz="2000" b="1" dirty="0">
                <a:latin typeface="Consolas"/>
                <a:cs typeface="Consolas"/>
              </a:rPr>
              <a:t>ti</a:t>
            </a:r>
            <a:r>
              <a:rPr sz="2000" b="1" spc="-10" dirty="0">
                <a:latin typeface="Consolas"/>
                <a:cs typeface="Consolas"/>
              </a:rPr>
              <a:t>on</a:t>
            </a:r>
            <a:r>
              <a:rPr sz="2000" b="1" dirty="0">
                <a:latin typeface="Consolas"/>
                <a:cs typeface="Consolas"/>
              </a:rPr>
              <a:t>(){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nsolas"/>
                <a:cs typeface="Consolas"/>
              </a:rPr>
              <a:t>var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th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(</a:t>
            </a:r>
            <a:r>
              <a:rPr sz="2000" b="1" dirty="0">
                <a:latin typeface="Consolas"/>
                <a:cs typeface="Consolas"/>
              </a:rPr>
              <a:t>th</a:t>
            </a:r>
            <a:r>
              <a:rPr sz="2000" b="1" spc="-10" dirty="0">
                <a:latin typeface="Consolas"/>
                <a:cs typeface="Consolas"/>
              </a:rPr>
              <a:t>i</a:t>
            </a:r>
            <a:r>
              <a:rPr sz="2000" b="1" spc="-15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3644900" algn="l"/>
                <a:tab pos="5180965" algn="l"/>
              </a:tabLst>
            </a:pPr>
            <a:r>
              <a:rPr sz="2000" b="1" dirty="0">
                <a:latin typeface="Consolas"/>
                <a:cs typeface="Consolas"/>
              </a:rPr>
              <a:t>$t</a:t>
            </a:r>
            <a:r>
              <a:rPr sz="2000" b="1" spc="-10" dirty="0">
                <a:latin typeface="Consolas"/>
                <a:cs typeface="Consolas"/>
              </a:rPr>
              <a:t>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0" dirty="0">
                <a:latin typeface="Consolas"/>
                <a:cs typeface="Consolas"/>
              </a:rPr>
              <a:t>.o</a:t>
            </a:r>
            <a:r>
              <a:rPr sz="2000" b="1" dirty="0">
                <a:latin typeface="Consolas"/>
                <a:cs typeface="Consolas"/>
              </a:rPr>
              <a:t>n('</a:t>
            </a:r>
            <a:r>
              <a:rPr sz="2000" b="1" spc="-10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ou</a:t>
            </a:r>
            <a:r>
              <a:rPr sz="2000" b="1" spc="-10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eo</a:t>
            </a:r>
            <a:r>
              <a:rPr sz="2000" b="1" spc="-10" dirty="0">
                <a:latin typeface="Consolas"/>
                <a:cs typeface="Consolas"/>
              </a:rPr>
              <a:t>ve</a:t>
            </a:r>
            <a:r>
              <a:rPr sz="2000" b="1" dirty="0">
                <a:latin typeface="Consolas"/>
                <a:cs typeface="Consolas"/>
              </a:rPr>
              <a:t>r',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fu</a:t>
            </a:r>
            <a:r>
              <a:rPr sz="2000" b="1" spc="-10" dirty="0">
                <a:latin typeface="Consolas"/>
                <a:cs typeface="Consolas"/>
              </a:rPr>
              <a:t>n</a:t>
            </a:r>
            <a:r>
              <a:rPr sz="2000" b="1" dirty="0">
                <a:latin typeface="Consolas"/>
                <a:cs typeface="Consolas"/>
              </a:rPr>
              <a:t>ct</a:t>
            </a:r>
            <a:r>
              <a:rPr sz="2000" b="1" spc="-10" dirty="0">
                <a:latin typeface="Consolas"/>
                <a:cs typeface="Consolas"/>
              </a:rPr>
              <a:t>io</a:t>
            </a:r>
            <a:r>
              <a:rPr sz="2000" b="1" dirty="0">
                <a:latin typeface="Consolas"/>
                <a:cs typeface="Consolas"/>
              </a:rPr>
              <a:t>n()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{…</a:t>
            </a:r>
            <a:r>
              <a:rPr sz="2000" b="1" spc="-10" dirty="0">
                <a:latin typeface="Consolas"/>
                <a:cs typeface="Consolas"/>
              </a:rPr>
              <a:t>}</a:t>
            </a:r>
            <a:r>
              <a:rPr sz="2000" b="1" dirty="0">
                <a:latin typeface="Consolas"/>
                <a:cs typeface="Consolas"/>
              </a:rPr>
              <a:t>ƀ;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3505835" algn="l"/>
                <a:tab pos="5042535" algn="l"/>
              </a:tabLst>
            </a:pPr>
            <a:r>
              <a:rPr sz="2000" b="1" dirty="0">
                <a:latin typeface="Consolas"/>
                <a:cs typeface="Consolas"/>
              </a:rPr>
              <a:t>$t</a:t>
            </a:r>
            <a:r>
              <a:rPr sz="2000" b="1" spc="-10" dirty="0">
                <a:latin typeface="Consolas"/>
                <a:cs typeface="Consolas"/>
              </a:rPr>
              <a:t>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0" dirty="0">
                <a:latin typeface="Consolas"/>
                <a:cs typeface="Consolas"/>
              </a:rPr>
              <a:t>.o</a:t>
            </a:r>
            <a:r>
              <a:rPr sz="2000" b="1" dirty="0">
                <a:latin typeface="Consolas"/>
                <a:cs typeface="Consolas"/>
              </a:rPr>
              <a:t>n('</a:t>
            </a:r>
            <a:r>
              <a:rPr sz="2000" b="1" spc="-10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ou</a:t>
            </a:r>
            <a:r>
              <a:rPr sz="2000" b="1" spc="-10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eo</a:t>
            </a:r>
            <a:r>
              <a:rPr sz="2000" b="1" spc="-10" dirty="0">
                <a:latin typeface="Consolas"/>
                <a:cs typeface="Consolas"/>
              </a:rPr>
              <a:t>ut</a:t>
            </a:r>
            <a:r>
              <a:rPr sz="2000" b="1" dirty="0">
                <a:latin typeface="Consolas"/>
                <a:cs typeface="Consolas"/>
              </a:rPr>
              <a:t>',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f</a:t>
            </a:r>
            <a:r>
              <a:rPr sz="2000" b="1" dirty="0">
                <a:latin typeface="Consolas"/>
                <a:cs typeface="Consolas"/>
              </a:rPr>
              <a:t>un</a:t>
            </a:r>
            <a:r>
              <a:rPr sz="2000" b="1" spc="-10" dirty="0">
                <a:latin typeface="Consolas"/>
                <a:cs typeface="Consolas"/>
              </a:rPr>
              <a:t>c</a:t>
            </a:r>
            <a:r>
              <a:rPr sz="2000" b="1" dirty="0">
                <a:latin typeface="Consolas"/>
                <a:cs typeface="Consolas"/>
              </a:rPr>
              <a:t>ti</a:t>
            </a:r>
            <a:r>
              <a:rPr sz="2000" b="1" spc="-10" dirty="0">
                <a:latin typeface="Consolas"/>
                <a:cs typeface="Consolas"/>
              </a:rPr>
              <a:t>on</a:t>
            </a:r>
            <a:r>
              <a:rPr sz="2000" b="1" dirty="0">
                <a:latin typeface="Consolas"/>
                <a:cs typeface="Consolas"/>
              </a:rPr>
              <a:t>()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{</a:t>
            </a:r>
            <a:r>
              <a:rPr sz="2000" b="1" dirty="0">
                <a:latin typeface="Consolas"/>
                <a:cs typeface="Consolas"/>
              </a:rPr>
              <a:t>…}</a:t>
            </a:r>
            <a:r>
              <a:rPr sz="2000" b="1" spc="-10" dirty="0">
                <a:latin typeface="Consolas"/>
                <a:cs typeface="Consolas"/>
              </a:rPr>
              <a:t>ƀ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86611" y="5042915"/>
            <a:ext cx="2156460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3933" y="5165809"/>
            <a:ext cx="18427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9330" algn="l"/>
              </a:tabLst>
            </a:pPr>
            <a:r>
              <a:rPr sz="2000" b="1" dirty="0">
                <a:latin typeface="Consolas"/>
                <a:cs typeface="Consolas"/>
              </a:rPr>
              <a:t>re</a:t>
            </a:r>
            <a:r>
              <a:rPr sz="2000" b="1" spc="-10" dirty="0">
                <a:latin typeface="Consolas"/>
                <a:cs typeface="Consolas"/>
              </a:rPr>
              <a:t>t</a:t>
            </a:r>
            <a:r>
              <a:rPr sz="2000" b="1" dirty="0">
                <a:latin typeface="Consolas"/>
                <a:cs typeface="Consolas"/>
              </a:rPr>
              <a:t>urn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$this;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7719" y="5347715"/>
            <a:ext cx="480059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7304" y="5652515"/>
            <a:ext cx="1459992" cy="569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5920" y="5652515"/>
            <a:ext cx="758951" cy="569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4314" y="5470609"/>
            <a:ext cx="15633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}(jQue</a:t>
            </a:r>
            <a:r>
              <a:rPr sz="2000" b="1" spc="-15" dirty="0">
                <a:latin typeface="Consolas"/>
                <a:cs typeface="Consolas"/>
              </a:rPr>
              <a:t>r</a:t>
            </a:r>
            <a:r>
              <a:rPr sz="2000" b="1" spc="5" dirty="0">
                <a:latin typeface="Consolas"/>
                <a:cs typeface="Consolas"/>
              </a:rPr>
              <a:t>y</a:t>
            </a:r>
            <a:r>
              <a:rPr sz="2000" b="1" dirty="0">
                <a:latin typeface="Consolas"/>
                <a:cs typeface="Consolas"/>
              </a:rPr>
              <a:t>)</a:t>
            </a:r>
            <a:r>
              <a:rPr sz="2000" b="1" spc="-10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39767" y="5251703"/>
            <a:ext cx="4433570" cy="1016635"/>
          </a:xfrm>
          <a:custGeom>
            <a:avLst/>
            <a:gdLst/>
            <a:ahLst/>
            <a:cxnLst/>
            <a:rect l="l" t="t" r="r" b="b"/>
            <a:pathLst>
              <a:path w="4433570" h="1016635">
                <a:moveTo>
                  <a:pt x="0" y="1016507"/>
                </a:moveTo>
                <a:lnTo>
                  <a:pt x="4433315" y="1016507"/>
                </a:lnTo>
                <a:lnTo>
                  <a:pt x="4433315" y="0"/>
                </a:lnTo>
                <a:lnTo>
                  <a:pt x="0" y="0"/>
                </a:lnTo>
                <a:lnTo>
                  <a:pt x="0" y="1016507"/>
                </a:lnTo>
                <a:close/>
              </a:path>
            </a:pathLst>
          </a:custGeom>
          <a:solidFill>
            <a:srgbClr val="B5D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9767" y="5251703"/>
            <a:ext cx="4433570" cy="1016635"/>
          </a:xfrm>
          <a:custGeom>
            <a:avLst/>
            <a:gdLst/>
            <a:ahLst/>
            <a:cxnLst/>
            <a:rect l="l" t="t" r="r" b="b"/>
            <a:pathLst>
              <a:path w="4433570" h="1016635">
                <a:moveTo>
                  <a:pt x="0" y="1016507"/>
                </a:moveTo>
                <a:lnTo>
                  <a:pt x="4433315" y="1016507"/>
                </a:lnTo>
                <a:lnTo>
                  <a:pt x="4433315" y="0"/>
                </a:lnTo>
                <a:lnTo>
                  <a:pt x="0" y="0"/>
                </a:lnTo>
                <a:lnTo>
                  <a:pt x="0" y="1016507"/>
                </a:lnTo>
                <a:close/>
              </a:path>
            </a:pathLst>
          </a:custGeom>
          <a:ln w="12191">
            <a:solidFill>
              <a:srgbClr val="8FCA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71188" y="5213603"/>
            <a:ext cx="1877567" cy="5699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51603" y="5518403"/>
            <a:ext cx="1318260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0496" y="5823203"/>
            <a:ext cx="481584" cy="5699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0703" y="5823203"/>
            <a:ext cx="1458467" cy="5699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87796" y="5823203"/>
            <a:ext cx="1597152" cy="5699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19781" y="5336497"/>
            <a:ext cx="31000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28445" algn="ctr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$('.im</a:t>
            </a:r>
            <a:r>
              <a:rPr sz="2000" b="1" spc="-15" dirty="0">
                <a:latin typeface="Consolas"/>
                <a:cs typeface="Consolas"/>
              </a:rPr>
              <a:t>a</a:t>
            </a:r>
            <a:r>
              <a:rPr sz="2000" b="1" dirty="0">
                <a:latin typeface="Consolas"/>
                <a:cs typeface="Consolas"/>
              </a:rPr>
              <a:t>ge</a:t>
            </a:r>
            <a:r>
              <a:rPr sz="2000" b="1" spc="-10" dirty="0">
                <a:latin typeface="Consolas"/>
                <a:cs typeface="Consolas"/>
              </a:rPr>
              <a:t>'</a:t>
            </a:r>
            <a:r>
              <a:rPr sz="2000" b="1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R="1527175" algn="ctr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.</a:t>
            </a:r>
            <a:r>
              <a:rPr sz="2000" b="1" spc="-10" dirty="0">
                <a:latin typeface="Consolas"/>
                <a:cs typeface="Consolas"/>
              </a:rPr>
              <a:t>z</a:t>
            </a:r>
            <a:r>
              <a:rPr sz="2000" b="1" dirty="0">
                <a:latin typeface="Consolas"/>
                <a:cs typeface="Consolas"/>
              </a:rPr>
              <a:t>oo</a:t>
            </a:r>
            <a:r>
              <a:rPr sz="2000" b="1" spc="-10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()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.a</a:t>
            </a:r>
            <a:r>
              <a:rPr sz="2000" b="1" spc="-10" dirty="0">
                <a:latin typeface="Consolas"/>
                <a:cs typeface="Consolas"/>
              </a:rPr>
              <a:t>d</a:t>
            </a:r>
            <a:r>
              <a:rPr sz="2000" b="1" dirty="0">
                <a:latin typeface="Consolas"/>
                <a:cs typeface="Consolas"/>
              </a:rPr>
              <a:t>dC</a:t>
            </a:r>
            <a:r>
              <a:rPr sz="2000" b="1" spc="-10" dirty="0">
                <a:latin typeface="Consolas"/>
                <a:cs typeface="Consolas"/>
              </a:rPr>
              <a:t>la</a:t>
            </a:r>
            <a:r>
              <a:rPr sz="2000" b="1" dirty="0">
                <a:latin typeface="Consolas"/>
                <a:cs typeface="Consolas"/>
              </a:rPr>
              <a:t>ss(</a:t>
            </a:r>
            <a:r>
              <a:rPr sz="2000" b="1" spc="-10" dirty="0">
                <a:latin typeface="Consolas"/>
                <a:cs typeface="Consolas"/>
              </a:rPr>
              <a:t>'</a:t>
            </a:r>
            <a:r>
              <a:rPr sz="2000" b="1" dirty="0">
                <a:latin typeface="Consolas"/>
                <a:cs typeface="Consolas"/>
              </a:rPr>
              <a:t>zo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m'</a:t>
            </a:r>
            <a:r>
              <a:rPr sz="2000" b="1" spc="-10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6" name="Заглавие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Chaining in </a:t>
            </a:r>
            <a:r>
              <a:rPr lang="en-US" b="1" dirty="0" err="1" smtClean="0"/>
              <a:t>Plugins</a:t>
            </a:r>
            <a:endParaRPr lang="bg-BG" b="1" dirty="0"/>
          </a:p>
        </p:txBody>
      </p:sp>
      <p:sp>
        <p:nvSpPr>
          <p:cNvPr id="57" name="object 5"/>
          <p:cNvSpPr txBox="1"/>
          <p:nvPr/>
        </p:nvSpPr>
        <p:spPr>
          <a:xfrm>
            <a:off x="1043608" y="6453336"/>
            <a:ext cx="79208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i="1" spc="-5" dirty="0">
                <a:latin typeface="Corbel"/>
                <a:cs typeface="Corbel"/>
              </a:rPr>
              <a:t>Chainin</a:t>
            </a:r>
            <a:r>
              <a:rPr b="1" i="1" dirty="0">
                <a:latin typeface="Corbel"/>
                <a:cs typeface="Corbel"/>
              </a:rPr>
              <a:t>g</a:t>
            </a:r>
            <a:r>
              <a:rPr b="1" i="1" spc="-210" dirty="0">
                <a:latin typeface="Times New Roman"/>
                <a:cs typeface="Times New Roman"/>
              </a:rPr>
              <a:t> </a:t>
            </a:r>
            <a:r>
              <a:rPr b="1" i="1" spc="-25" dirty="0">
                <a:latin typeface="Corbel"/>
                <a:cs typeface="Corbel"/>
              </a:rPr>
              <a:t>in</a:t>
            </a:r>
            <a:r>
              <a:rPr b="1" i="1" spc="-220" dirty="0">
                <a:latin typeface="Times New Roman"/>
                <a:cs typeface="Times New Roman"/>
              </a:rPr>
              <a:t> </a:t>
            </a:r>
            <a:r>
              <a:rPr b="1" i="1" spc="-20" dirty="0" err="1" smtClean="0">
                <a:latin typeface="Corbel"/>
                <a:cs typeface="Corbel"/>
              </a:rPr>
              <a:t>P</a:t>
            </a:r>
            <a:r>
              <a:rPr b="1" i="1" spc="-5" dirty="0" err="1" smtClean="0">
                <a:latin typeface="Corbel"/>
                <a:cs typeface="Corbel"/>
              </a:rPr>
              <a:t>lugins</a:t>
            </a:r>
            <a:r>
              <a:rPr lang="en-US" b="1" i="1" spc="-5" dirty="0" smtClean="0">
                <a:latin typeface="Corbel"/>
                <a:cs typeface="Corbel"/>
              </a:rPr>
              <a:t> - </a:t>
            </a:r>
            <a:r>
              <a:rPr b="1" i="1" spc="-15" dirty="0" smtClean="0">
                <a:latin typeface="Corbel"/>
                <a:cs typeface="Corbel"/>
              </a:rPr>
              <a:t>Li</a:t>
            </a:r>
            <a:r>
              <a:rPr b="1" i="1" spc="-25" dirty="0" smtClean="0">
                <a:latin typeface="Corbel"/>
                <a:cs typeface="Corbel"/>
              </a:rPr>
              <a:t>v</a:t>
            </a:r>
            <a:r>
              <a:rPr b="1" i="1" spc="-15" dirty="0" smtClean="0">
                <a:latin typeface="Corbel"/>
                <a:cs typeface="Corbel"/>
              </a:rPr>
              <a:t>e</a:t>
            </a:r>
            <a:r>
              <a:rPr b="1" i="1" spc="-110" dirty="0" smtClean="0">
                <a:latin typeface="Times New Roman"/>
                <a:cs typeface="Times New Roman"/>
              </a:rPr>
              <a:t> </a:t>
            </a:r>
            <a:r>
              <a:rPr b="1" i="1" spc="-20" dirty="0">
                <a:latin typeface="Corbel"/>
                <a:cs typeface="Corbel"/>
              </a:rPr>
              <a:t>Demo</a:t>
            </a:r>
            <a:endParaRPr i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39552" y="2708920"/>
            <a:ext cx="8077200" cy="2862580"/>
          </a:xfrm>
          <a:custGeom>
            <a:avLst/>
            <a:gdLst/>
            <a:ahLst/>
            <a:cxnLst/>
            <a:rect l="l" t="t" r="r" b="b"/>
            <a:pathLst>
              <a:path w="8077200" h="2862579">
                <a:moveTo>
                  <a:pt x="0" y="2862071"/>
                </a:moveTo>
                <a:lnTo>
                  <a:pt x="8077199" y="2862071"/>
                </a:lnTo>
                <a:lnTo>
                  <a:pt x="8077199" y="0"/>
                </a:lnTo>
                <a:lnTo>
                  <a:pt x="0" y="0"/>
                </a:lnTo>
                <a:lnTo>
                  <a:pt x="0" y="2862071"/>
                </a:lnTo>
                <a:close/>
              </a:path>
            </a:pathLst>
          </a:custGeom>
          <a:ln w="12191">
            <a:solidFill>
              <a:srgbClr val="8FCA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819" y="2668523"/>
            <a:ext cx="160020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3644" y="2668523"/>
            <a:ext cx="897635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236" y="2973323"/>
            <a:ext cx="2715767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9627" y="2973323"/>
            <a:ext cx="1456944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236" y="3278123"/>
            <a:ext cx="620268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4127" y="3278123"/>
            <a:ext cx="1318260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1220" y="3278123"/>
            <a:ext cx="621792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1635" y="3278123"/>
            <a:ext cx="2993136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4127" y="3582923"/>
            <a:ext cx="760475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436" y="3582923"/>
            <a:ext cx="1179576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1635" y="3582923"/>
            <a:ext cx="620268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0527" y="3582923"/>
            <a:ext cx="620267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9420" y="3582923"/>
            <a:ext cx="899159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7203" y="3582923"/>
            <a:ext cx="481584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411" y="3582923"/>
            <a:ext cx="480060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127" y="3887723"/>
            <a:ext cx="481584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4336" y="3887723"/>
            <a:ext cx="1318260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41220" y="3887723"/>
            <a:ext cx="621792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1635" y="3887723"/>
            <a:ext cx="1597152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7411" y="3887723"/>
            <a:ext cx="760476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6511" y="3887723"/>
            <a:ext cx="2575560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4127" y="4192523"/>
            <a:ext cx="481584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4336" y="4192523"/>
            <a:ext cx="1318260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41220" y="4192523"/>
            <a:ext cx="621792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1635" y="4192523"/>
            <a:ext cx="1456943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7203" y="4192523"/>
            <a:ext cx="481584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77411" y="4192523"/>
            <a:ext cx="621791" cy="569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7828" y="4192523"/>
            <a:ext cx="2574035" cy="5699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4127" y="4497323"/>
            <a:ext cx="1318260" cy="5699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01011" y="4497323"/>
            <a:ext cx="1040891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527" y="4497323"/>
            <a:ext cx="480060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5236" y="4802123"/>
            <a:ext cx="480059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4819" y="5106923"/>
            <a:ext cx="1459992" cy="5699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83436" y="5106923"/>
            <a:ext cx="758952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2140" y="2790526"/>
            <a:ext cx="58928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(funct</a:t>
            </a:r>
            <a:r>
              <a:rPr sz="2000" b="1" spc="-15" dirty="0">
                <a:latin typeface="Consolas"/>
                <a:cs typeface="Consolas"/>
              </a:rPr>
              <a:t>i</a:t>
            </a:r>
            <a:r>
              <a:rPr sz="2000" b="1" dirty="0">
                <a:latin typeface="Consolas"/>
                <a:cs typeface="Consolas"/>
              </a:rPr>
              <a:t>o</a:t>
            </a:r>
            <a:r>
              <a:rPr sz="2000" b="1" spc="5" dirty="0">
                <a:latin typeface="Consolas"/>
                <a:cs typeface="Consolas"/>
              </a:rPr>
              <a:t>n</a:t>
            </a:r>
            <a:r>
              <a:rPr sz="2000" b="1" spc="-10" dirty="0">
                <a:latin typeface="Consolas"/>
                <a:cs typeface="Consolas"/>
              </a:rPr>
              <a:t>($</a:t>
            </a:r>
            <a:r>
              <a:rPr sz="2000" b="1" dirty="0">
                <a:latin typeface="Consolas"/>
                <a:cs typeface="Consolas"/>
              </a:rPr>
              <a:t>){</a:t>
            </a:r>
            <a:endParaRPr sz="2000" dirty="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  <a:tabLst>
                <a:tab pos="1271270" algn="l"/>
                <a:tab pos="1969135" algn="l"/>
                <a:tab pos="2667635" algn="l"/>
              </a:tabLst>
            </a:pPr>
            <a:r>
              <a:rPr sz="2000" b="1" dirty="0">
                <a:latin typeface="Consolas"/>
                <a:cs typeface="Consolas"/>
              </a:rPr>
              <a:t>/</a:t>
            </a:r>
            <a:r>
              <a:rPr sz="2000" b="1" spc="-10" dirty="0">
                <a:latin typeface="Consolas"/>
                <a:cs typeface="Consolas"/>
              </a:rPr>
              <a:t>/</a:t>
            </a:r>
            <a:r>
              <a:rPr sz="2000" b="1" dirty="0">
                <a:latin typeface="Consolas"/>
                <a:cs typeface="Consolas"/>
              </a:rPr>
              <a:t>zo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wi</a:t>
            </a:r>
            <a:r>
              <a:rPr sz="2000" b="1" dirty="0">
                <a:latin typeface="Consolas"/>
                <a:cs typeface="Consolas"/>
              </a:rPr>
              <a:t>th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size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p</a:t>
            </a:r>
            <a:r>
              <a:rPr sz="2000" b="1" spc="-10" dirty="0">
                <a:latin typeface="Consolas"/>
                <a:cs typeface="Consolas"/>
              </a:rPr>
              <a:t>er</a:t>
            </a:r>
            <a:r>
              <a:rPr sz="2000" b="1" dirty="0">
                <a:latin typeface="Consolas"/>
                <a:cs typeface="Consolas"/>
              </a:rPr>
              <a:t>cents</a:t>
            </a:r>
            <a:endParaRPr sz="2000" dirty="0">
              <a:latin typeface="Consolas"/>
              <a:cs typeface="Consolas"/>
            </a:endParaRPr>
          </a:p>
          <a:p>
            <a:pPr marL="572135" marR="1819275" indent="-279400">
              <a:lnSpc>
                <a:spcPct val="100000"/>
              </a:lnSpc>
              <a:tabLst>
                <a:tab pos="1130935" algn="l"/>
                <a:tab pos="1689100" algn="l"/>
                <a:tab pos="1969135" algn="l"/>
                <a:tab pos="2248535" algn="l"/>
              </a:tabLst>
            </a:pP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fn</a:t>
            </a:r>
            <a:r>
              <a:rPr sz="2000" b="1" spc="-10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zo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f</a:t>
            </a:r>
            <a:r>
              <a:rPr sz="2000" b="1" dirty="0">
                <a:latin typeface="Consolas"/>
                <a:cs typeface="Consolas"/>
              </a:rPr>
              <a:t>un</a:t>
            </a:r>
            <a:r>
              <a:rPr sz="2000" b="1" spc="-10" dirty="0">
                <a:latin typeface="Consolas"/>
                <a:cs typeface="Consolas"/>
              </a:rPr>
              <a:t>c</a:t>
            </a:r>
            <a:r>
              <a:rPr sz="2000" b="1" dirty="0">
                <a:latin typeface="Consolas"/>
                <a:cs typeface="Consolas"/>
              </a:rPr>
              <a:t>ti</a:t>
            </a:r>
            <a:r>
              <a:rPr sz="2000" b="1" spc="-10" dirty="0">
                <a:latin typeface="Consolas"/>
                <a:cs typeface="Consolas"/>
              </a:rPr>
              <a:t>on</a:t>
            </a:r>
            <a:r>
              <a:rPr sz="2000" b="1" dirty="0">
                <a:latin typeface="Consolas"/>
                <a:cs typeface="Consolas"/>
              </a:rPr>
              <a:t>(size){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nsolas"/>
                <a:cs typeface="Consolas"/>
              </a:rPr>
              <a:t>var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th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</a:t>
            </a:r>
            <a:r>
              <a:rPr sz="2000" b="1" spc="-10" dirty="0">
                <a:latin typeface="Consolas"/>
                <a:cs typeface="Consolas"/>
              </a:rPr>
              <a:t>(</a:t>
            </a:r>
            <a:r>
              <a:rPr sz="2000" b="1" dirty="0">
                <a:latin typeface="Consolas"/>
                <a:cs typeface="Consolas"/>
              </a:rPr>
              <a:t>th</a:t>
            </a:r>
            <a:r>
              <a:rPr sz="2000" b="1" spc="-10" dirty="0">
                <a:latin typeface="Consolas"/>
                <a:cs typeface="Consolas"/>
              </a:rPr>
              <a:t>i</a:t>
            </a:r>
            <a:r>
              <a:rPr sz="2000" b="1" spc="-15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);</a:t>
            </a:r>
            <a:endParaRPr sz="2000" dirty="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3644900" algn="l"/>
              </a:tabLst>
            </a:pPr>
            <a:r>
              <a:rPr sz="2000" b="1" dirty="0">
                <a:latin typeface="Consolas"/>
                <a:cs typeface="Consolas"/>
              </a:rPr>
              <a:t>$t</a:t>
            </a:r>
            <a:r>
              <a:rPr sz="2000" b="1" spc="-10" dirty="0">
                <a:latin typeface="Consolas"/>
                <a:cs typeface="Consolas"/>
              </a:rPr>
              <a:t>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0" dirty="0">
                <a:latin typeface="Consolas"/>
                <a:cs typeface="Consolas"/>
              </a:rPr>
              <a:t>.o</a:t>
            </a:r>
            <a:r>
              <a:rPr sz="2000" b="1" dirty="0">
                <a:latin typeface="Consolas"/>
                <a:cs typeface="Consolas"/>
              </a:rPr>
              <a:t>n('</a:t>
            </a:r>
            <a:r>
              <a:rPr sz="2000" b="1" spc="-10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ou</a:t>
            </a:r>
            <a:r>
              <a:rPr sz="2000" b="1" spc="-10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eo</a:t>
            </a:r>
            <a:r>
              <a:rPr sz="2000" b="1" spc="-10" dirty="0">
                <a:latin typeface="Consolas"/>
                <a:cs typeface="Consolas"/>
              </a:rPr>
              <a:t>ve</a:t>
            </a:r>
            <a:r>
              <a:rPr sz="2000" b="1" dirty="0">
                <a:latin typeface="Consolas"/>
                <a:cs typeface="Consolas"/>
              </a:rPr>
              <a:t>r',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fu</a:t>
            </a:r>
            <a:r>
              <a:rPr sz="2000" b="1" spc="-10" dirty="0">
                <a:latin typeface="Consolas"/>
                <a:cs typeface="Consolas"/>
              </a:rPr>
              <a:t>n</a:t>
            </a:r>
            <a:r>
              <a:rPr sz="2000" b="1" dirty="0">
                <a:latin typeface="Consolas"/>
                <a:cs typeface="Consolas"/>
              </a:rPr>
              <a:t>ct</a:t>
            </a:r>
            <a:r>
              <a:rPr sz="2000" b="1" spc="-10" dirty="0">
                <a:latin typeface="Consolas"/>
                <a:cs typeface="Consolas"/>
              </a:rPr>
              <a:t>io</a:t>
            </a:r>
            <a:r>
              <a:rPr sz="2000" b="1" dirty="0">
                <a:latin typeface="Consolas"/>
                <a:cs typeface="Consolas"/>
              </a:rPr>
              <a:t>nſƀ {…</a:t>
            </a:r>
            <a:r>
              <a:rPr sz="2000" b="1" spc="-15" dirty="0">
                <a:latin typeface="Consolas"/>
                <a:cs typeface="Consolas"/>
              </a:rPr>
              <a:t>}</a:t>
            </a:r>
            <a:r>
              <a:rPr sz="2000" b="1" dirty="0">
                <a:latin typeface="Consolas"/>
                <a:cs typeface="Consolas"/>
              </a:rPr>
              <a:t>ƀ;</a:t>
            </a:r>
            <a:endParaRPr sz="2000" dirty="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3505835" algn="l"/>
              </a:tabLst>
            </a:pPr>
            <a:r>
              <a:rPr sz="2000" b="1" dirty="0">
                <a:latin typeface="Consolas"/>
                <a:cs typeface="Consolas"/>
              </a:rPr>
              <a:t>$t</a:t>
            </a:r>
            <a:r>
              <a:rPr sz="2000" b="1" spc="-10" dirty="0">
                <a:latin typeface="Consolas"/>
                <a:cs typeface="Consolas"/>
              </a:rPr>
              <a:t>h</a:t>
            </a:r>
            <a:r>
              <a:rPr sz="2000" b="1" dirty="0">
                <a:latin typeface="Consolas"/>
                <a:cs typeface="Consolas"/>
              </a:rPr>
              <a:t>is</a:t>
            </a:r>
            <a:r>
              <a:rPr sz="2000" b="1" spc="-10" dirty="0">
                <a:latin typeface="Consolas"/>
                <a:cs typeface="Consolas"/>
              </a:rPr>
              <a:t>.o</a:t>
            </a:r>
            <a:r>
              <a:rPr sz="2000" b="1" dirty="0">
                <a:latin typeface="Consolas"/>
                <a:cs typeface="Consolas"/>
              </a:rPr>
              <a:t>n('</a:t>
            </a:r>
            <a:r>
              <a:rPr sz="2000" b="1" spc="-10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ou</a:t>
            </a:r>
            <a:r>
              <a:rPr sz="2000" b="1" spc="-10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eo</a:t>
            </a:r>
            <a:r>
              <a:rPr sz="2000" b="1" spc="-10" dirty="0">
                <a:latin typeface="Consolas"/>
                <a:cs typeface="Consolas"/>
              </a:rPr>
              <a:t>ut</a:t>
            </a:r>
            <a:r>
              <a:rPr sz="2000" b="1" dirty="0">
                <a:latin typeface="Consolas"/>
                <a:cs typeface="Consolas"/>
              </a:rPr>
              <a:t>',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f</a:t>
            </a:r>
            <a:r>
              <a:rPr sz="2000" b="1" dirty="0">
                <a:latin typeface="Consolas"/>
                <a:cs typeface="Consolas"/>
              </a:rPr>
              <a:t>un</a:t>
            </a:r>
            <a:r>
              <a:rPr sz="2000" b="1" spc="-10" dirty="0">
                <a:latin typeface="Consolas"/>
                <a:cs typeface="Consolas"/>
              </a:rPr>
              <a:t>c</a:t>
            </a:r>
            <a:r>
              <a:rPr sz="2000" b="1" dirty="0">
                <a:latin typeface="Consolas"/>
                <a:cs typeface="Consolas"/>
              </a:rPr>
              <a:t>ti</a:t>
            </a:r>
            <a:r>
              <a:rPr sz="2000" b="1" spc="-10" dirty="0">
                <a:latin typeface="Consolas"/>
                <a:cs typeface="Consolas"/>
              </a:rPr>
              <a:t>on</a:t>
            </a:r>
            <a:r>
              <a:rPr sz="2000" b="1" dirty="0">
                <a:latin typeface="Consolas"/>
                <a:cs typeface="Consolas"/>
              </a:rPr>
              <a:t>ſƀ {…}</a:t>
            </a:r>
            <a:r>
              <a:rPr sz="2000" b="1" spc="-15" dirty="0">
                <a:latin typeface="Consolas"/>
                <a:cs typeface="Consolas"/>
              </a:rPr>
              <a:t>ƀ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tabLst>
                <a:tab pos="1548765" algn="l"/>
              </a:tabLst>
            </a:pPr>
            <a:r>
              <a:rPr sz="2000" b="1" dirty="0">
                <a:latin typeface="Consolas"/>
                <a:cs typeface="Consolas"/>
              </a:rPr>
              <a:t>re</a:t>
            </a:r>
            <a:r>
              <a:rPr sz="2000" b="1" spc="-10" dirty="0">
                <a:latin typeface="Consolas"/>
                <a:cs typeface="Consolas"/>
              </a:rPr>
              <a:t>t</a:t>
            </a:r>
            <a:r>
              <a:rPr sz="2000" b="1" dirty="0">
                <a:latin typeface="Consolas"/>
                <a:cs typeface="Consolas"/>
              </a:rPr>
              <a:t>urn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$this;</a:t>
            </a:r>
            <a:endParaRPr sz="2000" dirty="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}(jQue</a:t>
            </a:r>
            <a:r>
              <a:rPr sz="2000" b="1" spc="-15" dirty="0">
                <a:latin typeface="Consolas"/>
                <a:cs typeface="Consolas"/>
              </a:rPr>
              <a:t>r</a:t>
            </a:r>
            <a:r>
              <a:rPr sz="2000" b="1" dirty="0">
                <a:latin typeface="Consolas"/>
                <a:cs typeface="Consolas"/>
              </a:rPr>
              <a:t>y)</a:t>
            </a:r>
            <a:r>
              <a:rPr sz="2000" b="1" spc="-10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8" name="object 5"/>
          <p:cNvSpPr txBox="1"/>
          <p:nvPr/>
        </p:nvSpPr>
        <p:spPr>
          <a:xfrm>
            <a:off x="1691680" y="116632"/>
            <a:ext cx="5695315" cy="13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b="1" dirty="0">
                <a:latin typeface="Corbel"/>
                <a:cs typeface="Corbel"/>
              </a:rPr>
              <a:t>Plu</a:t>
            </a:r>
            <a:r>
              <a:rPr sz="5000" b="1" spc="-20" dirty="0">
                <a:latin typeface="Corbel"/>
                <a:cs typeface="Corbel"/>
              </a:rPr>
              <a:t>g</a:t>
            </a:r>
            <a:r>
              <a:rPr sz="5000" b="1" dirty="0">
                <a:latin typeface="Corbel"/>
                <a:cs typeface="Corbel"/>
              </a:rPr>
              <a:t>ins</a:t>
            </a:r>
            <a:r>
              <a:rPr sz="5000" b="1" spc="-225" dirty="0">
                <a:latin typeface="Times New Roman"/>
                <a:cs typeface="Times New Roman"/>
              </a:rPr>
              <a:t> </a:t>
            </a:r>
            <a:r>
              <a:rPr sz="5000" b="1" spc="-20" dirty="0">
                <a:latin typeface="Corbel"/>
                <a:cs typeface="Corbel"/>
              </a:rPr>
              <a:t>w</a:t>
            </a:r>
            <a:r>
              <a:rPr sz="5000" b="1" dirty="0">
                <a:latin typeface="Corbel"/>
                <a:cs typeface="Corbel"/>
              </a:rPr>
              <a:t>ith</a:t>
            </a:r>
            <a:r>
              <a:rPr sz="5000" b="1" spc="-425" dirty="0">
                <a:latin typeface="Times New Roman"/>
                <a:cs typeface="Times New Roman"/>
              </a:rPr>
              <a:t> </a:t>
            </a:r>
            <a:r>
              <a:rPr sz="5000" b="1" spc="-5" dirty="0">
                <a:latin typeface="Corbel"/>
                <a:cs typeface="Corbel"/>
              </a:rPr>
              <a:t>Options</a:t>
            </a:r>
            <a:endParaRPr sz="5000" dirty="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800" b="1" spc="-20" dirty="0">
                <a:latin typeface="Corbel"/>
                <a:cs typeface="Corbel"/>
              </a:rPr>
              <a:t>Cr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ating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plugins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orbel"/>
                <a:cs typeface="Corbel"/>
              </a:rPr>
              <a:t>mor</a:t>
            </a:r>
            <a:r>
              <a:rPr sz="2800" b="1" spc="-15" dirty="0">
                <a:latin typeface="Corbel"/>
                <a:cs typeface="Corbel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customizab</a:t>
            </a:r>
            <a:r>
              <a:rPr sz="2800" b="1" spc="-20" dirty="0">
                <a:latin typeface="Corbel"/>
                <a:cs typeface="Corbel"/>
              </a:rPr>
              <a:t>le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9" name="object 9"/>
          <p:cNvSpPr txBox="1"/>
          <p:nvPr/>
        </p:nvSpPr>
        <p:spPr>
          <a:xfrm>
            <a:off x="1115616" y="1556792"/>
            <a:ext cx="7110730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B5DBE5"/>
              </a:buClr>
              <a:buSzPct val="70000"/>
              <a:buFont typeface="Wingdings 2"/>
              <a:buChar char=""/>
              <a:tabLst>
                <a:tab pos="332740" algn="l"/>
              </a:tabLst>
            </a:pPr>
            <a:r>
              <a:rPr sz="3000" b="1" spc="-15" dirty="0">
                <a:latin typeface="Corbel"/>
                <a:cs typeface="Corbel"/>
              </a:rPr>
              <a:t>Plu</a:t>
            </a:r>
            <a:r>
              <a:rPr sz="3000" b="1" spc="-35" dirty="0">
                <a:latin typeface="Corbel"/>
                <a:cs typeface="Corbel"/>
              </a:rPr>
              <a:t>g</a:t>
            </a:r>
            <a:r>
              <a:rPr sz="3000" b="1" spc="-15" dirty="0">
                <a:latin typeface="Corbel"/>
                <a:cs typeface="Corbel"/>
              </a:rPr>
              <a:t>ins</a:t>
            </a:r>
            <a:r>
              <a:rPr sz="3000" b="1" spc="-12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can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also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Corbel"/>
                <a:cs typeface="Corbel"/>
              </a:rPr>
              <a:t>b</a:t>
            </a:r>
            <a:r>
              <a:rPr sz="3000" b="1" spc="-20" dirty="0">
                <a:latin typeface="Corbel"/>
                <a:cs typeface="Corbel"/>
              </a:rPr>
              <a:t>e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p</a:t>
            </a:r>
            <a:r>
              <a:rPr sz="3000" b="1" spc="-30" dirty="0">
                <a:latin typeface="Corbel"/>
                <a:cs typeface="Corbel"/>
              </a:rPr>
              <a:t>r</a:t>
            </a:r>
            <a:r>
              <a:rPr sz="3000" b="1" spc="-15" dirty="0">
                <a:latin typeface="Corbel"/>
                <a:cs typeface="Corbel"/>
              </a:rPr>
              <a:t>ovi</a:t>
            </a:r>
            <a:r>
              <a:rPr sz="3000" b="1" spc="-35" dirty="0">
                <a:latin typeface="Corbel"/>
                <a:cs typeface="Corbel"/>
              </a:rPr>
              <a:t>d</a:t>
            </a:r>
            <a:r>
              <a:rPr sz="3000" b="1" spc="-20" dirty="0">
                <a:latin typeface="Corbel"/>
                <a:cs typeface="Corbel"/>
              </a:rPr>
              <a:t>ed</a:t>
            </a:r>
            <a:r>
              <a:rPr sz="3000" b="1" spc="-10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with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o</a:t>
            </a:r>
            <a:r>
              <a:rPr sz="3000" b="1" spc="-35" dirty="0">
                <a:latin typeface="Corbel"/>
                <a:cs typeface="Corbel"/>
              </a:rPr>
              <a:t>p</a:t>
            </a:r>
            <a:r>
              <a:rPr sz="3000" b="1" spc="-20" dirty="0">
                <a:latin typeface="Corbel"/>
                <a:cs typeface="Corbel"/>
              </a:rPr>
              <a:t>tions</a:t>
            </a:r>
            <a:endParaRPr sz="3000" dirty="0">
              <a:latin typeface="Corbel"/>
              <a:cs typeface="Corbel"/>
            </a:endParaRPr>
          </a:p>
          <a:p>
            <a:pPr marL="643890" lvl="1" indent="-273050">
              <a:lnSpc>
                <a:spcPct val="100000"/>
              </a:lnSpc>
              <a:spcBef>
                <a:spcPts val="645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5" dirty="0">
                <a:latin typeface="Corbel"/>
                <a:cs typeface="Corbel"/>
              </a:rPr>
              <a:t>Jus</a:t>
            </a:r>
            <a:r>
              <a:rPr sz="3000" b="1" dirty="0">
                <a:latin typeface="Corbel"/>
                <a:cs typeface="Corbel"/>
              </a:rPr>
              <a:t>t</a:t>
            </a:r>
            <a:r>
              <a:rPr sz="3000" b="1" spc="-12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pass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re</a:t>
            </a:r>
            <a:r>
              <a:rPr sz="3000" b="1" spc="-35" dirty="0">
                <a:latin typeface="Corbel"/>
                <a:cs typeface="Corbel"/>
              </a:rPr>
              <a:t>g</a:t>
            </a:r>
            <a:r>
              <a:rPr sz="3000" b="1" spc="-15" dirty="0">
                <a:latin typeface="Corbel"/>
                <a:cs typeface="Corbel"/>
              </a:rPr>
              <a:t>ular</a:t>
            </a:r>
            <a:r>
              <a:rPr sz="3000" b="1" spc="-114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function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parameters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50" name="object 7"/>
          <p:cNvSpPr txBox="1"/>
          <p:nvPr/>
        </p:nvSpPr>
        <p:spPr>
          <a:xfrm>
            <a:off x="935088" y="6309320"/>
            <a:ext cx="820891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i="1" dirty="0">
                <a:latin typeface="Corbel"/>
                <a:cs typeface="Corbel"/>
              </a:rPr>
              <a:t>Plu</a:t>
            </a:r>
            <a:r>
              <a:rPr b="1" i="1" spc="-20" dirty="0">
                <a:latin typeface="Corbel"/>
                <a:cs typeface="Corbel"/>
              </a:rPr>
              <a:t>g</a:t>
            </a:r>
            <a:r>
              <a:rPr b="1" i="1" dirty="0">
                <a:latin typeface="Corbel"/>
                <a:cs typeface="Corbel"/>
              </a:rPr>
              <a:t>ins</a:t>
            </a:r>
            <a:r>
              <a:rPr b="1" i="1" spc="-225" dirty="0">
                <a:latin typeface="Times New Roman"/>
                <a:cs typeface="Times New Roman"/>
              </a:rPr>
              <a:t> </a:t>
            </a:r>
            <a:r>
              <a:rPr b="1" i="1" spc="-20" dirty="0">
                <a:latin typeface="Corbel"/>
                <a:cs typeface="Corbel"/>
              </a:rPr>
              <a:t>w</a:t>
            </a:r>
            <a:r>
              <a:rPr b="1" i="1" dirty="0">
                <a:latin typeface="Corbel"/>
                <a:cs typeface="Corbel"/>
              </a:rPr>
              <a:t>ith</a:t>
            </a:r>
            <a:r>
              <a:rPr b="1" i="1" spc="-420" dirty="0">
                <a:latin typeface="Times New Roman"/>
                <a:cs typeface="Times New Roman"/>
              </a:rPr>
              <a:t> </a:t>
            </a:r>
            <a:r>
              <a:rPr b="1" i="1" spc="-5" dirty="0" smtClean="0">
                <a:latin typeface="Corbel"/>
                <a:cs typeface="Corbel"/>
              </a:rPr>
              <a:t>Options</a:t>
            </a:r>
            <a:r>
              <a:rPr lang="en-US" b="1" i="1" spc="-5" dirty="0" smtClean="0">
                <a:latin typeface="Corbel"/>
                <a:cs typeface="Corbel"/>
              </a:rPr>
              <a:t> - </a:t>
            </a:r>
            <a:r>
              <a:rPr b="1" i="1" spc="-15" dirty="0" smtClean="0">
                <a:latin typeface="Corbel"/>
                <a:cs typeface="Corbel"/>
              </a:rPr>
              <a:t>Li</a:t>
            </a:r>
            <a:r>
              <a:rPr b="1" i="1" spc="-25" dirty="0" smtClean="0">
                <a:latin typeface="Corbel"/>
                <a:cs typeface="Corbel"/>
              </a:rPr>
              <a:t>v</a:t>
            </a:r>
            <a:r>
              <a:rPr b="1" i="1" spc="-15" dirty="0" smtClean="0">
                <a:latin typeface="Corbel"/>
                <a:cs typeface="Corbel"/>
              </a:rPr>
              <a:t>e</a:t>
            </a:r>
            <a:r>
              <a:rPr b="1" i="1" spc="-110" dirty="0" smtClean="0">
                <a:latin typeface="Times New Roman"/>
                <a:cs typeface="Times New Roman"/>
              </a:rPr>
              <a:t> </a:t>
            </a:r>
            <a:r>
              <a:rPr b="1" i="1" spc="-20" dirty="0">
                <a:latin typeface="Corbel"/>
                <a:cs typeface="Corbel"/>
              </a:rPr>
              <a:t>Demo</a:t>
            </a:r>
            <a:endParaRPr i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836712" y="620688"/>
            <a:ext cx="907300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0" algn="l">
              <a:lnSpc>
                <a:spcPct val="100000"/>
              </a:lnSpc>
            </a:pPr>
            <a:r>
              <a:rPr b="1" spc="-20" dirty="0" err="1" smtClean="0"/>
              <a:t>Plugins</a:t>
            </a:r>
            <a:r>
              <a:rPr lang="en-US" b="1" spc="-20" dirty="0" smtClean="0"/>
              <a:t> </a:t>
            </a:r>
            <a:r>
              <a:rPr b="1" spc="-25" dirty="0" smtClean="0"/>
              <a:t>Options</a:t>
            </a:r>
            <a:endParaRPr b="1"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611560" y="1700808"/>
            <a:ext cx="8242300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B5DBE5"/>
              </a:buClr>
              <a:buSzPct val="70312"/>
              <a:buFont typeface="Wingdings 2"/>
              <a:buChar char=""/>
              <a:tabLst>
                <a:tab pos="294640" algn="l"/>
              </a:tabLst>
            </a:pPr>
            <a:r>
              <a:rPr sz="3200" b="1" spc="-260" dirty="0">
                <a:latin typeface="Corbel"/>
                <a:cs typeface="Corbel"/>
              </a:rPr>
              <a:t>Y</a:t>
            </a:r>
            <a:r>
              <a:rPr sz="3200" b="1" dirty="0">
                <a:latin typeface="Corbel"/>
                <a:cs typeface="Corbel"/>
              </a:rPr>
              <a:t>et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t</a:t>
            </a:r>
            <a:r>
              <a:rPr sz="3200" b="1" spc="-15" dirty="0">
                <a:latin typeface="Corbel"/>
                <a:cs typeface="Corbel"/>
              </a:rPr>
              <a:t>h</a:t>
            </a:r>
            <a:r>
              <a:rPr sz="3200" b="1" dirty="0">
                <a:latin typeface="Corbel"/>
                <a:cs typeface="Corbel"/>
              </a:rPr>
              <a:t>e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opti</a:t>
            </a:r>
            <a:r>
              <a:rPr sz="3200" b="1" spc="-15" dirty="0">
                <a:latin typeface="Corbel"/>
                <a:cs typeface="Corbel"/>
              </a:rPr>
              <a:t>o</a:t>
            </a:r>
            <a:r>
              <a:rPr sz="3200" b="1" dirty="0">
                <a:latin typeface="Corbel"/>
                <a:cs typeface="Corbel"/>
              </a:rPr>
              <a:t>ns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sometimes</a:t>
            </a:r>
            <a:r>
              <a:rPr sz="3200" b="1" spc="-1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becom</a:t>
            </a:r>
            <a:r>
              <a:rPr sz="3200" b="1" dirty="0">
                <a:latin typeface="Corbel"/>
                <a:cs typeface="Corbel"/>
              </a:rPr>
              <a:t>e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to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ma</a:t>
            </a:r>
            <a:r>
              <a:rPr sz="3200" b="1" spc="-10" dirty="0">
                <a:latin typeface="Corbel"/>
                <a:cs typeface="Corbel"/>
              </a:rPr>
              <a:t>n</a:t>
            </a:r>
            <a:r>
              <a:rPr sz="3200" b="1" dirty="0">
                <a:latin typeface="Corbel"/>
                <a:cs typeface="Corbel"/>
              </a:rPr>
              <a:t>y</a:t>
            </a:r>
            <a:endParaRPr sz="3200" dirty="0">
              <a:latin typeface="Corbel"/>
              <a:cs typeface="Corbel"/>
            </a:endParaRPr>
          </a:p>
          <a:p>
            <a:pPr marL="643890" marR="64769" lvl="1" indent="-273050">
              <a:lnSpc>
                <a:spcPct val="105000"/>
              </a:lnSpc>
              <a:spcBef>
                <a:spcPts val="1220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25" dirty="0">
                <a:latin typeface="Corbel"/>
                <a:cs typeface="Corbel"/>
              </a:rPr>
              <a:t>Whe</a:t>
            </a:r>
            <a:r>
              <a:rPr sz="3000" b="1" spc="-20" dirty="0">
                <a:latin typeface="Corbel"/>
                <a:cs typeface="Corbel"/>
              </a:rPr>
              <a:t>n</a:t>
            </a:r>
            <a:r>
              <a:rPr sz="3000" b="1" spc="-15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too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Corbel"/>
                <a:cs typeface="Corbel"/>
              </a:rPr>
              <a:t>m</a:t>
            </a:r>
            <a:r>
              <a:rPr sz="3000" b="1" spc="-15" dirty="0">
                <a:latin typeface="Corbel"/>
                <a:cs typeface="Corbel"/>
              </a:rPr>
              <a:t>a</a:t>
            </a:r>
            <a:r>
              <a:rPr sz="3000" b="1" spc="-20" dirty="0">
                <a:latin typeface="Corbel"/>
                <a:cs typeface="Corbel"/>
              </a:rPr>
              <a:t>ny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a</a:t>
            </a:r>
            <a:r>
              <a:rPr sz="3000" b="1" spc="-30" dirty="0">
                <a:latin typeface="Corbel"/>
                <a:cs typeface="Corbel"/>
              </a:rPr>
              <a:t>r</a:t>
            </a:r>
            <a:r>
              <a:rPr sz="3000" b="1" spc="-20" dirty="0">
                <a:latin typeface="Corbel"/>
                <a:cs typeface="Corbel"/>
              </a:rPr>
              <a:t>g</a:t>
            </a:r>
            <a:r>
              <a:rPr sz="3000" b="1" spc="-30" dirty="0">
                <a:latin typeface="Corbel"/>
                <a:cs typeface="Corbel"/>
              </a:rPr>
              <a:t>u</a:t>
            </a:r>
            <a:r>
              <a:rPr sz="3000" b="1" spc="-25" dirty="0">
                <a:latin typeface="Corbel"/>
                <a:cs typeface="Corbel"/>
              </a:rPr>
              <a:t>ments</a:t>
            </a:r>
            <a:r>
              <a:rPr sz="3000" b="1" spc="-10" dirty="0">
                <a:latin typeface="Corbel"/>
                <a:cs typeface="Corbel"/>
              </a:rPr>
              <a:t>,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j</a:t>
            </a:r>
            <a:r>
              <a:rPr sz="3000" b="1" dirty="0">
                <a:latin typeface="Corbel"/>
                <a:cs typeface="Corbel"/>
              </a:rPr>
              <a:t>ust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30" dirty="0">
                <a:latin typeface="Corbel"/>
                <a:cs typeface="Corbel"/>
              </a:rPr>
              <a:t>u</a:t>
            </a:r>
            <a:r>
              <a:rPr sz="3000" b="1" spc="-15" dirty="0">
                <a:latin typeface="Corbel"/>
                <a:cs typeface="Corbel"/>
              </a:rPr>
              <a:t>se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a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o</a:t>
            </a:r>
            <a:r>
              <a:rPr sz="3000" b="1" spc="-35" dirty="0">
                <a:latin typeface="Corbel"/>
                <a:cs typeface="Corbel"/>
              </a:rPr>
              <a:t>p</a:t>
            </a:r>
            <a:r>
              <a:rPr sz="3000" b="1" spc="-20" dirty="0">
                <a:latin typeface="Corbel"/>
                <a:cs typeface="Corbel"/>
              </a:rPr>
              <a:t>tions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o</a:t>
            </a:r>
            <a:r>
              <a:rPr sz="3000" b="1" spc="-30" dirty="0">
                <a:latin typeface="Corbel"/>
                <a:cs typeface="Corbel"/>
              </a:rPr>
              <a:t>b</a:t>
            </a:r>
            <a:r>
              <a:rPr sz="3000" b="1" spc="-15" dirty="0">
                <a:latin typeface="Corbel"/>
                <a:cs typeface="Corbel"/>
              </a:rPr>
              <a:t>ject</a:t>
            </a:r>
            <a:endParaRPr sz="3000" dirty="0">
              <a:latin typeface="Corbel"/>
              <a:cs typeface="Corbel"/>
            </a:endParaRPr>
          </a:p>
          <a:p>
            <a:pPr marL="643890" lvl="1" indent="-273050">
              <a:lnSpc>
                <a:spcPct val="100000"/>
              </a:lnSpc>
              <a:spcBef>
                <a:spcPts val="1380"/>
              </a:spcBef>
              <a:buClr>
                <a:srgbClr val="8ED600"/>
              </a:buClr>
              <a:buFont typeface="Wingdings 2"/>
              <a:buChar char=""/>
              <a:tabLst>
                <a:tab pos="644525" algn="l"/>
              </a:tabLst>
            </a:pPr>
            <a:r>
              <a:rPr sz="3000" b="1" spc="-20" dirty="0">
                <a:latin typeface="Corbel"/>
                <a:cs typeface="Corbel"/>
              </a:rPr>
              <a:t>Give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the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Corbel"/>
                <a:cs typeface="Corbel"/>
              </a:rPr>
              <a:t>o</a:t>
            </a:r>
            <a:r>
              <a:rPr sz="3000" b="1" spc="-15" dirty="0">
                <a:latin typeface="Corbel"/>
                <a:cs typeface="Corbel"/>
              </a:rPr>
              <a:t>pti</a:t>
            </a:r>
            <a:r>
              <a:rPr sz="3000" b="1" spc="-35" dirty="0">
                <a:latin typeface="Corbel"/>
                <a:cs typeface="Corbel"/>
              </a:rPr>
              <a:t>o</a:t>
            </a:r>
            <a:r>
              <a:rPr sz="3000" b="1" spc="-15" dirty="0">
                <a:latin typeface="Corbel"/>
                <a:cs typeface="Corbel"/>
              </a:rPr>
              <a:t>ns</a:t>
            </a:r>
            <a:r>
              <a:rPr sz="3000" b="1" spc="-114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orbel"/>
                <a:cs typeface="Corbel"/>
              </a:rPr>
              <a:t>as</a:t>
            </a:r>
            <a:r>
              <a:rPr sz="3000" b="1" spc="-13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a</a:t>
            </a:r>
            <a:r>
              <a:rPr sz="3000" b="1" spc="-20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rbel"/>
                <a:cs typeface="Corbel"/>
              </a:rPr>
              <a:t>JSO</a:t>
            </a:r>
            <a:r>
              <a:rPr sz="3000" b="1" spc="15" dirty="0">
                <a:latin typeface="Corbel"/>
                <a:cs typeface="Corbel"/>
              </a:rPr>
              <a:t>N</a:t>
            </a:r>
            <a:r>
              <a:rPr sz="3000" b="1" spc="-15" dirty="0">
                <a:latin typeface="Corbel"/>
                <a:cs typeface="Corbel"/>
              </a:rPr>
              <a:t>-</a:t>
            </a:r>
            <a:r>
              <a:rPr sz="3000" b="1" spc="-5" dirty="0">
                <a:latin typeface="Corbel"/>
                <a:cs typeface="Corbel"/>
              </a:rPr>
              <a:t>li</a:t>
            </a:r>
            <a:r>
              <a:rPr sz="3000" b="1" spc="-65" dirty="0">
                <a:latin typeface="Corbel"/>
                <a:cs typeface="Corbel"/>
              </a:rPr>
              <a:t>k</a:t>
            </a:r>
            <a:r>
              <a:rPr sz="3000" b="1" spc="-20" dirty="0">
                <a:latin typeface="Corbel"/>
                <a:cs typeface="Corbel"/>
              </a:rPr>
              <a:t>e</a:t>
            </a:r>
            <a:r>
              <a:rPr sz="3000" b="1" spc="-11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orbel"/>
                <a:cs typeface="Corbel"/>
              </a:rPr>
              <a:t>o</a:t>
            </a:r>
            <a:r>
              <a:rPr sz="3000" b="1" spc="-30" dirty="0">
                <a:latin typeface="Corbel"/>
                <a:cs typeface="Corbel"/>
              </a:rPr>
              <a:t>b</a:t>
            </a:r>
            <a:r>
              <a:rPr sz="3000" b="1" spc="-15" dirty="0">
                <a:latin typeface="Corbel"/>
                <a:cs typeface="Corbel"/>
              </a:rPr>
              <a:t>ject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115616" y="5877272"/>
            <a:ext cx="7634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i="1" dirty="0">
                <a:latin typeface="Corbel"/>
                <a:cs typeface="Corbel"/>
              </a:rPr>
              <a:t>Plu</a:t>
            </a:r>
            <a:r>
              <a:rPr b="1" i="1" spc="-20" dirty="0">
                <a:latin typeface="Corbel"/>
                <a:cs typeface="Corbel"/>
              </a:rPr>
              <a:t>g</a:t>
            </a:r>
            <a:r>
              <a:rPr b="1" i="1" dirty="0">
                <a:latin typeface="Corbel"/>
                <a:cs typeface="Corbel"/>
              </a:rPr>
              <a:t>ins</a:t>
            </a:r>
            <a:r>
              <a:rPr b="1" i="1" spc="-225" dirty="0">
                <a:latin typeface="Times New Roman"/>
                <a:cs typeface="Times New Roman"/>
              </a:rPr>
              <a:t> </a:t>
            </a:r>
            <a:r>
              <a:rPr b="1" i="1" spc="-15" dirty="0">
                <a:latin typeface="Corbel"/>
                <a:cs typeface="Corbel"/>
              </a:rPr>
              <a:t>w</a:t>
            </a:r>
            <a:r>
              <a:rPr b="1" i="1" dirty="0">
                <a:latin typeface="Corbel"/>
                <a:cs typeface="Corbel"/>
              </a:rPr>
              <a:t>ith</a:t>
            </a:r>
            <a:r>
              <a:rPr b="1" i="1" spc="-425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Corbel"/>
                <a:cs typeface="Corbel"/>
              </a:rPr>
              <a:t>Option</a:t>
            </a:r>
            <a:r>
              <a:rPr b="1" i="1" dirty="0">
                <a:latin typeface="Corbel"/>
                <a:cs typeface="Corbel"/>
              </a:rPr>
              <a:t>s</a:t>
            </a:r>
            <a:r>
              <a:rPr b="1" i="1" spc="-409" dirty="0">
                <a:latin typeface="Times New Roman"/>
                <a:cs typeface="Times New Roman"/>
              </a:rPr>
              <a:t> </a:t>
            </a:r>
            <a:r>
              <a:rPr b="1" i="1" spc="-5" dirty="0" smtClean="0">
                <a:latin typeface="Corbel"/>
                <a:cs typeface="Corbel"/>
              </a:rPr>
              <a:t>Object</a:t>
            </a:r>
            <a:r>
              <a:rPr lang="en-US" b="1" i="1" spc="-5" dirty="0" smtClean="0">
                <a:latin typeface="Corbel"/>
                <a:cs typeface="Corbel"/>
              </a:rPr>
              <a:t> - </a:t>
            </a:r>
            <a:r>
              <a:rPr b="1" i="1" spc="-15" dirty="0" smtClean="0">
                <a:latin typeface="Corbel"/>
                <a:cs typeface="Corbel"/>
              </a:rPr>
              <a:t>Li</a:t>
            </a:r>
            <a:r>
              <a:rPr b="1" i="1" spc="-25" dirty="0" smtClean="0">
                <a:latin typeface="Corbel"/>
                <a:cs typeface="Corbel"/>
              </a:rPr>
              <a:t>v</a:t>
            </a:r>
            <a:r>
              <a:rPr b="1" i="1" spc="-15" dirty="0" smtClean="0">
                <a:latin typeface="Corbel"/>
                <a:cs typeface="Corbel"/>
              </a:rPr>
              <a:t>e</a:t>
            </a:r>
            <a:r>
              <a:rPr b="1" i="1" spc="-110" dirty="0" smtClean="0">
                <a:latin typeface="Times New Roman"/>
                <a:cs typeface="Times New Roman"/>
              </a:rPr>
              <a:t> </a:t>
            </a:r>
            <a:r>
              <a:rPr b="1" i="1" spc="-20" dirty="0">
                <a:latin typeface="Corbel"/>
                <a:cs typeface="Corbel"/>
              </a:rPr>
              <a:t>Demo</a:t>
            </a:r>
            <a:endParaRPr i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Homework</a:t>
            </a:r>
            <a:endParaRPr lang="bg-BG" b="1" dirty="0"/>
          </a:p>
        </p:txBody>
      </p:sp>
      <p:sp>
        <p:nvSpPr>
          <p:cNvPr id="4" name="object 18"/>
          <p:cNvSpPr txBox="1"/>
          <p:nvPr/>
        </p:nvSpPr>
        <p:spPr>
          <a:xfrm>
            <a:off x="323528" y="692696"/>
            <a:ext cx="7467600" cy="180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buClr>
                <a:srgbClr val="B5DBE5"/>
              </a:buClr>
              <a:buSzPct val="69230"/>
              <a:buFont typeface="Corbel"/>
              <a:buAutoNum type="arabicPeriod"/>
              <a:tabLst>
                <a:tab pos="527050" algn="l"/>
              </a:tabLst>
            </a:pPr>
            <a:r>
              <a:rPr sz="2600" b="1" spc="-5" dirty="0">
                <a:latin typeface="Corbel"/>
                <a:cs typeface="Corbel"/>
              </a:rPr>
              <a:t>Creat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Corbel"/>
                <a:cs typeface="Corbel"/>
              </a:rPr>
              <a:t>j</a:t>
            </a:r>
            <a:r>
              <a:rPr sz="2600" b="1" spc="-5" dirty="0">
                <a:latin typeface="Corbel"/>
                <a:cs typeface="Corbel"/>
              </a:rPr>
              <a:t>Qu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ry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plu</a:t>
            </a:r>
            <a:r>
              <a:rPr sz="2600" b="1" spc="-15" dirty="0">
                <a:latin typeface="Corbel"/>
                <a:cs typeface="Corbel"/>
              </a:rPr>
              <a:t>g</a:t>
            </a:r>
            <a:r>
              <a:rPr sz="2600" b="1" dirty="0">
                <a:latin typeface="Corbel"/>
                <a:cs typeface="Corbel"/>
              </a:rPr>
              <a:t>in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orbel"/>
                <a:cs typeface="Corbel"/>
              </a:rPr>
              <a:t>fo</a:t>
            </a:r>
            <a:r>
              <a:rPr sz="2600" b="1" dirty="0">
                <a:latin typeface="Corbel"/>
                <a:cs typeface="Corbel"/>
              </a:rPr>
              <a:t>r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crea</a:t>
            </a:r>
            <a:r>
              <a:rPr sz="2600" b="1" spc="-10" dirty="0">
                <a:latin typeface="Corbel"/>
                <a:cs typeface="Corbel"/>
              </a:rPr>
              <a:t>t</a:t>
            </a:r>
            <a:r>
              <a:rPr sz="2600" b="1" dirty="0">
                <a:latin typeface="Corbel"/>
                <a:cs typeface="Corbel"/>
              </a:rPr>
              <a:t>ing</a:t>
            </a:r>
            <a:r>
              <a:rPr sz="2600" b="1" spc="-1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dro</a:t>
            </a:r>
            <a:r>
              <a:rPr sz="2600" b="1" spc="-15" dirty="0">
                <a:latin typeface="Corbel"/>
                <a:cs typeface="Corbel"/>
              </a:rPr>
              <a:t>p</a:t>
            </a:r>
            <a:r>
              <a:rPr sz="2600" b="1" dirty="0">
                <a:latin typeface="Corbel"/>
                <a:cs typeface="Corbel"/>
              </a:rPr>
              <a:t>down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orbel"/>
                <a:cs typeface="Corbel"/>
              </a:rPr>
              <a:t>list</a:t>
            </a:r>
            <a:endParaRPr sz="2600" dirty="0">
              <a:latin typeface="Corbel"/>
              <a:cs typeface="Corbel"/>
            </a:endParaRPr>
          </a:p>
          <a:p>
            <a:pPr marL="648335" lvl="1" indent="-288290">
              <a:lnSpc>
                <a:spcPct val="100000"/>
              </a:lnSpc>
              <a:spcBef>
                <a:spcPts val="765"/>
              </a:spcBef>
              <a:buClr>
                <a:srgbClr val="8ED600"/>
              </a:buClr>
              <a:buFont typeface="Wingdings 2"/>
              <a:buChar char=""/>
              <a:tabLst>
                <a:tab pos="648970" algn="l"/>
              </a:tabLst>
            </a:pPr>
            <a:r>
              <a:rPr sz="2400" b="1" spc="-20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y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given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th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following:</a:t>
            </a:r>
            <a:endParaRPr sz="2400" dirty="0">
              <a:latin typeface="Corbel"/>
              <a:cs typeface="Corbel"/>
            </a:endParaRPr>
          </a:p>
          <a:p>
            <a:pPr marL="375920">
              <a:lnSpc>
                <a:spcPct val="100000"/>
              </a:lnSpc>
              <a:spcBef>
                <a:spcPts val="830"/>
              </a:spcBef>
            </a:pPr>
            <a:r>
              <a:rPr sz="1800" b="1" spc="-15" dirty="0">
                <a:latin typeface="Consolas"/>
                <a:cs typeface="Consolas"/>
              </a:rPr>
              <a:t>&lt;sel</a:t>
            </a:r>
            <a:r>
              <a:rPr sz="1800" b="1" spc="-10" dirty="0">
                <a:latin typeface="Consolas"/>
                <a:cs typeface="Consolas"/>
              </a:rPr>
              <a:t>e</a:t>
            </a:r>
            <a:r>
              <a:rPr sz="1800" b="1" spc="-15" dirty="0">
                <a:latin typeface="Consolas"/>
                <a:cs typeface="Consolas"/>
              </a:rPr>
              <a:t>c</a:t>
            </a:r>
            <a:r>
              <a:rPr sz="1800" b="1" spc="-10" dirty="0">
                <a:latin typeface="Consolas"/>
                <a:cs typeface="Consolas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id=</a:t>
            </a:r>
            <a:r>
              <a:rPr sz="1800" b="1" spc="-10" dirty="0">
                <a:latin typeface="Consolas"/>
                <a:cs typeface="Consolas"/>
              </a:rPr>
              <a:t>"</a:t>
            </a:r>
            <a:r>
              <a:rPr sz="1800" b="1" spc="-15" dirty="0">
                <a:latin typeface="Consolas"/>
                <a:cs typeface="Consolas"/>
              </a:rPr>
              <a:t>drop</a:t>
            </a:r>
            <a:r>
              <a:rPr sz="1800" b="1" spc="-10" dirty="0">
                <a:latin typeface="Consolas"/>
                <a:cs typeface="Consolas"/>
              </a:rPr>
              <a:t>d</a:t>
            </a:r>
            <a:r>
              <a:rPr sz="1800" b="1" spc="-15" dirty="0">
                <a:latin typeface="Consolas"/>
                <a:cs typeface="Consolas"/>
              </a:rPr>
              <a:t>ow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spc="-15" dirty="0">
                <a:latin typeface="Consolas"/>
                <a:cs typeface="Consolas"/>
              </a:rPr>
              <a:t>"</a:t>
            </a:r>
            <a:r>
              <a:rPr sz="1800" b="1" spc="-10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625475">
              <a:lnSpc>
                <a:spcPct val="100000"/>
              </a:lnSpc>
            </a:pPr>
            <a:r>
              <a:rPr sz="1800" b="1" dirty="0">
                <a:latin typeface="Consolas"/>
                <a:cs typeface="Consolas"/>
              </a:rPr>
              <a:t>&lt;</a:t>
            </a:r>
            <a:r>
              <a:rPr sz="1800" b="1" spc="-10" dirty="0">
                <a:latin typeface="Consolas"/>
                <a:cs typeface="Consolas"/>
              </a:rPr>
              <a:t>o</a:t>
            </a:r>
            <a:r>
              <a:rPr sz="1800" b="1" spc="5" dirty="0">
                <a:latin typeface="Consolas"/>
                <a:cs typeface="Consolas"/>
              </a:rPr>
              <a:t>p</a:t>
            </a:r>
            <a:r>
              <a:rPr sz="1800" b="1" dirty="0">
                <a:latin typeface="Consolas"/>
                <a:cs typeface="Consolas"/>
              </a:rPr>
              <a:t>t</a:t>
            </a:r>
            <a:r>
              <a:rPr sz="1800" b="1" spc="-10" dirty="0">
                <a:latin typeface="Consolas"/>
                <a:cs typeface="Consolas"/>
              </a:rPr>
              <a:t>i</a:t>
            </a:r>
            <a:r>
              <a:rPr sz="1800" b="1" spc="5" dirty="0">
                <a:latin typeface="Consolas"/>
                <a:cs typeface="Consolas"/>
              </a:rPr>
              <a:t>o</a:t>
            </a:r>
            <a:r>
              <a:rPr sz="1800" b="1" dirty="0">
                <a:latin typeface="Consolas"/>
                <a:cs typeface="Consola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nsolas"/>
                <a:cs typeface="Consolas"/>
              </a:rPr>
              <a:t>val</a:t>
            </a:r>
            <a:r>
              <a:rPr sz="1800" b="1" spc="-10" dirty="0">
                <a:latin typeface="Consolas"/>
                <a:cs typeface="Consolas"/>
              </a:rPr>
              <a:t>u</a:t>
            </a:r>
            <a:r>
              <a:rPr sz="1800" b="1" dirty="0">
                <a:latin typeface="Consolas"/>
                <a:cs typeface="Consolas"/>
              </a:rPr>
              <a:t>e</a:t>
            </a:r>
            <a:r>
              <a:rPr sz="1800" b="1" spc="-10" dirty="0">
                <a:latin typeface="Consolas"/>
                <a:cs typeface="Consolas"/>
              </a:rPr>
              <a:t>=</a:t>
            </a:r>
            <a:r>
              <a:rPr sz="1800" b="1" spc="5" dirty="0">
                <a:latin typeface="Consolas"/>
                <a:cs typeface="Consolas"/>
              </a:rPr>
              <a:t>"</a:t>
            </a:r>
            <a:r>
              <a:rPr sz="1800" b="1" dirty="0">
                <a:latin typeface="Consolas"/>
                <a:cs typeface="Consolas"/>
              </a:rPr>
              <a:t>1</a:t>
            </a:r>
            <a:r>
              <a:rPr sz="1800" b="1" spc="-10" dirty="0">
                <a:latin typeface="Consolas"/>
                <a:cs typeface="Consolas"/>
              </a:rPr>
              <a:t>"</a:t>
            </a:r>
            <a:r>
              <a:rPr sz="1800" b="1" spc="5" dirty="0">
                <a:latin typeface="Consolas"/>
                <a:cs typeface="Consolas"/>
              </a:rPr>
              <a:t>&gt;</a:t>
            </a:r>
            <a:r>
              <a:rPr sz="1800" b="1" dirty="0">
                <a:latin typeface="Consolas"/>
                <a:cs typeface="Consolas"/>
              </a:rPr>
              <a:t>O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dirty="0">
                <a:latin typeface="Consolas"/>
                <a:cs typeface="Consolas"/>
              </a:rPr>
              <a:t>e&lt;/</a:t>
            </a:r>
            <a:r>
              <a:rPr sz="1800" b="1" spc="-10" dirty="0">
                <a:latin typeface="Consolas"/>
                <a:cs typeface="Consolas"/>
              </a:rPr>
              <a:t>o</a:t>
            </a:r>
            <a:r>
              <a:rPr sz="1800" b="1" dirty="0">
                <a:latin typeface="Consolas"/>
                <a:cs typeface="Consolas"/>
              </a:rPr>
              <a:t>p</a:t>
            </a:r>
            <a:r>
              <a:rPr sz="1800" b="1" spc="-10" dirty="0">
                <a:latin typeface="Consolas"/>
                <a:cs typeface="Consolas"/>
              </a:rPr>
              <a:t>t</a:t>
            </a:r>
            <a:r>
              <a:rPr sz="1800" b="1" spc="5" dirty="0">
                <a:latin typeface="Consolas"/>
                <a:cs typeface="Consolas"/>
              </a:rPr>
              <a:t>i</a:t>
            </a:r>
            <a:r>
              <a:rPr sz="1800" b="1" dirty="0">
                <a:latin typeface="Consolas"/>
                <a:cs typeface="Consolas"/>
              </a:rPr>
              <a:t>o</a:t>
            </a:r>
            <a:r>
              <a:rPr sz="1800" b="1" spc="-75" dirty="0">
                <a:latin typeface="Consolas"/>
                <a:cs typeface="Consolas"/>
              </a:rPr>
              <a:t>n</a:t>
            </a:r>
            <a:r>
              <a:rPr sz="1800" b="1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625475">
              <a:lnSpc>
                <a:spcPct val="100000"/>
              </a:lnSpc>
            </a:pPr>
            <a:r>
              <a:rPr sz="1800" b="1" spc="-10" dirty="0">
                <a:latin typeface="Consolas"/>
                <a:cs typeface="Consolas"/>
              </a:rPr>
              <a:t>&lt;</a:t>
            </a:r>
            <a:r>
              <a:rPr sz="1800" b="1" spc="-20" dirty="0">
                <a:latin typeface="Consolas"/>
                <a:cs typeface="Consolas"/>
              </a:rPr>
              <a:t>o</a:t>
            </a:r>
            <a:r>
              <a:rPr sz="1800" b="1" spc="-5" dirty="0">
                <a:latin typeface="Consolas"/>
                <a:cs typeface="Consolas"/>
              </a:rPr>
              <a:t>p</a:t>
            </a:r>
            <a:r>
              <a:rPr sz="1800" b="1" spc="-10" dirty="0">
                <a:latin typeface="Consolas"/>
                <a:cs typeface="Consolas"/>
              </a:rPr>
              <a:t>t</a:t>
            </a:r>
            <a:r>
              <a:rPr sz="1800" b="1" spc="-20" dirty="0">
                <a:latin typeface="Consolas"/>
                <a:cs typeface="Consolas"/>
              </a:rPr>
              <a:t>i</a:t>
            </a:r>
            <a:r>
              <a:rPr sz="1800" b="1" spc="-5" dirty="0">
                <a:latin typeface="Consolas"/>
                <a:cs typeface="Consolas"/>
              </a:rPr>
              <a:t>o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valu</a:t>
            </a:r>
            <a:r>
              <a:rPr sz="1800" b="1" spc="-45" dirty="0">
                <a:latin typeface="Consolas"/>
                <a:cs typeface="Consolas"/>
              </a:rPr>
              <a:t>e</a:t>
            </a:r>
            <a:r>
              <a:rPr sz="1800" b="1" spc="-15" dirty="0">
                <a:latin typeface="Consolas"/>
                <a:cs typeface="Consolas"/>
              </a:rPr>
              <a:t>=</a:t>
            </a:r>
            <a:r>
              <a:rPr sz="1800" b="1" spc="-10" dirty="0">
                <a:latin typeface="Consolas"/>
                <a:cs typeface="Consolas"/>
              </a:rPr>
              <a:t>"</a:t>
            </a:r>
            <a:r>
              <a:rPr sz="1800" b="1" spc="-15" dirty="0">
                <a:latin typeface="Consolas"/>
                <a:cs typeface="Consolas"/>
              </a:rPr>
              <a:t>2"</a:t>
            </a:r>
            <a:r>
              <a:rPr sz="1800" b="1" spc="-10" dirty="0">
                <a:latin typeface="Consolas"/>
                <a:cs typeface="Consolas"/>
              </a:rPr>
              <a:t>&gt;</a:t>
            </a:r>
            <a:r>
              <a:rPr sz="1800" b="1" spc="-15" dirty="0">
                <a:latin typeface="Consolas"/>
                <a:cs typeface="Consolas"/>
              </a:rPr>
              <a:t>Two</a:t>
            </a:r>
            <a:r>
              <a:rPr sz="1800" b="1" spc="-10" dirty="0">
                <a:latin typeface="Consolas"/>
                <a:cs typeface="Consolas"/>
              </a:rPr>
              <a:t>&lt;/</a:t>
            </a:r>
            <a:r>
              <a:rPr sz="1800" b="1" spc="-15" dirty="0">
                <a:latin typeface="Consolas"/>
                <a:cs typeface="Consolas"/>
              </a:rPr>
              <a:t>opt</a:t>
            </a:r>
            <a:r>
              <a:rPr sz="1800" b="1" spc="-10" dirty="0">
                <a:latin typeface="Consolas"/>
                <a:cs typeface="Consolas"/>
              </a:rPr>
              <a:t>i</a:t>
            </a:r>
            <a:r>
              <a:rPr sz="1800" b="1" spc="-15" dirty="0">
                <a:latin typeface="Consolas"/>
                <a:cs typeface="Consolas"/>
              </a:rPr>
              <a:t>o</a:t>
            </a:r>
            <a:r>
              <a:rPr sz="1800" b="1" spc="-20" dirty="0">
                <a:latin typeface="Consolas"/>
                <a:cs typeface="Consolas"/>
              </a:rPr>
              <a:t>n</a:t>
            </a:r>
            <a:r>
              <a:rPr sz="1800" b="1" spc="-10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20"/>
          <p:cNvSpPr txBox="1"/>
          <p:nvPr/>
        </p:nvSpPr>
        <p:spPr>
          <a:xfrm>
            <a:off x="684370" y="2495944"/>
            <a:ext cx="11537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onsolas"/>
                <a:cs typeface="Consolas"/>
              </a:rPr>
              <a:t>&lt;/se</a:t>
            </a:r>
            <a:r>
              <a:rPr sz="1800" b="1" spc="-10" dirty="0">
                <a:latin typeface="Consolas"/>
                <a:cs typeface="Consolas"/>
              </a:rPr>
              <a:t>l</a:t>
            </a:r>
            <a:r>
              <a:rPr sz="1800" b="1" spc="-15" dirty="0">
                <a:latin typeface="Consolas"/>
                <a:cs typeface="Consolas"/>
              </a:rPr>
              <a:t>ec</a:t>
            </a:r>
            <a:r>
              <a:rPr sz="1800" b="1" spc="-10" dirty="0">
                <a:latin typeface="Consolas"/>
                <a:cs typeface="Consolas"/>
              </a:rPr>
              <a:t>t&gt;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6" name="object 24"/>
          <p:cNvSpPr txBox="1"/>
          <p:nvPr/>
        </p:nvSpPr>
        <p:spPr>
          <a:xfrm>
            <a:off x="4716016" y="2492896"/>
            <a:ext cx="31591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onsolas"/>
                <a:cs typeface="Consolas"/>
              </a:rPr>
              <a:t>$('#</a:t>
            </a:r>
            <a:r>
              <a:rPr sz="1800" b="1" spc="-10" dirty="0">
                <a:latin typeface="Consolas"/>
                <a:cs typeface="Consolas"/>
              </a:rPr>
              <a:t>d</a:t>
            </a:r>
            <a:r>
              <a:rPr sz="1800" b="1" spc="-15" dirty="0">
                <a:latin typeface="Consolas"/>
                <a:cs typeface="Consolas"/>
              </a:rPr>
              <a:t>ro</a:t>
            </a:r>
            <a:r>
              <a:rPr sz="1800" b="1" spc="-10" dirty="0">
                <a:latin typeface="Consolas"/>
                <a:cs typeface="Consolas"/>
              </a:rPr>
              <a:t>p</a:t>
            </a:r>
            <a:r>
              <a:rPr sz="1800" b="1" spc="-15" dirty="0">
                <a:latin typeface="Consolas"/>
                <a:cs typeface="Consolas"/>
              </a:rPr>
              <a:t>dow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spc="-15" dirty="0">
                <a:latin typeface="Consolas"/>
                <a:cs typeface="Consolas"/>
              </a:rPr>
              <a:t>').d</a:t>
            </a:r>
            <a:r>
              <a:rPr sz="1800" b="1" spc="-10" dirty="0">
                <a:latin typeface="Consolas"/>
                <a:cs typeface="Consolas"/>
              </a:rPr>
              <a:t>r</a:t>
            </a:r>
            <a:r>
              <a:rPr sz="1800" b="1" spc="-15" dirty="0">
                <a:latin typeface="Consolas"/>
                <a:cs typeface="Consolas"/>
              </a:rPr>
              <a:t>op</a:t>
            </a:r>
            <a:r>
              <a:rPr sz="1800" b="1" spc="-10" dirty="0">
                <a:latin typeface="Consolas"/>
                <a:cs typeface="Consolas"/>
              </a:rPr>
              <a:t>d</a:t>
            </a:r>
            <a:r>
              <a:rPr sz="1800" b="1" spc="-15" dirty="0">
                <a:latin typeface="Consolas"/>
                <a:cs typeface="Consolas"/>
              </a:rPr>
              <a:t>own</a:t>
            </a:r>
            <a:r>
              <a:rPr sz="1800" b="1" spc="-10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68"/>
          <p:cNvSpPr txBox="1"/>
          <p:nvPr/>
        </p:nvSpPr>
        <p:spPr>
          <a:xfrm>
            <a:off x="611560" y="2846645"/>
            <a:ext cx="7562215" cy="401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indent="-288290">
              <a:lnSpc>
                <a:spcPct val="100000"/>
              </a:lnSpc>
              <a:buClr>
                <a:srgbClr val="8ED600"/>
              </a:buClr>
              <a:buFont typeface="Wingdings 2"/>
              <a:buChar char=""/>
              <a:tabLst>
                <a:tab pos="301625" algn="l"/>
              </a:tabLst>
            </a:pPr>
            <a:r>
              <a:rPr sz="2400" b="1" spc="-15" dirty="0">
                <a:latin typeface="Corbel"/>
                <a:cs typeface="Corbel"/>
              </a:rPr>
              <a:t>Produces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th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Corbel"/>
                <a:cs typeface="Corbel"/>
              </a:rPr>
              <a:t>f</a:t>
            </a:r>
            <a:r>
              <a:rPr sz="2400" b="1" spc="-15" dirty="0">
                <a:latin typeface="Corbel"/>
                <a:cs typeface="Corbel"/>
              </a:rPr>
              <a:t>ollowing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HTML:</a:t>
            </a:r>
            <a:endParaRPr sz="2400" dirty="0">
              <a:latin typeface="Corbel"/>
              <a:cs typeface="Corbel"/>
            </a:endParaRPr>
          </a:p>
          <a:p>
            <a:pPr marL="27940">
              <a:lnSpc>
                <a:spcPct val="100000"/>
              </a:lnSpc>
              <a:spcBef>
                <a:spcPts val="1005"/>
              </a:spcBef>
            </a:pPr>
            <a:r>
              <a:rPr sz="1800" b="1" spc="-10" dirty="0">
                <a:latin typeface="Consolas"/>
                <a:cs typeface="Consolas"/>
              </a:rPr>
              <a:t>&lt;sel</a:t>
            </a:r>
            <a:r>
              <a:rPr sz="1800" b="1" dirty="0">
                <a:latin typeface="Consolas"/>
                <a:cs typeface="Consolas"/>
              </a:rPr>
              <a:t>ect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nsolas"/>
                <a:cs typeface="Consolas"/>
              </a:rPr>
              <a:t>i</a:t>
            </a:r>
            <a:r>
              <a:rPr sz="1800" b="1" spc="-15" dirty="0">
                <a:latin typeface="Consolas"/>
                <a:cs typeface="Consolas"/>
              </a:rPr>
              <a:t>d</a:t>
            </a:r>
            <a:r>
              <a:rPr sz="1800" b="1" spc="-10" dirty="0">
                <a:latin typeface="Consolas"/>
                <a:cs typeface="Consolas"/>
              </a:rPr>
              <a:t>=</a:t>
            </a:r>
            <a:r>
              <a:rPr sz="1800" b="1" dirty="0">
                <a:latin typeface="Consolas"/>
                <a:cs typeface="Consolas"/>
              </a:rPr>
              <a:t>"d</a:t>
            </a:r>
            <a:r>
              <a:rPr sz="1800" b="1" spc="-15" dirty="0">
                <a:latin typeface="Consolas"/>
                <a:cs typeface="Consolas"/>
              </a:rPr>
              <a:t>r</a:t>
            </a:r>
            <a:r>
              <a:rPr sz="1800" b="1" spc="-10" dirty="0">
                <a:latin typeface="Consolas"/>
                <a:cs typeface="Consolas"/>
              </a:rPr>
              <a:t>op</a:t>
            </a:r>
            <a:r>
              <a:rPr sz="1800" b="1" dirty="0">
                <a:latin typeface="Consolas"/>
                <a:cs typeface="Consolas"/>
              </a:rPr>
              <a:t>do</a:t>
            </a:r>
            <a:r>
              <a:rPr sz="1800" b="1" spc="-15" dirty="0">
                <a:latin typeface="Consolas"/>
                <a:cs typeface="Consolas"/>
              </a:rPr>
              <a:t>w</a:t>
            </a:r>
            <a:r>
              <a:rPr sz="1800" b="1" dirty="0">
                <a:latin typeface="Consolas"/>
                <a:cs typeface="Consolas"/>
              </a:rPr>
              <a:t>n"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dirty="0">
                <a:latin typeface="Consolas"/>
                <a:cs typeface="Consolas"/>
              </a:rPr>
              <a:t>ty</a:t>
            </a:r>
            <a:r>
              <a:rPr sz="1800" b="1" spc="-15" dirty="0">
                <a:latin typeface="Consolas"/>
                <a:cs typeface="Consolas"/>
              </a:rPr>
              <a:t>l</a:t>
            </a:r>
            <a:r>
              <a:rPr sz="1800" b="1" spc="-10" dirty="0">
                <a:latin typeface="Consolas"/>
                <a:cs typeface="Consolas"/>
              </a:rPr>
              <a:t>e=</a:t>
            </a:r>
            <a:r>
              <a:rPr sz="1800" b="1" dirty="0">
                <a:latin typeface="Consolas"/>
                <a:cs typeface="Consolas"/>
              </a:rPr>
              <a:t>"d</a:t>
            </a:r>
            <a:r>
              <a:rPr sz="1800" b="1" spc="-15" dirty="0">
                <a:latin typeface="Consolas"/>
                <a:cs typeface="Consolas"/>
              </a:rPr>
              <a:t>i</a:t>
            </a:r>
            <a:r>
              <a:rPr sz="1800" b="1" dirty="0">
                <a:latin typeface="Consolas"/>
                <a:cs typeface="Consolas"/>
              </a:rPr>
              <a:t>sp</a:t>
            </a:r>
            <a:r>
              <a:rPr sz="1800" b="1" spc="-15" dirty="0">
                <a:latin typeface="Consolas"/>
                <a:cs typeface="Consolas"/>
              </a:rPr>
              <a:t>l</a:t>
            </a:r>
            <a:r>
              <a:rPr sz="1800" b="1" spc="-10" dirty="0">
                <a:latin typeface="Consolas"/>
                <a:cs typeface="Consolas"/>
              </a:rPr>
              <a:t>a</a:t>
            </a:r>
            <a:r>
              <a:rPr sz="1800" b="1" dirty="0">
                <a:latin typeface="Consolas"/>
                <a:cs typeface="Consolas"/>
              </a:rPr>
              <a:t>y: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no</a:t>
            </a:r>
            <a:r>
              <a:rPr sz="1800" b="1" dirty="0">
                <a:latin typeface="Consolas"/>
                <a:cs typeface="Consolas"/>
              </a:rPr>
              <a:t>ne</a:t>
            </a:r>
            <a:r>
              <a:rPr sz="1800" b="1" spc="-5" dirty="0">
                <a:latin typeface="Consolas"/>
                <a:cs typeface="Consolas"/>
              </a:rPr>
              <a:t>"</a:t>
            </a:r>
            <a:r>
              <a:rPr sz="1800" b="1" dirty="0">
                <a:latin typeface="Consolas"/>
                <a:cs typeface="Consolas"/>
              </a:rPr>
              <a:t>&gt;…</a:t>
            </a:r>
            <a:r>
              <a:rPr sz="1800" b="1" spc="-15" dirty="0">
                <a:latin typeface="Consolas"/>
                <a:cs typeface="Consolas"/>
              </a:rPr>
              <a:t>&lt;</a:t>
            </a:r>
            <a:r>
              <a:rPr sz="1800" b="1" spc="-10" dirty="0">
                <a:latin typeface="Consolas"/>
                <a:cs typeface="Consolas"/>
              </a:rPr>
              <a:t>/</a:t>
            </a:r>
            <a:r>
              <a:rPr sz="1800" b="1" dirty="0">
                <a:latin typeface="Consolas"/>
                <a:cs typeface="Consolas"/>
              </a:rPr>
              <a:t>se</a:t>
            </a:r>
            <a:r>
              <a:rPr sz="1800" b="1" spc="-15" dirty="0">
                <a:latin typeface="Consolas"/>
                <a:cs typeface="Consolas"/>
              </a:rPr>
              <a:t>l</a:t>
            </a:r>
            <a:r>
              <a:rPr sz="1800" b="1" spc="-10" dirty="0">
                <a:latin typeface="Consolas"/>
                <a:cs typeface="Consolas"/>
              </a:rPr>
              <a:t>ec</a:t>
            </a:r>
            <a:r>
              <a:rPr sz="1800" b="1" dirty="0">
                <a:latin typeface="Consolas"/>
                <a:cs typeface="Consolas"/>
              </a:rPr>
              <a:t>t&gt;</a:t>
            </a:r>
            <a:endParaRPr sz="1800" dirty="0">
              <a:latin typeface="Consolas"/>
              <a:cs typeface="Consolas"/>
            </a:endParaRPr>
          </a:p>
          <a:p>
            <a:pPr marL="27940">
              <a:lnSpc>
                <a:spcPct val="100000"/>
              </a:lnSpc>
            </a:pPr>
            <a:r>
              <a:rPr sz="1800" b="1" spc="-15" dirty="0">
                <a:latin typeface="Consolas"/>
                <a:cs typeface="Consolas"/>
              </a:rPr>
              <a:t>&lt;di</a:t>
            </a:r>
            <a:r>
              <a:rPr sz="1800" b="1" spc="-10" dirty="0">
                <a:latin typeface="Consolas"/>
                <a:cs typeface="Consolas"/>
              </a:rPr>
              <a:t>v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cl</a:t>
            </a:r>
            <a:r>
              <a:rPr sz="1800" b="1" spc="-10" dirty="0">
                <a:latin typeface="Consolas"/>
                <a:cs typeface="Consolas"/>
              </a:rPr>
              <a:t>a</a:t>
            </a:r>
            <a:r>
              <a:rPr sz="1800" b="1" spc="-15" dirty="0">
                <a:latin typeface="Consolas"/>
                <a:cs typeface="Consolas"/>
              </a:rPr>
              <a:t>ss=</a:t>
            </a:r>
            <a:r>
              <a:rPr sz="1800" b="1" spc="-10" dirty="0">
                <a:latin typeface="Consolas"/>
                <a:cs typeface="Consolas"/>
              </a:rPr>
              <a:t>"</a:t>
            </a:r>
            <a:r>
              <a:rPr sz="1800" b="1" spc="-15" dirty="0">
                <a:latin typeface="Consolas"/>
                <a:cs typeface="Consolas"/>
              </a:rPr>
              <a:t>drop</a:t>
            </a:r>
            <a:r>
              <a:rPr sz="1800" b="1" spc="-10" dirty="0">
                <a:latin typeface="Consolas"/>
                <a:cs typeface="Consolas"/>
              </a:rPr>
              <a:t>d</a:t>
            </a:r>
            <a:r>
              <a:rPr sz="1800" b="1" spc="-15" dirty="0">
                <a:latin typeface="Consolas"/>
                <a:cs typeface="Consolas"/>
              </a:rPr>
              <a:t>ow</a:t>
            </a:r>
            <a:r>
              <a:rPr sz="1800" b="1" dirty="0">
                <a:latin typeface="Consolas"/>
                <a:cs typeface="Consolas"/>
              </a:rPr>
              <a:t>n</a:t>
            </a:r>
            <a:r>
              <a:rPr sz="1800" b="1" spc="-20" dirty="0">
                <a:latin typeface="Consolas"/>
                <a:cs typeface="Consolas"/>
              </a:rPr>
              <a:t>-</a:t>
            </a:r>
            <a:r>
              <a:rPr sz="1800" b="1" spc="-15" dirty="0">
                <a:latin typeface="Consolas"/>
                <a:cs typeface="Consolas"/>
              </a:rPr>
              <a:t>li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spc="-15" dirty="0">
                <a:latin typeface="Consolas"/>
                <a:cs typeface="Consolas"/>
              </a:rPr>
              <a:t>t</a:t>
            </a:r>
            <a:r>
              <a:rPr sz="1800" b="1" spc="-20" dirty="0">
                <a:latin typeface="Consolas"/>
                <a:cs typeface="Consolas"/>
              </a:rPr>
              <a:t>-</a:t>
            </a:r>
            <a:r>
              <a:rPr sz="1800" b="1" spc="-15" dirty="0">
                <a:latin typeface="Consolas"/>
                <a:cs typeface="Consolas"/>
              </a:rPr>
              <a:t>co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spc="-15" dirty="0">
                <a:latin typeface="Consolas"/>
                <a:cs typeface="Consolas"/>
              </a:rPr>
              <a:t>ta</a:t>
            </a:r>
            <a:r>
              <a:rPr sz="1800" b="1" spc="-10" dirty="0">
                <a:latin typeface="Consolas"/>
                <a:cs typeface="Consolas"/>
              </a:rPr>
              <a:t>i</a:t>
            </a:r>
            <a:r>
              <a:rPr sz="1800" b="1" spc="-15" dirty="0">
                <a:latin typeface="Consolas"/>
                <a:cs typeface="Consolas"/>
              </a:rPr>
              <a:t>ner</a:t>
            </a:r>
            <a:r>
              <a:rPr sz="1800" b="1" spc="-10" dirty="0">
                <a:latin typeface="Consolas"/>
                <a:cs typeface="Consolas"/>
              </a:rPr>
              <a:t>"&gt;</a:t>
            </a:r>
            <a:endParaRPr sz="1800" dirty="0">
              <a:latin typeface="Consolas"/>
              <a:cs typeface="Consolas"/>
            </a:endParaRPr>
          </a:p>
          <a:p>
            <a:pPr marL="278130">
              <a:lnSpc>
                <a:spcPct val="100000"/>
              </a:lnSpc>
            </a:pPr>
            <a:r>
              <a:rPr sz="1800" b="1" spc="-15" dirty="0">
                <a:latin typeface="Consolas"/>
                <a:cs typeface="Consolas"/>
              </a:rPr>
              <a:t>&lt;</a:t>
            </a:r>
            <a:r>
              <a:rPr sz="1800" b="1" spc="-20" dirty="0">
                <a:latin typeface="Consolas"/>
                <a:cs typeface="Consolas"/>
              </a:rPr>
              <a:t>u</a:t>
            </a:r>
            <a:r>
              <a:rPr sz="1800" b="1" spc="-10" dirty="0">
                <a:latin typeface="Consolas"/>
                <a:cs typeface="Consolas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c</a:t>
            </a:r>
            <a:r>
              <a:rPr sz="1800" b="1" spc="-10" dirty="0">
                <a:latin typeface="Consolas"/>
                <a:cs typeface="Consolas"/>
              </a:rPr>
              <a:t>l</a:t>
            </a:r>
            <a:r>
              <a:rPr sz="1800" b="1" spc="-15" dirty="0">
                <a:latin typeface="Consolas"/>
                <a:cs typeface="Consolas"/>
              </a:rPr>
              <a:t>ass</a:t>
            </a:r>
            <a:r>
              <a:rPr sz="1800" b="1" spc="-10" dirty="0">
                <a:latin typeface="Consolas"/>
                <a:cs typeface="Consolas"/>
              </a:rPr>
              <a:t>=</a:t>
            </a:r>
            <a:r>
              <a:rPr sz="1800" b="1" spc="-15" dirty="0">
                <a:latin typeface="Consolas"/>
                <a:cs typeface="Consolas"/>
              </a:rPr>
              <a:t>"dro</a:t>
            </a:r>
            <a:r>
              <a:rPr sz="1800" b="1" spc="-10" dirty="0">
                <a:latin typeface="Consolas"/>
                <a:cs typeface="Consolas"/>
              </a:rPr>
              <a:t>p</a:t>
            </a:r>
            <a:r>
              <a:rPr sz="1800" b="1" spc="-15" dirty="0">
                <a:latin typeface="Consolas"/>
                <a:cs typeface="Consolas"/>
              </a:rPr>
              <a:t>do</a:t>
            </a:r>
            <a:r>
              <a:rPr sz="1800" b="1" spc="-10" dirty="0">
                <a:latin typeface="Consolas"/>
                <a:cs typeface="Consolas"/>
              </a:rPr>
              <a:t>wn</a:t>
            </a:r>
            <a:r>
              <a:rPr sz="1800" b="1" spc="-20" dirty="0">
                <a:latin typeface="Consolas"/>
                <a:cs typeface="Consolas"/>
              </a:rPr>
              <a:t>-</a:t>
            </a:r>
            <a:r>
              <a:rPr sz="1800" b="1" spc="-15" dirty="0">
                <a:latin typeface="Consolas"/>
                <a:cs typeface="Consolas"/>
              </a:rPr>
              <a:t>l</a:t>
            </a:r>
            <a:r>
              <a:rPr sz="1800" b="1" spc="-10" dirty="0">
                <a:latin typeface="Consolas"/>
                <a:cs typeface="Consolas"/>
              </a:rPr>
              <a:t>i</a:t>
            </a:r>
            <a:r>
              <a:rPr sz="1800" b="1" spc="-15" dirty="0">
                <a:latin typeface="Consolas"/>
                <a:cs typeface="Consolas"/>
              </a:rPr>
              <a:t>st</a:t>
            </a:r>
            <a:r>
              <a:rPr sz="1800" b="1" spc="-20" dirty="0">
                <a:latin typeface="Consolas"/>
                <a:cs typeface="Consolas"/>
              </a:rPr>
              <a:t>-</a:t>
            </a:r>
            <a:r>
              <a:rPr sz="1800" b="1" spc="-15" dirty="0">
                <a:latin typeface="Consolas"/>
                <a:cs typeface="Consolas"/>
              </a:rPr>
              <a:t>o</a:t>
            </a:r>
            <a:r>
              <a:rPr sz="1800" b="1" spc="-10" dirty="0">
                <a:latin typeface="Consolas"/>
                <a:cs typeface="Consolas"/>
              </a:rPr>
              <a:t>p</a:t>
            </a:r>
            <a:r>
              <a:rPr sz="1800" b="1" spc="-15" dirty="0">
                <a:latin typeface="Consolas"/>
                <a:cs typeface="Consolas"/>
              </a:rPr>
              <a:t>ti</a:t>
            </a:r>
            <a:r>
              <a:rPr sz="1800" b="1" spc="-10" dirty="0">
                <a:latin typeface="Consolas"/>
                <a:cs typeface="Consolas"/>
              </a:rPr>
              <a:t>o</a:t>
            </a:r>
            <a:r>
              <a:rPr sz="1800" b="1" spc="-15" dirty="0">
                <a:latin typeface="Consolas"/>
                <a:cs typeface="Consolas"/>
              </a:rPr>
              <a:t>ns"</a:t>
            </a:r>
            <a:r>
              <a:rPr sz="1800" b="1" spc="-10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528320">
              <a:lnSpc>
                <a:spcPct val="100000"/>
              </a:lnSpc>
            </a:pPr>
            <a:r>
              <a:rPr sz="1800" b="1" spc="-10" dirty="0">
                <a:latin typeface="Consolas"/>
                <a:cs typeface="Consolas"/>
              </a:rPr>
              <a:t>&lt;</a:t>
            </a:r>
            <a:r>
              <a:rPr sz="1800" b="1" spc="-15" dirty="0">
                <a:latin typeface="Consolas"/>
                <a:cs typeface="Consolas"/>
              </a:rPr>
              <a:t>l</a:t>
            </a:r>
            <a:r>
              <a:rPr sz="1800" b="1" spc="-10" dirty="0">
                <a:latin typeface="Consolas"/>
                <a:cs typeface="Consolas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cla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spc="-15" dirty="0">
                <a:latin typeface="Consolas"/>
                <a:cs typeface="Consolas"/>
              </a:rPr>
              <a:t>s="d</a:t>
            </a:r>
            <a:r>
              <a:rPr sz="1800" b="1" spc="-10" dirty="0">
                <a:latin typeface="Consolas"/>
                <a:cs typeface="Consolas"/>
              </a:rPr>
              <a:t>r</a:t>
            </a:r>
            <a:r>
              <a:rPr sz="1800" b="1" spc="-15" dirty="0">
                <a:latin typeface="Consolas"/>
                <a:cs typeface="Consolas"/>
              </a:rPr>
              <a:t>op</a:t>
            </a:r>
            <a:r>
              <a:rPr sz="1800" b="1" spc="-10" dirty="0">
                <a:latin typeface="Consolas"/>
                <a:cs typeface="Consolas"/>
              </a:rPr>
              <a:t>d</a:t>
            </a:r>
            <a:r>
              <a:rPr sz="1800" b="1" spc="-15" dirty="0">
                <a:latin typeface="Consolas"/>
                <a:cs typeface="Consolas"/>
              </a:rPr>
              <a:t>ow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spc="-5" dirty="0">
                <a:latin typeface="Consolas"/>
                <a:cs typeface="Consolas"/>
              </a:rPr>
              <a:t>-</a:t>
            </a:r>
            <a:r>
              <a:rPr sz="1800" b="1" spc="-20" dirty="0">
                <a:latin typeface="Consolas"/>
                <a:cs typeface="Consolas"/>
              </a:rPr>
              <a:t>list</a:t>
            </a:r>
            <a:r>
              <a:rPr sz="1800" b="1" spc="-5" dirty="0">
                <a:latin typeface="Consolas"/>
                <a:cs typeface="Consolas"/>
              </a:rPr>
              <a:t>-</a:t>
            </a:r>
            <a:r>
              <a:rPr sz="1800" b="1" spc="-15" dirty="0">
                <a:latin typeface="Consolas"/>
                <a:cs typeface="Consolas"/>
              </a:rPr>
              <a:t>op</a:t>
            </a:r>
            <a:r>
              <a:rPr sz="1800" b="1" spc="-10" dirty="0">
                <a:latin typeface="Consolas"/>
                <a:cs typeface="Consolas"/>
              </a:rPr>
              <a:t>t</a:t>
            </a:r>
            <a:r>
              <a:rPr sz="1800" b="1" spc="-15" dirty="0">
                <a:latin typeface="Consolas"/>
                <a:cs typeface="Consolas"/>
              </a:rPr>
              <a:t>ion</a:t>
            </a:r>
            <a:r>
              <a:rPr sz="1800" b="1" spc="-10" dirty="0">
                <a:latin typeface="Consolas"/>
                <a:cs typeface="Consolas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dat</a:t>
            </a:r>
            <a:r>
              <a:rPr sz="1800" b="1" spc="-5" dirty="0">
                <a:latin typeface="Consolas"/>
                <a:cs typeface="Consolas"/>
              </a:rPr>
              <a:t>a</a:t>
            </a:r>
            <a:r>
              <a:rPr sz="1800" b="1" spc="-20" dirty="0">
                <a:latin typeface="Consolas"/>
                <a:cs typeface="Consolas"/>
              </a:rPr>
              <a:t>-</a:t>
            </a:r>
            <a:r>
              <a:rPr sz="1800" b="1" spc="-15" dirty="0">
                <a:latin typeface="Consolas"/>
                <a:cs typeface="Consolas"/>
              </a:rPr>
              <a:t>v</a:t>
            </a:r>
            <a:r>
              <a:rPr sz="1800" b="1" spc="-10" dirty="0">
                <a:latin typeface="Consolas"/>
                <a:cs typeface="Consolas"/>
              </a:rPr>
              <a:t>a</a:t>
            </a:r>
            <a:r>
              <a:rPr sz="1800" b="1" spc="-15" dirty="0">
                <a:latin typeface="Consolas"/>
                <a:cs typeface="Consolas"/>
              </a:rPr>
              <a:t>lue</a:t>
            </a:r>
            <a:r>
              <a:rPr sz="1800" b="1" spc="-10" dirty="0">
                <a:latin typeface="Consolas"/>
                <a:cs typeface="Consolas"/>
              </a:rPr>
              <a:t>=</a:t>
            </a:r>
            <a:r>
              <a:rPr sz="1800" b="1" spc="-15" dirty="0">
                <a:latin typeface="Consolas"/>
                <a:cs typeface="Consolas"/>
              </a:rPr>
              <a:t>"0"&gt;</a:t>
            </a:r>
            <a:r>
              <a:rPr sz="1800" b="1" spc="-10" dirty="0">
                <a:latin typeface="Consolas"/>
                <a:cs typeface="Consolas"/>
              </a:rPr>
              <a:t>O</a:t>
            </a:r>
            <a:r>
              <a:rPr sz="1800" b="1" spc="-15" dirty="0">
                <a:latin typeface="Consolas"/>
                <a:cs typeface="Consolas"/>
              </a:rPr>
              <a:t>ne</a:t>
            </a:r>
            <a:r>
              <a:rPr sz="1800" b="1" spc="-10" dirty="0">
                <a:latin typeface="Consolas"/>
                <a:cs typeface="Consolas"/>
              </a:rPr>
              <a:t>&lt;</a:t>
            </a:r>
            <a:r>
              <a:rPr sz="1800" b="1" spc="-15" dirty="0">
                <a:latin typeface="Consolas"/>
                <a:cs typeface="Consolas"/>
              </a:rPr>
              <a:t>/li</a:t>
            </a:r>
            <a:r>
              <a:rPr sz="1800" b="1" spc="-10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528320">
              <a:lnSpc>
                <a:spcPct val="100000"/>
              </a:lnSpc>
            </a:pPr>
            <a:r>
              <a:rPr sz="1800" b="1" spc="-10" dirty="0">
                <a:latin typeface="Consolas"/>
                <a:cs typeface="Consolas"/>
              </a:rPr>
              <a:t>…</a:t>
            </a:r>
            <a:endParaRPr sz="1800" dirty="0">
              <a:latin typeface="Consolas"/>
              <a:cs typeface="Consolas"/>
            </a:endParaRPr>
          </a:p>
          <a:p>
            <a:pPr marL="278130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&lt;</a:t>
            </a:r>
            <a:r>
              <a:rPr sz="1800" b="1" spc="-10" dirty="0">
                <a:latin typeface="Consolas"/>
                <a:cs typeface="Consolas"/>
              </a:rPr>
              <a:t>/</a:t>
            </a:r>
            <a:r>
              <a:rPr sz="1800" b="1" spc="5" dirty="0">
                <a:latin typeface="Consolas"/>
                <a:cs typeface="Consolas"/>
              </a:rPr>
              <a:t>u</a:t>
            </a:r>
            <a:r>
              <a:rPr sz="1800" b="1" spc="-10" dirty="0">
                <a:latin typeface="Consolas"/>
                <a:cs typeface="Consolas"/>
              </a:rPr>
              <a:t>l</a:t>
            </a:r>
            <a:r>
              <a:rPr sz="1800" b="1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27940">
              <a:lnSpc>
                <a:spcPct val="100000"/>
              </a:lnSpc>
            </a:pPr>
            <a:r>
              <a:rPr sz="1800" b="1" spc="-15" dirty="0">
                <a:latin typeface="Consolas"/>
                <a:cs typeface="Consolas"/>
              </a:rPr>
              <a:t>&lt;/di</a:t>
            </a:r>
            <a:r>
              <a:rPr sz="1800" b="1" spc="-10" dirty="0">
                <a:latin typeface="Consolas"/>
                <a:cs typeface="Consolas"/>
              </a:rPr>
              <a:t>v&gt;</a:t>
            </a:r>
            <a:endParaRPr sz="1800" dirty="0">
              <a:latin typeface="Consolas"/>
              <a:cs typeface="Consolas"/>
            </a:endParaRPr>
          </a:p>
          <a:p>
            <a:pPr marL="300990" indent="-288290">
              <a:lnSpc>
                <a:spcPct val="100000"/>
              </a:lnSpc>
              <a:spcBef>
                <a:spcPts val="885"/>
              </a:spcBef>
              <a:buClr>
                <a:srgbClr val="8ED600"/>
              </a:buClr>
              <a:buFont typeface="Wingdings 2"/>
              <a:buChar char=""/>
              <a:tabLst>
                <a:tab pos="301625" algn="l"/>
              </a:tabLst>
            </a:pPr>
            <a:r>
              <a:rPr sz="2400" b="1" spc="-20" dirty="0">
                <a:latin typeface="Corbel"/>
                <a:cs typeface="Corbel"/>
              </a:rPr>
              <a:t>An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Corbel"/>
                <a:cs typeface="Corbel"/>
              </a:rPr>
              <a:t>ma</a:t>
            </a:r>
            <a:r>
              <a:rPr sz="2400" b="1" spc="-70" dirty="0">
                <a:latin typeface="Corbel"/>
                <a:cs typeface="Corbel"/>
              </a:rPr>
              <a:t>k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w</a:t>
            </a:r>
            <a:r>
              <a:rPr sz="2400" b="1" spc="-10" dirty="0">
                <a:latin typeface="Corbel"/>
                <a:cs typeface="Corbel"/>
              </a:rPr>
              <a:t>o</a:t>
            </a:r>
            <a:r>
              <a:rPr sz="2400" b="1" spc="-15" dirty="0">
                <a:latin typeface="Corbel"/>
                <a:cs typeface="Corbel"/>
              </a:rPr>
              <a:t>rk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as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SEL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C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no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e</a:t>
            </a:r>
            <a:endParaRPr sz="2400" dirty="0">
              <a:latin typeface="Corbel"/>
              <a:cs typeface="Corbel"/>
            </a:endParaRPr>
          </a:p>
          <a:p>
            <a:pPr marL="591820" marR="403225" lvl="1" indent="-286385">
              <a:lnSpc>
                <a:spcPts val="2510"/>
              </a:lnSpc>
              <a:spcBef>
                <a:spcPts val="680"/>
              </a:spcBef>
              <a:buClr>
                <a:srgbClr val="FFAC9E"/>
              </a:buClr>
              <a:buFont typeface="Wingdings 2"/>
              <a:buChar char=""/>
              <a:tabLst>
                <a:tab pos="592455" algn="l"/>
              </a:tabLst>
            </a:pPr>
            <a:r>
              <a:rPr sz="2200" b="1" spc="-20" dirty="0">
                <a:latin typeface="Corbel"/>
                <a:cs typeface="Corbel"/>
              </a:rPr>
              <a:t>Sele</a:t>
            </a:r>
            <a:r>
              <a:rPr sz="2200" b="1" dirty="0">
                <a:latin typeface="Corbel"/>
                <a:cs typeface="Corbel"/>
              </a:rPr>
              <a:t>c</a:t>
            </a:r>
            <a:r>
              <a:rPr sz="2200" b="1" spc="-15" dirty="0">
                <a:latin typeface="Corbel"/>
                <a:cs typeface="Corbel"/>
              </a:rPr>
              <a:t>t</a:t>
            </a:r>
            <a:r>
              <a:rPr sz="2200" b="1" spc="-20" dirty="0">
                <a:latin typeface="Corbel"/>
                <a:cs typeface="Corbel"/>
              </a:rPr>
              <a:t>i</a:t>
            </a:r>
            <a:r>
              <a:rPr sz="2200" b="1" spc="-15" dirty="0">
                <a:latin typeface="Corbel"/>
                <a:cs typeface="Corbel"/>
              </a:rPr>
              <a:t>ng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orbel"/>
                <a:cs typeface="Corbel"/>
              </a:rPr>
              <a:t>an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orbel"/>
                <a:cs typeface="Corbel"/>
              </a:rPr>
              <a:t>one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orbel"/>
                <a:cs typeface="Corbel"/>
              </a:rPr>
              <a:t>of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orbel"/>
                <a:cs typeface="Corbel"/>
              </a:rPr>
              <a:t>t</a:t>
            </a:r>
            <a:r>
              <a:rPr sz="2200" b="1" spc="-25" dirty="0">
                <a:latin typeface="Corbel"/>
                <a:cs typeface="Corbel"/>
              </a:rPr>
              <a:t>h</a:t>
            </a:r>
            <a:r>
              <a:rPr sz="2200" b="1" spc="-15" dirty="0">
                <a:latin typeface="Corbel"/>
                <a:cs typeface="Corbel"/>
              </a:rPr>
              <a:t>e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orbel"/>
                <a:cs typeface="Corbel"/>
              </a:rPr>
              <a:t>g</a:t>
            </a:r>
            <a:r>
              <a:rPr sz="2200" b="1" spc="-15" dirty="0">
                <a:latin typeface="Corbel"/>
                <a:cs typeface="Corbel"/>
              </a:rPr>
              <a:t>e</a:t>
            </a:r>
            <a:r>
              <a:rPr sz="2200" b="1" spc="-10" dirty="0">
                <a:latin typeface="Corbel"/>
                <a:cs typeface="Corbel"/>
              </a:rPr>
              <a:t>n</a:t>
            </a:r>
            <a:r>
              <a:rPr sz="2200" b="1" spc="-15" dirty="0">
                <a:latin typeface="Corbel"/>
                <a:cs typeface="Corbel"/>
              </a:rPr>
              <a:t>erated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orbel"/>
                <a:cs typeface="Corbel"/>
              </a:rPr>
              <a:t>LI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orbel"/>
                <a:cs typeface="Corbel"/>
              </a:rPr>
              <a:t>nodes,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orbel"/>
                <a:cs typeface="Corbel"/>
              </a:rPr>
              <a:t>selec</a:t>
            </a:r>
            <a:r>
              <a:rPr sz="2200" b="1" spc="-15" dirty="0">
                <a:latin typeface="Corbel"/>
                <a:cs typeface="Corbel"/>
              </a:rPr>
              <a:t>t</a:t>
            </a:r>
            <a:r>
              <a:rPr sz="2200" b="1" spc="-10" dirty="0">
                <a:latin typeface="Corbel"/>
                <a:cs typeface="Corbel"/>
              </a:rPr>
              <a:t>s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orbel"/>
                <a:cs typeface="Corbel"/>
              </a:rPr>
              <a:t>t</a:t>
            </a:r>
            <a:r>
              <a:rPr sz="2200" b="1" spc="-25" dirty="0">
                <a:latin typeface="Corbel"/>
                <a:cs typeface="Corbel"/>
              </a:rPr>
              <a:t>h</a:t>
            </a:r>
            <a:r>
              <a:rPr sz="2200" b="1" spc="-15" dirty="0">
                <a:latin typeface="Corbel"/>
                <a:cs typeface="Corbel"/>
              </a:rPr>
              <a:t>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orbel"/>
                <a:cs typeface="Corbel"/>
              </a:rPr>
              <a:t>corresp</a:t>
            </a:r>
            <a:r>
              <a:rPr sz="2200" b="1" spc="-15" dirty="0">
                <a:latin typeface="Corbel"/>
                <a:cs typeface="Corbel"/>
              </a:rPr>
              <a:t>ond</a:t>
            </a:r>
            <a:r>
              <a:rPr sz="2200" b="1" spc="-20" dirty="0">
                <a:latin typeface="Corbel"/>
                <a:cs typeface="Corbel"/>
              </a:rPr>
              <a:t>i</a:t>
            </a:r>
            <a:r>
              <a:rPr sz="2200" b="1" spc="-15" dirty="0">
                <a:latin typeface="Corbel"/>
                <a:cs typeface="Corbel"/>
              </a:rPr>
              <a:t>ng</a:t>
            </a:r>
            <a:r>
              <a:rPr sz="2200" b="1" spc="-1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orbel"/>
                <a:cs typeface="Corbel"/>
              </a:rPr>
              <a:t>OP</a:t>
            </a:r>
            <a:r>
              <a:rPr sz="2200" b="1" spc="-25" dirty="0">
                <a:latin typeface="Corbel"/>
                <a:cs typeface="Corbel"/>
              </a:rPr>
              <a:t>T</a:t>
            </a:r>
            <a:r>
              <a:rPr sz="2200" b="1" spc="-10" dirty="0">
                <a:latin typeface="Corbel"/>
                <a:cs typeface="Corbel"/>
              </a:rPr>
              <a:t>I</a:t>
            </a:r>
            <a:r>
              <a:rPr sz="2200" b="1" spc="-35" dirty="0">
                <a:latin typeface="Corbel"/>
                <a:cs typeface="Corbel"/>
              </a:rPr>
              <a:t>O</a:t>
            </a:r>
            <a:r>
              <a:rPr sz="2200" b="1" spc="-20" dirty="0">
                <a:latin typeface="Corbel"/>
                <a:cs typeface="Corbel"/>
              </a:rPr>
              <a:t>N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orbel"/>
                <a:cs typeface="Corbel"/>
              </a:rPr>
              <a:t>node</a:t>
            </a:r>
            <a:endParaRPr sz="2200" dirty="0">
              <a:latin typeface="Corbel"/>
              <a:cs typeface="Corbel"/>
            </a:endParaRPr>
          </a:p>
          <a:p>
            <a:pPr marL="857250" lvl="2" indent="-287020">
              <a:lnSpc>
                <a:spcPct val="100000"/>
              </a:lnSpc>
              <a:spcBef>
                <a:spcPts val="425"/>
              </a:spcBef>
              <a:buClr>
                <a:srgbClr val="FACF81"/>
              </a:buClr>
              <a:buFont typeface="Wingdings 2"/>
              <a:buChar char=""/>
              <a:tabLst>
                <a:tab pos="857250" algn="l"/>
              </a:tabLst>
            </a:pPr>
            <a:r>
              <a:rPr sz="2000" b="1" spc="-5" dirty="0">
                <a:latin typeface="Corbel"/>
                <a:cs typeface="Corbel"/>
              </a:rPr>
              <a:t>S</a:t>
            </a:r>
            <a:r>
              <a:rPr sz="2000" b="1" dirty="0">
                <a:latin typeface="Corbel"/>
                <a:cs typeface="Corbel"/>
              </a:rPr>
              <a:t>o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nsolas"/>
                <a:cs typeface="Consolas"/>
              </a:rPr>
              <a:t>$('#dro</a:t>
            </a:r>
            <a:r>
              <a:rPr sz="2000" b="1" spc="5" dirty="0">
                <a:latin typeface="Consolas"/>
                <a:cs typeface="Consolas"/>
              </a:rPr>
              <a:t>p</a:t>
            </a:r>
            <a:r>
              <a:rPr sz="2000" b="1" dirty="0">
                <a:latin typeface="Consolas"/>
                <a:cs typeface="Consolas"/>
              </a:rPr>
              <a:t>do</a:t>
            </a:r>
            <a:r>
              <a:rPr sz="2000" b="1" spc="-10" dirty="0">
                <a:latin typeface="Consolas"/>
                <a:cs typeface="Consolas"/>
              </a:rPr>
              <a:t>w</a:t>
            </a:r>
            <a:r>
              <a:rPr sz="2000" b="1" dirty="0">
                <a:latin typeface="Consolas"/>
                <a:cs typeface="Consolas"/>
              </a:rPr>
              <a:t>n:</a:t>
            </a:r>
            <a:r>
              <a:rPr sz="2000" b="1" spc="-10" dirty="0">
                <a:latin typeface="Consolas"/>
                <a:cs typeface="Consolas"/>
              </a:rPr>
              <a:t>s</a:t>
            </a:r>
            <a:r>
              <a:rPr sz="2000" b="1" dirty="0">
                <a:latin typeface="Consolas"/>
                <a:cs typeface="Consolas"/>
              </a:rPr>
              <a:t>el</a:t>
            </a:r>
            <a:r>
              <a:rPr sz="2000" b="1" spc="-10" dirty="0">
                <a:latin typeface="Consolas"/>
                <a:cs typeface="Consolas"/>
              </a:rPr>
              <a:t>e</a:t>
            </a:r>
            <a:r>
              <a:rPr sz="2000" b="1" dirty="0">
                <a:latin typeface="Consolas"/>
                <a:cs typeface="Consolas"/>
              </a:rPr>
              <a:t>ct</a:t>
            </a:r>
            <a:r>
              <a:rPr sz="2000" b="1" spc="-10" dirty="0">
                <a:latin typeface="Consolas"/>
                <a:cs typeface="Consolas"/>
              </a:rPr>
              <a:t>e</a:t>
            </a:r>
            <a:r>
              <a:rPr sz="2000" b="1" spc="5" dirty="0">
                <a:latin typeface="Consolas"/>
                <a:cs typeface="Consolas"/>
              </a:rPr>
              <a:t>d</a:t>
            </a:r>
            <a:r>
              <a:rPr sz="2000" b="1" dirty="0">
                <a:latin typeface="Consolas"/>
                <a:cs typeface="Consolas"/>
              </a:rPr>
              <a:t>')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w</a:t>
            </a:r>
            <a:r>
              <a:rPr sz="2000" b="1" spc="-10" dirty="0">
                <a:latin typeface="Corbel"/>
                <a:cs typeface="Corbel"/>
              </a:rPr>
              <a:t>o</a:t>
            </a:r>
            <a:r>
              <a:rPr sz="2000" b="1" dirty="0">
                <a:latin typeface="Corbel"/>
                <a:cs typeface="Corbel"/>
              </a:rPr>
              <a:t>r</a:t>
            </a:r>
            <a:r>
              <a:rPr sz="2000" b="1" spc="-10" dirty="0">
                <a:latin typeface="Corbel"/>
                <a:cs typeface="Corbel"/>
              </a:rPr>
              <a:t>k</a:t>
            </a:r>
            <a:r>
              <a:rPr sz="2000" b="1" dirty="0">
                <a:latin typeface="Corbel"/>
                <a:cs typeface="Corbel"/>
              </a:rPr>
              <a:t>s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 txBox="1">
            <a:spLocks/>
          </p:cNvSpPr>
          <p:nvPr/>
        </p:nvSpPr>
        <p:spPr>
          <a:xfrm>
            <a:off x="395536" y="18864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Homework (2)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bject 37"/>
          <p:cNvSpPr txBox="1"/>
          <p:nvPr/>
        </p:nvSpPr>
        <p:spPr>
          <a:xfrm>
            <a:off x="418592" y="876136"/>
            <a:ext cx="8315325" cy="4706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415" marR="566420" indent="-513715">
              <a:lnSpc>
                <a:spcPct val="100000"/>
              </a:lnSpc>
              <a:buClr>
                <a:srgbClr val="B5DBE5"/>
              </a:buClr>
              <a:buSzPct val="69642"/>
              <a:buFont typeface="Corbel"/>
              <a:buAutoNum type="arabicPeriod" startAt="2"/>
              <a:tabLst>
                <a:tab pos="527050" algn="l"/>
              </a:tabLst>
            </a:pPr>
            <a:r>
              <a:rPr sz="2800" b="1" spc="-15" dirty="0">
                <a:latin typeface="Corbel"/>
                <a:cs typeface="Corbel"/>
              </a:rPr>
              <a:t>*Cr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ate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a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jQu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ry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plugin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fo</a:t>
            </a:r>
            <a:r>
              <a:rPr sz="2800" b="1" spc="-10" dirty="0">
                <a:latin typeface="Corbel"/>
                <a:cs typeface="Corbel"/>
              </a:rPr>
              <a:t>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fading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in/fading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out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orbel"/>
                <a:cs typeface="Corbel"/>
              </a:rPr>
              <a:t>messag</a:t>
            </a:r>
            <a:r>
              <a:rPr sz="2800" b="1" spc="-15" dirty="0">
                <a:latin typeface="Corbel"/>
                <a:cs typeface="Corbel"/>
              </a:rPr>
              <a:t>e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orbel"/>
                <a:cs typeface="Corbel"/>
              </a:rPr>
              <a:t>b</a:t>
            </a:r>
            <a:r>
              <a:rPr sz="2800" b="1" spc="-55" dirty="0">
                <a:latin typeface="Corbel"/>
                <a:cs typeface="Corbel"/>
              </a:rPr>
              <a:t>o</a:t>
            </a:r>
            <a:r>
              <a:rPr sz="2800" b="1" spc="-15" dirty="0">
                <a:latin typeface="Corbel"/>
                <a:cs typeface="Corbel"/>
              </a:rPr>
              <a:t>x</a:t>
            </a:r>
            <a:endParaRPr sz="2800" dirty="0">
              <a:latin typeface="Corbel"/>
              <a:cs typeface="Corbel"/>
            </a:endParaRPr>
          </a:p>
          <a:p>
            <a:pPr marL="875030" lvl="1" indent="-514984">
              <a:lnSpc>
                <a:spcPct val="100000"/>
              </a:lnSpc>
              <a:spcBef>
                <a:spcPts val="1220"/>
              </a:spcBef>
              <a:buClr>
                <a:srgbClr val="8ED600"/>
              </a:buClr>
              <a:buFont typeface="Wingdings 2"/>
              <a:buChar char=""/>
              <a:tabLst>
                <a:tab pos="875665" algn="l"/>
              </a:tabLst>
            </a:pPr>
            <a:r>
              <a:rPr sz="2600" b="1" spc="-5" dirty="0">
                <a:latin typeface="Corbel"/>
                <a:cs typeface="Corbel"/>
              </a:rPr>
              <a:t>Create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orbel"/>
                <a:cs typeface="Corbel"/>
              </a:rPr>
              <a:t>m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ssage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orbel"/>
                <a:cs typeface="Corbel"/>
              </a:rPr>
              <a:t>b</a:t>
            </a:r>
            <a:r>
              <a:rPr sz="2600" b="1" spc="-40" dirty="0">
                <a:latin typeface="Corbel"/>
                <a:cs typeface="Corbel"/>
              </a:rPr>
              <a:t>o</a:t>
            </a:r>
            <a:r>
              <a:rPr sz="2600" b="1" dirty="0">
                <a:latin typeface="Corbel"/>
                <a:cs typeface="Corbel"/>
              </a:rPr>
              <a:t>x</a:t>
            </a:r>
            <a:endParaRPr sz="2600" dirty="0">
              <a:latin typeface="Corbel"/>
              <a:cs typeface="Corbel"/>
            </a:endParaRPr>
          </a:p>
          <a:p>
            <a:pPr marL="581660">
              <a:lnSpc>
                <a:spcPct val="100000"/>
              </a:lnSpc>
              <a:spcBef>
                <a:spcPts val="1845"/>
              </a:spcBef>
              <a:tabLst>
                <a:tab pos="1141095" algn="l"/>
                <a:tab pos="2117725" algn="l"/>
                <a:tab pos="2397760" algn="l"/>
              </a:tabLst>
            </a:pPr>
            <a:r>
              <a:rPr sz="2000" b="1" dirty="0">
                <a:latin typeface="Consolas"/>
                <a:cs typeface="Consolas"/>
              </a:rPr>
              <a:t>var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ms</a:t>
            </a:r>
            <a:r>
              <a:rPr sz="2000" b="1" spc="-10" dirty="0">
                <a:latin typeface="Consolas"/>
                <a:cs typeface="Consolas"/>
              </a:rPr>
              <a:t>g</a:t>
            </a:r>
            <a:r>
              <a:rPr sz="2000" b="1" dirty="0">
                <a:latin typeface="Consolas"/>
                <a:cs typeface="Consolas"/>
              </a:rPr>
              <a:t>Box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$('#</a:t>
            </a:r>
            <a:r>
              <a:rPr sz="2000" b="1" spc="-15" dirty="0">
                <a:latin typeface="Consolas"/>
                <a:cs typeface="Consolas"/>
              </a:rPr>
              <a:t>m</a:t>
            </a:r>
            <a:r>
              <a:rPr sz="2000" b="1" dirty="0">
                <a:latin typeface="Consolas"/>
                <a:cs typeface="Consolas"/>
              </a:rPr>
              <a:t>es</a:t>
            </a:r>
            <a:r>
              <a:rPr sz="2000" b="1" spc="-10" dirty="0">
                <a:latin typeface="Consolas"/>
                <a:cs typeface="Consolas"/>
              </a:rPr>
              <a:t>sa</a:t>
            </a:r>
            <a:r>
              <a:rPr sz="2000" b="1" dirty="0">
                <a:latin typeface="Consolas"/>
                <a:cs typeface="Consolas"/>
              </a:rPr>
              <a:t>g</a:t>
            </a:r>
            <a:r>
              <a:rPr sz="2000" b="1" spc="5" dirty="0">
                <a:latin typeface="Consolas"/>
                <a:cs typeface="Consolas"/>
              </a:rPr>
              <a:t>e</a:t>
            </a:r>
            <a:r>
              <a:rPr sz="2000" b="1" dirty="0">
                <a:latin typeface="Consolas"/>
                <a:cs typeface="Consolas"/>
              </a:rPr>
              <a:t>-</a:t>
            </a:r>
            <a:r>
              <a:rPr sz="2000" b="1" spc="-10" dirty="0">
                <a:latin typeface="Consolas"/>
                <a:cs typeface="Consolas"/>
              </a:rPr>
              <a:t>b</a:t>
            </a:r>
            <a:r>
              <a:rPr sz="2000" b="1" dirty="0">
                <a:latin typeface="Consolas"/>
                <a:cs typeface="Consolas"/>
              </a:rPr>
              <a:t>ox</a:t>
            </a:r>
            <a:r>
              <a:rPr sz="2000" b="1" spc="-10" dirty="0">
                <a:latin typeface="Consolas"/>
                <a:cs typeface="Consolas"/>
              </a:rPr>
              <a:t>'</a:t>
            </a:r>
            <a:r>
              <a:rPr sz="2000" b="1" dirty="0">
                <a:latin typeface="Consolas"/>
                <a:cs typeface="Consolas"/>
              </a:rPr>
              <a:t>)</a:t>
            </a:r>
            <a:r>
              <a:rPr sz="2000" b="1" spc="5" dirty="0">
                <a:latin typeface="Consolas"/>
                <a:cs typeface="Consolas"/>
              </a:rPr>
              <a:t>.</a:t>
            </a:r>
            <a:r>
              <a:rPr sz="2000" b="1" spc="-10" dirty="0">
                <a:latin typeface="Consolas"/>
                <a:cs typeface="Consolas"/>
              </a:rPr>
              <a:t>me</a:t>
            </a:r>
            <a:r>
              <a:rPr sz="2000" b="1" dirty="0">
                <a:latin typeface="Consolas"/>
                <a:cs typeface="Consolas"/>
              </a:rPr>
              <a:t>ssageB</a:t>
            </a:r>
            <a:r>
              <a:rPr sz="2000" b="1" spc="-15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x(</a:t>
            </a:r>
            <a:r>
              <a:rPr sz="2000" b="1" spc="-10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 marL="875030" lvl="1" indent="-514984">
              <a:lnSpc>
                <a:spcPct val="100000"/>
              </a:lnSpc>
              <a:spcBef>
                <a:spcPts val="1040"/>
              </a:spcBef>
              <a:buClr>
                <a:srgbClr val="8ED600"/>
              </a:buClr>
              <a:buFont typeface="Wingdings 2"/>
              <a:buChar char=""/>
              <a:tabLst>
                <a:tab pos="875665" algn="l"/>
              </a:tabLst>
            </a:pPr>
            <a:r>
              <a:rPr sz="2600" b="1" spc="-5" dirty="0">
                <a:latin typeface="Corbel"/>
                <a:cs typeface="Corbel"/>
              </a:rPr>
              <a:t>S</a:t>
            </a:r>
            <a:r>
              <a:rPr sz="2600" b="1" spc="-10" dirty="0">
                <a:latin typeface="Corbel"/>
                <a:cs typeface="Corbel"/>
              </a:rPr>
              <a:t>h</a:t>
            </a:r>
            <a:r>
              <a:rPr sz="2600" b="1" dirty="0">
                <a:latin typeface="Corbel"/>
                <a:cs typeface="Corbel"/>
              </a:rPr>
              <a:t>ow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su</a:t>
            </a:r>
            <a:r>
              <a:rPr sz="2600" b="1" spc="-40" dirty="0">
                <a:latin typeface="Corbel"/>
                <a:cs typeface="Corbel"/>
              </a:rPr>
              <a:t>c</a:t>
            </a:r>
            <a:r>
              <a:rPr sz="2600" b="1" dirty="0">
                <a:latin typeface="Corbel"/>
                <a:cs typeface="Corbel"/>
              </a:rPr>
              <a:t>cess/error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orbel"/>
                <a:cs typeface="Corbel"/>
              </a:rPr>
              <a:t>messag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orbel"/>
                <a:cs typeface="Corbel"/>
              </a:rPr>
              <a:t>in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orbel"/>
                <a:cs typeface="Corbel"/>
              </a:rPr>
              <a:t>t</a:t>
            </a:r>
            <a:r>
              <a:rPr sz="2600" b="1" spc="-10" dirty="0">
                <a:latin typeface="Corbel"/>
                <a:cs typeface="Corbel"/>
              </a:rPr>
              <a:t>h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orbel"/>
                <a:cs typeface="Corbel"/>
              </a:rPr>
              <a:t>b</a:t>
            </a:r>
            <a:r>
              <a:rPr sz="2600" b="1" spc="-40" dirty="0">
                <a:latin typeface="Corbel"/>
                <a:cs typeface="Corbel"/>
              </a:rPr>
              <a:t>o</a:t>
            </a:r>
            <a:r>
              <a:rPr sz="2600" b="1" dirty="0">
                <a:latin typeface="Corbel"/>
                <a:cs typeface="Corbel"/>
              </a:rPr>
              <a:t>x</a:t>
            </a:r>
            <a:endParaRPr sz="2600" dirty="0">
              <a:latin typeface="Corbel"/>
              <a:cs typeface="Corbel"/>
            </a:endParaRPr>
          </a:p>
          <a:p>
            <a:pPr marL="1166495" marR="5080" lvl="2" indent="-513715">
              <a:lnSpc>
                <a:spcPct val="100400"/>
              </a:lnSpc>
              <a:spcBef>
                <a:spcPts val="1195"/>
              </a:spcBef>
              <a:buClr>
                <a:srgbClr val="FFAC9E"/>
              </a:buClr>
              <a:buFont typeface="Wingdings 2"/>
              <a:buChar char=""/>
              <a:tabLst>
                <a:tab pos="1167130" algn="l"/>
              </a:tabLst>
            </a:pPr>
            <a:r>
              <a:rPr sz="2400" b="1" spc="-20" dirty="0">
                <a:latin typeface="Corbel"/>
                <a:cs typeface="Corbel"/>
              </a:rPr>
              <a:t>Showin</a:t>
            </a:r>
            <a:r>
              <a:rPr sz="2400" b="1" spc="-15" dirty="0">
                <a:latin typeface="Corbel"/>
                <a:cs typeface="Corbel"/>
              </a:rPr>
              <a:t>g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is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spc="-10" dirty="0">
                <a:latin typeface="Corbel"/>
                <a:cs typeface="Corbel"/>
              </a:rPr>
              <a:t>o</a:t>
            </a:r>
            <a:r>
              <a:rPr sz="2400" b="1" spc="-15" dirty="0">
                <a:latin typeface="Corbel"/>
                <a:cs typeface="Corbel"/>
              </a:rPr>
              <a:t>ne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y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se</a:t>
            </a:r>
            <a:r>
              <a:rPr sz="2400" b="1" spc="-5" dirty="0">
                <a:latin typeface="Corbel"/>
                <a:cs typeface="Corbel"/>
              </a:rPr>
              <a:t>t</a:t>
            </a:r>
            <a:r>
              <a:rPr sz="2400" b="1" spc="-15" dirty="0">
                <a:latin typeface="Corbel"/>
                <a:cs typeface="Corbel"/>
              </a:rPr>
              <a:t>ting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th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opacity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of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spc="-15" dirty="0">
                <a:latin typeface="Corbel"/>
                <a:cs typeface="Corbel"/>
              </a:rPr>
              <a:t>he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message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fr</a:t>
            </a:r>
            <a:r>
              <a:rPr sz="2400" b="1" spc="-10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nsolas"/>
                <a:cs typeface="Consolas"/>
              </a:rPr>
              <a:t>0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rbel"/>
                <a:cs typeface="Corbel"/>
              </a:rPr>
              <a:t>to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nsolas"/>
                <a:cs typeface="Consolas"/>
              </a:rPr>
              <a:t>1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an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interval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of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1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seco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endParaRPr sz="2400" dirty="0">
              <a:latin typeface="Corbel"/>
              <a:cs typeface="Corbel"/>
            </a:endParaRPr>
          </a:p>
          <a:p>
            <a:pPr marL="1166495" lvl="2" indent="-513715">
              <a:lnSpc>
                <a:spcPct val="100000"/>
              </a:lnSpc>
              <a:spcBef>
                <a:spcPts val="1185"/>
              </a:spcBef>
              <a:buClr>
                <a:srgbClr val="FFAC9E"/>
              </a:buClr>
              <a:buFont typeface="Wingdings 2"/>
              <a:buChar char=""/>
              <a:tabLst>
                <a:tab pos="1167130" algn="l"/>
              </a:tabLst>
            </a:pPr>
            <a:r>
              <a:rPr sz="2400" b="1" spc="-20" dirty="0">
                <a:latin typeface="Corbel"/>
                <a:cs typeface="Corbel"/>
              </a:rPr>
              <a:t>Th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mes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age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dis</a:t>
            </a:r>
            <a:r>
              <a:rPr sz="2400" b="1" spc="-15" dirty="0">
                <a:latin typeface="Corbel"/>
                <a:cs typeface="Corbel"/>
              </a:rPr>
              <a:t>appears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rbel"/>
                <a:cs typeface="Corbel"/>
              </a:rPr>
              <a:t>aft</a:t>
            </a:r>
            <a:r>
              <a:rPr sz="2400" b="1" spc="-15" dirty="0">
                <a:latin typeface="Corbel"/>
                <a:cs typeface="Corbel"/>
              </a:rPr>
              <a:t>er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seco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ds</a:t>
            </a:r>
            <a:endParaRPr sz="2400" dirty="0">
              <a:latin typeface="Corbel"/>
              <a:cs typeface="Corbel"/>
            </a:endParaRPr>
          </a:p>
          <a:p>
            <a:pPr marL="510540" marR="3047365">
              <a:lnSpc>
                <a:spcPct val="100000"/>
              </a:lnSpc>
              <a:spcBef>
                <a:spcPts val="1530"/>
              </a:spcBef>
              <a:tabLst>
                <a:tab pos="3305175" algn="l"/>
                <a:tab pos="3863340" algn="l"/>
              </a:tabLst>
            </a:pPr>
            <a:r>
              <a:rPr sz="2000" b="1" dirty="0">
                <a:latin typeface="Consolas"/>
                <a:cs typeface="Consolas"/>
              </a:rPr>
              <a:t>msgBox</a:t>
            </a:r>
            <a:r>
              <a:rPr sz="2000" b="1" spc="-15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su</a:t>
            </a:r>
            <a:r>
              <a:rPr sz="2000" b="1" spc="-10" dirty="0">
                <a:latin typeface="Consolas"/>
                <a:cs typeface="Consolas"/>
              </a:rPr>
              <a:t>cc</a:t>
            </a:r>
            <a:r>
              <a:rPr sz="2000" b="1" dirty="0">
                <a:latin typeface="Consolas"/>
                <a:cs typeface="Consolas"/>
              </a:rPr>
              <a:t>es</a:t>
            </a:r>
            <a:r>
              <a:rPr sz="2000" b="1" spc="5" dirty="0">
                <a:latin typeface="Consolas"/>
                <a:cs typeface="Consolas"/>
              </a:rPr>
              <a:t>s</a:t>
            </a:r>
            <a:r>
              <a:rPr sz="2000" b="1" spc="-10" dirty="0">
                <a:latin typeface="Consolas"/>
                <a:cs typeface="Consolas"/>
              </a:rPr>
              <a:t>(</a:t>
            </a:r>
            <a:r>
              <a:rPr sz="2000" b="1" dirty="0">
                <a:latin typeface="Consolas"/>
                <a:cs typeface="Consolas"/>
              </a:rPr>
              <a:t>'S</a:t>
            </a:r>
            <a:r>
              <a:rPr sz="2000" b="1" spc="-10" dirty="0">
                <a:latin typeface="Consolas"/>
                <a:cs typeface="Consolas"/>
              </a:rPr>
              <a:t>u</a:t>
            </a:r>
            <a:r>
              <a:rPr sz="2000" b="1" dirty="0">
                <a:latin typeface="Consolas"/>
                <a:cs typeface="Consolas"/>
              </a:rPr>
              <a:t>cc</a:t>
            </a:r>
            <a:r>
              <a:rPr sz="2000" b="1" spc="-10" dirty="0">
                <a:latin typeface="Consolas"/>
                <a:cs typeface="Consolas"/>
              </a:rPr>
              <a:t>es</a:t>
            </a:r>
            <a:r>
              <a:rPr sz="2000" b="1" dirty="0">
                <a:latin typeface="Consolas"/>
                <a:cs typeface="Consolas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nsolas"/>
                <a:cs typeface="Consolas"/>
              </a:rPr>
              <a:t>mess</a:t>
            </a:r>
            <a:r>
              <a:rPr sz="2000" b="1" spc="-15" dirty="0">
                <a:latin typeface="Consolas"/>
                <a:cs typeface="Consolas"/>
              </a:rPr>
              <a:t>a</a:t>
            </a:r>
            <a:r>
              <a:rPr sz="2000" b="1" dirty="0">
                <a:latin typeface="Consolas"/>
                <a:cs typeface="Consolas"/>
              </a:rPr>
              <a:t>ge</a:t>
            </a:r>
            <a:r>
              <a:rPr sz="2000" b="1" spc="-10" dirty="0">
                <a:latin typeface="Consolas"/>
                <a:cs typeface="Consolas"/>
              </a:rPr>
              <a:t>')</a:t>
            </a:r>
            <a:r>
              <a:rPr sz="2000" b="1" dirty="0">
                <a:latin typeface="Consolas"/>
                <a:cs typeface="Consolas"/>
              </a:rPr>
              <a:t>;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nsolas"/>
                <a:cs typeface="Consolas"/>
              </a:rPr>
              <a:t>msgBox</a:t>
            </a:r>
            <a:r>
              <a:rPr sz="2000" b="1" spc="-15" dirty="0">
                <a:latin typeface="Consolas"/>
                <a:cs typeface="Consolas"/>
              </a:rPr>
              <a:t>.</a:t>
            </a:r>
            <a:r>
              <a:rPr sz="2000" b="1" dirty="0">
                <a:latin typeface="Consolas"/>
                <a:cs typeface="Consolas"/>
              </a:rPr>
              <a:t>er</a:t>
            </a:r>
            <a:r>
              <a:rPr sz="2000" b="1" spc="-10" dirty="0">
                <a:latin typeface="Consolas"/>
                <a:cs typeface="Consolas"/>
              </a:rPr>
              <a:t>ro</a:t>
            </a:r>
            <a:r>
              <a:rPr sz="2000" b="1" dirty="0">
                <a:latin typeface="Consolas"/>
                <a:cs typeface="Consolas"/>
              </a:rPr>
              <a:t>r('</a:t>
            </a:r>
            <a:r>
              <a:rPr sz="2000" b="1" spc="-10" dirty="0">
                <a:latin typeface="Consolas"/>
                <a:cs typeface="Consolas"/>
              </a:rPr>
              <a:t>E</a:t>
            </a:r>
            <a:r>
              <a:rPr sz="2000" b="1" dirty="0">
                <a:latin typeface="Consolas"/>
                <a:cs typeface="Consolas"/>
              </a:rPr>
              <a:t>rr</a:t>
            </a:r>
            <a:r>
              <a:rPr sz="2000" b="1" spc="-10" dirty="0">
                <a:latin typeface="Consolas"/>
                <a:cs typeface="Consolas"/>
              </a:rPr>
              <a:t>o</a:t>
            </a:r>
            <a:r>
              <a:rPr sz="2000" b="1" dirty="0">
                <a:latin typeface="Consolas"/>
                <a:cs typeface="Consolas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Consolas"/>
                <a:cs typeface="Consolas"/>
              </a:rPr>
              <a:t>me</a:t>
            </a:r>
            <a:r>
              <a:rPr sz="2000" b="1" dirty="0">
                <a:latin typeface="Consolas"/>
                <a:cs typeface="Consolas"/>
              </a:rPr>
              <a:t>ssage'</a:t>
            </a:r>
            <a:r>
              <a:rPr sz="2000" b="1" spc="-15" dirty="0">
                <a:latin typeface="Consolas"/>
                <a:cs typeface="Consolas"/>
              </a:rPr>
              <a:t>)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405</Words>
  <Application>Microsoft Office PowerPoint</Application>
  <PresentationFormat>Презентация на цял екран (4:3)</PresentationFormat>
  <Paragraphs>99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Table of Contents</vt:lpstr>
      <vt:lpstr>Слайд 2</vt:lpstr>
      <vt:lpstr>Слайд 3</vt:lpstr>
      <vt:lpstr>Слайд 4</vt:lpstr>
      <vt:lpstr>Chaining in Plugins</vt:lpstr>
      <vt:lpstr>Слайд 6</vt:lpstr>
      <vt:lpstr>Plugins Options</vt:lpstr>
      <vt:lpstr>Homework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Петя Костова</dc:creator>
  <cp:lastModifiedBy>Петя Костова</cp:lastModifiedBy>
  <cp:revision>36</cp:revision>
  <dcterms:created xsi:type="dcterms:W3CDTF">2015-07-29T23:54:06Z</dcterms:created>
  <dcterms:modified xsi:type="dcterms:W3CDTF">2015-07-30T00:21:18Z</dcterms:modified>
</cp:coreProperties>
</file>