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8" r:id="rId9"/>
    <p:sldId id="269" r:id="rId10"/>
    <p:sldId id="272" r:id="rId11"/>
    <p:sldId id="273" r:id="rId12"/>
    <p:sldId id="276" r:id="rId13"/>
    <p:sldId id="277" r:id="rId14"/>
    <p:sldId id="280" r:id="rId15"/>
    <p:sldId id="282" r:id="rId16"/>
    <p:sldId id="283" r:id="rId17"/>
    <p:sldId id="286" r:id="rId18"/>
    <p:sldId id="287" r:id="rId19"/>
    <p:sldId id="289" r:id="rId20"/>
    <p:sldId id="290" r:id="rId2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41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84" y="-95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A4FBB-CE09-4451-937C-84551DF4EBD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78D7-B55D-40CD-B8D7-AF55DB6E17BF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55730-8DE2-42BB-8855-7EB3A77F01C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 smtClean="0"/>
              <a:t>(c) 2007 National Academy for Software Development - http://academy.devbg.org.  All rights reserved. Unauthorized copying or re-distribution is strictly prohibited.*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6990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dirty="0" smtClean="0"/>
              <a:t>Щракнете, за да редактирате стила на заглавието в образеца</a:t>
            </a:r>
            <a:endParaRPr lang="bg-BG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22.5.2015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52736"/>
            <a:ext cx="424847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Table of Contents</a:t>
            </a:r>
            <a:endParaRPr lang="bg-BG" sz="28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708720" y="1916832"/>
            <a:ext cx="4223320" cy="47811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36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 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Logical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Bitwise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Comparison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Other Operators</a:t>
            </a:r>
          </a:p>
          <a:p>
            <a:pPr>
              <a:lnSpc>
                <a:spcPts val="3600"/>
              </a:lnSpc>
            </a:pPr>
            <a:r>
              <a:rPr lang="en-US" dirty="0"/>
              <a:t>Operator Precedence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5576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 and Expressions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4400" y="692696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Performing Simple Calculations with JavaScript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88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/>
              <a:t> turns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/>
              <a:t> for boolean expressions but bit by bit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5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276600"/>
            <a:ext cx="7559675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| b);   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&amp; b);   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^ b);   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console.log(~a &amp; b);   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&lt;&lt; 1);  // 00000000 00000010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true &gt;&gt; 1);  // 00000000 00000000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51920" y="6309320"/>
            <a:ext cx="4535661" cy="380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Bitwise Operators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17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0"/>
            <a:ext cx="8712968" cy="90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and Assignment Operators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59832" y="6537176"/>
            <a:ext cx="5831805" cy="3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and Assignment Operators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91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 + second);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xmlns="" val="26244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920880" cy="836712"/>
          </a:xfrm>
        </p:spPr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3068960"/>
            <a:ext cx="8229600" cy="40610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764704"/>
            <a:ext cx="8686800" cy="244949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 access operator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is used to access object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 brackets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used with arrays indexers and attributes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used to override the default operator precedence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86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221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'a&gt;b' : 'b&gt;=a'); // a&gt;b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47864" y="5301208"/>
            <a:ext cx="4895701" cy="36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Operators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19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Operators Precedence</a:t>
            </a:r>
            <a:endParaRPr lang="en-US" b="1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5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parentheses,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7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</a:t>
            </a:r>
            <a:endParaRPr lang="bg-BG" b="1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755576" y="3789040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xmlns="" val="3061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204864"/>
            <a:ext cx="8640763" cy="4464843"/>
          </a:xfrm>
        </p:spPr>
        <p:txBody>
          <a:bodyPr/>
          <a:lstStyle/>
          <a:p>
            <a:r>
              <a:rPr lang="en-US" dirty="0"/>
              <a:t>Operator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/>
              <a:t>Expressions 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0"/>
            <a:ext cx="7762876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 in JavaScript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1643" y="914400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Arithmetic, Logical, Comparison, Assignment, Etc.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34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09708"/>
            <a:ext cx="8686800" cy="559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Expressions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 = (a &gt; b) || ((a == 0) &amp;&amp; (b == 0));</a:t>
            </a: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5319486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runtime.</a:t>
            </a: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2720501" y="2780347"/>
            <a:ext cx="5601174" cy="953453"/>
          </a:xfrm>
          <a:prstGeom prst="wedgeRoundRectCallout">
            <a:avLst>
              <a:gd name="adj1" fmla="val -5886"/>
              <a:gd name="adj2" fmla="val 12508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type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runtime.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727325" y="2780347"/>
            <a:ext cx="5594350" cy="953453"/>
          </a:xfrm>
          <a:prstGeom prst="wedgeRoundRectCallout">
            <a:avLst>
              <a:gd name="adj1" fmla="val -41635"/>
              <a:gd name="adj2" fmla="val 9361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Calculated at compile time.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96371" y="6459364"/>
            <a:ext cx="4247629" cy="39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76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nimBg="1"/>
      <p:bldP spid="525318" grpId="0" animBg="1"/>
      <p:bldP spid="5253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JavaScript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6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1329077"/>
              </p:ext>
            </p:extLst>
          </p:nvPr>
        </p:nvGraphicFramePr>
        <p:xfrm>
          <a:off x="511175" y="1493520"/>
          <a:ext cx="8135938" cy="4526280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 in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51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03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63888" y="5733256"/>
            <a:ext cx="4610472" cy="54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Arithmetic Operators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01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 turns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/>
          </p:nvPr>
        </p:nvGraphicFramePr>
        <p:xfrm>
          <a:off x="683568" y="4725144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638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828800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console.log((5&gt;7) ^ (a==b)); // False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3968" y="6243072"/>
            <a:ext cx="4242432" cy="61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Logical Operators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049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1423</Words>
  <Application>Microsoft Office PowerPoint</Application>
  <PresentationFormat>Презентация на цял екран (4:3)</PresentationFormat>
  <Paragraphs>350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Table of Contents</vt:lpstr>
      <vt:lpstr>What is an Operator?</vt:lpstr>
      <vt:lpstr>Operators in JavaScript</vt:lpstr>
      <vt:lpstr>Categories of Operators in JS </vt:lpstr>
      <vt:lpstr>Arithmetic Operators</vt:lpstr>
      <vt:lpstr>Arithmetic Operators –  Example</vt:lpstr>
      <vt:lpstr>Arithmetic Operators – Example (2)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– Example</vt:lpstr>
      <vt:lpstr>Operators Precedence</vt:lpstr>
      <vt:lpstr>Operators Precedence (2)</vt:lpstr>
      <vt:lpstr>Expressions</vt:lpstr>
      <vt:lpstr>Expressions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Петя Костова</dc:creator>
  <cp:lastModifiedBy>Петя Костова</cp:lastModifiedBy>
  <cp:revision>31</cp:revision>
  <dcterms:created xsi:type="dcterms:W3CDTF">2015-05-22T08:34:30Z</dcterms:created>
  <dcterms:modified xsi:type="dcterms:W3CDTF">2015-05-22T11:15:45Z</dcterms:modified>
</cp:coreProperties>
</file>