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1"/>
  </p:notesMasterIdLst>
  <p:handoutMasterIdLst>
    <p:handoutMasterId r:id="rId32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61" r:id="rId25"/>
    <p:sldId id="362" r:id="rId26"/>
    <p:sldId id="363" r:id="rId27"/>
    <p:sldId id="348" r:id="rId28"/>
    <p:sldId id="354" r:id="rId29"/>
    <p:sldId id="364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0" autoAdjust="0"/>
    <p:restoredTop sz="95510" autoAdjust="0"/>
  </p:normalViewPr>
  <p:slideViewPr>
    <p:cSldViewPr>
      <p:cViewPr varScale="1">
        <p:scale>
          <a:sx n="88" d="100"/>
          <a:sy n="88" d="100"/>
        </p:scale>
        <p:origin x="-112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3155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4652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2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BEBA8EAE-BF5A-486C-A8C5-ECC9F3942E4B}">
                <a14:imgProps xmlns=""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599"/>
            <a:ext cx="8229600" cy="1716879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693648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document.getElementById('number-tb').value;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even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odd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'These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numbers are equal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is bigger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956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'A' || ch === 'a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[ei]');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'E' || ch === 'e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[i:]');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console.log('Wednesday');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console.log('Thursday');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console.log('Friday');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console.log('Saturday');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console.log('Error!');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294" y="990600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19050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 behavior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27432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354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""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undefined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NaN</a:t>
            </a:r>
            <a:r>
              <a:rPr lang="en-US" dirty="0"/>
              <a:t> 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33" y="1676400"/>
            <a:ext cx="4216400" cy="3162300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661" y="3886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1" y="9906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82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72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getElementById('first-tb').value);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getElementById('second-tb').value);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bigger)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</a:t>
            </a:r>
            <a:r>
              <a:rPr lang="en-US" sz="2900" dirty="0" smtClean="0"/>
              <a:t>false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529232"/>
            <a:ext cx="7416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8947</TotalTime>
  <Words>1077</Words>
  <Application>Microsoft Office PowerPoint</Application>
  <PresentationFormat>Презентация на цял екран (4:3)</PresentationFormat>
  <Paragraphs>231</Paragraphs>
  <Slides>29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0" baseType="lpstr"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False-like Conditions</vt:lpstr>
      <vt:lpstr>Summary</vt:lpstr>
      <vt:lpstr>Conditional Statements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Telerik Academy</dc:creator>
  <dc:description>C# Programming Fundamentals Course @ Telerik Academy
http://academy.telerik.com</dc:description>
  <cp:lastModifiedBy>PePsi</cp:lastModifiedBy>
  <cp:revision>526</cp:revision>
  <dcterms:created xsi:type="dcterms:W3CDTF">2007-12-08T16:03:35Z</dcterms:created>
  <dcterms:modified xsi:type="dcterms:W3CDTF">2016-06-23T23:19:46Z</dcterms:modified>
</cp:coreProperties>
</file>