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71" r:id="rId12"/>
    <p:sldId id="273" r:id="rId13"/>
    <p:sldId id="276" r:id="rId14"/>
    <p:sldId id="277" r:id="rId15"/>
    <p:sldId id="280" r:id="rId16"/>
    <p:sldId id="282" r:id="rId17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84" y="-95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7D674-8E31-46AD-89CB-9FD2C8CB4849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09EBE-546E-4737-9F5E-4864C32CEBD4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99E40-7990-4FC2-9E18-A5447D72876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07697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315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24.6.2016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Table of Contents</a:t>
            </a:r>
            <a:endParaRPr lang="bg-BG" sz="400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05274"/>
            <a:ext cx="8686800" cy="2574032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0"/>
            <a:ext cx="8229600" cy="1716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Conditional Statements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67544" y="1716881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Implementing Control Logic in JavaScript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552" y="1412776"/>
            <a:ext cx="80645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 === second)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'These two numbers are equal.');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(first &gt; second)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'The first number is bigger.');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console.log('The second is bigger.');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716016" y="6093296"/>
            <a:ext cx="3841576" cy="38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Nested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22225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=== 'A' || ch === 'a')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[ei]');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(ch === 'E' || ch === 'e')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console.log('Vowel [i:]');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75856" y="5877272"/>
            <a:ext cx="5220610" cy="46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if-else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b="1" dirty="0" smtClean="0"/>
              <a:t> Statement</a:t>
            </a:r>
            <a:endParaRPr lang="bg-BG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console.log('Wednesday'); break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console.log('Thursday');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console.log('Friday');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console.log('Saturday');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console.log('Error!');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980728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59832" y="5877272"/>
            <a:ext cx="5436840" cy="35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Consolas" pitchFamily="49" charset="0"/>
              </a:rPr>
              <a:t>The </a:t>
            </a: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switch-case </a:t>
            </a: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b="1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95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""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undefined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NaN</a:t>
            </a:r>
            <a:r>
              <a:rPr lang="en-US" dirty="0"/>
              <a:t> 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76470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 behavior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63888" y="6093296"/>
            <a:ext cx="4923523" cy="334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Consolas" pitchFamily="49" charset="0"/>
              </a:rPr>
              <a:t>False-like Conditions – Live Demo</a:t>
            </a:r>
            <a:endParaRPr kumimoji="0" lang="en-US" sz="1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61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40768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39019" y="5151437"/>
            <a:ext cx="74882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11560" y="18864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if-else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611560" y="914919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Implementing Conditional Logic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Integer, object, function… everything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</a:t>
            </a:r>
            <a:r>
              <a:rPr lang="en-US" dirty="0" smtClean="0"/>
              <a:t>can be of any type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Single </a:t>
            </a:r>
            <a:r>
              <a:rPr lang="en-US" sz="3200" dirty="0"/>
              <a:t>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getElementById('first-tb').value);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getElementById('second-tb').value);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</a:t>
            </a:r>
            <a:r>
              <a:rPr lang="bg-BG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bigger)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bigger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smaller;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console.log('The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 number is: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bigger);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283968" y="5805264"/>
            <a:ext cx="4210943" cy="5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8200" marR="0" lvl="0" indent="-83820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</a:t>
            </a:r>
            <a:r>
              <a:rPr lang="en-US" sz="2900" dirty="0" smtClean="0"/>
              <a:t>false</a:t>
            </a: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755576" y="3529232"/>
            <a:ext cx="7416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document.getElementById('number-tb').value;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even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odd</a:t>
            </a: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491880" y="5805264"/>
            <a:ext cx="4822304" cy="3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38200" marR="0" lvl="0" indent="-8382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if-else</a:t>
            </a: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 – Live Demo</a:t>
            </a:r>
            <a:endParaRPr kumimoji="0" lang="bg-BG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764704"/>
          </a:xfrm>
        </p:spPr>
        <p:txBody>
          <a:bodyPr>
            <a:normAutofit/>
          </a:bodyPr>
          <a:lstStyle/>
          <a:p>
            <a:r>
              <a:rPr lang="en-US" b="1" dirty="0" smtClean="0"/>
              <a:t>Nested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 smtClean="0"/>
              <a:t> Statements</a:t>
            </a:r>
            <a:endParaRPr lang="en-US" b="1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19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nested, i.e. used inside another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3568" y="2695932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692696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More Complex Logic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797</Words>
  <Application>Microsoft Office PowerPoint</Application>
  <PresentationFormat>Презентация на цял екран (4:3)</PresentationFormat>
  <Paragraphs>183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17" baseType="lpstr">
      <vt:lpstr>Office тема</vt:lpstr>
      <vt:lpstr>Table of Contents</vt:lpstr>
      <vt:lpstr>The if Statement</vt:lpstr>
      <vt:lpstr>Condition and Statement</vt:lpstr>
      <vt:lpstr>How It Works?</vt:lpstr>
      <vt:lpstr>The if Statement – Example</vt:lpstr>
      <vt:lpstr>The if-else Statement</vt:lpstr>
      <vt:lpstr>How It Works ?</vt:lpstr>
      <vt:lpstr>if-else Statement – Example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How switch-case Works?</vt:lpstr>
      <vt:lpstr>False-like conditions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Петя Костова</dc:creator>
  <cp:lastModifiedBy>PePsi</cp:lastModifiedBy>
  <cp:revision>50</cp:revision>
  <dcterms:created xsi:type="dcterms:W3CDTF">2015-05-22T08:34:30Z</dcterms:created>
  <dcterms:modified xsi:type="dcterms:W3CDTF">2016-06-23T23:19:53Z</dcterms:modified>
</cp:coreProperties>
</file>