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17" r:id="rId29"/>
    <p:sldId id="416" r:id="rId30"/>
    <p:sldId id="383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5" r:id="rId39"/>
    <p:sldId id="396" r:id="rId40"/>
    <p:sldId id="398" r:id="rId41"/>
    <p:sldId id="419" r:id="rId42"/>
    <p:sldId id="422" r:id="rId43"/>
    <p:sldId id="421" r:id="rId44"/>
    <p:sldId id="420" r:id="rId45"/>
    <p:sldId id="407" r:id="rId46"/>
    <p:sldId id="423" r:id="rId4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64" d="100"/>
          <a:sy n="64" d="100"/>
        </p:scale>
        <p:origin x="90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1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9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63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read('input-tb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 = read('input-tb');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2" y="18288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2192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+=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!= m)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 += '*';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 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do-while Loop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2" y="1677650"/>
            <a:ext cx="77041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7184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' </a:t>
            </a:r>
            <a:r>
              <a:rPr lang="nn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6993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console.log('i=' + i + ', sum='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3365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= '';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row = 1; row &lt;= n; 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for(var column = 1; column &lt;= row; column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console.log('{0}{1}{2}{3}',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967412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console.log('{0} {1} {2} {3} {4} {5}',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</p:spTree>
    <p:extLst>
      <p:ext uri="{BB962C8B-B14F-4D97-AF65-F5344CB8AC3E}">
        <p14:creationId xmlns:p14="http://schemas.microsoft.com/office/powerpoint/2010/main" val="98694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505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5072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console.log(arr[i])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422900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false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read('input-tb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print('console-out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,result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9284</TotalTime>
  <Words>2040</Words>
  <Application>Microsoft Office PowerPoint</Application>
  <PresentationFormat>On-screen Show (4:3)</PresentationFormat>
  <Paragraphs>359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Prime Number – Example</vt:lpstr>
      <vt:lpstr>While Loop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Product[N..M] – Example</vt:lpstr>
      <vt:lpstr>do-while Loop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Nested Loops – Examples</vt:lpstr>
      <vt:lpstr>for-in Loop</vt:lpstr>
      <vt:lpstr>for-in Loop</vt:lpstr>
      <vt:lpstr>for-in Loop (2)</vt:lpstr>
      <vt:lpstr>for-in Loop</vt:lpstr>
      <vt:lpstr>Loops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Telerik Academy</dc:creator>
  <dc:description>C# Programming Fundamentals Course @ Telerik Academy
http://academy.telerik.com</dc:description>
  <cp:lastModifiedBy>Evlogi Hristov</cp:lastModifiedBy>
  <cp:revision>928</cp:revision>
  <dcterms:created xsi:type="dcterms:W3CDTF">2007-12-08T16:03:35Z</dcterms:created>
  <dcterms:modified xsi:type="dcterms:W3CDTF">2015-05-14T14:20:38Z</dcterms:modified>
</cp:coreProperties>
</file>