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Looking for accommodation in London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Capstone Project for IBM Data Science Professional Certificate</a:t>
            </a:r>
          </a:p>
          <a:p>
            <a:r>
              <a:rPr lang="en-GB" i="1" dirty="0" smtClean="0"/>
              <a:t>David Andrés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7255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555" y="2196353"/>
            <a:ext cx="8045771" cy="25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5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Interpretation of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rgbClr val="0070C0"/>
                </a:solidFill>
              </a:rPr>
              <a:t>Label 0 (blue): </a:t>
            </a:r>
            <a:r>
              <a:rPr lang="en-GB" dirty="0"/>
              <a:t>lowest rent, but far from university and city centre. Also a medium number of cafes and shops.</a:t>
            </a:r>
          </a:p>
          <a:p>
            <a:pPr lvl="0"/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Label 1 (yellow): </a:t>
            </a:r>
            <a:r>
              <a:rPr lang="en-GB" dirty="0"/>
              <a:t>second lowest rent, shortest distance to university and short distance to city centre. No supermarkets in the area and very low number of cafes.</a:t>
            </a:r>
          </a:p>
          <a:p>
            <a:pPr lvl="0"/>
            <a:r>
              <a:rPr lang="en-GB" dirty="0">
                <a:solidFill>
                  <a:srgbClr val="00B050"/>
                </a:solidFill>
              </a:rPr>
              <a:t>Label 2 (green): </a:t>
            </a:r>
            <a:r>
              <a:rPr lang="en-GB" dirty="0"/>
              <a:t>affordable rents, medium distance to university and city centre. Good number of cafes and supermarkets.</a:t>
            </a:r>
          </a:p>
          <a:p>
            <a:pPr lvl="0"/>
            <a:r>
              <a:rPr lang="en-GB" dirty="0">
                <a:solidFill>
                  <a:srgbClr val="FF0000"/>
                </a:solidFill>
              </a:rPr>
              <a:t>Label 3 (red): </a:t>
            </a:r>
            <a:r>
              <a:rPr lang="en-GB" dirty="0"/>
              <a:t>expensive area, medium distance to university but close to city centre. A great number of cafes and medium number of supermarkets.</a:t>
            </a:r>
          </a:p>
          <a:p>
            <a:pPr lvl="0"/>
            <a:r>
              <a:rPr lang="en-GB" dirty="0">
                <a:solidFill>
                  <a:srgbClr val="FA8606"/>
                </a:solidFill>
              </a:rPr>
              <a:t>Label 4 (orange): </a:t>
            </a:r>
            <a:r>
              <a:rPr lang="en-GB" dirty="0"/>
              <a:t>very expensive area, located in city centre, medium distance to university. A medium number of cafes and medium-low number of supermarkets.</a:t>
            </a:r>
          </a:p>
          <a:p>
            <a:pPr lvl="0"/>
            <a:r>
              <a:rPr lang="en-GB" dirty="0">
                <a:solidFill>
                  <a:srgbClr val="7030A0"/>
                </a:solidFill>
              </a:rPr>
              <a:t>Label 5 (purple): </a:t>
            </a:r>
            <a:r>
              <a:rPr lang="en-GB" dirty="0"/>
              <a:t>cheap rents, far from both university and city centre. No cafes or shops.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75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most suitable regions assuming that a low rent is desired are:</a:t>
            </a:r>
          </a:p>
          <a:p>
            <a:r>
              <a:rPr lang="en-GB" dirty="0" smtClean="0"/>
              <a:t>If </a:t>
            </a:r>
            <a:r>
              <a:rPr lang="en-GB" dirty="0"/>
              <a:t>the main priority is being </a:t>
            </a:r>
            <a:r>
              <a:rPr lang="en-GB" u="sng" dirty="0"/>
              <a:t>close to university</a:t>
            </a:r>
            <a:r>
              <a:rPr lang="en-GB" dirty="0"/>
              <a:t>, then the user should choose the </a:t>
            </a:r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yellow regions (1). </a:t>
            </a:r>
            <a:endParaRPr lang="en-GB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GB" dirty="0" smtClean="0"/>
              <a:t>If </a:t>
            </a:r>
            <a:r>
              <a:rPr lang="en-GB" dirty="0"/>
              <a:t>on the contrary the </a:t>
            </a:r>
            <a:r>
              <a:rPr lang="en-GB" u="sng" dirty="0"/>
              <a:t>number of cafes and supermarkets </a:t>
            </a:r>
            <a:r>
              <a:rPr lang="en-GB" dirty="0"/>
              <a:t>is relevant, the user should go for the </a:t>
            </a:r>
            <a:r>
              <a:rPr lang="en-GB" b="1" dirty="0">
                <a:solidFill>
                  <a:srgbClr val="00B050"/>
                </a:solidFill>
              </a:rPr>
              <a:t>green regions (2). 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9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b="1" dirty="0"/>
              <a:t>Which is the most recommended location for living if you want to study at Middlesex University in London? </a:t>
            </a:r>
            <a:endParaRPr lang="en-GB" b="1" dirty="0" smtClean="0"/>
          </a:p>
          <a:p>
            <a:pPr marL="0" lvl="0" indent="0">
              <a:buNone/>
            </a:pPr>
            <a:r>
              <a:rPr lang="en-GB" dirty="0" smtClean="0"/>
              <a:t>Key considerations:</a:t>
            </a:r>
          </a:p>
          <a:p>
            <a:pPr lvl="0"/>
            <a:r>
              <a:rPr lang="en-GB" dirty="0" smtClean="0"/>
              <a:t>The </a:t>
            </a:r>
            <a:r>
              <a:rPr lang="en-GB" dirty="0"/>
              <a:t>accommodation needs to be close to the university, but not too far from the city centre. </a:t>
            </a:r>
          </a:p>
          <a:p>
            <a:pPr lvl="0"/>
            <a:r>
              <a:rPr lang="en-GB" dirty="0"/>
              <a:t>Supermarkets and cafes in the neighbourhood will also be taken into consideration. </a:t>
            </a:r>
          </a:p>
          <a:p>
            <a:pPr lvl="0"/>
            <a:r>
              <a:rPr lang="en-GB" dirty="0"/>
              <a:t>Being a student the rent is a key factor to bear in mind. A one bedroom house or flat is preferred.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67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Postcodes information</a:t>
            </a:r>
          </a:p>
          <a:p>
            <a:r>
              <a:rPr lang="en-GB" dirty="0" smtClean="0"/>
              <a:t>Geographical coordinates</a:t>
            </a:r>
          </a:p>
          <a:p>
            <a:r>
              <a:rPr lang="en-GB" dirty="0" smtClean="0"/>
              <a:t>Average rent</a:t>
            </a:r>
          </a:p>
          <a:p>
            <a:r>
              <a:rPr lang="en-GB" dirty="0" smtClean="0"/>
              <a:t>Distance to Middlesex University</a:t>
            </a:r>
          </a:p>
          <a:p>
            <a:r>
              <a:rPr lang="en-GB" dirty="0" smtClean="0"/>
              <a:t>Distance to London City Centre </a:t>
            </a:r>
          </a:p>
          <a:p>
            <a:r>
              <a:rPr lang="en-GB" dirty="0" smtClean="0"/>
              <a:t>Number of supermarkets </a:t>
            </a:r>
            <a:endParaRPr lang="en-GB" dirty="0"/>
          </a:p>
          <a:p>
            <a:r>
              <a:rPr lang="en-GB" dirty="0" smtClean="0"/>
              <a:t>Number of cafés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0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Areas considered</a:t>
            </a:r>
            <a:endParaRPr lang="en-GB" dirty="0"/>
          </a:p>
        </p:txBody>
      </p:sp>
      <p:pic>
        <p:nvPicPr>
          <p:cNvPr id="4" name="Content Placeholder 3" descr="Hermosa Vogue: London Postcode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82" y="425943"/>
            <a:ext cx="6338888" cy="59965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3854823" y="457199"/>
            <a:ext cx="5629836" cy="4177553"/>
          </a:xfrm>
          <a:custGeom>
            <a:avLst/>
            <a:gdLst>
              <a:gd name="connsiteX0" fmla="*/ 914400 w 5629836"/>
              <a:gd name="connsiteY0" fmla="*/ 510988 h 4312024"/>
              <a:gd name="connsiteX1" fmla="*/ 851647 w 5629836"/>
              <a:gd name="connsiteY1" fmla="*/ 618565 h 4312024"/>
              <a:gd name="connsiteX2" fmla="*/ 914400 w 5629836"/>
              <a:gd name="connsiteY2" fmla="*/ 869576 h 4312024"/>
              <a:gd name="connsiteX3" fmla="*/ 1048871 w 5629836"/>
              <a:gd name="connsiteY3" fmla="*/ 1048871 h 4312024"/>
              <a:gd name="connsiteX4" fmla="*/ 1057836 w 5629836"/>
              <a:gd name="connsiteY4" fmla="*/ 1183341 h 4312024"/>
              <a:gd name="connsiteX5" fmla="*/ 1183341 w 5629836"/>
              <a:gd name="connsiteY5" fmla="*/ 1362635 h 4312024"/>
              <a:gd name="connsiteX6" fmla="*/ 905436 w 5629836"/>
              <a:gd name="connsiteY6" fmla="*/ 1622612 h 4312024"/>
              <a:gd name="connsiteX7" fmla="*/ 762000 w 5629836"/>
              <a:gd name="connsiteY7" fmla="*/ 1631576 h 4312024"/>
              <a:gd name="connsiteX8" fmla="*/ 681318 w 5629836"/>
              <a:gd name="connsiteY8" fmla="*/ 1712259 h 4312024"/>
              <a:gd name="connsiteX9" fmla="*/ 833718 w 5629836"/>
              <a:gd name="connsiteY9" fmla="*/ 1963271 h 4312024"/>
              <a:gd name="connsiteX10" fmla="*/ 923365 w 5629836"/>
              <a:gd name="connsiteY10" fmla="*/ 2232212 h 4312024"/>
              <a:gd name="connsiteX11" fmla="*/ 977153 w 5629836"/>
              <a:gd name="connsiteY11" fmla="*/ 2321859 h 4312024"/>
              <a:gd name="connsiteX12" fmla="*/ 977153 w 5629836"/>
              <a:gd name="connsiteY12" fmla="*/ 2545976 h 4312024"/>
              <a:gd name="connsiteX13" fmla="*/ 977153 w 5629836"/>
              <a:gd name="connsiteY13" fmla="*/ 2698376 h 4312024"/>
              <a:gd name="connsiteX14" fmla="*/ 851647 w 5629836"/>
              <a:gd name="connsiteY14" fmla="*/ 2877671 h 4312024"/>
              <a:gd name="connsiteX15" fmla="*/ 663389 w 5629836"/>
              <a:gd name="connsiteY15" fmla="*/ 3012141 h 4312024"/>
              <a:gd name="connsiteX16" fmla="*/ 233083 w 5629836"/>
              <a:gd name="connsiteY16" fmla="*/ 3065929 h 4312024"/>
              <a:gd name="connsiteX17" fmla="*/ 98612 w 5629836"/>
              <a:gd name="connsiteY17" fmla="*/ 3182471 h 4312024"/>
              <a:gd name="connsiteX18" fmla="*/ 0 w 5629836"/>
              <a:gd name="connsiteY18" fmla="*/ 3173506 h 4312024"/>
              <a:gd name="connsiteX19" fmla="*/ 35859 w 5629836"/>
              <a:gd name="connsiteY19" fmla="*/ 3370729 h 4312024"/>
              <a:gd name="connsiteX20" fmla="*/ 125506 w 5629836"/>
              <a:gd name="connsiteY20" fmla="*/ 3550024 h 4312024"/>
              <a:gd name="connsiteX21" fmla="*/ 251012 w 5629836"/>
              <a:gd name="connsiteY21" fmla="*/ 3801035 h 4312024"/>
              <a:gd name="connsiteX22" fmla="*/ 690283 w 5629836"/>
              <a:gd name="connsiteY22" fmla="*/ 3729318 h 4312024"/>
              <a:gd name="connsiteX23" fmla="*/ 824753 w 5629836"/>
              <a:gd name="connsiteY23" fmla="*/ 3818965 h 4312024"/>
              <a:gd name="connsiteX24" fmla="*/ 896471 w 5629836"/>
              <a:gd name="connsiteY24" fmla="*/ 4078941 h 4312024"/>
              <a:gd name="connsiteX25" fmla="*/ 1066800 w 5629836"/>
              <a:gd name="connsiteY25" fmla="*/ 4177553 h 4312024"/>
              <a:gd name="connsiteX26" fmla="*/ 1183341 w 5629836"/>
              <a:gd name="connsiteY26" fmla="*/ 4061012 h 4312024"/>
              <a:gd name="connsiteX27" fmla="*/ 1183341 w 5629836"/>
              <a:gd name="connsiteY27" fmla="*/ 3980329 h 4312024"/>
              <a:gd name="connsiteX28" fmla="*/ 1317812 w 5629836"/>
              <a:gd name="connsiteY28" fmla="*/ 3818965 h 4312024"/>
              <a:gd name="connsiteX29" fmla="*/ 1470212 w 5629836"/>
              <a:gd name="connsiteY29" fmla="*/ 3872753 h 4312024"/>
              <a:gd name="connsiteX30" fmla="*/ 1586753 w 5629836"/>
              <a:gd name="connsiteY30" fmla="*/ 4231341 h 4312024"/>
              <a:gd name="connsiteX31" fmla="*/ 1703294 w 5629836"/>
              <a:gd name="connsiteY31" fmla="*/ 4312024 h 4312024"/>
              <a:gd name="connsiteX32" fmla="*/ 1972236 w 5629836"/>
              <a:gd name="connsiteY32" fmla="*/ 4276165 h 4312024"/>
              <a:gd name="connsiteX33" fmla="*/ 1846730 w 5629836"/>
              <a:gd name="connsiteY33" fmla="*/ 3810000 h 4312024"/>
              <a:gd name="connsiteX34" fmla="*/ 1882589 w 5629836"/>
              <a:gd name="connsiteY34" fmla="*/ 3675529 h 4312024"/>
              <a:gd name="connsiteX35" fmla="*/ 2017059 w 5629836"/>
              <a:gd name="connsiteY35" fmla="*/ 3639671 h 4312024"/>
              <a:gd name="connsiteX36" fmla="*/ 2133600 w 5629836"/>
              <a:gd name="connsiteY36" fmla="*/ 3558988 h 4312024"/>
              <a:gd name="connsiteX37" fmla="*/ 2232212 w 5629836"/>
              <a:gd name="connsiteY37" fmla="*/ 3514165 h 4312024"/>
              <a:gd name="connsiteX38" fmla="*/ 2537012 w 5629836"/>
              <a:gd name="connsiteY38" fmla="*/ 3460376 h 4312024"/>
              <a:gd name="connsiteX39" fmla="*/ 2635624 w 5629836"/>
              <a:gd name="connsiteY39" fmla="*/ 3379694 h 4312024"/>
              <a:gd name="connsiteX40" fmla="*/ 2572871 w 5629836"/>
              <a:gd name="connsiteY40" fmla="*/ 3065929 h 4312024"/>
              <a:gd name="connsiteX41" fmla="*/ 2689412 w 5629836"/>
              <a:gd name="connsiteY41" fmla="*/ 2931459 h 4312024"/>
              <a:gd name="connsiteX42" fmla="*/ 3182471 w 5629836"/>
              <a:gd name="connsiteY42" fmla="*/ 2913529 h 4312024"/>
              <a:gd name="connsiteX43" fmla="*/ 3334871 w 5629836"/>
              <a:gd name="connsiteY43" fmla="*/ 2922494 h 4312024"/>
              <a:gd name="connsiteX44" fmla="*/ 3388659 w 5629836"/>
              <a:gd name="connsiteY44" fmla="*/ 3379694 h 4312024"/>
              <a:gd name="connsiteX45" fmla="*/ 3890683 w 5629836"/>
              <a:gd name="connsiteY45" fmla="*/ 3343835 h 4312024"/>
              <a:gd name="connsiteX46" fmla="*/ 3980330 w 5629836"/>
              <a:gd name="connsiteY46" fmla="*/ 3729318 h 4312024"/>
              <a:gd name="connsiteX47" fmla="*/ 4123765 w 5629836"/>
              <a:gd name="connsiteY47" fmla="*/ 3845859 h 4312024"/>
              <a:gd name="connsiteX48" fmla="*/ 4338918 w 5629836"/>
              <a:gd name="connsiteY48" fmla="*/ 3702424 h 4312024"/>
              <a:gd name="connsiteX49" fmla="*/ 4320989 w 5629836"/>
              <a:gd name="connsiteY49" fmla="*/ 3397624 h 4312024"/>
              <a:gd name="connsiteX50" fmla="*/ 4527177 w 5629836"/>
              <a:gd name="connsiteY50" fmla="*/ 3397624 h 4312024"/>
              <a:gd name="connsiteX51" fmla="*/ 4670612 w 5629836"/>
              <a:gd name="connsiteY51" fmla="*/ 3550024 h 4312024"/>
              <a:gd name="connsiteX52" fmla="*/ 5145741 w 5629836"/>
              <a:gd name="connsiteY52" fmla="*/ 3532094 h 4312024"/>
              <a:gd name="connsiteX53" fmla="*/ 5307106 w 5629836"/>
              <a:gd name="connsiteY53" fmla="*/ 3514165 h 4312024"/>
              <a:gd name="connsiteX54" fmla="*/ 5629836 w 5629836"/>
              <a:gd name="connsiteY54" fmla="*/ 3218329 h 4312024"/>
              <a:gd name="connsiteX55" fmla="*/ 5558118 w 5629836"/>
              <a:gd name="connsiteY55" fmla="*/ 3056965 h 4312024"/>
              <a:gd name="connsiteX56" fmla="*/ 5253318 w 5629836"/>
              <a:gd name="connsiteY56" fmla="*/ 3039035 h 4312024"/>
              <a:gd name="connsiteX57" fmla="*/ 5289177 w 5629836"/>
              <a:gd name="connsiteY57" fmla="*/ 2626659 h 4312024"/>
              <a:gd name="connsiteX58" fmla="*/ 5289177 w 5629836"/>
              <a:gd name="connsiteY58" fmla="*/ 2402541 h 4312024"/>
              <a:gd name="connsiteX59" fmla="*/ 5118847 w 5629836"/>
              <a:gd name="connsiteY59" fmla="*/ 2214282 h 4312024"/>
              <a:gd name="connsiteX60" fmla="*/ 4903694 w 5629836"/>
              <a:gd name="connsiteY60" fmla="*/ 1900518 h 4312024"/>
              <a:gd name="connsiteX61" fmla="*/ 4885765 w 5629836"/>
              <a:gd name="connsiteY61" fmla="*/ 1649506 h 4312024"/>
              <a:gd name="connsiteX62" fmla="*/ 4903694 w 5629836"/>
              <a:gd name="connsiteY62" fmla="*/ 1497106 h 4312024"/>
              <a:gd name="connsiteX63" fmla="*/ 4392706 w 5629836"/>
              <a:gd name="connsiteY63" fmla="*/ 1353671 h 4312024"/>
              <a:gd name="connsiteX64" fmla="*/ 4769224 w 5629836"/>
              <a:gd name="connsiteY64" fmla="*/ 600635 h 4312024"/>
              <a:gd name="connsiteX65" fmla="*/ 4536141 w 5629836"/>
              <a:gd name="connsiteY65" fmla="*/ 340659 h 4312024"/>
              <a:gd name="connsiteX66" fmla="*/ 4563036 w 5629836"/>
              <a:gd name="connsiteY66" fmla="*/ 0 h 4312024"/>
              <a:gd name="connsiteX67" fmla="*/ 4320989 w 5629836"/>
              <a:gd name="connsiteY67" fmla="*/ 8965 h 4312024"/>
              <a:gd name="connsiteX68" fmla="*/ 4141694 w 5629836"/>
              <a:gd name="connsiteY68" fmla="*/ 600635 h 4312024"/>
              <a:gd name="connsiteX69" fmla="*/ 3648636 w 5629836"/>
              <a:gd name="connsiteY69" fmla="*/ 600635 h 4312024"/>
              <a:gd name="connsiteX70" fmla="*/ 3370730 w 5629836"/>
              <a:gd name="connsiteY70" fmla="*/ 726141 h 4312024"/>
              <a:gd name="connsiteX71" fmla="*/ 3290047 w 5629836"/>
              <a:gd name="connsiteY71" fmla="*/ 475129 h 4312024"/>
              <a:gd name="connsiteX72" fmla="*/ 3218330 w 5629836"/>
              <a:gd name="connsiteY72" fmla="*/ 430306 h 4312024"/>
              <a:gd name="connsiteX73" fmla="*/ 3039036 w 5629836"/>
              <a:gd name="connsiteY73" fmla="*/ 349624 h 4312024"/>
              <a:gd name="connsiteX74" fmla="*/ 2770094 w 5629836"/>
              <a:gd name="connsiteY74" fmla="*/ 555812 h 4312024"/>
              <a:gd name="connsiteX75" fmla="*/ 2734236 w 5629836"/>
              <a:gd name="connsiteY75" fmla="*/ 385482 h 4312024"/>
              <a:gd name="connsiteX76" fmla="*/ 2411506 w 5629836"/>
              <a:gd name="connsiteY76" fmla="*/ 475129 h 4312024"/>
              <a:gd name="connsiteX77" fmla="*/ 2501153 w 5629836"/>
              <a:gd name="connsiteY77" fmla="*/ 681318 h 4312024"/>
              <a:gd name="connsiteX78" fmla="*/ 2339789 w 5629836"/>
              <a:gd name="connsiteY78" fmla="*/ 797859 h 4312024"/>
              <a:gd name="connsiteX79" fmla="*/ 2214283 w 5629836"/>
              <a:gd name="connsiteY79" fmla="*/ 636494 h 4312024"/>
              <a:gd name="connsiteX80" fmla="*/ 1290918 w 5629836"/>
              <a:gd name="connsiteY80" fmla="*/ 618565 h 4312024"/>
              <a:gd name="connsiteX81" fmla="*/ 986118 w 5629836"/>
              <a:gd name="connsiteY81" fmla="*/ 555812 h 4312024"/>
              <a:gd name="connsiteX82" fmla="*/ 869577 w 5629836"/>
              <a:gd name="connsiteY82" fmla="*/ 627529 h 4312024"/>
              <a:gd name="connsiteX83" fmla="*/ 1013012 w 5629836"/>
              <a:gd name="connsiteY83" fmla="*/ 1039906 h 4312024"/>
              <a:gd name="connsiteX84" fmla="*/ 1066800 w 5629836"/>
              <a:gd name="connsiteY84" fmla="*/ 1030941 h 4312024"/>
              <a:gd name="connsiteX0" fmla="*/ 914400 w 5629836"/>
              <a:gd name="connsiteY0" fmla="*/ 510988 h 4312024"/>
              <a:gd name="connsiteX1" fmla="*/ 851647 w 5629836"/>
              <a:gd name="connsiteY1" fmla="*/ 618565 h 4312024"/>
              <a:gd name="connsiteX2" fmla="*/ 914400 w 5629836"/>
              <a:gd name="connsiteY2" fmla="*/ 869576 h 4312024"/>
              <a:gd name="connsiteX3" fmla="*/ 1048871 w 5629836"/>
              <a:gd name="connsiteY3" fmla="*/ 1048871 h 4312024"/>
              <a:gd name="connsiteX4" fmla="*/ 1057836 w 5629836"/>
              <a:gd name="connsiteY4" fmla="*/ 1183341 h 4312024"/>
              <a:gd name="connsiteX5" fmla="*/ 1183341 w 5629836"/>
              <a:gd name="connsiteY5" fmla="*/ 1362635 h 4312024"/>
              <a:gd name="connsiteX6" fmla="*/ 905436 w 5629836"/>
              <a:gd name="connsiteY6" fmla="*/ 1622612 h 4312024"/>
              <a:gd name="connsiteX7" fmla="*/ 762000 w 5629836"/>
              <a:gd name="connsiteY7" fmla="*/ 1631576 h 4312024"/>
              <a:gd name="connsiteX8" fmla="*/ 681318 w 5629836"/>
              <a:gd name="connsiteY8" fmla="*/ 1712259 h 4312024"/>
              <a:gd name="connsiteX9" fmla="*/ 833718 w 5629836"/>
              <a:gd name="connsiteY9" fmla="*/ 1963271 h 4312024"/>
              <a:gd name="connsiteX10" fmla="*/ 923365 w 5629836"/>
              <a:gd name="connsiteY10" fmla="*/ 2232212 h 4312024"/>
              <a:gd name="connsiteX11" fmla="*/ 977153 w 5629836"/>
              <a:gd name="connsiteY11" fmla="*/ 2321859 h 4312024"/>
              <a:gd name="connsiteX12" fmla="*/ 977153 w 5629836"/>
              <a:gd name="connsiteY12" fmla="*/ 2545976 h 4312024"/>
              <a:gd name="connsiteX13" fmla="*/ 977153 w 5629836"/>
              <a:gd name="connsiteY13" fmla="*/ 2698376 h 4312024"/>
              <a:gd name="connsiteX14" fmla="*/ 851647 w 5629836"/>
              <a:gd name="connsiteY14" fmla="*/ 2877671 h 4312024"/>
              <a:gd name="connsiteX15" fmla="*/ 663389 w 5629836"/>
              <a:gd name="connsiteY15" fmla="*/ 3012141 h 4312024"/>
              <a:gd name="connsiteX16" fmla="*/ 233083 w 5629836"/>
              <a:gd name="connsiteY16" fmla="*/ 3065929 h 4312024"/>
              <a:gd name="connsiteX17" fmla="*/ 98612 w 5629836"/>
              <a:gd name="connsiteY17" fmla="*/ 3182471 h 4312024"/>
              <a:gd name="connsiteX18" fmla="*/ 0 w 5629836"/>
              <a:gd name="connsiteY18" fmla="*/ 3173506 h 4312024"/>
              <a:gd name="connsiteX19" fmla="*/ 35859 w 5629836"/>
              <a:gd name="connsiteY19" fmla="*/ 3370729 h 4312024"/>
              <a:gd name="connsiteX20" fmla="*/ 125506 w 5629836"/>
              <a:gd name="connsiteY20" fmla="*/ 3550024 h 4312024"/>
              <a:gd name="connsiteX21" fmla="*/ 251012 w 5629836"/>
              <a:gd name="connsiteY21" fmla="*/ 3801035 h 4312024"/>
              <a:gd name="connsiteX22" fmla="*/ 690283 w 5629836"/>
              <a:gd name="connsiteY22" fmla="*/ 3729318 h 4312024"/>
              <a:gd name="connsiteX23" fmla="*/ 824753 w 5629836"/>
              <a:gd name="connsiteY23" fmla="*/ 3818965 h 4312024"/>
              <a:gd name="connsiteX24" fmla="*/ 896471 w 5629836"/>
              <a:gd name="connsiteY24" fmla="*/ 4078941 h 4312024"/>
              <a:gd name="connsiteX25" fmla="*/ 1066800 w 5629836"/>
              <a:gd name="connsiteY25" fmla="*/ 4177553 h 4312024"/>
              <a:gd name="connsiteX26" fmla="*/ 1183341 w 5629836"/>
              <a:gd name="connsiteY26" fmla="*/ 4061012 h 4312024"/>
              <a:gd name="connsiteX27" fmla="*/ 1183341 w 5629836"/>
              <a:gd name="connsiteY27" fmla="*/ 3980329 h 4312024"/>
              <a:gd name="connsiteX28" fmla="*/ 1317812 w 5629836"/>
              <a:gd name="connsiteY28" fmla="*/ 3818965 h 4312024"/>
              <a:gd name="connsiteX29" fmla="*/ 1470212 w 5629836"/>
              <a:gd name="connsiteY29" fmla="*/ 3872753 h 4312024"/>
              <a:gd name="connsiteX30" fmla="*/ 1586753 w 5629836"/>
              <a:gd name="connsiteY30" fmla="*/ 3926541 h 4312024"/>
              <a:gd name="connsiteX31" fmla="*/ 1703294 w 5629836"/>
              <a:gd name="connsiteY31" fmla="*/ 4312024 h 4312024"/>
              <a:gd name="connsiteX32" fmla="*/ 1972236 w 5629836"/>
              <a:gd name="connsiteY32" fmla="*/ 4276165 h 4312024"/>
              <a:gd name="connsiteX33" fmla="*/ 1846730 w 5629836"/>
              <a:gd name="connsiteY33" fmla="*/ 3810000 h 4312024"/>
              <a:gd name="connsiteX34" fmla="*/ 1882589 w 5629836"/>
              <a:gd name="connsiteY34" fmla="*/ 3675529 h 4312024"/>
              <a:gd name="connsiteX35" fmla="*/ 2017059 w 5629836"/>
              <a:gd name="connsiteY35" fmla="*/ 3639671 h 4312024"/>
              <a:gd name="connsiteX36" fmla="*/ 2133600 w 5629836"/>
              <a:gd name="connsiteY36" fmla="*/ 3558988 h 4312024"/>
              <a:gd name="connsiteX37" fmla="*/ 2232212 w 5629836"/>
              <a:gd name="connsiteY37" fmla="*/ 3514165 h 4312024"/>
              <a:gd name="connsiteX38" fmla="*/ 2537012 w 5629836"/>
              <a:gd name="connsiteY38" fmla="*/ 3460376 h 4312024"/>
              <a:gd name="connsiteX39" fmla="*/ 2635624 w 5629836"/>
              <a:gd name="connsiteY39" fmla="*/ 3379694 h 4312024"/>
              <a:gd name="connsiteX40" fmla="*/ 2572871 w 5629836"/>
              <a:gd name="connsiteY40" fmla="*/ 3065929 h 4312024"/>
              <a:gd name="connsiteX41" fmla="*/ 2689412 w 5629836"/>
              <a:gd name="connsiteY41" fmla="*/ 2931459 h 4312024"/>
              <a:gd name="connsiteX42" fmla="*/ 3182471 w 5629836"/>
              <a:gd name="connsiteY42" fmla="*/ 2913529 h 4312024"/>
              <a:gd name="connsiteX43" fmla="*/ 3334871 w 5629836"/>
              <a:gd name="connsiteY43" fmla="*/ 2922494 h 4312024"/>
              <a:gd name="connsiteX44" fmla="*/ 3388659 w 5629836"/>
              <a:gd name="connsiteY44" fmla="*/ 3379694 h 4312024"/>
              <a:gd name="connsiteX45" fmla="*/ 3890683 w 5629836"/>
              <a:gd name="connsiteY45" fmla="*/ 3343835 h 4312024"/>
              <a:gd name="connsiteX46" fmla="*/ 3980330 w 5629836"/>
              <a:gd name="connsiteY46" fmla="*/ 3729318 h 4312024"/>
              <a:gd name="connsiteX47" fmla="*/ 4123765 w 5629836"/>
              <a:gd name="connsiteY47" fmla="*/ 3845859 h 4312024"/>
              <a:gd name="connsiteX48" fmla="*/ 4338918 w 5629836"/>
              <a:gd name="connsiteY48" fmla="*/ 3702424 h 4312024"/>
              <a:gd name="connsiteX49" fmla="*/ 4320989 w 5629836"/>
              <a:gd name="connsiteY49" fmla="*/ 3397624 h 4312024"/>
              <a:gd name="connsiteX50" fmla="*/ 4527177 w 5629836"/>
              <a:gd name="connsiteY50" fmla="*/ 3397624 h 4312024"/>
              <a:gd name="connsiteX51" fmla="*/ 4670612 w 5629836"/>
              <a:gd name="connsiteY51" fmla="*/ 3550024 h 4312024"/>
              <a:gd name="connsiteX52" fmla="*/ 5145741 w 5629836"/>
              <a:gd name="connsiteY52" fmla="*/ 3532094 h 4312024"/>
              <a:gd name="connsiteX53" fmla="*/ 5307106 w 5629836"/>
              <a:gd name="connsiteY53" fmla="*/ 3514165 h 4312024"/>
              <a:gd name="connsiteX54" fmla="*/ 5629836 w 5629836"/>
              <a:gd name="connsiteY54" fmla="*/ 3218329 h 4312024"/>
              <a:gd name="connsiteX55" fmla="*/ 5558118 w 5629836"/>
              <a:gd name="connsiteY55" fmla="*/ 3056965 h 4312024"/>
              <a:gd name="connsiteX56" fmla="*/ 5253318 w 5629836"/>
              <a:gd name="connsiteY56" fmla="*/ 3039035 h 4312024"/>
              <a:gd name="connsiteX57" fmla="*/ 5289177 w 5629836"/>
              <a:gd name="connsiteY57" fmla="*/ 2626659 h 4312024"/>
              <a:gd name="connsiteX58" fmla="*/ 5289177 w 5629836"/>
              <a:gd name="connsiteY58" fmla="*/ 2402541 h 4312024"/>
              <a:gd name="connsiteX59" fmla="*/ 5118847 w 5629836"/>
              <a:gd name="connsiteY59" fmla="*/ 2214282 h 4312024"/>
              <a:gd name="connsiteX60" fmla="*/ 4903694 w 5629836"/>
              <a:gd name="connsiteY60" fmla="*/ 1900518 h 4312024"/>
              <a:gd name="connsiteX61" fmla="*/ 4885765 w 5629836"/>
              <a:gd name="connsiteY61" fmla="*/ 1649506 h 4312024"/>
              <a:gd name="connsiteX62" fmla="*/ 4903694 w 5629836"/>
              <a:gd name="connsiteY62" fmla="*/ 1497106 h 4312024"/>
              <a:gd name="connsiteX63" fmla="*/ 4392706 w 5629836"/>
              <a:gd name="connsiteY63" fmla="*/ 1353671 h 4312024"/>
              <a:gd name="connsiteX64" fmla="*/ 4769224 w 5629836"/>
              <a:gd name="connsiteY64" fmla="*/ 600635 h 4312024"/>
              <a:gd name="connsiteX65" fmla="*/ 4536141 w 5629836"/>
              <a:gd name="connsiteY65" fmla="*/ 340659 h 4312024"/>
              <a:gd name="connsiteX66" fmla="*/ 4563036 w 5629836"/>
              <a:gd name="connsiteY66" fmla="*/ 0 h 4312024"/>
              <a:gd name="connsiteX67" fmla="*/ 4320989 w 5629836"/>
              <a:gd name="connsiteY67" fmla="*/ 8965 h 4312024"/>
              <a:gd name="connsiteX68" fmla="*/ 4141694 w 5629836"/>
              <a:gd name="connsiteY68" fmla="*/ 600635 h 4312024"/>
              <a:gd name="connsiteX69" fmla="*/ 3648636 w 5629836"/>
              <a:gd name="connsiteY69" fmla="*/ 600635 h 4312024"/>
              <a:gd name="connsiteX70" fmla="*/ 3370730 w 5629836"/>
              <a:gd name="connsiteY70" fmla="*/ 726141 h 4312024"/>
              <a:gd name="connsiteX71" fmla="*/ 3290047 w 5629836"/>
              <a:gd name="connsiteY71" fmla="*/ 475129 h 4312024"/>
              <a:gd name="connsiteX72" fmla="*/ 3218330 w 5629836"/>
              <a:gd name="connsiteY72" fmla="*/ 430306 h 4312024"/>
              <a:gd name="connsiteX73" fmla="*/ 3039036 w 5629836"/>
              <a:gd name="connsiteY73" fmla="*/ 349624 h 4312024"/>
              <a:gd name="connsiteX74" fmla="*/ 2770094 w 5629836"/>
              <a:gd name="connsiteY74" fmla="*/ 555812 h 4312024"/>
              <a:gd name="connsiteX75" fmla="*/ 2734236 w 5629836"/>
              <a:gd name="connsiteY75" fmla="*/ 385482 h 4312024"/>
              <a:gd name="connsiteX76" fmla="*/ 2411506 w 5629836"/>
              <a:gd name="connsiteY76" fmla="*/ 475129 h 4312024"/>
              <a:gd name="connsiteX77" fmla="*/ 2501153 w 5629836"/>
              <a:gd name="connsiteY77" fmla="*/ 681318 h 4312024"/>
              <a:gd name="connsiteX78" fmla="*/ 2339789 w 5629836"/>
              <a:gd name="connsiteY78" fmla="*/ 797859 h 4312024"/>
              <a:gd name="connsiteX79" fmla="*/ 2214283 w 5629836"/>
              <a:gd name="connsiteY79" fmla="*/ 636494 h 4312024"/>
              <a:gd name="connsiteX80" fmla="*/ 1290918 w 5629836"/>
              <a:gd name="connsiteY80" fmla="*/ 618565 h 4312024"/>
              <a:gd name="connsiteX81" fmla="*/ 986118 w 5629836"/>
              <a:gd name="connsiteY81" fmla="*/ 555812 h 4312024"/>
              <a:gd name="connsiteX82" fmla="*/ 869577 w 5629836"/>
              <a:gd name="connsiteY82" fmla="*/ 627529 h 4312024"/>
              <a:gd name="connsiteX83" fmla="*/ 1013012 w 5629836"/>
              <a:gd name="connsiteY83" fmla="*/ 1039906 h 4312024"/>
              <a:gd name="connsiteX84" fmla="*/ 1066800 w 5629836"/>
              <a:gd name="connsiteY84" fmla="*/ 1030941 h 4312024"/>
              <a:gd name="connsiteX0" fmla="*/ 914400 w 5629836"/>
              <a:gd name="connsiteY0" fmla="*/ 510988 h 4276165"/>
              <a:gd name="connsiteX1" fmla="*/ 851647 w 5629836"/>
              <a:gd name="connsiteY1" fmla="*/ 618565 h 4276165"/>
              <a:gd name="connsiteX2" fmla="*/ 914400 w 5629836"/>
              <a:gd name="connsiteY2" fmla="*/ 869576 h 4276165"/>
              <a:gd name="connsiteX3" fmla="*/ 1048871 w 5629836"/>
              <a:gd name="connsiteY3" fmla="*/ 1048871 h 4276165"/>
              <a:gd name="connsiteX4" fmla="*/ 1057836 w 5629836"/>
              <a:gd name="connsiteY4" fmla="*/ 1183341 h 4276165"/>
              <a:gd name="connsiteX5" fmla="*/ 1183341 w 5629836"/>
              <a:gd name="connsiteY5" fmla="*/ 1362635 h 4276165"/>
              <a:gd name="connsiteX6" fmla="*/ 905436 w 5629836"/>
              <a:gd name="connsiteY6" fmla="*/ 1622612 h 4276165"/>
              <a:gd name="connsiteX7" fmla="*/ 762000 w 5629836"/>
              <a:gd name="connsiteY7" fmla="*/ 1631576 h 4276165"/>
              <a:gd name="connsiteX8" fmla="*/ 681318 w 5629836"/>
              <a:gd name="connsiteY8" fmla="*/ 1712259 h 4276165"/>
              <a:gd name="connsiteX9" fmla="*/ 833718 w 5629836"/>
              <a:gd name="connsiteY9" fmla="*/ 1963271 h 4276165"/>
              <a:gd name="connsiteX10" fmla="*/ 923365 w 5629836"/>
              <a:gd name="connsiteY10" fmla="*/ 2232212 h 4276165"/>
              <a:gd name="connsiteX11" fmla="*/ 977153 w 5629836"/>
              <a:gd name="connsiteY11" fmla="*/ 2321859 h 4276165"/>
              <a:gd name="connsiteX12" fmla="*/ 977153 w 5629836"/>
              <a:gd name="connsiteY12" fmla="*/ 2545976 h 4276165"/>
              <a:gd name="connsiteX13" fmla="*/ 977153 w 5629836"/>
              <a:gd name="connsiteY13" fmla="*/ 2698376 h 4276165"/>
              <a:gd name="connsiteX14" fmla="*/ 851647 w 5629836"/>
              <a:gd name="connsiteY14" fmla="*/ 2877671 h 4276165"/>
              <a:gd name="connsiteX15" fmla="*/ 663389 w 5629836"/>
              <a:gd name="connsiteY15" fmla="*/ 3012141 h 4276165"/>
              <a:gd name="connsiteX16" fmla="*/ 233083 w 5629836"/>
              <a:gd name="connsiteY16" fmla="*/ 3065929 h 4276165"/>
              <a:gd name="connsiteX17" fmla="*/ 98612 w 5629836"/>
              <a:gd name="connsiteY17" fmla="*/ 3182471 h 4276165"/>
              <a:gd name="connsiteX18" fmla="*/ 0 w 5629836"/>
              <a:gd name="connsiteY18" fmla="*/ 3173506 h 4276165"/>
              <a:gd name="connsiteX19" fmla="*/ 35859 w 5629836"/>
              <a:gd name="connsiteY19" fmla="*/ 3370729 h 4276165"/>
              <a:gd name="connsiteX20" fmla="*/ 125506 w 5629836"/>
              <a:gd name="connsiteY20" fmla="*/ 3550024 h 4276165"/>
              <a:gd name="connsiteX21" fmla="*/ 251012 w 5629836"/>
              <a:gd name="connsiteY21" fmla="*/ 3801035 h 4276165"/>
              <a:gd name="connsiteX22" fmla="*/ 690283 w 5629836"/>
              <a:gd name="connsiteY22" fmla="*/ 3729318 h 4276165"/>
              <a:gd name="connsiteX23" fmla="*/ 824753 w 5629836"/>
              <a:gd name="connsiteY23" fmla="*/ 3818965 h 4276165"/>
              <a:gd name="connsiteX24" fmla="*/ 896471 w 5629836"/>
              <a:gd name="connsiteY24" fmla="*/ 4078941 h 4276165"/>
              <a:gd name="connsiteX25" fmla="*/ 1066800 w 5629836"/>
              <a:gd name="connsiteY25" fmla="*/ 4177553 h 4276165"/>
              <a:gd name="connsiteX26" fmla="*/ 1183341 w 5629836"/>
              <a:gd name="connsiteY26" fmla="*/ 4061012 h 4276165"/>
              <a:gd name="connsiteX27" fmla="*/ 1183341 w 5629836"/>
              <a:gd name="connsiteY27" fmla="*/ 3980329 h 4276165"/>
              <a:gd name="connsiteX28" fmla="*/ 1317812 w 5629836"/>
              <a:gd name="connsiteY28" fmla="*/ 3818965 h 4276165"/>
              <a:gd name="connsiteX29" fmla="*/ 1470212 w 5629836"/>
              <a:gd name="connsiteY29" fmla="*/ 3872753 h 4276165"/>
              <a:gd name="connsiteX30" fmla="*/ 1586753 w 5629836"/>
              <a:gd name="connsiteY30" fmla="*/ 3926541 h 4276165"/>
              <a:gd name="connsiteX31" fmla="*/ 1712259 w 5629836"/>
              <a:gd name="connsiteY31" fmla="*/ 3810000 h 4276165"/>
              <a:gd name="connsiteX32" fmla="*/ 1972236 w 5629836"/>
              <a:gd name="connsiteY32" fmla="*/ 4276165 h 4276165"/>
              <a:gd name="connsiteX33" fmla="*/ 1846730 w 5629836"/>
              <a:gd name="connsiteY33" fmla="*/ 3810000 h 4276165"/>
              <a:gd name="connsiteX34" fmla="*/ 1882589 w 5629836"/>
              <a:gd name="connsiteY34" fmla="*/ 3675529 h 4276165"/>
              <a:gd name="connsiteX35" fmla="*/ 2017059 w 5629836"/>
              <a:gd name="connsiteY35" fmla="*/ 3639671 h 4276165"/>
              <a:gd name="connsiteX36" fmla="*/ 2133600 w 5629836"/>
              <a:gd name="connsiteY36" fmla="*/ 3558988 h 4276165"/>
              <a:gd name="connsiteX37" fmla="*/ 2232212 w 5629836"/>
              <a:gd name="connsiteY37" fmla="*/ 3514165 h 4276165"/>
              <a:gd name="connsiteX38" fmla="*/ 2537012 w 5629836"/>
              <a:gd name="connsiteY38" fmla="*/ 3460376 h 4276165"/>
              <a:gd name="connsiteX39" fmla="*/ 2635624 w 5629836"/>
              <a:gd name="connsiteY39" fmla="*/ 3379694 h 4276165"/>
              <a:gd name="connsiteX40" fmla="*/ 2572871 w 5629836"/>
              <a:gd name="connsiteY40" fmla="*/ 3065929 h 4276165"/>
              <a:gd name="connsiteX41" fmla="*/ 2689412 w 5629836"/>
              <a:gd name="connsiteY41" fmla="*/ 2931459 h 4276165"/>
              <a:gd name="connsiteX42" fmla="*/ 3182471 w 5629836"/>
              <a:gd name="connsiteY42" fmla="*/ 2913529 h 4276165"/>
              <a:gd name="connsiteX43" fmla="*/ 3334871 w 5629836"/>
              <a:gd name="connsiteY43" fmla="*/ 2922494 h 4276165"/>
              <a:gd name="connsiteX44" fmla="*/ 3388659 w 5629836"/>
              <a:gd name="connsiteY44" fmla="*/ 3379694 h 4276165"/>
              <a:gd name="connsiteX45" fmla="*/ 3890683 w 5629836"/>
              <a:gd name="connsiteY45" fmla="*/ 3343835 h 4276165"/>
              <a:gd name="connsiteX46" fmla="*/ 3980330 w 5629836"/>
              <a:gd name="connsiteY46" fmla="*/ 3729318 h 4276165"/>
              <a:gd name="connsiteX47" fmla="*/ 4123765 w 5629836"/>
              <a:gd name="connsiteY47" fmla="*/ 3845859 h 4276165"/>
              <a:gd name="connsiteX48" fmla="*/ 4338918 w 5629836"/>
              <a:gd name="connsiteY48" fmla="*/ 3702424 h 4276165"/>
              <a:gd name="connsiteX49" fmla="*/ 4320989 w 5629836"/>
              <a:gd name="connsiteY49" fmla="*/ 3397624 h 4276165"/>
              <a:gd name="connsiteX50" fmla="*/ 4527177 w 5629836"/>
              <a:gd name="connsiteY50" fmla="*/ 3397624 h 4276165"/>
              <a:gd name="connsiteX51" fmla="*/ 4670612 w 5629836"/>
              <a:gd name="connsiteY51" fmla="*/ 3550024 h 4276165"/>
              <a:gd name="connsiteX52" fmla="*/ 5145741 w 5629836"/>
              <a:gd name="connsiteY52" fmla="*/ 3532094 h 4276165"/>
              <a:gd name="connsiteX53" fmla="*/ 5307106 w 5629836"/>
              <a:gd name="connsiteY53" fmla="*/ 3514165 h 4276165"/>
              <a:gd name="connsiteX54" fmla="*/ 5629836 w 5629836"/>
              <a:gd name="connsiteY54" fmla="*/ 3218329 h 4276165"/>
              <a:gd name="connsiteX55" fmla="*/ 5558118 w 5629836"/>
              <a:gd name="connsiteY55" fmla="*/ 3056965 h 4276165"/>
              <a:gd name="connsiteX56" fmla="*/ 5253318 w 5629836"/>
              <a:gd name="connsiteY56" fmla="*/ 3039035 h 4276165"/>
              <a:gd name="connsiteX57" fmla="*/ 5289177 w 5629836"/>
              <a:gd name="connsiteY57" fmla="*/ 2626659 h 4276165"/>
              <a:gd name="connsiteX58" fmla="*/ 5289177 w 5629836"/>
              <a:gd name="connsiteY58" fmla="*/ 2402541 h 4276165"/>
              <a:gd name="connsiteX59" fmla="*/ 5118847 w 5629836"/>
              <a:gd name="connsiteY59" fmla="*/ 2214282 h 4276165"/>
              <a:gd name="connsiteX60" fmla="*/ 4903694 w 5629836"/>
              <a:gd name="connsiteY60" fmla="*/ 1900518 h 4276165"/>
              <a:gd name="connsiteX61" fmla="*/ 4885765 w 5629836"/>
              <a:gd name="connsiteY61" fmla="*/ 1649506 h 4276165"/>
              <a:gd name="connsiteX62" fmla="*/ 4903694 w 5629836"/>
              <a:gd name="connsiteY62" fmla="*/ 1497106 h 4276165"/>
              <a:gd name="connsiteX63" fmla="*/ 4392706 w 5629836"/>
              <a:gd name="connsiteY63" fmla="*/ 1353671 h 4276165"/>
              <a:gd name="connsiteX64" fmla="*/ 4769224 w 5629836"/>
              <a:gd name="connsiteY64" fmla="*/ 600635 h 4276165"/>
              <a:gd name="connsiteX65" fmla="*/ 4536141 w 5629836"/>
              <a:gd name="connsiteY65" fmla="*/ 340659 h 4276165"/>
              <a:gd name="connsiteX66" fmla="*/ 4563036 w 5629836"/>
              <a:gd name="connsiteY66" fmla="*/ 0 h 4276165"/>
              <a:gd name="connsiteX67" fmla="*/ 4320989 w 5629836"/>
              <a:gd name="connsiteY67" fmla="*/ 8965 h 4276165"/>
              <a:gd name="connsiteX68" fmla="*/ 4141694 w 5629836"/>
              <a:gd name="connsiteY68" fmla="*/ 600635 h 4276165"/>
              <a:gd name="connsiteX69" fmla="*/ 3648636 w 5629836"/>
              <a:gd name="connsiteY69" fmla="*/ 600635 h 4276165"/>
              <a:gd name="connsiteX70" fmla="*/ 3370730 w 5629836"/>
              <a:gd name="connsiteY70" fmla="*/ 726141 h 4276165"/>
              <a:gd name="connsiteX71" fmla="*/ 3290047 w 5629836"/>
              <a:gd name="connsiteY71" fmla="*/ 475129 h 4276165"/>
              <a:gd name="connsiteX72" fmla="*/ 3218330 w 5629836"/>
              <a:gd name="connsiteY72" fmla="*/ 430306 h 4276165"/>
              <a:gd name="connsiteX73" fmla="*/ 3039036 w 5629836"/>
              <a:gd name="connsiteY73" fmla="*/ 349624 h 4276165"/>
              <a:gd name="connsiteX74" fmla="*/ 2770094 w 5629836"/>
              <a:gd name="connsiteY74" fmla="*/ 555812 h 4276165"/>
              <a:gd name="connsiteX75" fmla="*/ 2734236 w 5629836"/>
              <a:gd name="connsiteY75" fmla="*/ 385482 h 4276165"/>
              <a:gd name="connsiteX76" fmla="*/ 2411506 w 5629836"/>
              <a:gd name="connsiteY76" fmla="*/ 475129 h 4276165"/>
              <a:gd name="connsiteX77" fmla="*/ 2501153 w 5629836"/>
              <a:gd name="connsiteY77" fmla="*/ 681318 h 4276165"/>
              <a:gd name="connsiteX78" fmla="*/ 2339789 w 5629836"/>
              <a:gd name="connsiteY78" fmla="*/ 797859 h 4276165"/>
              <a:gd name="connsiteX79" fmla="*/ 2214283 w 5629836"/>
              <a:gd name="connsiteY79" fmla="*/ 636494 h 4276165"/>
              <a:gd name="connsiteX80" fmla="*/ 1290918 w 5629836"/>
              <a:gd name="connsiteY80" fmla="*/ 618565 h 4276165"/>
              <a:gd name="connsiteX81" fmla="*/ 986118 w 5629836"/>
              <a:gd name="connsiteY81" fmla="*/ 555812 h 4276165"/>
              <a:gd name="connsiteX82" fmla="*/ 869577 w 5629836"/>
              <a:gd name="connsiteY82" fmla="*/ 627529 h 4276165"/>
              <a:gd name="connsiteX83" fmla="*/ 1013012 w 5629836"/>
              <a:gd name="connsiteY83" fmla="*/ 1039906 h 4276165"/>
              <a:gd name="connsiteX84" fmla="*/ 1066800 w 5629836"/>
              <a:gd name="connsiteY84" fmla="*/ 1030941 h 4276165"/>
              <a:gd name="connsiteX0" fmla="*/ 914400 w 5629836"/>
              <a:gd name="connsiteY0" fmla="*/ 510988 h 4177553"/>
              <a:gd name="connsiteX1" fmla="*/ 851647 w 5629836"/>
              <a:gd name="connsiteY1" fmla="*/ 618565 h 4177553"/>
              <a:gd name="connsiteX2" fmla="*/ 914400 w 5629836"/>
              <a:gd name="connsiteY2" fmla="*/ 869576 h 4177553"/>
              <a:gd name="connsiteX3" fmla="*/ 1048871 w 5629836"/>
              <a:gd name="connsiteY3" fmla="*/ 1048871 h 4177553"/>
              <a:gd name="connsiteX4" fmla="*/ 1057836 w 5629836"/>
              <a:gd name="connsiteY4" fmla="*/ 1183341 h 4177553"/>
              <a:gd name="connsiteX5" fmla="*/ 1183341 w 5629836"/>
              <a:gd name="connsiteY5" fmla="*/ 1362635 h 4177553"/>
              <a:gd name="connsiteX6" fmla="*/ 905436 w 5629836"/>
              <a:gd name="connsiteY6" fmla="*/ 1622612 h 4177553"/>
              <a:gd name="connsiteX7" fmla="*/ 762000 w 5629836"/>
              <a:gd name="connsiteY7" fmla="*/ 1631576 h 4177553"/>
              <a:gd name="connsiteX8" fmla="*/ 681318 w 5629836"/>
              <a:gd name="connsiteY8" fmla="*/ 1712259 h 4177553"/>
              <a:gd name="connsiteX9" fmla="*/ 833718 w 5629836"/>
              <a:gd name="connsiteY9" fmla="*/ 1963271 h 4177553"/>
              <a:gd name="connsiteX10" fmla="*/ 923365 w 5629836"/>
              <a:gd name="connsiteY10" fmla="*/ 2232212 h 4177553"/>
              <a:gd name="connsiteX11" fmla="*/ 977153 w 5629836"/>
              <a:gd name="connsiteY11" fmla="*/ 2321859 h 4177553"/>
              <a:gd name="connsiteX12" fmla="*/ 977153 w 5629836"/>
              <a:gd name="connsiteY12" fmla="*/ 2545976 h 4177553"/>
              <a:gd name="connsiteX13" fmla="*/ 977153 w 5629836"/>
              <a:gd name="connsiteY13" fmla="*/ 2698376 h 4177553"/>
              <a:gd name="connsiteX14" fmla="*/ 851647 w 5629836"/>
              <a:gd name="connsiteY14" fmla="*/ 2877671 h 4177553"/>
              <a:gd name="connsiteX15" fmla="*/ 663389 w 5629836"/>
              <a:gd name="connsiteY15" fmla="*/ 3012141 h 4177553"/>
              <a:gd name="connsiteX16" fmla="*/ 233083 w 5629836"/>
              <a:gd name="connsiteY16" fmla="*/ 3065929 h 4177553"/>
              <a:gd name="connsiteX17" fmla="*/ 98612 w 5629836"/>
              <a:gd name="connsiteY17" fmla="*/ 3182471 h 4177553"/>
              <a:gd name="connsiteX18" fmla="*/ 0 w 5629836"/>
              <a:gd name="connsiteY18" fmla="*/ 3173506 h 4177553"/>
              <a:gd name="connsiteX19" fmla="*/ 35859 w 5629836"/>
              <a:gd name="connsiteY19" fmla="*/ 3370729 h 4177553"/>
              <a:gd name="connsiteX20" fmla="*/ 125506 w 5629836"/>
              <a:gd name="connsiteY20" fmla="*/ 3550024 h 4177553"/>
              <a:gd name="connsiteX21" fmla="*/ 251012 w 5629836"/>
              <a:gd name="connsiteY21" fmla="*/ 3801035 h 4177553"/>
              <a:gd name="connsiteX22" fmla="*/ 690283 w 5629836"/>
              <a:gd name="connsiteY22" fmla="*/ 3729318 h 4177553"/>
              <a:gd name="connsiteX23" fmla="*/ 824753 w 5629836"/>
              <a:gd name="connsiteY23" fmla="*/ 3818965 h 4177553"/>
              <a:gd name="connsiteX24" fmla="*/ 896471 w 5629836"/>
              <a:gd name="connsiteY24" fmla="*/ 4078941 h 4177553"/>
              <a:gd name="connsiteX25" fmla="*/ 1066800 w 5629836"/>
              <a:gd name="connsiteY25" fmla="*/ 4177553 h 4177553"/>
              <a:gd name="connsiteX26" fmla="*/ 1183341 w 5629836"/>
              <a:gd name="connsiteY26" fmla="*/ 4061012 h 4177553"/>
              <a:gd name="connsiteX27" fmla="*/ 1183341 w 5629836"/>
              <a:gd name="connsiteY27" fmla="*/ 3980329 h 4177553"/>
              <a:gd name="connsiteX28" fmla="*/ 1317812 w 5629836"/>
              <a:gd name="connsiteY28" fmla="*/ 3818965 h 4177553"/>
              <a:gd name="connsiteX29" fmla="*/ 1470212 w 5629836"/>
              <a:gd name="connsiteY29" fmla="*/ 3872753 h 4177553"/>
              <a:gd name="connsiteX30" fmla="*/ 1586753 w 5629836"/>
              <a:gd name="connsiteY30" fmla="*/ 3926541 h 4177553"/>
              <a:gd name="connsiteX31" fmla="*/ 1712259 w 5629836"/>
              <a:gd name="connsiteY31" fmla="*/ 3810000 h 4177553"/>
              <a:gd name="connsiteX32" fmla="*/ 1801907 w 5629836"/>
              <a:gd name="connsiteY32" fmla="*/ 3926542 h 4177553"/>
              <a:gd name="connsiteX33" fmla="*/ 1846730 w 5629836"/>
              <a:gd name="connsiteY33" fmla="*/ 3810000 h 4177553"/>
              <a:gd name="connsiteX34" fmla="*/ 1882589 w 5629836"/>
              <a:gd name="connsiteY34" fmla="*/ 3675529 h 4177553"/>
              <a:gd name="connsiteX35" fmla="*/ 2017059 w 5629836"/>
              <a:gd name="connsiteY35" fmla="*/ 3639671 h 4177553"/>
              <a:gd name="connsiteX36" fmla="*/ 2133600 w 5629836"/>
              <a:gd name="connsiteY36" fmla="*/ 3558988 h 4177553"/>
              <a:gd name="connsiteX37" fmla="*/ 2232212 w 5629836"/>
              <a:gd name="connsiteY37" fmla="*/ 3514165 h 4177553"/>
              <a:gd name="connsiteX38" fmla="*/ 2537012 w 5629836"/>
              <a:gd name="connsiteY38" fmla="*/ 3460376 h 4177553"/>
              <a:gd name="connsiteX39" fmla="*/ 2635624 w 5629836"/>
              <a:gd name="connsiteY39" fmla="*/ 3379694 h 4177553"/>
              <a:gd name="connsiteX40" fmla="*/ 2572871 w 5629836"/>
              <a:gd name="connsiteY40" fmla="*/ 3065929 h 4177553"/>
              <a:gd name="connsiteX41" fmla="*/ 2689412 w 5629836"/>
              <a:gd name="connsiteY41" fmla="*/ 2931459 h 4177553"/>
              <a:gd name="connsiteX42" fmla="*/ 3182471 w 5629836"/>
              <a:gd name="connsiteY42" fmla="*/ 2913529 h 4177553"/>
              <a:gd name="connsiteX43" fmla="*/ 3334871 w 5629836"/>
              <a:gd name="connsiteY43" fmla="*/ 2922494 h 4177553"/>
              <a:gd name="connsiteX44" fmla="*/ 3388659 w 5629836"/>
              <a:gd name="connsiteY44" fmla="*/ 3379694 h 4177553"/>
              <a:gd name="connsiteX45" fmla="*/ 3890683 w 5629836"/>
              <a:gd name="connsiteY45" fmla="*/ 3343835 h 4177553"/>
              <a:gd name="connsiteX46" fmla="*/ 3980330 w 5629836"/>
              <a:gd name="connsiteY46" fmla="*/ 3729318 h 4177553"/>
              <a:gd name="connsiteX47" fmla="*/ 4123765 w 5629836"/>
              <a:gd name="connsiteY47" fmla="*/ 3845859 h 4177553"/>
              <a:gd name="connsiteX48" fmla="*/ 4338918 w 5629836"/>
              <a:gd name="connsiteY48" fmla="*/ 3702424 h 4177553"/>
              <a:gd name="connsiteX49" fmla="*/ 4320989 w 5629836"/>
              <a:gd name="connsiteY49" fmla="*/ 3397624 h 4177553"/>
              <a:gd name="connsiteX50" fmla="*/ 4527177 w 5629836"/>
              <a:gd name="connsiteY50" fmla="*/ 3397624 h 4177553"/>
              <a:gd name="connsiteX51" fmla="*/ 4670612 w 5629836"/>
              <a:gd name="connsiteY51" fmla="*/ 3550024 h 4177553"/>
              <a:gd name="connsiteX52" fmla="*/ 5145741 w 5629836"/>
              <a:gd name="connsiteY52" fmla="*/ 3532094 h 4177553"/>
              <a:gd name="connsiteX53" fmla="*/ 5307106 w 5629836"/>
              <a:gd name="connsiteY53" fmla="*/ 3514165 h 4177553"/>
              <a:gd name="connsiteX54" fmla="*/ 5629836 w 5629836"/>
              <a:gd name="connsiteY54" fmla="*/ 3218329 h 4177553"/>
              <a:gd name="connsiteX55" fmla="*/ 5558118 w 5629836"/>
              <a:gd name="connsiteY55" fmla="*/ 3056965 h 4177553"/>
              <a:gd name="connsiteX56" fmla="*/ 5253318 w 5629836"/>
              <a:gd name="connsiteY56" fmla="*/ 3039035 h 4177553"/>
              <a:gd name="connsiteX57" fmla="*/ 5289177 w 5629836"/>
              <a:gd name="connsiteY57" fmla="*/ 2626659 h 4177553"/>
              <a:gd name="connsiteX58" fmla="*/ 5289177 w 5629836"/>
              <a:gd name="connsiteY58" fmla="*/ 2402541 h 4177553"/>
              <a:gd name="connsiteX59" fmla="*/ 5118847 w 5629836"/>
              <a:gd name="connsiteY59" fmla="*/ 2214282 h 4177553"/>
              <a:gd name="connsiteX60" fmla="*/ 4903694 w 5629836"/>
              <a:gd name="connsiteY60" fmla="*/ 1900518 h 4177553"/>
              <a:gd name="connsiteX61" fmla="*/ 4885765 w 5629836"/>
              <a:gd name="connsiteY61" fmla="*/ 1649506 h 4177553"/>
              <a:gd name="connsiteX62" fmla="*/ 4903694 w 5629836"/>
              <a:gd name="connsiteY62" fmla="*/ 1497106 h 4177553"/>
              <a:gd name="connsiteX63" fmla="*/ 4392706 w 5629836"/>
              <a:gd name="connsiteY63" fmla="*/ 1353671 h 4177553"/>
              <a:gd name="connsiteX64" fmla="*/ 4769224 w 5629836"/>
              <a:gd name="connsiteY64" fmla="*/ 600635 h 4177553"/>
              <a:gd name="connsiteX65" fmla="*/ 4536141 w 5629836"/>
              <a:gd name="connsiteY65" fmla="*/ 340659 h 4177553"/>
              <a:gd name="connsiteX66" fmla="*/ 4563036 w 5629836"/>
              <a:gd name="connsiteY66" fmla="*/ 0 h 4177553"/>
              <a:gd name="connsiteX67" fmla="*/ 4320989 w 5629836"/>
              <a:gd name="connsiteY67" fmla="*/ 8965 h 4177553"/>
              <a:gd name="connsiteX68" fmla="*/ 4141694 w 5629836"/>
              <a:gd name="connsiteY68" fmla="*/ 600635 h 4177553"/>
              <a:gd name="connsiteX69" fmla="*/ 3648636 w 5629836"/>
              <a:gd name="connsiteY69" fmla="*/ 600635 h 4177553"/>
              <a:gd name="connsiteX70" fmla="*/ 3370730 w 5629836"/>
              <a:gd name="connsiteY70" fmla="*/ 726141 h 4177553"/>
              <a:gd name="connsiteX71" fmla="*/ 3290047 w 5629836"/>
              <a:gd name="connsiteY71" fmla="*/ 475129 h 4177553"/>
              <a:gd name="connsiteX72" fmla="*/ 3218330 w 5629836"/>
              <a:gd name="connsiteY72" fmla="*/ 430306 h 4177553"/>
              <a:gd name="connsiteX73" fmla="*/ 3039036 w 5629836"/>
              <a:gd name="connsiteY73" fmla="*/ 349624 h 4177553"/>
              <a:gd name="connsiteX74" fmla="*/ 2770094 w 5629836"/>
              <a:gd name="connsiteY74" fmla="*/ 555812 h 4177553"/>
              <a:gd name="connsiteX75" fmla="*/ 2734236 w 5629836"/>
              <a:gd name="connsiteY75" fmla="*/ 385482 h 4177553"/>
              <a:gd name="connsiteX76" fmla="*/ 2411506 w 5629836"/>
              <a:gd name="connsiteY76" fmla="*/ 475129 h 4177553"/>
              <a:gd name="connsiteX77" fmla="*/ 2501153 w 5629836"/>
              <a:gd name="connsiteY77" fmla="*/ 681318 h 4177553"/>
              <a:gd name="connsiteX78" fmla="*/ 2339789 w 5629836"/>
              <a:gd name="connsiteY78" fmla="*/ 797859 h 4177553"/>
              <a:gd name="connsiteX79" fmla="*/ 2214283 w 5629836"/>
              <a:gd name="connsiteY79" fmla="*/ 636494 h 4177553"/>
              <a:gd name="connsiteX80" fmla="*/ 1290918 w 5629836"/>
              <a:gd name="connsiteY80" fmla="*/ 618565 h 4177553"/>
              <a:gd name="connsiteX81" fmla="*/ 986118 w 5629836"/>
              <a:gd name="connsiteY81" fmla="*/ 555812 h 4177553"/>
              <a:gd name="connsiteX82" fmla="*/ 869577 w 5629836"/>
              <a:gd name="connsiteY82" fmla="*/ 627529 h 4177553"/>
              <a:gd name="connsiteX83" fmla="*/ 1013012 w 5629836"/>
              <a:gd name="connsiteY83" fmla="*/ 1039906 h 4177553"/>
              <a:gd name="connsiteX84" fmla="*/ 1066800 w 5629836"/>
              <a:gd name="connsiteY84" fmla="*/ 1030941 h 4177553"/>
              <a:gd name="connsiteX0" fmla="*/ 914400 w 5629836"/>
              <a:gd name="connsiteY0" fmla="*/ 510988 h 4177553"/>
              <a:gd name="connsiteX1" fmla="*/ 851647 w 5629836"/>
              <a:gd name="connsiteY1" fmla="*/ 618565 h 4177553"/>
              <a:gd name="connsiteX2" fmla="*/ 914400 w 5629836"/>
              <a:gd name="connsiteY2" fmla="*/ 869576 h 4177553"/>
              <a:gd name="connsiteX3" fmla="*/ 1048871 w 5629836"/>
              <a:gd name="connsiteY3" fmla="*/ 1048871 h 4177553"/>
              <a:gd name="connsiteX4" fmla="*/ 1057836 w 5629836"/>
              <a:gd name="connsiteY4" fmla="*/ 1183341 h 4177553"/>
              <a:gd name="connsiteX5" fmla="*/ 1183341 w 5629836"/>
              <a:gd name="connsiteY5" fmla="*/ 1362635 h 4177553"/>
              <a:gd name="connsiteX6" fmla="*/ 905436 w 5629836"/>
              <a:gd name="connsiteY6" fmla="*/ 1622612 h 4177553"/>
              <a:gd name="connsiteX7" fmla="*/ 762000 w 5629836"/>
              <a:gd name="connsiteY7" fmla="*/ 1631576 h 4177553"/>
              <a:gd name="connsiteX8" fmla="*/ 681318 w 5629836"/>
              <a:gd name="connsiteY8" fmla="*/ 1712259 h 4177553"/>
              <a:gd name="connsiteX9" fmla="*/ 833718 w 5629836"/>
              <a:gd name="connsiteY9" fmla="*/ 1963271 h 4177553"/>
              <a:gd name="connsiteX10" fmla="*/ 923365 w 5629836"/>
              <a:gd name="connsiteY10" fmla="*/ 2232212 h 4177553"/>
              <a:gd name="connsiteX11" fmla="*/ 977153 w 5629836"/>
              <a:gd name="connsiteY11" fmla="*/ 2321859 h 4177553"/>
              <a:gd name="connsiteX12" fmla="*/ 977153 w 5629836"/>
              <a:gd name="connsiteY12" fmla="*/ 2545976 h 4177553"/>
              <a:gd name="connsiteX13" fmla="*/ 977153 w 5629836"/>
              <a:gd name="connsiteY13" fmla="*/ 2698376 h 4177553"/>
              <a:gd name="connsiteX14" fmla="*/ 851647 w 5629836"/>
              <a:gd name="connsiteY14" fmla="*/ 2877671 h 4177553"/>
              <a:gd name="connsiteX15" fmla="*/ 663389 w 5629836"/>
              <a:gd name="connsiteY15" fmla="*/ 3012141 h 4177553"/>
              <a:gd name="connsiteX16" fmla="*/ 233083 w 5629836"/>
              <a:gd name="connsiteY16" fmla="*/ 3065929 h 4177553"/>
              <a:gd name="connsiteX17" fmla="*/ 98612 w 5629836"/>
              <a:gd name="connsiteY17" fmla="*/ 3182471 h 4177553"/>
              <a:gd name="connsiteX18" fmla="*/ 0 w 5629836"/>
              <a:gd name="connsiteY18" fmla="*/ 3173506 h 4177553"/>
              <a:gd name="connsiteX19" fmla="*/ 35859 w 5629836"/>
              <a:gd name="connsiteY19" fmla="*/ 3370729 h 4177553"/>
              <a:gd name="connsiteX20" fmla="*/ 125506 w 5629836"/>
              <a:gd name="connsiteY20" fmla="*/ 3550024 h 4177553"/>
              <a:gd name="connsiteX21" fmla="*/ 251012 w 5629836"/>
              <a:gd name="connsiteY21" fmla="*/ 3801035 h 4177553"/>
              <a:gd name="connsiteX22" fmla="*/ 690283 w 5629836"/>
              <a:gd name="connsiteY22" fmla="*/ 3729318 h 4177553"/>
              <a:gd name="connsiteX23" fmla="*/ 824753 w 5629836"/>
              <a:gd name="connsiteY23" fmla="*/ 3818965 h 4177553"/>
              <a:gd name="connsiteX24" fmla="*/ 896471 w 5629836"/>
              <a:gd name="connsiteY24" fmla="*/ 4078941 h 4177553"/>
              <a:gd name="connsiteX25" fmla="*/ 1066800 w 5629836"/>
              <a:gd name="connsiteY25" fmla="*/ 4177553 h 4177553"/>
              <a:gd name="connsiteX26" fmla="*/ 1183341 w 5629836"/>
              <a:gd name="connsiteY26" fmla="*/ 4061012 h 4177553"/>
              <a:gd name="connsiteX27" fmla="*/ 1183341 w 5629836"/>
              <a:gd name="connsiteY27" fmla="*/ 3980329 h 4177553"/>
              <a:gd name="connsiteX28" fmla="*/ 1317812 w 5629836"/>
              <a:gd name="connsiteY28" fmla="*/ 3818965 h 4177553"/>
              <a:gd name="connsiteX29" fmla="*/ 1470212 w 5629836"/>
              <a:gd name="connsiteY29" fmla="*/ 3872753 h 4177553"/>
              <a:gd name="connsiteX30" fmla="*/ 1586753 w 5629836"/>
              <a:gd name="connsiteY30" fmla="*/ 3926541 h 4177553"/>
              <a:gd name="connsiteX31" fmla="*/ 1676401 w 5629836"/>
              <a:gd name="connsiteY31" fmla="*/ 3917576 h 4177553"/>
              <a:gd name="connsiteX32" fmla="*/ 1801907 w 5629836"/>
              <a:gd name="connsiteY32" fmla="*/ 3926542 h 4177553"/>
              <a:gd name="connsiteX33" fmla="*/ 1846730 w 5629836"/>
              <a:gd name="connsiteY33" fmla="*/ 3810000 h 4177553"/>
              <a:gd name="connsiteX34" fmla="*/ 1882589 w 5629836"/>
              <a:gd name="connsiteY34" fmla="*/ 3675529 h 4177553"/>
              <a:gd name="connsiteX35" fmla="*/ 2017059 w 5629836"/>
              <a:gd name="connsiteY35" fmla="*/ 3639671 h 4177553"/>
              <a:gd name="connsiteX36" fmla="*/ 2133600 w 5629836"/>
              <a:gd name="connsiteY36" fmla="*/ 3558988 h 4177553"/>
              <a:gd name="connsiteX37" fmla="*/ 2232212 w 5629836"/>
              <a:gd name="connsiteY37" fmla="*/ 3514165 h 4177553"/>
              <a:gd name="connsiteX38" fmla="*/ 2537012 w 5629836"/>
              <a:gd name="connsiteY38" fmla="*/ 3460376 h 4177553"/>
              <a:gd name="connsiteX39" fmla="*/ 2635624 w 5629836"/>
              <a:gd name="connsiteY39" fmla="*/ 3379694 h 4177553"/>
              <a:gd name="connsiteX40" fmla="*/ 2572871 w 5629836"/>
              <a:gd name="connsiteY40" fmla="*/ 3065929 h 4177553"/>
              <a:gd name="connsiteX41" fmla="*/ 2689412 w 5629836"/>
              <a:gd name="connsiteY41" fmla="*/ 2931459 h 4177553"/>
              <a:gd name="connsiteX42" fmla="*/ 3182471 w 5629836"/>
              <a:gd name="connsiteY42" fmla="*/ 2913529 h 4177553"/>
              <a:gd name="connsiteX43" fmla="*/ 3334871 w 5629836"/>
              <a:gd name="connsiteY43" fmla="*/ 2922494 h 4177553"/>
              <a:gd name="connsiteX44" fmla="*/ 3388659 w 5629836"/>
              <a:gd name="connsiteY44" fmla="*/ 3379694 h 4177553"/>
              <a:gd name="connsiteX45" fmla="*/ 3890683 w 5629836"/>
              <a:gd name="connsiteY45" fmla="*/ 3343835 h 4177553"/>
              <a:gd name="connsiteX46" fmla="*/ 3980330 w 5629836"/>
              <a:gd name="connsiteY46" fmla="*/ 3729318 h 4177553"/>
              <a:gd name="connsiteX47" fmla="*/ 4123765 w 5629836"/>
              <a:gd name="connsiteY47" fmla="*/ 3845859 h 4177553"/>
              <a:gd name="connsiteX48" fmla="*/ 4338918 w 5629836"/>
              <a:gd name="connsiteY48" fmla="*/ 3702424 h 4177553"/>
              <a:gd name="connsiteX49" fmla="*/ 4320989 w 5629836"/>
              <a:gd name="connsiteY49" fmla="*/ 3397624 h 4177553"/>
              <a:gd name="connsiteX50" fmla="*/ 4527177 w 5629836"/>
              <a:gd name="connsiteY50" fmla="*/ 3397624 h 4177553"/>
              <a:gd name="connsiteX51" fmla="*/ 4670612 w 5629836"/>
              <a:gd name="connsiteY51" fmla="*/ 3550024 h 4177553"/>
              <a:gd name="connsiteX52" fmla="*/ 5145741 w 5629836"/>
              <a:gd name="connsiteY52" fmla="*/ 3532094 h 4177553"/>
              <a:gd name="connsiteX53" fmla="*/ 5307106 w 5629836"/>
              <a:gd name="connsiteY53" fmla="*/ 3514165 h 4177553"/>
              <a:gd name="connsiteX54" fmla="*/ 5629836 w 5629836"/>
              <a:gd name="connsiteY54" fmla="*/ 3218329 h 4177553"/>
              <a:gd name="connsiteX55" fmla="*/ 5558118 w 5629836"/>
              <a:gd name="connsiteY55" fmla="*/ 3056965 h 4177553"/>
              <a:gd name="connsiteX56" fmla="*/ 5253318 w 5629836"/>
              <a:gd name="connsiteY56" fmla="*/ 3039035 h 4177553"/>
              <a:gd name="connsiteX57" fmla="*/ 5289177 w 5629836"/>
              <a:gd name="connsiteY57" fmla="*/ 2626659 h 4177553"/>
              <a:gd name="connsiteX58" fmla="*/ 5289177 w 5629836"/>
              <a:gd name="connsiteY58" fmla="*/ 2402541 h 4177553"/>
              <a:gd name="connsiteX59" fmla="*/ 5118847 w 5629836"/>
              <a:gd name="connsiteY59" fmla="*/ 2214282 h 4177553"/>
              <a:gd name="connsiteX60" fmla="*/ 4903694 w 5629836"/>
              <a:gd name="connsiteY60" fmla="*/ 1900518 h 4177553"/>
              <a:gd name="connsiteX61" fmla="*/ 4885765 w 5629836"/>
              <a:gd name="connsiteY61" fmla="*/ 1649506 h 4177553"/>
              <a:gd name="connsiteX62" fmla="*/ 4903694 w 5629836"/>
              <a:gd name="connsiteY62" fmla="*/ 1497106 h 4177553"/>
              <a:gd name="connsiteX63" fmla="*/ 4392706 w 5629836"/>
              <a:gd name="connsiteY63" fmla="*/ 1353671 h 4177553"/>
              <a:gd name="connsiteX64" fmla="*/ 4769224 w 5629836"/>
              <a:gd name="connsiteY64" fmla="*/ 600635 h 4177553"/>
              <a:gd name="connsiteX65" fmla="*/ 4536141 w 5629836"/>
              <a:gd name="connsiteY65" fmla="*/ 340659 h 4177553"/>
              <a:gd name="connsiteX66" fmla="*/ 4563036 w 5629836"/>
              <a:gd name="connsiteY66" fmla="*/ 0 h 4177553"/>
              <a:gd name="connsiteX67" fmla="*/ 4320989 w 5629836"/>
              <a:gd name="connsiteY67" fmla="*/ 8965 h 4177553"/>
              <a:gd name="connsiteX68" fmla="*/ 4141694 w 5629836"/>
              <a:gd name="connsiteY68" fmla="*/ 600635 h 4177553"/>
              <a:gd name="connsiteX69" fmla="*/ 3648636 w 5629836"/>
              <a:gd name="connsiteY69" fmla="*/ 600635 h 4177553"/>
              <a:gd name="connsiteX70" fmla="*/ 3370730 w 5629836"/>
              <a:gd name="connsiteY70" fmla="*/ 726141 h 4177553"/>
              <a:gd name="connsiteX71" fmla="*/ 3290047 w 5629836"/>
              <a:gd name="connsiteY71" fmla="*/ 475129 h 4177553"/>
              <a:gd name="connsiteX72" fmla="*/ 3218330 w 5629836"/>
              <a:gd name="connsiteY72" fmla="*/ 430306 h 4177553"/>
              <a:gd name="connsiteX73" fmla="*/ 3039036 w 5629836"/>
              <a:gd name="connsiteY73" fmla="*/ 349624 h 4177553"/>
              <a:gd name="connsiteX74" fmla="*/ 2770094 w 5629836"/>
              <a:gd name="connsiteY74" fmla="*/ 555812 h 4177553"/>
              <a:gd name="connsiteX75" fmla="*/ 2734236 w 5629836"/>
              <a:gd name="connsiteY75" fmla="*/ 385482 h 4177553"/>
              <a:gd name="connsiteX76" fmla="*/ 2411506 w 5629836"/>
              <a:gd name="connsiteY76" fmla="*/ 475129 h 4177553"/>
              <a:gd name="connsiteX77" fmla="*/ 2501153 w 5629836"/>
              <a:gd name="connsiteY77" fmla="*/ 681318 h 4177553"/>
              <a:gd name="connsiteX78" fmla="*/ 2339789 w 5629836"/>
              <a:gd name="connsiteY78" fmla="*/ 797859 h 4177553"/>
              <a:gd name="connsiteX79" fmla="*/ 2214283 w 5629836"/>
              <a:gd name="connsiteY79" fmla="*/ 636494 h 4177553"/>
              <a:gd name="connsiteX80" fmla="*/ 1290918 w 5629836"/>
              <a:gd name="connsiteY80" fmla="*/ 618565 h 4177553"/>
              <a:gd name="connsiteX81" fmla="*/ 986118 w 5629836"/>
              <a:gd name="connsiteY81" fmla="*/ 555812 h 4177553"/>
              <a:gd name="connsiteX82" fmla="*/ 869577 w 5629836"/>
              <a:gd name="connsiteY82" fmla="*/ 627529 h 4177553"/>
              <a:gd name="connsiteX83" fmla="*/ 1013012 w 5629836"/>
              <a:gd name="connsiteY83" fmla="*/ 1039906 h 4177553"/>
              <a:gd name="connsiteX84" fmla="*/ 1066800 w 5629836"/>
              <a:gd name="connsiteY84" fmla="*/ 1030941 h 4177553"/>
              <a:gd name="connsiteX0" fmla="*/ 914400 w 5629836"/>
              <a:gd name="connsiteY0" fmla="*/ 510988 h 4177553"/>
              <a:gd name="connsiteX1" fmla="*/ 851647 w 5629836"/>
              <a:gd name="connsiteY1" fmla="*/ 618565 h 4177553"/>
              <a:gd name="connsiteX2" fmla="*/ 914400 w 5629836"/>
              <a:gd name="connsiteY2" fmla="*/ 869576 h 4177553"/>
              <a:gd name="connsiteX3" fmla="*/ 1048871 w 5629836"/>
              <a:gd name="connsiteY3" fmla="*/ 1048871 h 4177553"/>
              <a:gd name="connsiteX4" fmla="*/ 1057836 w 5629836"/>
              <a:gd name="connsiteY4" fmla="*/ 1183341 h 4177553"/>
              <a:gd name="connsiteX5" fmla="*/ 1183341 w 5629836"/>
              <a:gd name="connsiteY5" fmla="*/ 1362635 h 4177553"/>
              <a:gd name="connsiteX6" fmla="*/ 905436 w 5629836"/>
              <a:gd name="connsiteY6" fmla="*/ 1622612 h 4177553"/>
              <a:gd name="connsiteX7" fmla="*/ 762000 w 5629836"/>
              <a:gd name="connsiteY7" fmla="*/ 1631576 h 4177553"/>
              <a:gd name="connsiteX8" fmla="*/ 681318 w 5629836"/>
              <a:gd name="connsiteY8" fmla="*/ 1712259 h 4177553"/>
              <a:gd name="connsiteX9" fmla="*/ 833718 w 5629836"/>
              <a:gd name="connsiteY9" fmla="*/ 1963271 h 4177553"/>
              <a:gd name="connsiteX10" fmla="*/ 923365 w 5629836"/>
              <a:gd name="connsiteY10" fmla="*/ 2232212 h 4177553"/>
              <a:gd name="connsiteX11" fmla="*/ 977153 w 5629836"/>
              <a:gd name="connsiteY11" fmla="*/ 2321859 h 4177553"/>
              <a:gd name="connsiteX12" fmla="*/ 977153 w 5629836"/>
              <a:gd name="connsiteY12" fmla="*/ 2545976 h 4177553"/>
              <a:gd name="connsiteX13" fmla="*/ 977153 w 5629836"/>
              <a:gd name="connsiteY13" fmla="*/ 2698376 h 4177553"/>
              <a:gd name="connsiteX14" fmla="*/ 851647 w 5629836"/>
              <a:gd name="connsiteY14" fmla="*/ 2877671 h 4177553"/>
              <a:gd name="connsiteX15" fmla="*/ 663389 w 5629836"/>
              <a:gd name="connsiteY15" fmla="*/ 3012141 h 4177553"/>
              <a:gd name="connsiteX16" fmla="*/ 233083 w 5629836"/>
              <a:gd name="connsiteY16" fmla="*/ 3065929 h 4177553"/>
              <a:gd name="connsiteX17" fmla="*/ 98612 w 5629836"/>
              <a:gd name="connsiteY17" fmla="*/ 3182471 h 4177553"/>
              <a:gd name="connsiteX18" fmla="*/ 0 w 5629836"/>
              <a:gd name="connsiteY18" fmla="*/ 3173506 h 4177553"/>
              <a:gd name="connsiteX19" fmla="*/ 35859 w 5629836"/>
              <a:gd name="connsiteY19" fmla="*/ 3370729 h 4177553"/>
              <a:gd name="connsiteX20" fmla="*/ 125506 w 5629836"/>
              <a:gd name="connsiteY20" fmla="*/ 3550024 h 4177553"/>
              <a:gd name="connsiteX21" fmla="*/ 251012 w 5629836"/>
              <a:gd name="connsiteY21" fmla="*/ 3801035 h 4177553"/>
              <a:gd name="connsiteX22" fmla="*/ 690283 w 5629836"/>
              <a:gd name="connsiteY22" fmla="*/ 3729318 h 4177553"/>
              <a:gd name="connsiteX23" fmla="*/ 824753 w 5629836"/>
              <a:gd name="connsiteY23" fmla="*/ 3818965 h 4177553"/>
              <a:gd name="connsiteX24" fmla="*/ 896471 w 5629836"/>
              <a:gd name="connsiteY24" fmla="*/ 4078941 h 4177553"/>
              <a:gd name="connsiteX25" fmla="*/ 1066800 w 5629836"/>
              <a:gd name="connsiteY25" fmla="*/ 4177553 h 4177553"/>
              <a:gd name="connsiteX26" fmla="*/ 1183341 w 5629836"/>
              <a:gd name="connsiteY26" fmla="*/ 4061012 h 4177553"/>
              <a:gd name="connsiteX27" fmla="*/ 1183341 w 5629836"/>
              <a:gd name="connsiteY27" fmla="*/ 3980329 h 4177553"/>
              <a:gd name="connsiteX28" fmla="*/ 1317812 w 5629836"/>
              <a:gd name="connsiteY28" fmla="*/ 3818965 h 4177553"/>
              <a:gd name="connsiteX29" fmla="*/ 1470212 w 5629836"/>
              <a:gd name="connsiteY29" fmla="*/ 3872753 h 4177553"/>
              <a:gd name="connsiteX30" fmla="*/ 1515035 w 5629836"/>
              <a:gd name="connsiteY30" fmla="*/ 3962400 h 4177553"/>
              <a:gd name="connsiteX31" fmla="*/ 1676401 w 5629836"/>
              <a:gd name="connsiteY31" fmla="*/ 3917576 h 4177553"/>
              <a:gd name="connsiteX32" fmla="*/ 1801907 w 5629836"/>
              <a:gd name="connsiteY32" fmla="*/ 3926542 h 4177553"/>
              <a:gd name="connsiteX33" fmla="*/ 1846730 w 5629836"/>
              <a:gd name="connsiteY33" fmla="*/ 3810000 h 4177553"/>
              <a:gd name="connsiteX34" fmla="*/ 1882589 w 5629836"/>
              <a:gd name="connsiteY34" fmla="*/ 3675529 h 4177553"/>
              <a:gd name="connsiteX35" fmla="*/ 2017059 w 5629836"/>
              <a:gd name="connsiteY35" fmla="*/ 3639671 h 4177553"/>
              <a:gd name="connsiteX36" fmla="*/ 2133600 w 5629836"/>
              <a:gd name="connsiteY36" fmla="*/ 3558988 h 4177553"/>
              <a:gd name="connsiteX37" fmla="*/ 2232212 w 5629836"/>
              <a:gd name="connsiteY37" fmla="*/ 3514165 h 4177553"/>
              <a:gd name="connsiteX38" fmla="*/ 2537012 w 5629836"/>
              <a:gd name="connsiteY38" fmla="*/ 3460376 h 4177553"/>
              <a:gd name="connsiteX39" fmla="*/ 2635624 w 5629836"/>
              <a:gd name="connsiteY39" fmla="*/ 3379694 h 4177553"/>
              <a:gd name="connsiteX40" fmla="*/ 2572871 w 5629836"/>
              <a:gd name="connsiteY40" fmla="*/ 3065929 h 4177553"/>
              <a:gd name="connsiteX41" fmla="*/ 2689412 w 5629836"/>
              <a:gd name="connsiteY41" fmla="*/ 2931459 h 4177553"/>
              <a:gd name="connsiteX42" fmla="*/ 3182471 w 5629836"/>
              <a:gd name="connsiteY42" fmla="*/ 2913529 h 4177553"/>
              <a:gd name="connsiteX43" fmla="*/ 3334871 w 5629836"/>
              <a:gd name="connsiteY43" fmla="*/ 2922494 h 4177553"/>
              <a:gd name="connsiteX44" fmla="*/ 3388659 w 5629836"/>
              <a:gd name="connsiteY44" fmla="*/ 3379694 h 4177553"/>
              <a:gd name="connsiteX45" fmla="*/ 3890683 w 5629836"/>
              <a:gd name="connsiteY45" fmla="*/ 3343835 h 4177553"/>
              <a:gd name="connsiteX46" fmla="*/ 3980330 w 5629836"/>
              <a:gd name="connsiteY46" fmla="*/ 3729318 h 4177553"/>
              <a:gd name="connsiteX47" fmla="*/ 4123765 w 5629836"/>
              <a:gd name="connsiteY47" fmla="*/ 3845859 h 4177553"/>
              <a:gd name="connsiteX48" fmla="*/ 4338918 w 5629836"/>
              <a:gd name="connsiteY48" fmla="*/ 3702424 h 4177553"/>
              <a:gd name="connsiteX49" fmla="*/ 4320989 w 5629836"/>
              <a:gd name="connsiteY49" fmla="*/ 3397624 h 4177553"/>
              <a:gd name="connsiteX50" fmla="*/ 4527177 w 5629836"/>
              <a:gd name="connsiteY50" fmla="*/ 3397624 h 4177553"/>
              <a:gd name="connsiteX51" fmla="*/ 4670612 w 5629836"/>
              <a:gd name="connsiteY51" fmla="*/ 3550024 h 4177553"/>
              <a:gd name="connsiteX52" fmla="*/ 5145741 w 5629836"/>
              <a:gd name="connsiteY52" fmla="*/ 3532094 h 4177553"/>
              <a:gd name="connsiteX53" fmla="*/ 5307106 w 5629836"/>
              <a:gd name="connsiteY53" fmla="*/ 3514165 h 4177553"/>
              <a:gd name="connsiteX54" fmla="*/ 5629836 w 5629836"/>
              <a:gd name="connsiteY54" fmla="*/ 3218329 h 4177553"/>
              <a:gd name="connsiteX55" fmla="*/ 5558118 w 5629836"/>
              <a:gd name="connsiteY55" fmla="*/ 3056965 h 4177553"/>
              <a:gd name="connsiteX56" fmla="*/ 5253318 w 5629836"/>
              <a:gd name="connsiteY56" fmla="*/ 3039035 h 4177553"/>
              <a:gd name="connsiteX57" fmla="*/ 5289177 w 5629836"/>
              <a:gd name="connsiteY57" fmla="*/ 2626659 h 4177553"/>
              <a:gd name="connsiteX58" fmla="*/ 5289177 w 5629836"/>
              <a:gd name="connsiteY58" fmla="*/ 2402541 h 4177553"/>
              <a:gd name="connsiteX59" fmla="*/ 5118847 w 5629836"/>
              <a:gd name="connsiteY59" fmla="*/ 2214282 h 4177553"/>
              <a:gd name="connsiteX60" fmla="*/ 4903694 w 5629836"/>
              <a:gd name="connsiteY60" fmla="*/ 1900518 h 4177553"/>
              <a:gd name="connsiteX61" fmla="*/ 4885765 w 5629836"/>
              <a:gd name="connsiteY61" fmla="*/ 1649506 h 4177553"/>
              <a:gd name="connsiteX62" fmla="*/ 4903694 w 5629836"/>
              <a:gd name="connsiteY62" fmla="*/ 1497106 h 4177553"/>
              <a:gd name="connsiteX63" fmla="*/ 4392706 w 5629836"/>
              <a:gd name="connsiteY63" fmla="*/ 1353671 h 4177553"/>
              <a:gd name="connsiteX64" fmla="*/ 4769224 w 5629836"/>
              <a:gd name="connsiteY64" fmla="*/ 600635 h 4177553"/>
              <a:gd name="connsiteX65" fmla="*/ 4536141 w 5629836"/>
              <a:gd name="connsiteY65" fmla="*/ 340659 h 4177553"/>
              <a:gd name="connsiteX66" fmla="*/ 4563036 w 5629836"/>
              <a:gd name="connsiteY66" fmla="*/ 0 h 4177553"/>
              <a:gd name="connsiteX67" fmla="*/ 4320989 w 5629836"/>
              <a:gd name="connsiteY67" fmla="*/ 8965 h 4177553"/>
              <a:gd name="connsiteX68" fmla="*/ 4141694 w 5629836"/>
              <a:gd name="connsiteY68" fmla="*/ 600635 h 4177553"/>
              <a:gd name="connsiteX69" fmla="*/ 3648636 w 5629836"/>
              <a:gd name="connsiteY69" fmla="*/ 600635 h 4177553"/>
              <a:gd name="connsiteX70" fmla="*/ 3370730 w 5629836"/>
              <a:gd name="connsiteY70" fmla="*/ 726141 h 4177553"/>
              <a:gd name="connsiteX71" fmla="*/ 3290047 w 5629836"/>
              <a:gd name="connsiteY71" fmla="*/ 475129 h 4177553"/>
              <a:gd name="connsiteX72" fmla="*/ 3218330 w 5629836"/>
              <a:gd name="connsiteY72" fmla="*/ 430306 h 4177553"/>
              <a:gd name="connsiteX73" fmla="*/ 3039036 w 5629836"/>
              <a:gd name="connsiteY73" fmla="*/ 349624 h 4177553"/>
              <a:gd name="connsiteX74" fmla="*/ 2770094 w 5629836"/>
              <a:gd name="connsiteY74" fmla="*/ 555812 h 4177553"/>
              <a:gd name="connsiteX75" fmla="*/ 2734236 w 5629836"/>
              <a:gd name="connsiteY75" fmla="*/ 385482 h 4177553"/>
              <a:gd name="connsiteX76" fmla="*/ 2411506 w 5629836"/>
              <a:gd name="connsiteY76" fmla="*/ 475129 h 4177553"/>
              <a:gd name="connsiteX77" fmla="*/ 2501153 w 5629836"/>
              <a:gd name="connsiteY77" fmla="*/ 681318 h 4177553"/>
              <a:gd name="connsiteX78" fmla="*/ 2339789 w 5629836"/>
              <a:gd name="connsiteY78" fmla="*/ 797859 h 4177553"/>
              <a:gd name="connsiteX79" fmla="*/ 2214283 w 5629836"/>
              <a:gd name="connsiteY79" fmla="*/ 636494 h 4177553"/>
              <a:gd name="connsiteX80" fmla="*/ 1290918 w 5629836"/>
              <a:gd name="connsiteY80" fmla="*/ 618565 h 4177553"/>
              <a:gd name="connsiteX81" fmla="*/ 986118 w 5629836"/>
              <a:gd name="connsiteY81" fmla="*/ 555812 h 4177553"/>
              <a:gd name="connsiteX82" fmla="*/ 869577 w 5629836"/>
              <a:gd name="connsiteY82" fmla="*/ 627529 h 4177553"/>
              <a:gd name="connsiteX83" fmla="*/ 1013012 w 5629836"/>
              <a:gd name="connsiteY83" fmla="*/ 1039906 h 4177553"/>
              <a:gd name="connsiteX84" fmla="*/ 1066800 w 5629836"/>
              <a:gd name="connsiteY84" fmla="*/ 1030941 h 4177553"/>
              <a:gd name="connsiteX0" fmla="*/ 914400 w 5629836"/>
              <a:gd name="connsiteY0" fmla="*/ 510988 h 4177553"/>
              <a:gd name="connsiteX1" fmla="*/ 851647 w 5629836"/>
              <a:gd name="connsiteY1" fmla="*/ 618565 h 4177553"/>
              <a:gd name="connsiteX2" fmla="*/ 914400 w 5629836"/>
              <a:gd name="connsiteY2" fmla="*/ 869576 h 4177553"/>
              <a:gd name="connsiteX3" fmla="*/ 1048871 w 5629836"/>
              <a:gd name="connsiteY3" fmla="*/ 1048871 h 4177553"/>
              <a:gd name="connsiteX4" fmla="*/ 1057836 w 5629836"/>
              <a:gd name="connsiteY4" fmla="*/ 1183341 h 4177553"/>
              <a:gd name="connsiteX5" fmla="*/ 1183341 w 5629836"/>
              <a:gd name="connsiteY5" fmla="*/ 1362635 h 4177553"/>
              <a:gd name="connsiteX6" fmla="*/ 905436 w 5629836"/>
              <a:gd name="connsiteY6" fmla="*/ 1622612 h 4177553"/>
              <a:gd name="connsiteX7" fmla="*/ 762000 w 5629836"/>
              <a:gd name="connsiteY7" fmla="*/ 1631576 h 4177553"/>
              <a:gd name="connsiteX8" fmla="*/ 681318 w 5629836"/>
              <a:gd name="connsiteY8" fmla="*/ 1712259 h 4177553"/>
              <a:gd name="connsiteX9" fmla="*/ 833718 w 5629836"/>
              <a:gd name="connsiteY9" fmla="*/ 1963271 h 4177553"/>
              <a:gd name="connsiteX10" fmla="*/ 923365 w 5629836"/>
              <a:gd name="connsiteY10" fmla="*/ 2232212 h 4177553"/>
              <a:gd name="connsiteX11" fmla="*/ 977153 w 5629836"/>
              <a:gd name="connsiteY11" fmla="*/ 2321859 h 4177553"/>
              <a:gd name="connsiteX12" fmla="*/ 977153 w 5629836"/>
              <a:gd name="connsiteY12" fmla="*/ 2545976 h 4177553"/>
              <a:gd name="connsiteX13" fmla="*/ 977153 w 5629836"/>
              <a:gd name="connsiteY13" fmla="*/ 2698376 h 4177553"/>
              <a:gd name="connsiteX14" fmla="*/ 851647 w 5629836"/>
              <a:gd name="connsiteY14" fmla="*/ 2877671 h 4177553"/>
              <a:gd name="connsiteX15" fmla="*/ 663389 w 5629836"/>
              <a:gd name="connsiteY15" fmla="*/ 3012141 h 4177553"/>
              <a:gd name="connsiteX16" fmla="*/ 233083 w 5629836"/>
              <a:gd name="connsiteY16" fmla="*/ 3065929 h 4177553"/>
              <a:gd name="connsiteX17" fmla="*/ 98612 w 5629836"/>
              <a:gd name="connsiteY17" fmla="*/ 3182471 h 4177553"/>
              <a:gd name="connsiteX18" fmla="*/ 0 w 5629836"/>
              <a:gd name="connsiteY18" fmla="*/ 3173506 h 4177553"/>
              <a:gd name="connsiteX19" fmla="*/ 35859 w 5629836"/>
              <a:gd name="connsiteY19" fmla="*/ 3370729 h 4177553"/>
              <a:gd name="connsiteX20" fmla="*/ 125506 w 5629836"/>
              <a:gd name="connsiteY20" fmla="*/ 3550024 h 4177553"/>
              <a:gd name="connsiteX21" fmla="*/ 251012 w 5629836"/>
              <a:gd name="connsiteY21" fmla="*/ 3801035 h 4177553"/>
              <a:gd name="connsiteX22" fmla="*/ 690283 w 5629836"/>
              <a:gd name="connsiteY22" fmla="*/ 3729318 h 4177553"/>
              <a:gd name="connsiteX23" fmla="*/ 824753 w 5629836"/>
              <a:gd name="connsiteY23" fmla="*/ 3818965 h 4177553"/>
              <a:gd name="connsiteX24" fmla="*/ 896471 w 5629836"/>
              <a:gd name="connsiteY24" fmla="*/ 4078941 h 4177553"/>
              <a:gd name="connsiteX25" fmla="*/ 1066800 w 5629836"/>
              <a:gd name="connsiteY25" fmla="*/ 4177553 h 4177553"/>
              <a:gd name="connsiteX26" fmla="*/ 1183341 w 5629836"/>
              <a:gd name="connsiteY26" fmla="*/ 4061012 h 4177553"/>
              <a:gd name="connsiteX27" fmla="*/ 1183341 w 5629836"/>
              <a:gd name="connsiteY27" fmla="*/ 3980329 h 4177553"/>
              <a:gd name="connsiteX28" fmla="*/ 1317812 w 5629836"/>
              <a:gd name="connsiteY28" fmla="*/ 3818965 h 4177553"/>
              <a:gd name="connsiteX29" fmla="*/ 1470212 w 5629836"/>
              <a:gd name="connsiteY29" fmla="*/ 3872753 h 4177553"/>
              <a:gd name="connsiteX30" fmla="*/ 1515035 w 5629836"/>
              <a:gd name="connsiteY30" fmla="*/ 3962400 h 4177553"/>
              <a:gd name="connsiteX31" fmla="*/ 1676401 w 5629836"/>
              <a:gd name="connsiteY31" fmla="*/ 3917576 h 4177553"/>
              <a:gd name="connsiteX32" fmla="*/ 1801907 w 5629836"/>
              <a:gd name="connsiteY32" fmla="*/ 3926542 h 4177553"/>
              <a:gd name="connsiteX33" fmla="*/ 1846730 w 5629836"/>
              <a:gd name="connsiteY33" fmla="*/ 3810000 h 4177553"/>
              <a:gd name="connsiteX34" fmla="*/ 1882589 w 5629836"/>
              <a:gd name="connsiteY34" fmla="*/ 3675529 h 4177553"/>
              <a:gd name="connsiteX35" fmla="*/ 2017059 w 5629836"/>
              <a:gd name="connsiteY35" fmla="*/ 3639671 h 4177553"/>
              <a:gd name="connsiteX36" fmla="*/ 2133600 w 5629836"/>
              <a:gd name="connsiteY36" fmla="*/ 3558988 h 4177553"/>
              <a:gd name="connsiteX37" fmla="*/ 2232212 w 5629836"/>
              <a:gd name="connsiteY37" fmla="*/ 3514165 h 4177553"/>
              <a:gd name="connsiteX38" fmla="*/ 2537012 w 5629836"/>
              <a:gd name="connsiteY38" fmla="*/ 3567953 h 4177553"/>
              <a:gd name="connsiteX39" fmla="*/ 2635624 w 5629836"/>
              <a:gd name="connsiteY39" fmla="*/ 3379694 h 4177553"/>
              <a:gd name="connsiteX40" fmla="*/ 2572871 w 5629836"/>
              <a:gd name="connsiteY40" fmla="*/ 3065929 h 4177553"/>
              <a:gd name="connsiteX41" fmla="*/ 2689412 w 5629836"/>
              <a:gd name="connsiteY41" fmla="*/ 2931459 h 4177553"/>
              <a:gd name="connsiteX42" fmla="*/ 3182471 w 5629836"/>
              <a:gd name="connsiteY42" fmla="*/ 2913529 h 4177553"/>
              <a:gd name="connsiteX43" fmla="*/ 3334871 w 5629836"/>
              <a:gd name="connsiteY43" fmla="*/ 2922494 h 4177553"/>
              <a:gd name="connsiteX44" fmla="*/ 3388659 w 5629836"/>
              <a:gd name="connsiteY44" fmla="*/ 3379694 h 4177553"/>
              <a:gd name="connsiteX45" fmla="*/ 3890683 w 5629836"/>
              <a:gd name="connsiteY45" fmla="*/ 3343835 h 4177553"/>
              <a:gd name="connsiteX46" fmla="*/ 3980330 w 5629836"/>
              <a:gd name="connsiteY46" fmla="*/ 3729318 h 4177553"/>
              <a:gd name="connsiteX47" fmla="*/ 4123765 w 5629836"/>
              <a:gd name="connsiteY47" fmla="*/ 3845859 h 4177553"/>
              <a:gd name="connsiteX48" fmla="*/ 4338918 w 5629836"/>
              <a:gd name="connsiteY48" fmla="*/ 3702424 h 4177553"/>
              <a:gd name="connsiteX49" fmla="*/ 4320989 w 5629836"/>
              <a:gd name="connsiteY49" fmla="*/ 3397624 h 4177553"/>
              <a:gd name="connsiteX50" fmla="*/ 4527177 w 5629836"/>
              <a:gd name="connsiteY50" fmla="*/ 3397624 h 4177553"/>
              <a:gd name="connsiteX51" fmla="*/ 4670612 w 5629836"/>
              <a:gd name="connsiteY51" fmla="*/ 3550024 h 4177553"/>
              <a:gd name="connsiteX52" fmla="*/ 5145741 w 5629836"/>
              <a:gd name="connsiteY52" fmla="*/ 3532094 h 4177553"/>
              <a:gd name="connsiteX53" fmla="*/ 5307106 w 5629836"/>
              <a:gd name="connsiteY53" fmla="*/ 3514165 h 4177553"/>
              <a:gd name="connsiteX54" fmla="*/ 5629836 w 5629836"/>
              <a:gd name="connsiteY54" fmla="*/ 3218329 h 4177553"/>
              <a:gd name="connsiteX55" fmla="*/ 5558118 w 5629836"/>
              <a:gd name="connsiteY55" fmla="*/ 3056965 h 4177553"/>
              <a:gd name="connsiteX56" fmla="*/ 5253318 w 5629836"/>
              <a:gd name="connsiteY56" fmla="*/ 3039035 h 4177553"/>
              <a:gd name="connsiteX57" fmla="*/ 5289177 w 5629836"/>
              <a:gd name="connsiteY57" fmla="*/ 2626659 h 4177553"/>
              <a:gd name="connsiteX58" fmla="*/ 5289177 w 5629836"/>
              <a:gd name="connsiteY58" fmla="*/ 2402541 h 4177553"/>
              <a:gd name="connsiteX59" fmla="*/ 5118847 w 5629836"/>
              <a:gd name="connsiteY59" fmla="*/ 2214282 h 4177553"/>
              <a:gd name="connsiteX60" fmla="*/ 4903694 w 5629836"/>
              <a:gd name="connsiteY60" fmla="*/ 1900518 h 4177553"/>
              <a:gd name="connsiteX61" fmla="*/ 4885765 w 5629836"/>
              <a:gd name="connsiteY61" fmla="*/ 1649506 h 4177553"/>
              <a:gd name="connsiteX62" fmla="*/ 4903694 w 5629836"/>
              <a:gd name="connsiteY62" fmla="*/ 1497106 h 4177553"/>
              <a:gd name="connsiteX63" fmla="*/ 4392706 w 5629836"/>
              <a:gd name="connsiteY63" fmla="*/ 1353671 h 4177553"/>
              <a:gd name="connsiteX64" fmla="*/ 4769224 w 5629836"/>
              <a:gd name="connsiteY64" fmla="*/ 600635 h 4177553"/>
              <a:gd name="connsiteX65" fmla="*/ 4536141 w 5629836"/>
              <a:gd name="connsiteY65" fmla="*/ 340659 h 4177553"/>
              <a:gd name="connsiteX66" fmla="*/ 4563036 w 5629836"/>
              <a:gd name="connsiteY66" fmla="*/ 0 h 4177553"/>
              <a:gd name="connsiteX67" fmla="*/ 4320989 w 5629836"/>
              <a:gd name="connsiteY67" fmla="*/ 8965 h 4177553"/>
              <a:gd name="connsiteX68" fmla="*/ 4141694 w 5629836"/>
              <a:gd name="connsiteY68" fmla="*/ 600635 h 4177553"/>
              <a:gd name="connsiteX69" fmla="*/ 3648636 w 5629836"/>
              <a:gd name="connsiteY69" fmla="*/ 600635 h 4177553"/>
              <a:gd name="connsiteX70" fmla="*/ 3370730 w 5629836"/>
              <a:gd name="connsiteY70" fmla="*/ 726141 h 4177553"/>
              <a:gd name="connsiteX71" fmla="*/ 3290047 w 5629836"/>
              <a:gd name="connsiteY71" fmla="*/ 475129 h 4177553"/>
              <a:gd name="connsiteX72" fmla="*/ 3218330 w 5629836"/>
              <a:gd name="connsiteY72" fmla="*/ 430306 h 4177553"/>
              <a:gd name="connsiteX73" fmla="*/ 3039036 w 5629836"/>
              <a:gd name="connsiteY73" fmla="*/ 349624 h 4177553"/>
              <a:gd name="connsiteX74" fmla="*/ 2770094 w 5629836"/>
              <a:gd name="connsiteY74" fmla="*/ 555812 h 4177553"/>
              <a:gd name="connsiteX75" fmla="*/ 2734236 w 5629836"/>
              <a:gd name="connsiteY75" fmla="*/ 385482 h 4177553"/>
              <a:gd name="connsiteX76" fmla="*/ 2411506 w 5629836"/>
              <a:gd name="connsiteY76" fmla="*/ 475129 h 4177553"/>
              <a:gd name="connsiteX77" fmla="*/ 2501153 w 5629836"/>
              <a:gd name="connsiteY77" fmla="*/ 681318 h 4177553"/>
              <a:gd name="connsiteX78" fmla="*/ 2339789 w 5629836"/>
              <a:gd name="connsiteY78" fmla="*/ 797859 h 4177553"/>
              <a:gd name="connsiteX79" fmla="*/ 2214283 w 5629836"/>
              <a:gd name="connsiteY79" fmla="*/ 636494 h 4177553"/>
              <a:gd name="connsiteX80" fmla="*/ 1290918 w 5629836"/>
              <a:gd name="connsiteY80" fmla="*/ 618565 h 4177553"/>
              <a:gd name="connsiteX81" fmla="*/ 986118 w 5629836"/>
              <a:gd name="connsiteY81" fmla="*/ 555812 h 4177553"/>
              <a:gd name="connsiteX82" fmla="*/ 869577 w 5629836"/>
              <a:gd name="connsiteY82" fmla="*/ 627529 h 4177553"/>
              <a:gd name="connsiteX83" fmla="*/ 1013012 w 5629836"/>
              <a:gd name="connsiteY83" fmla="*/ 1039906 h 4177553"/>
              <a:gd name="connsiteX84" fmla="*/ 1066800 w 5629836"/>
              <a:gd name="connsiteY84" fmla="*/ 1030941 h 41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629836" h="4177553">
                <a:moveTo>
                  <a:pt x="914400" y="510988"/>
                </a:moveTo>
                <a:lnTo>
                  <a:pt x="851647" y="618565"/>
                </a:lnTo>
                <a:lnTo>
                  <a:pt x="914400" y="869576"/>
                </a:lnTo>
                <a:lnTo>
                  <a:pt x="1048871" y="1048871"/>
                </a:lnTo>
                <a:lnTo>
                  <a:pt x="1057836" y="1183341"/>
                </a:lnTo>
                <a:lnTo>
                  <a:pt x="1183341" y="1362635"/>
                </a:lnTo>
                <a:lnTo>
                  <a:pt x="905436" y="1622612"/>
                </a:lnTo>
                <a:lnTo>
                  <a:pt x="762000" y="1631576"/>
                </a:lnTo>
                <a:lnTo>
                  <a:pt x="681318" y="1712259"/>
                </a:lnTo>
                <a:lnTo>
                  <a:pt x="833718" y="1963271"/>
                </a:lnTo>
                <a:lnTo>
                  <a:pt x="923365" y="2232212"/>
                </a:lnTo>
                <a:lnTo>
                  <a:pt x="977153" y="2321859"/>
                </a:lnTo>
                <a:lnTo>
                  <a:pt x="977153" y="2545976"/>
                </a:lnTo>
                <a:lnTo>
                  <a:pt x="977153" y="2698376"/>
                </a:lnTo>
                <a:lnTo>
                  <a:pt x="851647" y="2877671"/>
                </a:lnTo>
                <a:lnTo>
                  <a:pt x="663389" y="3012141"/>
                </a:lnTo>
                <a:lnTo>
                  <a:pt x="233083" y="3065929"/>
                </a:lnTo>
                <a:lnTo>
                  <a:pt x="98612" y="3182471"/>
                </a:lnTo>
                <a:lnTo>
                  <a:pt x="0" y="3173506"/>
                </a:lnTo>
                <a:lnTo>
                  <a:pt x="35859" y="3370729"/>
                </a:lnTo>
                <a:lnTo>
                  <a:pt x="125506" y="3550024"/>
                </a:lnTo>
                <a:lnTo>
                  <a:pt x="251012" y="3801035"/>
                </a:lnTo>
                <a:lnTo>
                  <a:pt x="690283" y="3729318"/>
                </a:lnTo>
                <a:lnTo>
                  <a:pt x="824753" y="3818965"/>
                </a:lnTo>
                <a:lnTo>
                  <a:pt x="896471" y="4078941"/>
                </a:lnTo>
                <a:lnTo>
                  <a:pt x="1066800" y="4177553"/>
                </a:lnTo>
                <a:lnTo>
                  <a:pt x="1183341" y="4061012"/>
                </a:lnTo>
                <a:lnTo>
                  <a:pt x="1183341" y="3980329"/>
                </a:lnTo>
                <a:lnTo>
                  <a:pt x="1317812" y="3818965"/>
                </a:lnTo>
                <a:lnTo>
                  <a:pt x="1470212" y="3872753"/>
                </a:lnTo>
                <a:lnTo>
                  <a:pt x="1515035" y="3962400"/>
                </a:lnTo>
                <a:lnTo>
                  <a:pt x="1676401" y="3917576"/>
                </a:lnTo>
                <a:lnTo>
                  <a:pt x="1801907" y="3926542"/>
                </a:lnTo>
                <a:lnTo>
                  <a:pt x="1846730" y="3810000"/>
                </a:lnTo>
                <a:lnTo>
                  <a:pt x="1882589" y="3675529"/>
                </a:lnTo>
                <a:lnTo>
                  <a:pt x="2017059" y="3639671"/>
                </a:lnTo>
                <a:lnTo>
                  <a:pt x="2133600" y="3558988"/>
                </a:lnTo>
                <a:cubicBezTo>
                  <a:pt x="2166471" y="3544047"/>
                  <a:pt x="2164977" y="3512671"/>
                  <a:pt x="2232212" y="3514165"/>
                </a:cubicBezTo>
                <a:cubicBezTo>
                  <a:pt x="2299447" y="3515659"/>
                  <a:pt x="2435412" y="3550024"/>
                  <a:pt x="2537012" y="3567953"/>
                </a:cubicBezTo>
                <a:lnTo>
                  <a:pt x="2635624" y="3379694"/>
                </a:lnTo>
                <a:lnTo>
                  <a:pt x="2572871" y="3065929"/>
                </a:lnTo>
                <a:lnTo>
                  <a:pt x="2689412" y="2931459"/>
                </a:lnTo>
                <a:lnTo>
                  <a:pt x="3182471" y="2913529"/>
                </a:lnTo>
                <a:lnTo>
                  <a:pt x="3334871" y="2922494"/>
                </a:lnTo>
                <a:lnTo>
                  <a:pt x="3388659" y="3379694"/>
                </a:lnTo>
                <a:lnTo>
                  <a:pt x="3890683" y="3343835"/>
                </a:lnTo>
                <a:lnTo>
                  <a:pt x="3980330" y="3729318"/>
                </a:lnTo>
                <a:lnTo>
                  <a:pt x="4123765" y="3845859"/>
                </a:lnTo>
                <a:lnTo>
                  <a:pt x="4338918" y="3702424"/>
                </a:lnTo>
                <a:lnTo>
                  <a:pt x="4320989" y="3397624"/>
                </a:lnTo>
                <a:lnTo>
                  <a:pt x="4527177" y="3397624"/>
                </a:lnTo>
                <a:lnTo>
                  <a:pt x="4670612" y="3550024"/>
                </a:lnTo>
                <a:lnTo>
                  <a:pt x="5145741" y="3532094"/>
                </a:lnTo>
                <a:lnTo>
                  <a:pt x="5307106" y="3514165"/>
                </a:lnTo>
                <a:lnTo>
                  <a:pt x="5629836" y="3218329"/>
                </a:lnTo>
                <a:lnTo>
                  <a:pt x="5558118" y="3056965"/>
                </a:lnTo>
                <a:lnTo>
                  <a:pt x="5253318" y="3039035"/>
                </a:lnTo>
                <a:lnTo>
                  <a:pt x="5289177" y="2626659"/>
                </a:lnTo>
                <a:lnTo>
                  <a:pt x="5289177" y="2402541"/>
                </a:lnTo>
                <a:lnTo>
                  <a:pt x="5118847" y="2214282"/>
                </a:lnTo>
                <a:lnTo>
                  <a:pt x="4903694" y="1900518"/>
                </a:lnTo>
                <a:lnTo>
                  <a:pt x="4885765" y="1649506"/>
                </a:lnTo>
                <a:lnTo>
                  <a:pt x="4903694" y="1497106"/>
                </a:lnTo>
                <a:lnTo>
                  <a:pt x="4392706" y="1353671"/>
                </a:lnTo>
                <a:lnTo>
                  <a:pt x="4769224" y="600635"/>
                </a:lnTo>
                <a:lnTo>
                  <a:pt x="4536141" y="340659"/>
                </a:lnTo>
                <a:lnTo>
                  <a:pt x="4563036" y="0"/>
                </a:lnTo>
                <a:lnTo>
                  <a:pt x="4320989" y="8965"/>
                </a:lnTo>
                <a:lnTo>
                  <a:pt x="4141694" y="600635"/>
                </a:lnTo>
                <a:lnTo>
                  <a:pt x="3648636" y="600635"/>
                </a:lnTo>
                <a:lnTo>
                  <a:pt x="3370730" y="726141"/>
                </a:lnTo>
                <a:lnTo>
                  <a:pt x="3290047" y="475129"/>
                </a:lnTo>
                <a:lnTo>
                  <a:pt x="3218330" y="430306"/>
                </a:lnTo>
                <a:lnTo>
                  <a:pt x="3039036" y="349624"/>
                </a:lnTo>
                <a:lnTo>
                  <a:pt x="2770094" y="555812"/>
                </a:lnTo>
                <a:lnTo>
                  <a:pt x="2734236" y="385482"/>
                </a:lnTo>
                <a:lnTo>
                  <a:pt x="2411506" y="475129"/>
                </a:lnTo>
                <a:lnTo>
                  <a:pt x="2501153" y="681318"/>
                </a:lnTo>
                <a:lnTo>
                  <a:pt x="2339789" y="797859"/>
                </a:lnTo>
                <a:lnTo>
                  <a:pt x="2214283" y="636494"/>
                </a:lnTo>
                <a:lnTo>
                  <a:pt x="1290918" y="618565"/>
                </a:lnTo>
                <a:lnTo>
                  <a:pt x="986118" y="555812"/>
                </a:lnTo>
                <a:lnTo>
                  <a:pt x="869577" y="627529"/>
                </a:lnTo>
                <a:lnTo>
                  <a:pt x="1013012" y="1039906"/>
                </a:lnTo>
                <a:lnTo>
                  <a:pt x="1066800" y="1030941"/>
                </a:lnTo>
              </a:path>
            </a:pathLst>
          </a:custGeom>
          <a:solidFill>
            <a:schemeClr val="accent6">
              <a:lumMod val="20000"/>
              <a:lumOff val="80000"/>
              <a:alpha val="45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455499" y="942967"/>
            <a:ext cx="2312941" cy="147732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Postcodes considered: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3858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Selected areas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b="10439"/>
          <a:stretch/>
        </p:blipFill>
        <p:spPr bwMode="auto">
          <a:xfrm>
            <a:off x="3868738" y="1338001"/>
            <a:ext cx="7315200" cy="4172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888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Exploratory Data Analysis</a:t>
            </a:r>
            <a:endParaRPr lang="en-GB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 rotWithShape="1">
          <a:blip r:embed="rId2"/>
          <a:srcRect t="543"/>
          <a:stretch/>
        </p:blipFill>
        <p:spPr bwMode="auto">
          <a:xfrm>
            <a:off x="3500037" y="125439"/>
            <a:ext cx="5087804" cy="32631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 rotWithShape="1">
          <a:blip r:embed="rId3"/>
          <a:srcRect t="213" b="-1"/>
          <a:stretch/>
        </p:blipFill>
        <p:spPr bwMode="auto">
          <a:xfrm>
            <a:off x="6581749" y="3424428"/>
            <a:ext cx="5087803" cy="32558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740588" y="797859"/>
            <a:ext cx="2928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Two main categories: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  <a:r>
              <a:rPr lang="en-GB" dirty="0" smtClean="0"/>
              <a:t>ffordable rents from 1000 to 1500 GBP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Very expensive rents around 2000 GBP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738281" y="4247692"/>
            <a:ext cx="2928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majority of the considered neighbourhoods require a maximum displacement distance of 20 km.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10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Cafés and Supermarkets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2200" t="11080" r="12200" b="14704"/>
          <a:stretch/>
        </p:blipFill>
        <p:spPr bwMode="auto">
          <a:xfrm>
            <a:off x="3801971" y="1123837"/>
            <a:ext cx="7590434" cy="47386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61178" y="464948"/>
            <a:ext cx="178927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Neighbourhoods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Supermarkets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Cafés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19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K-Means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015" y="2259764"/>
            <a:ext cx="5903283" cy="3996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78941" y="1258308"/>
            <a:ext cx="697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K-Means clustering model was selected with a K parameter equal to 6.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5318" y="4114800"/>
            <a:ext cx="448235" cy="20439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63553" y="3039035"/>
            <a:ext cx="1237129" cy="9592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00682" y="280058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Elbow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78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r="9248"/>
          <a:stretch/>
        </p:blipFill>
        <p:spPr bwMode="auto">
          <a:xfrm>
            <a:off x="4061013" y="537290"/>
            <a:ext cx="7379688" cy="5774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82682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</TotalTime>
  <Words>409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 2</vt:lpstr>
      <vt:lpstr>Frame</vt:lpstr>
      <vt:lpstr>Looking for accommodation in London</vt:lpstr>
      <vt:lpstr>Business problem</vt:lpstr>
      <vt:lpstr>Data</vt:lpstr>
      <vt:lpstr>Areas considered</vt:lpstr>
      <vt:lpstr>Selected areas</vt:lpstr>
      <vt:lpstr>Exploratory Data Analysis</vt:lpstr>
      <vt:lpstr>Cafés and Supermarkets</vt:lpstr>
      <vt:lpstr>K-Means model</vt:lpstr>
      <vt:lpstr>Results</vt:lpstr>
      <vt:lpstr>Results</vt:lpstr>
      <vt:lpstr>Interpretation of results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for accommodation in London</dc:title>
  <dc:creator>David Andrés Sánchez</dc:creator>
  <cp:lastModifiedBy>David Andrés Sánchez</cp:lastModifiedBy>
  <cp:revision>5</cp:revision>
  <dcterms:created xsi:type="dcterms:W3CDTF">2020-06-17T10:32:49Z</dcterms:created>
  <dcterms:modified xsi:type="dcterms:W3CDTF">2020-06-17T10:51:49Z</dcterms:modified>
</cp:coreProperties>
</file>