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65" r:id="rId5"/>
    <p:sldId id="282" r:id="rId6"/>
    <p:sldId id="284" r:id="rId7"/>
    <p:sldId id="281" r:id="rId8"/>
    <p:sldId id="292" r:id="rId9"/>
    <p:sldId id="290" r:id="rId10"/>
    <p:sldId id="291" r:id="rId11"/>
    <p:sldId id="287" r:id="rId12"/>
    <p:sldId id="293" r:id="rId13"/>
    <p:sldId id="295" r:id="rId14"/>
    <p:sldId id="298" r:id="rId15"/>
    <p:sldId id="296" r:id="rId16"/>
    <p:sldId id="299" r:id="rId17"/>
    <p:sldId id="283" r:id="rId18"/>
    <p:sldId id="266" r:id="rId19"/>
    <p:sldId id="272" r:id="rId20"/>
    <p:sldId id="271" r:id="rId21"/>
    <p:sldId id="279" r:id="rId22"/>
    <p:sldId id="278" r:id="rId23"/>
    <p:sldId id="260" r:id="rId24"/>
    <p:sldId id="261" r:id="rId25"/>
    <p:sldId id="262" r:id="rId26"/>
    <p:sldId id="263" r:id="rId27"/>
    <p:sldId id="264" r:id="rId28"/>
    <p:sldId id="267" r:id="rId29"/>
    <p:sldId id="280" r:id="rId30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CEB9ED"/>
    <a:srgbClr val="AD8BE1"/>
    <a:srgbClr val="FFD8D9"/>
    <a:srgbClr val="F7F7F7"/>
    <a:srgbClr val="797DE8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120828" y="5221357"/>
            <a:ext cx="195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  <a:latin typeface="+mj-lt"/>
                <a:ea typeface="푸른전남 Medium" panose="020B0603000000000000" pitchFamily="50" charset="-127"/>
              </a:rPr>
              <a:t>SHOEFLY</a:t>
            </a:r>
            <a:endParaRPr kumimoji="1" lang="ja-JP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正方形/長方形 1"/>
          <p:cNvSpPr/>
          <p:nvPr/>
        </p:nvSpPr>
        <p:spPr>
          <a:xfrm>
            <a:off x="3920593" y="1885121"/>
            <a:ext cx="4350810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4" y="2831446"/>
            <a:ext cx="3435928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스케줄러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28226-22BD-44AF-AE0B-E30E0809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6" y="1667396"/>
            <a:ext cx="1163830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428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7B66C84-0302-41FE-B1E5-F96D69CC7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6" r="28681" b="40591"/>
          <a:stretch/>
        </p:blipFill>
        <p:spPr>
          <a:xfrm>
            <a:off x="1092970" y="722002"/>
            <a:ext cx="10006060" cy="5901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8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8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56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539EF22-18E1-4B8F-AEE0-BE55851E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830580"/>
            <a:ext cx="3600450" cy="2952750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E73D41E-A5ED-4B1A-88FC-B93EC79A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1" y="2316355"/>
            <a:ext cx="3676650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65871B-E2A9-4CB8-839D-6CF5404B043A}"/>
              </a:ext>
            </a:extLst>
          </p:cNvPr>
          <p:cNvSpPr txBox="1"/>
          <p:nvPr/>
        </p:nvSpPr>
        <p:spPr>
          <a:xfrm>
            <a:off x="1744133" y="1461248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941608" y="1947023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주소 테이블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회원이 여러 개의 주소를 가질 수 있도록 하기 위해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회원 주소 테이블로 분리하였습니다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25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56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941608" y="2181566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상세 테이블 </a:t>
            </a:r>
            <a:r>
              <a:rPr lang="en-US" altLang="ko-KR" b="1" dirty="0"/>
              <a:t>(</a:t>
            </a:r>
            <a:r>
              <a:rPr lang="ko-KR" altLang="en-US" b="1" dirty="0"/>
              <a:t>사이즈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상품 사이즈 별로 상품 구매신청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판매신청을 받기 위해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상품 상세 테이블을 만들었습니다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8059DDB1-4C4C-4A9F-81E1-089FF93D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5" y="2210151"/>
            <a:ext cx="3639058" cy="24863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611335" y="1840819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테이블</a:t>
            </a:r>
          </a:p>
        </p:txBody>
      </p: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6028AA47-E8B9-43DE-8670-20A3CFD6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608" y="2605129"/>
            <a:ext cx="3619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7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8617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구매신청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판매신청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642927" y="1600672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판매신청 테이블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회원이 주문신청을 넣을 경우 등록되는 테이블입니다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여러 테이블의 기본키를 참고하여 신청서에 필요한 정보들을 담을 수 있게 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신청서의 진행도에 따라 </a:t>
            </a:r>
            <a:r>
              <a:rPr lang="en-US" altLang="ko-KR" sz="1600" dirty="0">
                <a:solidFill>
                  <a:schemeClr val="tx1"/>
                </a:solidFill>
              </a:rPr>
              <a:t>STATE </a:t>
            </a:r>
            <a:r>
              <a:rPr lang="ko-KR" altLang="en-US" sz="1600" dirty="0">
                <a:solidFill>
                  <a:schemeClr val="tx1"/>
                </a:solidFill>
              </a:rPr>
              <a:t>값에 변화를 주었습니다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611335" y="1598891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구매신청 테이블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AF388E9-4465-458D-B486-26D7C79A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6" y="1987276"/>
            <a:ext cx="3648584" cy="3000794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43017F66-7BCD-4C98-B246-641F59D8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27" y="1989797"/>
            <a:ext cx="364858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2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791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(FAQ, NOTICE)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642927" y="184260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 게시판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관리자만 작성할 수 있는 자주 묻는 질문 게시판과 공지사항 게시판 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페이지 기능만을 생각하고 테이블을 구현하였습니다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611335" y="1840819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자주 묻는 질문 게시판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B9DA016-B240-408F-9898-99850EEF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06" y="2229204"/>
            <a:ext cx="3677163" cy="246731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117EB17-D636-4E85-81C0-A0231F53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27" y="2258123"/>
            <a:ext cx="3609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33940-E03C-45A5-8B73-C2004DE003E0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564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후기</a:t>
            </a:r>
            <a:r>
              <a:rPr lang="en-US" altLang="ko-KR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6D917-39A1-4159-B277-E61624804244}"/>
              </a:ext>
            </a:extLst>
          </p:cNvPr>
          <p:cNvSpPr txBox="1"/>
          <p:nvPr/>
        </p:nvSpPr>
        <p:spPr>
          <a:xfrm>
            <a:off x="6642927" y="184260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후기 댓글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493553-4F4A-49CC-9146-6B53B996CCB7}"/>
              </a:ext>
            </a:extLst>
          </p:cNvPr>
          <p:cNvSpPr/>
          <p:nvPr/>
        </p:nvSpPr>
        <p:spPr>
          <a:xfrm>
            <a:off x="1256000" y="5281308"/>
            <a:ext cx="9668934" cy="9482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후기 게시판의 댓글은 </a:t>
            </a:r>
            <a:r>
              <a:rPr lang="ko-KR" altLang="en-US" sz="1600" dirty="0" err="1">
                <a:solidFill>
                  <a:schemeClr val="tx1"/>
                </a:solidFill>
              </a:rPr>
              <a:t>대댓글이</a:t>
            </a:r>
            <a:r>
              <a:rPr lang="ko-KR" altLang="en-US" sz="1600" dirty="0">
                <a:solidFill>
                  <a:schemeClr val="tx1"/>
                </a:solidFill>
              </a:rPr>
              <a:t> 없다고 상정하고 테이블을 구현하였습니다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1082-AD9E-4C8C-AD4E-A43D2304EF2B}"/>
              </a:ext>
            </a:extLst>
          </p:cNvPr>
          <p:cNvSpPr txBox="1"/>
          <p:nvPr/>
        </p:nvSpPr>
        <p:spPr>
          <a:xfrm>
            <a:off x="1835554" y="1388750"/>
            <a:ext cx="3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후기 게시판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153DDAC-BB95-4087-94A8-627E4C9D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38" y="1741449"/>
            <a:ext cx="3348699" cy="347174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76ED884-564A-454F-8450-474A057A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27" y="2204160"/>
            <a:ext cx="361047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2692" y="1644782"/>
            <a:ext cx="3716070" cy="869797"/>
            <a:chOff x="572692" y="1719596"/>
            <a:chExt cx="3716070" cy="869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소개 및 개요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2692" y="2744591"/>
            <a:ext cx="4700313" cy="869797"/>
            <a:chOff x="572692" y="1719596"/>
            <a:chExt cx="4700313" cy="8697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02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3962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개발환경 및 기획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2692" y="3837854"/>
            <a:ext cx="5851269" cy="869797"/>
            <a:chOff x="572692" y="1719596"/>
            <a:chExt cx="5851269" cy="86979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03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5113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프로젝트 구조 및 구현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2692" y="4931117"/>
            <a:ext cx="1906279" cy="869797"/>
            <a:chOff x="572692" y="1719596"/>
            <a:chExt cx="1906279" cy="8697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04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2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시연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3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81371" y="3157878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소개 및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75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SHOEFLY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750445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26" name="타원 25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4168638" y="1368333"/>
            <a:ext cx="3213064" cy="3213064"/>
          </a:xfrm>
          <a:prstGeom prst="ellipse">
            <a:avLst/>
          </a:prstGeom>
          <a:noFill/>
          <a:ln w="127000" cmpd="sng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179" r="97386">
                        <a14:foregroundMark x1="25926" y1="74684" x2="25926" y2="74684"/>
                        <a14:foregroundMark x1="38562" y1="85443" x2="38562" y2="85443"/>
                        <a14:foregroundMark x1="41176" y1="89241" x2="41176" y2="89241"/>
                        <a14:foregroundMark x1="51198" y1="85443" x2="51198" y2="85443"/>
                        <a14:foregroundMark x1="53377" y1="75316" x2="53377" y2="75316"/>
                        <a14:foregroundMark x1="61002" y1="78481" x2="61002" y2="78481"/>
                        <a14:foregroundMark x1="65359" y1="91772" x2="65359" y2="91772"/>
                        <a14:foregroundMark x1="69499" y1="87975" x2="69499" y2="87975"/>
                        <a14:foregroundMark x1="72549" y1="75316" x2="72549" y2="75316"/>
                        <a14:foregroundMark x1="78649" y1="75316" x2="78649" y2="75316"/>
                        <a14:foregroundMark x1="93464" y1="79747" x2="93464" y2="79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0" y="2491033"/>
            <a:ext cx="2812640" cy="96818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414397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35" name="타원 34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3170470" y="2732549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52278" y="2733896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20638" y="499458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한정판 상품에 대해 안전한 거래를 제공합니다</a:t>
            </a:r>
            <a:endParaRPr lang="en-US" altLang="ko-KR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1120638" y="4969642"/>
            <a:ext cx="1488558" cy="0"/>
          </a:xfrm>
          <a:prstGeom prst="lin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459847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거래를 위해 서로의 개인 정보를 공유할 필요가 없습니다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altLang="ko-KR" sz="1600" b="1" dirty="0">
                <a:solidFill>
                  <a:srgbClr val="FC9598"/>
                </a:solidFill>
              </a:rPr>
              <a:t>SHOEFLY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가 안전한 거래를 도와드립니다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35672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판매자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571720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구매자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55561" y="5547532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852615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철저한 검수를 통해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가품에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대한 불안감을 없애 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5561" y="5940300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6245383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 중인 상품들을 통해 시세 파악이 가능합니다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5561" y="6333068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팀원소개 및 역할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2454" y="1264948"/>
            <a:ext cx="2634826" cy="5045543"/>
            <a:chOff x="793952" y="1094126"/>
            <a:chExt cx="2634826" cy="5045543"/>
          </a:xfrm>
        </p:grpSpPr>
        <p:sp>
          <p:nvSpPr>
            <p:cNvPr id="14" name="직사각형 1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/>
                <a:t>박세환</a:t>
              </a:r>
              <a:r>
                <a:rPr kumimoji="1" lang="en-US" altLang="ko-KR" sz="1600" b="1" dirty="0"/>
                <a:t>(</a:t>
              </a:r>
              <a:r>
                <a:rPr lang="ko-KR" altLang="en-US" sz="1600" b="1" dirty="0"/>
                <a:t>조장</a:t>
              </a:r>
              <a:r>
                <a:rPr kumimoji="1" lang="en-US" altLang="ko-KR" sz="1600" b="1" dirty="0"/>
                <a:t>)</a:t>
              </a:r>
              <a:endParaRPr kumimoji="1"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FAQ,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관리자페이지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DB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설계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총괄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 스케줄러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GITHUB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관리담당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56286" y="1264948"/>
            <a:ext cx="2634826" cy="5045543"/>
            <a:chOff x="793952" y="1094126"/>
            <a:chExt cx="2634826" cy="5045543"/>
          </a:xfrm>
        </p:grpSpPr>
        <p:sp>
          <p:nvSpPr>
            <p:cNvPr id="24" name="직사각형 2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안소은</a:t>
              </a:r>
              <a:endParaRPr kumimoji="1"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리스트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및 판매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요구사항명세서 작성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이미지 편집 및 로고 준비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21511" y="1264948"/>
            <a:ext cx="2634826" cy="5045543"/>
            <a:chOff x="793952" y="1094126"/>
            <a:chExt cx="2634826" cy="5045543"/>
          </a:xfrm>
        </p:grpSpPr>
        <p:sp>
          <p:nvSpPr>
            <p:cNvPr id="30" name="직사각형 29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정유한</a:t>
              </a:r>
              <a:endParaRPr kumimoji="1" lang="ko-KR" alt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3610" y="3218342"/>
              <a:ext cx="2381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 페이지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마이 페이지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주소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89342" y="1264948"/>
            <a:ext cx="2634826" cy="5045543"/>
            <a:chOff x="793952" y="1094126"/>
            <a:chExt cx="2634826" cy="5045543"/>
          </a:xfrm>
        </p:grpSpPr>
        <p:sp>
          <p:nvSpPr>
            <p:cNvPr id="36" name="직사각형 35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윤기태</a:t>
              </a:r>
              <a:endParaRPr kumimoji="1"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610" y="3218342"/>
              <a:ext cx="2381460" cy="211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INDEX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페이지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 게시판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샘플 데이터 생성 및 상품이미지 조사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9545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738280" y="3157878"/>
            <a:ext cx="2310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개발환경 및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0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407" y="1178298"/>
            <a:ext cx="1103309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799" y="1323935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구현 언어</a:t>
            </a:r>
          </a:p>
        </p:txBody>
      </p:sp>
      <p:pic>
        <p:nvPicPr>
          <p:cNvPr id="18" name="그림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790" r="32860"/>
          <a:stretch>
            <a:fillRect/>
          </a:stretch>
        </p:blipFill>
        <p:spPr>
          <a:xfrm>
            <a:off x="1852169" y="1228733"/>
            <a:ext cx="936494" cy="1403935"/>
          </a:xfrm>
          <a:prstGeom prst="rect">
            <a:avLst/>
          </a:prstGeom>
        </p:spPr>
      </p:pic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10" r="16790"/>
          <a:stretch>
            <a:fillRect/>
          </a:stretch>
        </p:blipFill>
        <p:spPr>
          <a:xfrm>
            <a:off x="2749899" y="1405715"/>
            <a:ext cx="1290540" cy="1049970"/>
          </a:xfrm>
          <a:prstGeom prst="rect">
            <a:avLst/>
          </a:prstGeom>
        </p:spPr>
      </p:pic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439" y="1464891"/>
            <a:ext cx="1338973" cy="828888"/>
          </a:xfrm>
          <a:prstGeom prst="rect">
            <a:avLst/>
          </a:prstGeom>
        </p:spPr>
      </p:pic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5"/>
          <a:srcRect l="45000" t="23020" r="42260" b="53950"/>
          <a:stretch>
            <a:fillRect/>
          </a:stretch>
        </p:blipFill>
        <p:spPr>
          <a:xfrm>
            <a:off x="5476001" y="1340228"/>
            <a:ext cx="1164566" cy="1180943"/>
          </a:xfrm>
          <a:prstGeom prst="rect">
            <a:avLst/>
          </a:prstGeom>
        </p:spPr>
      </p:pic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5"/>
          <a:srcRect l="67170" t="23020" r="20470" b="53950"/>
          <a:stretch>
            <a:fillRect/>
          </a:stretch>
        </p:blipFill>
        <p:spPr>
          <a:xfrm>
            <a:off x="6308091" y="1349306"/>
            <a:ext cx="1228066" cy="1283362"/>
          </a:xfrm>
          <a:prstGeom prst="rect">
            <a:avLst/>
          </a:prstGeom>
        </p:spPr>
      </p:pic>
      <p:pic>
        <p:nvPicPr>
          <p:cNvPr id="23" name="그림 3"/>
          <p:cNvPicPr>
            <a:picLocks noChangeAspect="1"/>
          </p:cNvPicPr>
          <p:nvPr/>
        </p:nvPicPr>
        <p:blipFill rotWithShape="1">
          <a:blip r:embed="rId5"/>
          <a:srcRect l="22080" t="23020" r="65660" b="53950"/>
          <a:stretch>
            <a:fillRect/>
          </a:stretch>
        </p:blipFill>
        <p:spPr>
          <a:xfrm>
            <a:off x="7248226" y="1349306"/>
            <a:ext cx="1121435" cy="11809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0504" y="1640384"/>
            <a:ext cx="679292" cy="70120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8274" y="1666087"/>
            <a:ext cx="1287517" cy="7357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69407" y="2917771"/>
            <a:ext cx="5339024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63473" y="2917771"/>
            <a:ext cx="255898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77496" y="2917771"/>
            <a:ext cx="2425002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10336" y="3315067"/>
            <a:ext cx="1283872" cy="6162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3799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 서버</a:t>
            </a:r>
            <a:endParaRPr lang="en-US" altLang="ko-K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09734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WAS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23756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서버 언어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3244" y="3236117"/>
            <a:ext cx="1417483" cy="774158"/>
          </a:xfrm>
          <a:prstGeom prst="rect">
            <a:avLst/>
          </a:prstGeom>
        </p:spPr>
      </p:pic>
      <p:pic>
        <p:nvPicPr>
          <p:cNvPr id="36" name="그림 1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70" r="16540"/>
          <a:stretch>
            <a:fillRect/>
          </a:stretch>
        </p:blipFill>
        <p:spPr>
          <a:xfrm>
            <a:off x="3261615" y="3113054"/>
            <a:ext cx="1099001" cy="993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142820" y="3318406"/>
            <a:ext cx="1274235" cy="69186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69407" y="4627961"/>
            <a:ext cx="860808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799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사용 도구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4082" y="5046527"/>
            <a:ext cx="2014837" cy="5181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35030" y="5056032"/>
            <a:ext cx="2248945" cy="528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72729" y="5029263"/>
            <a:ext cx="2236833" cy="56240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90578" y="4813065"/>
            <a:ext cx="1020414" cy="98502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449418" y="4613724"/>
            <a:ext cx="215307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64637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pic>
        <p:nvPicPr>
          <p:cNvPr id="1026" name="Picture 2" descr="https://www.juso.go.kr/img/common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02" y="5360052"/>
            <a:ext cx="1643420" cy="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72084E-914C-4679-8E56-F9E685AA3707}"/>
              </a:ext>
            </a:extLst>
          </p:cNvPr>
          <p:cNvSpPr/>
          <p:nvPr/>
        </p:nvSpPr>
        <p:spPr>
          <a:xfrm>
            <a:off x="1170685" y="1228747"/>
            <a:ext cx="10021453" cy="51688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A667AD-DCA8-4E36-A7FE-B2508F45AEF4}"/>
              </a:ext>
            </a:extLst>
          </p:cNvPr>
          <p:cNvSpPr/>
          <p:nvPr/>
        </p:nvSpPr>
        <p:spPr>
          <a:xfrm>
            <a:off x="1542788" y="3158687"/>
            <a:ext cx="1173454" cy="104684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사용자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D61A72-687F-4D74-A51A-728FCCA1F3E9}"/>
              </a:ext>
            </a:extLst>
          </p:cNvPr>
          <p:cNvSpPr/>
          <p:nvPr/>
        </p:nvSpPr>
        <p:spPr>
          <a:xfrm>
            <a:off x="3130546" y="1576881"/>
            <a:ext cx="7401593" cy="2105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0339A86-5632-46B0-9CCA-354D89379DC3}"/>
              </a:ext>
            </a:extLst>
          </p:cNvPr>
          <p:cNvSpPr/>
          <p:nvPr/>
        </p:nvSpPr>
        <p:spPr>
          <a:xfrm>
            <a:off x="2987782" y="1295675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판매요청</a:t>
            </a:r>
            <a:endParaRPr kumimoji="1"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41024D6-2987-4B55-919A-D42C1DC61CA4}"/>
              </a:ext>
            </a:extLst>
          </p:cNvPr>
          <p:cNvSpPr/>
          <p:nvPr/>
        </p:nvSpPr>
        <p:spPr>
          <a:xfrm>
            <a:off x="5714375" y="1295675"/>
            <a:ext cx="2401853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SHOEFLY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ko-KR" altLang="en-US" dirty="0"/>
              <a:t>상품을 배송</a:t>
            </a:r>
            <a:endParaRPr kumimoji="1"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247F0E-420F-4DE5-9992-B9E6AF7962A7}"/>
              </a:ext>
            </a:extLst>
          </p:cNvPr>
          <p:cNvSpPr/>
          <p:nvPr/>
        </p:nvSpPr>
        <p:spPr>
          <a:xfrm>
            <a:off x="9103472" y="1286876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판매요청등록</a:t>
            </a:r>
            <a:endParaRPr kumimoji="1"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65174ED-5F0E-4AF0-BD93-E5ABFB4BB1EF}"/>
              </a:ext>
            </a:extLst>
          </p:cNvPr>
          <p:cNvSpPr/>
          <p:nvPr/>
        </p:nvSpPr>
        <p:spPr>
          <a:xfrm>
            <a:off x="4747140" y="151734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D36AA47D-12C9-42E8-A109-08CE18AB4629}"/>
              </a:ext>
            </a:extLst>
          </p:cNvPr>
          <p:cNvSpPr/>
          <p:nvPr/>
        </p:nvSpPr>
        <p:spPr>
          <a:xfrm>
            <a:off x="8226150" y="1508326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CB61BC6-1C6D-49D4-890A-3977AC3506A8}"/>
              </a:ext>
            </a:extLst>
          </p:cNvPr>
          <p:cNvSpPr/>
          <p:nvPr/>
        </p:nvSpPr>
        <p:spPr>
          <a:xfrm>
            <a:off x="3130546" y="3996392"/>
            <a:ext cx="7401593" cy="2105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DF03CD5-CEB1-485E-AA7A-86AE3DBCF784}"/>
              </a:ext>
            </a:extLst>
          </p:cNvPr>
          <p:cNvSpPr/>
          <p:nvPr/>
        </p:nvSpPr>
        <p:spPr>
          <a:xfrm>
            <a:off x="2987782" y="383924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구매요청</a:t>
            </a:r>
            <a:endParaRPr kumimoji="1"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C849AF2-320B-47A0-8594-96804DB29457}"/>
              </a:ext>
            </a:extLst>
          </p:cNvPr>
          <p:cNvSpPr/>
          <p:nvPr/>
        </p:nvSpPr>
        <p:spPr>
          <a:xfrm>
            <a:off x="10249582" y="4524284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상품을 수령</a:t>
            </a:r>
            <a:endParaRPr kumimoji="1" lang="ko-KR" altLang="en-US" dirty="0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9BC24075-7E6C-4C31-A2AF-8F9CCC25696C}"/>
              </a:ext>
            </a:extLst>
          </p:cNvPr>
          <p:cNvSpPr/>
          <p:nvPr/>
        </p:nvSpPr>
        <p:spPr>
          <a:xfrm>
            <a:off x="4427976" y="4057398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5E49CE-0447-4D7D-8C68-B4DA3BA16C9A}"/>
              </a:ext>
            </a:extLst>
          </p:cNvPr>
          <p:cNvSpPr/>
          <p:nvPr/>
        </p:nvSpPr>
        <p:spPr>
          <a:xfrm>
            <a:off x="2987782" y="250305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요청확인</a:t>
            </a:r>
            <a:endParaRPr kumimoji="1"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3857980-360D-491A-BF15-92ED4BED615C}"/>
              </a:ext>
            </a:extLst>
          </p:cNvPr>
          <p:cNvSpPr/>
          <p:nvPr/>
        </p:nvSpPr>
        <p:spPr>
          <a:xfrm>
            <a:off x="8636535" y="2490858"/>
            <a:ext cx="1805474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 요청자에게 상품 배송</a:t>
            </a:r>
            <a:endParaRPr kumimoji="1" lang="ko-KR" altLang="en-US" dirty="0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ED7E86B8-A7F5-46B1-90C5-9A64522CF3E6}"/>
              </a:ext>
            </a:extLst>
          </p:cNvPr>
          <p:cNvSpPr/>
          <p:nvPr/>
        </p:nvSpPr>
        <p:spPr>
          <a:xfrm>
            <a:off x="4503013" y="272828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D6451839-68F5-406B-AC8A-3736A8B23FFA}"/>
              </a:ext>
            </a:extLst>
          </p:cNvPr>
          <p:cNvSpPr/>
          <p:nvPr/>
        </p:nvSpPr>
        <p:spPr>
          <a:xfrm rot="18936463">
            <a:off x="6764381" y="2550668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0871D3F-F373-4B36-BF6F-3F8E7AFCB32F}"/>
              </a:ext>
            </a:extLst>
          </p:cNvPr>
          <p:cNvSpPr/>
          <p:nvPr/>
        </p:nvSpPr>
        <p:spPr>
          <a:xfrm>
            <a:off x="5247026" y="250305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즉시 판매 요청</a:t>
            </a:r>
            <a:endParaRPr kumimoji="1" lang="ko-KR" altLang="en-US" dirty="0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0ED7B594-B16C-42E5-B9D4-6AC46752DDB9}"/>
              </a:ext>
            </a:extLst>
          </p:cNvPr>
          <p:cNvSpPr/>
          <p:nvPr/>
        </p:nvSpPr>
        <p:spPr>
          <a:xfrm rot="2549760">
            <a:off x="7854348" y="259596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EEAEC58-E765-4AE8-9FF6-527ADC04926D}"/>
              </a:ext>
            </a:extLst>
          </p:cNvPr>
          <p:cNvSpPr/>
          <p:nvPr/>
        </p:nvSpPr>
        <p:spPr>
          <a:xfrm>
            <a:off x="5254180" y="3813177"/>
            <a:ext cx="1863557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금액의 즉시 판매요청</a:t>
            </a:r>
            <a:endParaRPr kumimoji="1"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65F9339-295C-4039-B766-26546089D04C}"/>
              </a:ext>
            </a:extLst>
          </p:cNvPr>
          <p:cNvSpPr/>
          <p:nvPr/>
        </p:nvSpPr>
        <p:spPr>
          <a:xfrm>
            <a:off x="2987782" y="5069304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판매 요청확인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CFD229F-BD35-4E08-AD13-9B260B1C333B}"/>
              </a:ext>
            </a:extLst>
          </p:cNvPr>
          <p:cNvSpPr/>
          <p:nvPr/>
        </p:nvSpPr>
        <p:spPr>
          <a:xfrm>
            <a:off x="7747174" y="4445711"/>
            <a:ext cx="2141216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SHOEFLY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ko-KR" altLang="en-US" dirty="0"/>
              <a:t>상품을 배송</a:t>
            </a:r>
            <a:endParaRPr kumimoji="1" lang="ko-KR" altLang="en-US" dirty="0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A4C287D2-151E-43FA-B40D-F786F6A67B8D}"/>
              </a:ext>
            </a:extLst>
          </p:cNvPr>
          <p:cNvSpPr/>
          <p:nvPr/>
        </p:nvSpPr>
        <p:spPr>
          <a:xfrm>
            <a:off x="4446503" y="5272065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A482D62-D952-49CE-8BBC-56988C4E2D32}"/>
              </a:ext>
            </a:extLst>
          </p:cNvPr>
          <p:cNvSpPr/>
          <p:nvPr/>
        </p:nvSpPr>
        <p:spPr>
          <a:xfrm>
            <a:off x="5254180" y="5069304"/>
            <a:ext cx="1863557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즉시 구매요청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8396EA55-5F30-4677-B0BC-1F1EF7AAE64D}"/>
              </a:ext>
            </a:extLst>
          </p:cNvPr>
          <p:cNvSpPr/>
          <p:nvPr/>
        </p:nvSpPr>
        <p:spPr>
          <a:xfrm>
            <a:off x="9796427" y="4718680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5FE83BE7-7720-4394-9B63-80C538F068F4}"/>
              </a:ext>
            </a:extLst>
          </p:cNvPr>
          <p:cNvSpPr/>
          <p:nvPr/>
        </p:nvSpPr>
        <p:spPr>
          <a:xfrm rot="2549760">
            <a:off x="7145037" y="4126007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3BE2C4D1-E2D3-4F69-987F-D8945D264BD4}"/>
              </a:ext>
            </a:extLst>
          </p:cNvPr>
          <p:cNvSpPr/>
          <p:nvPr/>
        </p:nvSpPr>
        <p:spPr>
          <a:xfrm rot="18936463">
            <a:off x="7171218" y="5299531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7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59FCFCD-B9A4-415B-B3B1-9303905A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1263964"/>
            <a:ext cx="10365971" cy="54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469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688</Words>
  <Application>Microsoft Office PowerPoint</Application>
  <PresentationFormat>와이드스크린</PresentationFormat>
  <Paragraphs>169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 세환</cp:lastModifiedBy>
  <cp:revision>57</cp:revision>
  <cp:lastPrinted>2021-07-30T08:29:46Z</cp:lastPrinted>
  <dcterms:created xsi:type="dcterms:W3CDTF">2018-12-07T00:32:38Z</dcterms:created>
  <dcterms:modified xsi:type="dcterms:W3CDTF">2021-07-31T12:42:25Z</dcterms:modified>
</cp:coreProperties>
</file>