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65" r:id="rId5"/>
    <p:sldId id="282" r:id="rId6"/>
    <p:sldId id="284" r:id="rId7"/>
    <p:sldId id="281" r:id="rId8"/>
    <p:sldId id="285" r:id="rId9"/>
    <p:sldId id="286" r:id="rId10"/>
    <p:sldId id="287" r:id="rId11"/>
    <p:sldId id="283" r:id="rId12"/>
    <p:sldId id="266" r:id="rId13"/>
    <p:sldId id="272" r:id="rId14"/>
    <p:sldId id="271" r:id="rId15"/>
    <p:sldId id="279" r:id="rId16"/>
    <p:sldId id="278" r:id="rId17"/>
    <p:sldId id="260" r:id="rId18"/>
    <p:sldId id="261" r:id="rId19"/>
    <p:sldId id="262" r:id="rId20"/>
    <p:sldId id="263" r:id="rId21"/>
    <p:sldId id="264" r:id="rId22"/>
    <p:sldId id="267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CEB9ED"/>
    <a:srgbClr val="AD8BE1"/>
    <a:srgbClr val="FFD8D9"/>
    <a:srgbClr val="F7F7F7"/>
    <a:srgbClr val="797DE8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120828" y="5221357"/>
            <a:ext cx="195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  <a:latin typeface="+mj-lt"/>
                <a:ea typeface="푸른전남 Medium" panose="020B0603000000000000" pitchFamily="50" charset="-127"/>
              </a:rPr>
              <a:t>SHOEFLY</a:t>
            </a:r>
            <a:endParaRPr kumimoji="1" lang="ja-JP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正方形/長方形 1"/>
          <p:cNvSpPr/>
          <p:nvPr/>
        </p:nvSpPr>
        <p:spPr>
          <a:xfrm>
            <a:off x="3920593" y="1885121"/>
            <a:ext cx="4350810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4" y="2831446"/>
            <a:ext cx="3435928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1FA4C06-C7D0-4B27-AE0A-13FDBCA4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13" y="722002"/>
            <a:ext cx="9995973" cy="586988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8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TABLE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8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905987" y="1405716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5077130" y="3044279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#</a:t>
            </a:r>
            <a:r>
              <a:rPr lang="ko-KR" altLang="en-US" sz="4400" b="1" dirty="0">
                <a:solidFill>
                  <a:schemeClr val="bg1"/>
                </a:solidFill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2692" y="1644782"/>
            <a:ext cx="3716070" cy="869797"/>
            <a:chOff x="572692" y="1719596"/>
            <a:chExt cx="3716070" cy="869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소개 및 개요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2692" y="2744591"/>
            <a:ext cx="4700313" cy="869797"/>
            <a:chOff x="572692" y="1719596"/>
            <a:chExt cx="4700313" cy="8697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02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3962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개발환경 및 기획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2692" y="3837854"/>
            <a:ext cx="5851269" cy="869797"/>
            <a:chOff x="572692" y="1719596"/>
            <a:chExt cx="5851269" cy="8697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03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5113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프로젝트 구조 및 구현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9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2692" y="4931117"/>
            <a:ext cx="1906279" cy="869797"/>
            <a:chOff x="572692" y="1719596"/>
            <a:chExt cx="1906279" cy="8697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0F9463-4505-451F-8BF5-877E3F648D14}"/>
                </a:ext>
              </a:extLst>
            </p:cNvPr>
            <p:cNvSpPr txBox="1"/>
            <p:nvPr/>
          </p:nvSpPr>
          <p:spPr>
            <a:xfrm flipH="1">
              <a:off x="572692" y="1719596"/>
              <a:ext cx="73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300" dirty="0">
                  <a:solidFill>
                    <a:schemeClr val="bg1"/>
                  </a:solidFill>
                </a:rPr>
                <a:t>04</a:t>
              </a:r>
              <a:endParaRPr lang="ko-KR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943062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>
                  <a:solidFill>
                    <a:schemeClr val="bg1"/>
                  </a:solidFill>
                </a:rPr>
                <a:t>시연</a:t>
              </a:r>
              <a:endParaRPr kumimoji="1" lang="ja-JP" altLang="en-US" sz="3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3" name="正方形/長方形 1">
              <a:extLst>
                <a:ext uri="{FF2B5EF4-FFF2-40B4-BE49-F238E27FC236}">
                  <a16:creationId xmlns:a16="http://schemas.microsoft.com/office/drawing/2014/main" id="{CACB1BF2-EB4E-4F36-8540-C3A1A7F0AD1E}"/>
                </a:ext>
              </a:extLst>
            </p:cNvPr>
            <p:cNvSpPr/>
            <p:nvPr/>
          </p:nvSpPr>
          <p:spPr>
            <a:xfrm>
              <a:off x="764078" y="2147201"/>
              <a:ext cx="296326" cy="296326"/>
            </a:xfrm>
            <a:prstGeom prst="rect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681371" y="3157878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소개 및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75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SHOEFLY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0445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26" name="타원 25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4168638" y="1368333"/>
            <a:ext cx="3213064" cy="3213064"/>
          </a:xfrm>
          <a:prstGeom prst="ellipse">
            <a:avLst/>
          </a:prstGeom>
          <a:noFill/>
          <a:ln w="127000" cmpd="sng">
            <a:solidFill>
              <a:srgbClr val="FF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179" r="97386">
                        <a14:foregroundMark x1="25926" y1="74684" x2="25926" y2="74684"/>
                        <a14:foregroundMark x1="38562" y1="85443" x2="38562" y2="85443"/>
                        <a14:foregroundMark x1="41176" y1="89241" x2="41176" y2="89241"/>
                        <a14:foregroundMark x1="51198" y1="85443" x2="51198" y2="85443"/>
                        <a14:foregroundMark x1="53377" y1="75316" x2="53377" y2="75316"/>
                        <a14:foregroundMark x1="61002" y1="78481" x2="61002" y2="78481"/>
                        <a14:foregroundMark x1="65359" y1="91772" x2="65359" y2="91772"/>
                        <a14:foregroundMark x1="69499" y1="87975" x2="69499" y2="87975"/>
                        <a14:foregroundMark x1="72549" y1="75316" x2="72549" y2="75316"/>
                        <a14:foregroundMark x1="78649" y1="75316" x2="78649" y2="75316"/>
                        <a14:foregroundMark x1="93464" y1="79747" x2="93464" y2="79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0" y="2491033"/>
            <a:ext cx="2812640" cy="96818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414397" y="1980367"/>
            <a:ext cx="1379913" cy="1988996"/>
            <a:chOff x="1337122" y="2206255"/>
            <a:chExt cx="1379913" cy="1988996"/>
          </a:xfrm>
          <a:solidFill>
            <a:schemeClr val="tx2"/>
          </a:solidFill>
        </p:grpSpPr>
        <p:sp>
          <p:nvSpPr>
            <p:cNvPr id="35" name="타원 34"/>
            <p:cNvSpPr/>
            <p:nvPr/>
          </p:nvSpPr>
          <p:spPr>
            <a:xfrm>
              <a:off x="1587729" y="2206255"/>
              <a:ext cx="878701" cy="8787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337123" y="2739044"/>
              <a:ext cx="1379912" cy="1379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37122" y="3352283"/>
              <a:ext cx="1379913" cy="842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3170470" y="2732549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52278" y="2733896"/>
            <a:ext cx="62759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20638" y="499458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한정판 상품에 대해 안전한 거래를 제공합니다</a:t>
            </a:r>
            <a:endParaRPr lang="en-US" altLang="ko-KR" sz="20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1120638" y="4994581"/>
            <a:ext cx="1488558" cy="0"/>
          </a:xfrm>
          <a:prstGeom prst="lin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459847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거래를 위해 서로의 개인 정보를 공유할 필요가 없습니다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altLang="ko-KR" sz="1600" b="1" dirty="0">
                <a:solidFill>
                  <a:srgbClr val="FC9598"/>
                </a:solidFill>
              </a:rPr>
              <a:t>SHOEFLY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가 안전한 거래를 도와드립니다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35672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판매자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571720" y="3426695"/>
            <a:ext cx="1737361" cy="768502"/>
          </a:xfrm>
          <a:prstGeom prst="roundRect">
            <a:avLst/>
          </a:prstGeom>
          <a:solidFill>
            <a:srgbClr val="CE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구매자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55561" y="5547532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5852615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철저한 검수를 통해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가품에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대한 불안감을 없애 드립니다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5561" y="5940300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1373987" y="6245383"/>
            <a:ext cx="1017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거래 중인 상품들을 통해 시세 파악이 가능합니다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5561" y="6333068"/>
            <a:ext cx="172145" cy="172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팀원소개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역할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개요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2454" y="1264948"/>
            <a:ext cx="2634826" cy="5045543"/>
            <a:chOff x="793952" y="1094126"/>
            <a:chExt cx="2634826" cy="5045543"/>
          </a:xfrm>
        </p:grpSpPr>
        <p:sp>
          <p:nvSpPr>
            <p:cNvPr id="14" name="직사각형 1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/>
                <a:t>박세환</a:t>
              </a:r>
              <a:r>
                <a:rPr kumimoji="1" lang="en-US" altLang="ko-KR" sz="1600" b="1" dirty="0"/>
                <a:t>(</a:t>
              </a:r>
              <a:r>
                <a:rPr lang="ko-KR" altLang="en-US" sz="1600" b="1" dirty="0"/>
                <a:t>조장</a:t>
              </a:r>
              <a:r>
                <a:rPr kumimoji="1" lang="en-US" altLang="ko-KR" sz="1600" b="1" dirty="0"/>
                <a:t>)</a:t>
              </a:r>
              <a:endParaRPr kumimoji="1"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FAQ,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관리자페이지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DB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총괄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 스케줄러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GITHUB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관리담당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56286" y="1264948"/>
            <a:ext cx="2634826" cy="5045543"/>
            <a:chOff x="793952" y="1094126"/>
            <a:chExt cx="2634826" cy="5045543"/>
          </a:xfrm>
        </p:grpSpPr>
        <p:sp>
          <p:nvSpPr>
            <p:cNvPr id="24" name="직사각형 23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안소은</a:t>
              </a:r>
              <a:endParaRPr kumimoji="1"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610" y="3218342"/>
              <a:ext cx="23814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리스트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 및 판매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요구사항명세서 작성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이미지 편집 및 로고 준비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21511" y="1264948"/>
            <a:ext cx="2634826" cy="5045543"/>
            <a:chOff x="793952" y="1094126"/>
            <a:chExt cx="2634826" cy="5045543"/>
          </a:xfrm>
        </p:grpSpPr>
        <p:sp>
          <p:nvSpPr>
            <p:cNvPr id="30" name="직사각형 29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정유한</a:t>
              </a:r>
              <a:endParaRPr kumimoji="1" lang="ko-KR" alt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 페이지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b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마이 페이지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주소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89342" y="1264948"/>
            <a:ext cx="2634826" cy="5045543"/>
            <a:chOff x="793952" y="1094126"/>
            <a:chExt cx="2634826" cy="5045543"/>
          </a:xfrm>
        </p:grpSpPr>
        <p:sp>
          <p:nvSpPr>
            <p:cNvPr id="36" name="직사각형 35"/>
            <p:cNvSpPr/>
            <p:nvPr/>
          </p:nvSpPr>
          <p:spPr>
            <a:xfrm>
              <a:off x="793952" y="2107835"/>
              <a:ext cx="2634826" cy="403183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094126"/>
              <a:ext cx="1595874" cy="1595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65" y="1418746"/>
              <a:ext cx="946634" cy="946634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67416" y="2413704"/>
              <a:ext cx="2053849" cy="6809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 b="1" dirty="0" err="1"/>
                <a:t>윤기태</a:t>
              </a:r>
              <a:endParaRPr kumimoji="1" lang="ko-KR" alt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610" y="3218342"/>
              <a:ext cx="2381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 게시판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상품 샘플 데이터 생성 및 상품이미지 조사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9545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38280" y="3157878"/>
            <a:ext cx="2310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개발환경 및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8535350" y="2573103"/>
            <a:ext cx="7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0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407" y="1178298"/>
            <a:ext cx="1103309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799" y="1323935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구현 언어</a:t>
            </a:r>
          </a:p>
        </p:txBody>
      </p:sp>
      <p:pic>
        <p:nvPicPr>
          <p:cNvPr id="18" name="그림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90" r="32860"/>
          <a:stretch>
            <a:fillRect/>
          </a:stretch>
        </p:blipFill>
        <p:spPr>
          <a:xfrm>
            <a:off x="1852169" y="1228733"/>
            <a:ext cx="936494" cy="1403935"/>
          </a:xfrm>
          <a:prstGeom prst="rect">
            <a:avLst/>
          </a:prstGeom>
        </p:spPr>
      </p:pic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10" r="16790"/>
          <a:stretch>
            <a:fillRect/>
          </a:stretch>
        </p:blipFill>
        <p:spPr>
          <a:xfrm>
            <a:off x="2749899" y="1405715"/>
            <a:ext cx="1290540" cy="1049970"/>
          </a:xfrm>
          <a:prstGeom prst="rect">
            <a:avLst/>
          </a:prstGeom>
        </p:spPr>
      </p:pic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439" y="1464891"/>
            <a:ext cx="1338973" cy="828888"/>
          </a:xfrm>
          <a:prstGeom prst="rect">
            <a:avLst/>
          </a:prstGeom>
        </p:spPr>
      </p:pic>
      <p:pic>
        <p:nvPicPr>
          <p:cNvPr id="21" name="그림 4"/>
          <p:cNvPicPr>
            <a:picLocks noChangeAspect="1"/>
          </p:cNvPicPr>
          <p:nvPr/>
        </p:nvPicPr>
        <p:blipFill rotWithShape="1">
          <a:blip r:embed="rId5"/>
          <a:srcRect l="45000" t="23020" r="42260" b="53950"/>
          <a:stretch>
            <a:fillRect/>
          </a:stretch>
        </p:blipFill>
        <p:spPr>
          <a:xfrm>
            <a:off x="5476001" y="1340228"/>
            <a:ext cx="1164566" cy="1180943"/>
          </a:xfrm>
          <a:prstGeom prst="rect">
            <a:avLst/>
          </a:prstGeom>
        </p:spPr>
      </p:pic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5"/>
          <a:srcRect l="67170" t="23020" r="20470" b="53950"/>
          <a:stretch>
            <a:fillRect/>
          </a:stretch>
        </p:blipFill>
        <p:spPr>
          <a:xfrm>
            <a:off x="6308091" y="1349306"/>
            <a:ext cx="1228066" cy="1283362"/>
          </a:xfrm>
          <a:prstGeom prst="rect">
            <a:avLst/>
          </a:prstGeom>
        </p:spPr>
      </p:pic>
      <p:pic>
        <p:nvPicPr>
          <p:cNvPr id="23" name="그림 3"/>
          <p:cNvPicPr>
            <a:picLocks noChangeAspect="1"/>
          </p:cNvPicPr>
          <p:nvPr/>
        </p:nvPicPr>
        <p:blipFill rotWithShape="1">
          <a:blip r:embed="rId5"/>
          <a:srcRect l="22080" t="23020" r="65660" b="53950"/>
          <a:stretch>
            <a:fillRect/>
          </a:stretch>
        </p:blipFill>
        <p:spPr>
          <a:xfrm>
            <a:off x="7248226" y="1349306"/>
            <a:ext cx="1121435" cy="11809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0504" y="1640384"/>
            <a:ext cx="679292" cy="70120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8274" y="1666087"/>
            <a:ext cx="1287517" cy="73572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69407" y="2917771"/>
            <a:ext cx="5339024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63473" y="2917771"/>
            <a:ext cx="2558980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77496" y="2917771"/>
            <a:ext cx="2425002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0336" y="3315067"/>
            <a:ext cx="1283872" cy="6162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3799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 서버</a:t>
            </a:r>
            <a:endParaRPr lang="en-US" altLang="ko-K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09734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WAS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23756" y="303613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서버 언어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3244" y="3236117"/>
            <a:ext cx="1417483" cy="774158"/>
          </a:xfrm>
          <a:prstGeom prst="rect">
            <a:avLst/>
          </a:prstGeom>
        </p:spPr>
      </p:pic>
      <p:pic>
        <p:nvPicPr>
          <p:cNvPr id="36" name="그림 1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70" r="16540"/>
          <a:stretch>
            <a:fillRect/>
          </a:stretch>
        </p:blipFill>
        <p:spPr>
          <a:xfrm>
            <a:off x="3261615" y="3113054"/>
            <a:ext cx="1099001" cy="99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42820" y="3318406"/>
            <a:ext cx="1274235" cy="69186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69407" y="4627961"/>
            <a:ext cx="860808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99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/>
              <a:t>사용 도구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82" y="5046527"/>
            <a:ext cx="2014837" cy="5181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35030" y="5056032"/>
            <a:ext cx="2248945" cy="52835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72729" y="5029263"/>
            <a:ext cx="2236833" cy="56240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90578" y="4813065"/>
            <a:ext cx="1020414" cy="98502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449418" y="4613724"/>
            <a:ext cx="2153079" cy="1454370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64637" y="4760453"/>
            <a:ext cx="461665" cy="1577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https://www.juso.go.kr/img/common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02" y="5360052"/>
            <a:ext cx="1643420" cy="3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46039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스케줄러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3013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 </a:t>
            </a:r>
            <a:r>
              <a:rPr lang="ko-KR" altLang="en-US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 및 기획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69081" y="11230124"/>
            <a:ext cx="831252" cy="8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478</Words>
  <Application>Microsoft Office PowerPoint</Application>
  <PresentationFormat>와이드스크린</PresentationFormat>
  <Paragraphs>121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 세환</cp:lastModifiedBy>
  <cp:revision>46</cp:revision>
  <dcterms:created xsi:type="dcterms:W3CDTF">2018-12-07T00:32:38Z</dcterms:created>
  <dcterms:modified xsi:type="dcterms:W3CDTF">2021-07-30T01:28:09Z</dcterms:modified>
</cp:coreProperties>
</file>