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Austin" initials="DA" lastIdx="1" clrIdx="0">
    <p:extLst>
      <p:ext uri="{19B8F6BF-5375-455C-9EA6-DF929625EA0E}">
        <p15:presenceInfo xmlns:p15="http://schemas.microsoft.com/office/powerpoint/2012/main" userId="b7b7ddece6dfee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A1D5-BFBD-43C1-9B36-047BDF88730E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E0D8-B249-415D-AF72-5EDD959AE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10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A1D5-BFBD-43C1-9B36-047BDF88730E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E0D8-B249-415D-AF72-5EDD959AE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40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A1D5-BFBD-43C1-9B36-047BDF88730E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E0D8-B249-415D-AF72-5EDD959AE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59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A1D5-BFBD-43C1-9B36-047BDF88730E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E0D8-B249-415D-AF72-5EDD959AE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91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A1D5-BFBD-43C1-9B36-047BDF88730E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E0D8-B249-415D-AF72-5EDD959AE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92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A1D5-BFBD-43C1-9B36-047BDF88730E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E0D8-B249-415D-AF72-5EDD959AE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73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A1D5-BFBD-43C1-9B36-047BDF88730E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E0D8-B249-415D-AF72-5EDD959AE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75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A1D5-BFBD-43C1-9B36-047BDF88730E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E0D8-B249-415D-AF72-5EDD959AE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5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A1D5-BFBD-43C1-9B36-047BDF88730E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E0D8-B249-415D-AF72-5EDD959AE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27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A1D5-BFBD-43C1-9B36-047BDF88730E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E0D8-B249-415D-AF72-5EDD959AE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11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5A1D5-BFBD-43C1-9B36-047BDF88730E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6E0D8-B249-415D-AF72-5EDD959AE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21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A05A1D5-BFBD-43C1-9B36-047BDF88730E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CA96E0D8-B249-415D-AF72-5EDD959AE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18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v.uk/government/statistical-data-sets/vehicle-licensing-statistics-data-fi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45BD-A8EF-4F8D-8FE7-DB1B17681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Trends in vehicle Licensing by fuel type in the Britain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2F50E-BDBC-6B1F-58EE-1DB1A31757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To analyse how licensed electric, hybrid, diesel and petrol cars have changed in the last 10 years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A2706-EA1F-34E2-8898-FA4D6311D2FE}"/>
              </a:ext>
            </a:extLst>
          </p:cNvPr>
          <p:cNvSpPr txBox="1"/>
          <p:nvPr/>
        </p:nvSpPr>
        <p:spPr>
          <a:xfrm>
            <a:off x="3467100" y="5584646"/>
            <a:ext cx="144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Daniel Austin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2D5A47-D62D-EDB6-A527-17B99E90F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1" y="2085975"/>
            <a:ext cx="2724150" cy="180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97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C7A0-DFDB-7EDF-5536-1BF2707B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future electric?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C0C8B-9908-AD3A-65BA-593177FCA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421" y="678116"/>
            <a:ext cx="7582557" cy="1463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3DAE85-0C50-73CE-ED08-DF81358D1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571" y="2316364"/>
            <a:ext cx="5738357" cy="2682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196722-B897-AA65-C4A4-733C169D9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5962" y="4798353"/>
            <a:ext cx="3246463" cy="18533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36EBD9-7065-E42D-B9A7-F0A1A50CFD0C}"/>
              </a:ext>
            </a:extLst>
          </p:cNvPr>
          <p:cNvSpPr txBox="1"/>
          <p:nvPr/>
        </p:nvSpPr>
        <p:spPr>
          <a:xfrm>
            <a:off x="2355056" y="628235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https://www.bbc.co.uk/news/science-environment-66222554</a:t>
            </a:r>
          </a:p>
        </p:txBody>
      </p:sp>
    </p:spTree>
    <p:extLst>
      <p:ext uri="{BB962C8B-B14F-4D97-AF65-F5344CB8AC3E}">
        <p14:creationId xmlns:p14="http://schemas.microsoft.com/office/powerpoint/2010/main" val="120940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671D-AC35-C7D8-5969-B24A0C74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Hybrid Cars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B91A65-C507-1765-874C-0AC62BEBE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4775" y="752475"/>
            <a:ext cx="7201456" cy="5359652"/>
          </a:xfrm>
        </p:spPr>
      </p:pic>
    </p:spTree>
    <p:extLst>
      <p:ext uri="{BB962C8B-B14F-4D97-AF65-F5344CB8AC3E}">
        <p14:creationId xmlns:p14="http://schemas.microsoft.com/office/powerpoint/2010/main" val="14352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D5E3-834A-631B-5A1A-79356E9D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Fuels in 2024Q2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E912B9-E77B-51E2-68F7-D2180EED9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741854"/>
            <a:ext cx="6076950" cy="525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97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222C-F3E1-9485-E1AB-351D4FBD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E659-E5C4-B205-8416-2E307B911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number of cars on the road continues to grow</a:t>
            </a:r>
          </a:p>
          <a:p>
            <a:r>
              <a:rPr lang="en-GB" dirty="0"/>
              <a:t>There is a move away from more polluting fuels such as diesel and towards electric and hybrid cars.</a:t>
            </a:r>
          </a:p>
          <a:p>
            <a:r>
              <a:rPr lang="en-GB" dirty="0"/>
              <a:t>To support to growth in electric cars more infrastructure such as charging facilities should be provided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682519-9137-EFF8-6D1C-8E919F0F3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4476750"/>
            <a:ext cx="3048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83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3757-8214-13B4-67F2-530ACD4AE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0E6B0-CBEE-71D8-FFD5-59197F4B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320" y="787858"/>
            <a:ext cx="7677346" cy="4351338"/>
          </a:xfrm>
        </p:spPr>
        <p:txBody>
          <a:bodyPr/>
          <a:lstStyle/>
          <a:p>
            <a:r>
              <a:rPr lang="en-GB" dirty="0"/>
              <a:t>df_VEH0120 data from the department for transport and the DVLA </a:t>
            </a:r>
            <a:r>
              <a:rPr lang="en-GB" dirty="0">
                <a:hlinkClick r:id="rId2"/>
              </a:rPr>
              <a:t>https://www.gov.uk/government/statistical-data-sets/vehicle-licensing-statistics-data-files</a:t>
            </a:r>
            <a:endParaRPr lang="en-GB" dirty="0"/>
          </a:p>
          <a:p>
            <a:r>
              <a:rPr lang="en-GB" dirty="0"/>
              <a:t>The dataset contains records for every vehicle model licenced and SORN in the </a:t>
            </a:r>
            <a:r>
              <a:rPr lang="en-GB" dirty="0" err="1"/>
              <a:t>uk</a:t>
            </a:r>
            <a:r>
              <a:rPr lang="en-GB" dirty="0"/>
              <a:t>.</a:t>
            </a:r>
          </a:p>
          <a:p>
            <a:r>
              <a:rPr lang="en-GB" dirty="0"/>
              <a:t>Contains fields for fuel type (petrol, diesel, electric and hybrid), body type (cars, motorbikes,  vans </a:t>
            </a:r>
            <a:r>
              <a:rPr lang="en-GB" dirty="0" err="1"/>
              <a:t>ect</a:t>
            </a:r>
            <a:r>
              <a:rPr lang="en-GB" dirty="0"/>
              <a:t>) and number of licenced vehicles in each quarter from 1994Q4 to 2024Q2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05FB4-2D32-DF0F-2725-B1D90899C2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242"/>
          <a:stretch/>
        </p:blipFill>
        <p:spPr>
          <a:xfrm>
            <a:off x="4452023" y="4420287"/>
            <a:ext cx="6031939" cy="103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5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37F3-C6AF-F8B9-966A-8BAD9733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" y="1123837"/>
            <a:ext cx="3114676" cy="4601183"/>
          </a:xfrm>
        </p:spPr>
        <p:txBody>
          <a:bodyPr/>
          <a:lstStyle/>
          <a:p>
            <a:r>
              <a:rPr lang="en-GB" dirty="0"/>
              <a:t>Transformation and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3CD49-BE10-CCCC-14B7-49D74B462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8768" y="864108"/>
            <a:ext cx="7315200" cy="5120640"/>
          </a:xfrm>
        </p:spPr>
        <p:txBody>
          <a:bodyPr/>
          <a:lstStyle/>
          <a:p>
            <a:r>
              <a:rPr lang="en-GB" dirty="0"/>
              <a:t>Data transformation and analysis was complete using python with the pandas library. </a:t>
            </a:r>
          </a:p>
          <a:p>
            <a:r>
              <a:rPr lang="en-GB" dirty="0"/>
              <a:t>The dataset was obtained pre-cleaned and contained no null values</a:t>
            </a:r>
          </a:p>
          <a:p>
            <a:r>
              <a:rPr lang="en-GB" dirty="0"/>
              <a:t>The data was filtered for licensed vehicles only as not to contain SORN Vehicles</a:t>
            </a:r>
          </a:p>
          <a:p>
            <a:r>
              <a:rPr lang="en-GB" dirty="0"/>
              <a:t>A pivot table for each visual was generated. This gave a quarters as columns, which was transposed quarters as rows for plotting</a:t>
            </a:r>
          </a:p>
          <a:p>
            <a:r>
              <a:rPr lang="en-GB" dirty="0"/>
              <a:t>Matplotlib was used for plotting visuals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55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37EE9-4ABA-1EAB-76B2-190015D7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2E595-8222-60C3-FB2D-59935E34C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471" y="3112620"/>
            <a:ext cx="8139179" cy="2926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16516D-7A73-3F18-CF1B-C2872ECD4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471" y="819151"/>
            <a:ext cx="7635902" cy="20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3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C7F4-A442-4CAE-5E66-566871BB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cars licensed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0D0CCC-C2D1-708D-0F98-0E038F075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B3BA3D-CBE5-2C25-7A88-2123425B3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9" y="864108"/>
            <a:ext cx="7315200" cy="53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1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1213-542B-3BC6-D10E-8B491D640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Petrol cars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6AEA90-922A-555B-065E-E4F04F0BF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FB4559-C126-0E10-8E1A-FDEA4C58B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360" y="864108"/>
            <a:ext cx="7182108" cy="529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6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E808A-EF01-E439-4208-AA2666F3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Diesel Cars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4416D6-35F8-17B5-C4BB-1FDA31065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093" y="690753"/>
            <a:ext cx="7415269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69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D985-A14C-6D7B-21EB-EC68CEAFC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going on with diesel?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0FB31-025A-E25C-8D8D-C58FCA48C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951" y="110340"/>
            <a:ext cx="6401099" cy="1464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461A6E-0A41-097F-CAB9-42EC8FBBF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951" y="1136278"/>
            <a:ext cx="5408547" cy="2108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513FCC-429E-8F34-96E3-80D6BB671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276" y="3814364"/>
            <a:ext cx="6944024" cy="13442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7B7C47-27E9-B4F6-DC3C-6EA4B16C7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501" y="5155848"/>
            <a:ext cx="5189449" cy="15918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5BA61E-E8A0-229A-D782-02948CC1A82C}"/>
              </a:ext>
            </a:extLst>
          </p:cNvPr>
          <p:cNvSpPr txBox="1"/>
          <p:nvPr/>
        </p:nvSpPr>
        <p:spPr>
          <a:xfrm>
            <a:off x="9505950" y="5263355"/>
            <a:ext cx="27801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https://www.bbc.co.uk/news/science-environment-42666596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496EFC-64CC-4113-D236-1BD9F8408BF1}"/>
              </a:ext>
            </a:extLst>
          </p:cNvPr>
          <p:cNvSpPr txBox="1"/>
          <p:nvPr/>
        </p:nvSpPr>
        <p:spPr>
          <a:xfrm>
            <a:off x="9388577" y="2883018"/>
            <a:ext cx="2787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https://www.bbc.co.uk/news/business-34257424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6FAAB7E-D6DE-0369-178C-1BB10BF25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977" y="867835"/>
            <a:ext cx="2599561" cy="146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609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2377-0AAA-B867-C8B0-82FF6A96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Electric cars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A358AC95-4E15-BE08-DCF5-6AF438C4B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3308" y="781050"/>
            <a:ext cx="7142288" cy="5333999"/>
          </a:xfrm>
        </p:spPr>
      </p:pic>
    </p:spTree>
    <p:extLst>
      <p:ext uri="{BB962C8B-B14F-4D97-AF65-F5344CB8AC3E}">
        <p14:creationId xmlns:p14="http://schemas.microsoft.com/office/powerpoint/2010/main" val="143583772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2737</TotalTime>
  <Words>288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Corbel</vt:lpstr>
      <vt:lpstr>Wingdings 2</vt:lpstr>
      <vt:lpstr>Frame</vt:lpstr>
      <vt:lpstr>Trends in vehicle Licensing by fuel type in the Britain</vt:lpstr>
      <vt:lpstr>Dataset</vt:lpstr>
      <vt:lpstr>Transformation and analysis </vt:lpstr>
      <vt:lpstr>Code</vt:lpstr>
      <vt:lpstr>Total cars licensed</vt:lpstr>
      <vt:lpstr>Petrol cars</vt:lpstr>
      <vt:lpstr>Diesel Cars</vt:lpstr>
      <vt:lpstr>What’s going on with diesel?</vt:lpstr>
      <vt:lpstr>Electric cars</vt:lpstr>
      <vt:lpstr>The future electric?</vt:lpstr>
      <vt:lpstr>Hybrid Cars</vt:lpstr>
      <vt:lpstr>Fuels in 2024Q2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Austin</dc:creator>
  <cp:lastModifiedBy>Daniel Austin</cp:lastModifiedBy>
  <cp:revision>8</cp:revision>
  <dcterms:created xsi:type="dcterms:W3CDTF">2025-06-08T11:00:48Z</dcterms:created>
  <dcterms:modified xsi:type="dcterms:W3CDTF">2025-06-24T09:50:35Z</dcterms:modified>
</cp:coreProperties>
</file>