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1/28/2020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This is an R Markdown presentation.</a:t>
            </a:r>
            <a:r>
              <a:rPr/>
              <a:t> Markdown is a simple formatting syntax for authoring HTML, PDF, and MS Word documents. For more details on using </a:t>
            </a:r>
            <a:r>
              <a:rPr i="1"/>
              <a:t>R Markdown see </a:t>
            </a:r>
            <a:r>
              <a:rPr i="1">
                <a:hlinkClick r:id="rId2"/>
              </a:rPr>
              <a:t>http://rmarkdown.rstudio.com</a:t>
            </a:r>
            <a:r>
              <a:rPr i="1"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"Hallo world"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rstRMarkdow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RMarkdown</dc:title>
  <dc:creator>DB</dc:creator>
  <cp:keywords/>
  <dcterms:created xsi:type="dcterms:W3CDTF">2020-01-28T20:41:59Z</dcterms:created>
  <dcterms:modified xsi:type="dcterms:W3CDTF">2020-01-28T20:41:59Z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1/28/2020</vt:lpwstr>
  </property>
  <property fmtid="{D5CDD505-2E9C-101B-9397-08002B2CF9AE}" pid="3" name="output">
    <vt:lpwstr>powerpoint_presentation</vt:lpwstr>
  </property>
</Properties>
</file>