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  <p:sldMasterId id="2147483671" r:id="rId6"/>
  </p:sldMasterIdLst>
  <p:notesMasterIdLst>
    <p:notesMasterId r:id="rId20"/>
  </p:notesMasterIdLst>
  <p:sldIdLst>
    <p:sldId id="316" r:id="rId7"/>
    <p:sldId id="262" r:id="rId8"/>
    <p:sldId id="323" r:id="rId9"/>
    <p:sldId id="317" r:id="rId10"/>
    <p:sldId id="319" r:id="rId11"/>
    <p:sldId id="270" r:id="rId12"/>
    <p:sldId id="318" r:id="rId13"/>
    <p:sldId id="320" r:id="rId14"/>
    <p:sldId id="321" r:id="rId15"/>
    <p:sldId id="322" r:id="rId16"/>
    <p:sldId id="286" r:id="rId17"/>
    <p:sldId id="325" r:id="rId18"/>
    <p:sldId id="324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uisstijl richtlijnen presentatie" id="{CD1E0B85-3556-4332-81DC-E9B9378E05CC}">
          <p14:sldIdLst>
            <p14:sldId id="316"/>
            <p14:sldId id="262"/>
            <p14:sldId id="323"/>
            <p14:sldId id="317"/>
            <p14:sldId id="319"/>
            <p14:sldId id="270"/>
            <p14:sldId id="318"/>
            <p14:sldId id="320"/>
            <p14:sldId id="321"/>
            <p14:sldId id="322"/>
            <p14:sldId id="286"/>
            <p14:sldId id="325"/>
            <p14:sldId id="324"/>
          </p14:sldIdLst>
        </p14:section>
        <p14:section name="Standaard templates" id="{5A6F2DEC-FE19-4A55-AFF0-335142D3A4CA}">
          <p14:sldIdLst/>
        </p14:section>
        <p14:section name="Standaard tekst - foto template" id="{5E5E3E02-5E70-4A09-A4C3-177040BF695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E486-33A4-4687-8717-72AEB56B6CCC}" type="datetimeFigureOut">
              <a:rPr lang="nl-NL" smtClean="0"/>
              <a:t>18-4-2023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F6B80-7589-4C0E-B4F5-0CD040431E0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814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321FE7-6A84-9844-8AD0-C40158BADA5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11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tekst 15"/>
          <p:cNvSpPr>
            <a:spLocks noGrp="1"/>
          </p:cNvSpPr>
          <p:nvPr>
            <p:ph type="body" sz="quarter" idx="11"/>
          </p:nvPr>
        </p:nvSpPr>
        <p:spPr>
          <a:xfrm>
            <a:off x="695324" y="1481777"/>
            <a:ext cx="10800000" cy="4975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2" name="Tijdelijke aanduiding voor tekst 12"/>
          <p:cNvSpPr>
            <a:spLocks noGrp="1"/>
          </p:cNvSpPr>
          <p:nvPr>
            <p:ph type="body" sz="quarter" idx="15" hasCustomPrompt="1"/>
          </p:nvPr>
        </p:nvSpPr>
        <p:spPr>
          <a:xfrm>
            <a:off x="695324" y="611783"/>
            <a:ext cx="10800000" cy="19236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500"/>
              </a:lnSpc>
              <a:buFontTx/>
              <a:buNone/>
              <a:defRPr sz="2400" b="0" i="0" baseline="0">
                <a:solidFill>
                  <a:srgbClr val="97B4CC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nl-NL"/>
              <a:t>TEKST TOEVOEGEN</a:t>
            </a:r>
            <a:endParaRPr lang="nl-NL" dirty="0"/>
          </a:p>
        </p:txBody>
      </p:sp>
      <p:pic>
        <p:nvPicPr>
          <p:cNvPr id="25" name="Afbeelding 24" descr="Dynamic_Shape_Line_DEF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6360" y="4725144"/>
            <a:ext cx="3793784" cy="38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25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15"/>
          <p:cNvSpPr>
            <a:spLocks noGrp="1"/>
          </p:cNvSpPr>
          <p:nvPr>
            <p:ph type="body" sz="quarter" idx="11"/>
          </p:nvPr>
        </p:nvSpPr>
        <p:spPr>
          <a:xfrm>
            <a:off x="695324" y="1477063"/>
            <a:ext cx="5220000" cy="4975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tekst 15"/>
          <p:cNvSpPr>
            <a:spLocks noGrp="1"/>
          </p:cNvSpPr>
          <p:nvPr>
            <p:ph type="body" sz="quarter" idx="13"/>
          </p:nvPr>
        </p:nvSpPr>
        <p:spPr>
          <a:xfrm>
            <a:off x="6275324" y="1477063"/>
            <a:ext cx="5220000" cy="4975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Tijdelijke aanduiding voor tekst 12"/>
          <p:cNvSpPr>
            <a:spLocks noGrp="1"/>
          </p:cNvSpPr>
          <p:nvPr>
            <p:ph type="body" sz="quarter" idx="15" hasCustomPrompt="1"/>
          </p:nvPr>
        </p:nvSpPr>
        <p:spPr>
          <a:xfrm>
            <a:off x="695324" y="611783"/>
            <a:ext cx="10800000" cy="19236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500"/>
              </a:lnSpc>
              <a:buFontTx/>
              <a:buNone/>
              <a:defRPr sz="2400" b="0" i="0" baseline="0">
                <a:solidFill>
                  <a:srgbClr val="97B4CC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nl-NL"/>
              <a:t>TEKST TOEVOEGEN</a:t>
            </a:r>
            <a:endParaRPr lang="nl-NL" dirty="0"/>
          </a:p>
        </p:txBody>
      </p:sp>
      <p:pic>
        <p:nvPicPr>
          <p:cNvPr id="11" name="Afbeelding 10" descr="Dynamic_Shape_Line_DEF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6360" y="4725144"/>
            <a:ext cx="3793784" cy="38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85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15"/>
          <p:cNvSpPr>
            <a:spLocks noGrp="1"/>
          </p:cNvSpPr>
          <p:nvPr>
            <p:ph type="body" sz="quarter" idx="11"/>
          </p:nvPr>
        </p:nvSpPr>
        <p:spPr>
          <a:xfrm>
            <a:off x="695324" y="1481779"/>
            <a:ext cx="3477600" cy="4975200"/>
          </a:xfrm>
          <a:prstGeom prst="rect">
            <a:avLst/>
          </a:prstGeom>
        </p:spPr>
        <p:txBody>
          <a:bodyPr lIns="0" tIns="0" rIns="0" bIns="0" numCol="1"/>
          <a:lstStyle>
            <a:lvl1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Tijdelijke aanduiding voor tekst 15"/>
          <p:cNvSpPr>
            <a:spLocks noGrp="1"/>
          </p:cNvSpPr>
          <p:nvPr>
            <p:ph type="body" sz="quarter" idx="13"/>
          </p:nvPr>
        </p:nvSpPr>
        <p:spPr>
          <a:xfrm>
            <a:off x="4356524" y="1481779"/>
            <a:ext cx="3477600" cy="4975200"/>
          </a:xfrm>
          <a:prstGeom prst="rect">
            <a:avLst/>
          </a:prstGeom>
        </p:spPr>
        <p:txBody>
          <a:bodyPr lIns="0" tIns="0" rIns="0" bIns="0" numCol="1"/>
          <a:lstStyle>
            <a:lvl1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tekst 15"/>
          <p:cNvSpPr>
            <a:spLocks noGrp="1"/>
          </p:cNvSpPr>
          <p:nvPr>
            <p:ph type="body" sz="quarter" idx="14"/>
          </p:nvPr>
        </p:nvSpPr>
        <p:spPr>
          <a:xfrm>
            <a:off x="8017724" y="1481779"/>
            <a:ext cx="3477600" cy="4975200"/>
          </a:xfrm>
          <a:prstGeom prst="rect">
            <a:avLst/>
          </a:prstGeom>
        </p:spPr>
        <p:txBody>
          <a:bodyPr lIns="0" tIns="0" rIns="0" bIns="0" numCol="1"/>
          <a:lstStyle>
            <a:lvl1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4" name="Tijdelijke aanduiding voor tekst 12"/>
          <p:cNvSpPr>
            <a:spLocks noGrp="1"/>
          </p:cNvSpPr>
          <p:nvPr>
            <p:ph type="body" sz="quarter" idx="15" hasCustomPrompt="1"/>
          </p:nvPr>
        </p:nvSpPr>
        <p:spPr>
          <a:xfrm>
            <a:off x="695324" y="611783"/>
            <a:ext cx="10800000" cy="19236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500"/>
              </a:lnSpc>
              <a:buFontTx/>
              <a:buNone/>
              <a:defRPr sz="2400" b="0" i="0" baseline="0">
                <a:solidFill>
                  <a:srgbClr val="97B4CC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nl-NL"/>
              <a:t>TEKST TOEVOEGEN</a:t>
            </a:r>
            <a:endParaRPr lang="nl-NL" dirty="0"/>
          </a:p>
        </p:txBody>
      </p:sp>
      <p:pic>
        <p:nvPicPr>
          <p:cNvPr id="15" name="Afbeelding 14" descr="Dynamic_Shape_Line_DEF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6360" y="4725144"/>
            <a:ext cx="3793784" cy="38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+ 1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75324" y="1477063"/>
            <a:ext cx="5220000" cy="3568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anchor="ctr" anchorCtr="0"/>
          <a:lstStyle>
            <a:lvl1pPr marL="0" indent="0" algn="ctr">
              <a:buFont typeface="Arial" charset="0"/>
              <a:buNone/>
              <a:defRPr sz="2000" b="0" i="0">
                <a:solidFill>
                  <a:schemeClr val="bg1"/>
                </a:solidFill>
                <a:latin typeface="Arial Standaard" charset="0"/>
                <a:ea typeface="Arial Standaard" charset="0"/>
                <a:cs typeface="Arial Standaard" charset="0"/>
              </a:defRPr>
            </a:lvl1pPr>
            <a:lvl2pPr marL="457200" indent="0">
              <a:buFont typeface="Arial" charset="0"/>
              <a:buNone/>
              <a:defRPr sz="18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2pPr>
            <a:lvl3pPr marL="914400" indent="0">
              <a:buFont typeface="Arial" charset="0"/>
              <a:buNone/>
              <a:defRPr sz="16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3pPr>
            <a:lvl4pPr marL="1371600" indent="0">
              <a:buFont typeface="Arial" charset="0"/>
              <a:buNone/>
              <a:defRPr sz="14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4pPr>
            <a:lvl5pPr marL="1828800" indent="0">
              <a:buFont typeface="Arial" charset="0"/>
              <a:buNone/>
              <a:defRPr sz="12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5pPr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4" name="Tijdelijke aanduiding voor tekst 15"/>
          <p:cNvSpPr>
            <a:spLocks noGrp="1"/>
          </p:cNvSpPr>
          <p:nvPr>
            <p:ph type="body" sz="quarter" idx="11"/>
          </p:nvPr>
        </p:nvSpPr>
        <p:spPr>
          <a:xfrm>
            <a:off x="695324" y="1477063"/>
            <a:ext cx="5220000" cy="4975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tekst 12"/>
          <p:cNvSpPr>
            <a:spLocks noGrp="1"/>
          </p:cNvSpPr>
          <p:nvPr>
            <p:ph type="body" sz="quarter" idx="15" hasCustomPrompt="1"/>
          </p:nvPr>
        </p:nvSpPr>
        <p:spPr>
          <a:xfrm>
            <a:off x="695324" y="611783"/>
            <a:ext cx="10800000" cy="19236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500"/>
              </a:lnSpc>
              <a:buFontTx/>
              <a:buNone/>
              <a:defRPr sz="2400" b="0" i="0" baseline="0">
                <a:solidFill>
                  <a:srgbClr val="97B4CC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nl-NL"/>
              <a:t>TEKST TOEVOEGEN</a:t>
            </a:r>
            <a:endParaRPr lang="nl-NL" dirty="0"/>
          </a:p>
        </p:txBody>
      </p:sp>
      <p:pic>
        <p:nvPicPr>
          <p:cNvPr id="8" name="Afbeelding 7" descr="Dynamic_Shape_Line_DEF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6360" y="4725144"/>
            <a:ext cx="3793784" cy="38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10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g + 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95324" y="3645024"/>
            <a:ext cx="3168428" cy="19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anchor="ctr" anchorCtr="0"/>
          <a:lstStyle>
            <a:lvl1pPr marL="0" indent="0" algn="ctr">
              <a:buFont typeface="Arial" charset="0"/>
              <a:buNone/>
              <a:defRPr sz="2000" b="0" i="0">
                <a:solidFill>
                  <a:schemeClr val="bg1"/>
                </a:solidFill>
                <a:latin typeface="Arial Standaard" charset="0"/>
                <a:ea typeface="Arial Standaard" charset="0"/>
                <a:cs typeface="Arial Standaard" charset="0"/>
              </a:defRPr>
            </a:lvl1pPr>
            <a:lvl2pPr marL="457200" indent="0">
              <a:buFont typeface="Arial" charset="0"/>
              <a:buNone/>
              <a:defRPr sz="18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2pPr>
            <a:lvl3pPr marL="914400" indent="0">
              <a:buFont typeface="Arial" charset="0"/>
              <a:buNone/>
              <a:defRPr sz="16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3pPr>
            <a:lvl4pPr marL="1371600" indent="0">
              <a:buFont typeface="Arial" charset="0"/>
              <a:buNone/>
              <a:defRPr sz="14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4pPr>
            <a:lvl5pPr marL="1828800" indent="0">
              <a:buFont typeface="Arial" charset="0"/>
              <a:buNone/>
              <a:defRPr sz="12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5pPr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95324" y="1477063"/>
            <a:ext cx="3168428" cy="19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anchor="ctr" anchorCtr="0"/>
          <a:lstStyle>
            <a:lvl1pPr marL="0" indent="0" algn="ctr">
              <a:buFont typeface="Arial" charset="0"/>
              <a:buNone/>
              <a:defRPr sz="2000" b="0" i="0">
                <a:solidFill>
                  <a:schemeClr val="bg1"/>
                </a:solidFill>
                <a:latin typeface="Arial Standaard" charset="0"/>
                <a:ea typeface="Arial Standaard" charset="0"/>
                <a:cs typeface="Arial Standaard" charset="0"/>
              </a:defRPr>
            </a:lvl1pPr>
            <a:lvl2pPr marL="457200" indent="0">
              <a:buFont typeface="Arial" charset="0"/>
              <a:buNone/>
              <a:defRPr sz="18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2pPr>
            <a:lvl3pPr marL="914400" indent="0">
              <a:buFont typeface="Arial" charset="0"/>
              <a:buNone/>
              <a:defRPr sz="16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3pPr>
            <a:lvl4pPr marL="1371600" indent="0">
              <a:buFont typeface="Arial" charset="0"/>
              <a:buNone/>
              <a:defRPr sz="14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4pPr>
            <a:lvl5pPr marL="1828800" indent="0">
              <a:buFont typeface="Arial" charset="0"/>
              <a:buNone/>
              <a:defRPr sz="12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5pPr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6" name="Tijdelijke aanduiding voor tekst 15"/>
          <p:cNvSpPr>
            <a:spLocks noGrp="1"/>
          </p:cNvSpPr>
          <p:nvPr>
            <p:ph type="body" sz="quarter" idx="13"/>
          </p:nvPr>
        </p:nvSpPr>
        <p:spPr>
          <a:xfrm>
            <a:off x="4079776" y="1477063"/>
            <a:ext cx="7415548" cy="4975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8" name="Tijdelijke aanduiding voor tekst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4" y="611783"/>
            <a:ext cx="10800000" cy="19236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500"/>
              </a:lnSpc>
              <a:buFontTx/>
              <a:buNone/>
              <a:defRPr sz="2400" b="0" i="0" baseline="0">
                <a:solidFill>
                  <a:srgbClr val="97B4CC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nl-NL" dirty="0"/>
              <a:t>TEKST TOEVOEGEN</a:t>
            </a:r>
          </a:p>
        </p:txBody>
      </p:sp>
      <p:pic>
        <p:nvPicPr>
          <p:cNvPr id="7" name="Afbeelding 6" descr="Dynamic_Shape_Line_DEF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6360" y="4725144"/>
            <a:ext cx="3793784" cy="38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3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+ 3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95323" y="3212976"/>
            <a:ext cx="3490153" cy="241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anchor="ctr" anchorCtr="0"/>
          <a:lstStyle>
            <a:lvl1pPr marL="0" indent="0" algn="ctr">
              <a:buFont typeface="Arial" charset="0"/>
              <a:buNone/>
              <a:defRPr sz="2000" b="0" i="0">
                <a:solidFill>
                  <a:schemeClr val="bg1"/>
                </a:solidFill>
                <a:latin typeface="Arial Standaard" charset="0"/>
                <a:ea typeface="Arial Standaard" charset="0"/>
                <a:cs typeface="Arial Standaard" charset="0"/>
              </a:defRPr>
            </a:lvl1pPr>
            <a:lvl2pPr marL="457200" indent="0">
              <a:buFont typeface="Arial" charset="0"/>
              <a:buNone/>
              <a:defRPr sz="18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2pPr>
            <a:lvl3pPr marL="914400" indent="0">
              <a:buFont typeface="Arial" charset="0"/>
              <a:buNone/>
              <a:defRPr sz="16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3pPr>
            <a:lvl4pPr marL="1371600" indent="0">
              <a:buFont typeface="Arial" charset="0"/>
              <a:buNone/>
              <a:defRPr sz="14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4pPr>
            <a:lvl5pPr marL="1828800" indent="0">
              <a:buFont typeface="Arial" charset="0"/>
              <a:buNone/>
              <a:defRPr sz="12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5pPr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69561" y="3212976"/>
            <a:ext cx="3477600" cy="241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anchor="ctr" anchorCtr="0"/>
          <a:lstStyle>
            <a:lvl1pPr marL="0" indent="0" algn="ctr">
              <a:buFont typeface="Arial" charset="0"/>
              <a:buNone/>
              <a:defRPr sz="2000" b="0" i="0">
                <a:solidFill>
                  <a:schemeClr val="bg1"/>
                </a:solidFill>
                <a:latin typeface="Arial Standaard" charset="0"/>
                <a:ea typeface="Arial Standaard" charset="0"/>
                <a:cs typeface="Arial Standaard" charset="0"/>
              </a:defRPr>
            </a:lvl1pPr>
            <a:lvl2pPr marL="457200" indent="0">
              <a:buFont typeface="Arial" charset="0"/>
              <a:buNone/>
              <a:defRPr sz="18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2pPr>
            <a:lvl3pPr marL="914400" indent="0">
              <a:buFont typeface="Arial" charset="0"/>
              <a:buNone/>
              <a:defRPr sz="16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3pPr>
            <a:lvl4pPr marL="1371600" indent="0">
              <a:buFont typeface="Arial" charset="0"/>
              <a:buNone/>
              <a:defRPr sz="14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4pPr>
            <a:lvl5pPr marL="1828800" indent="0">
              <a:buFont typeface="Arial" charset="0"/>
              <a:buNone/>
              <a:defRPr sz="12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5pPr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5" name="Tijdelijke aanduiding voor tekst 15"/>
          <p:cNvSpPr>
            <a:spLocks noGrp="1"/>
          </p:cNvSpPr>
          <p:nvPr>
            <p:ph type="body" sz="quarter" idx="13"/>
          </p:nvPr>
        </p:nvSpPr>
        <p:spPr>
          <a:xfrm>
            <a:off x="695324" y="1477063"/>
            <a:ext cx="10799999" cy="4975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ekst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4" y="611783"/>
            <a:ext cx="10800000" cy="19236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500"/>
              </a:lnSpc>
              <a:buFontTx/>
              <a:buNone/>
              <a:defRPr sz="2400" b="0" i="0" baseline="0">
                <a:solidFill>
                  <a:srgbClr val="97B4CC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nl-NL" dirty="0"/>
              <a:t>TEKST TOEVOEGEN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031245" y="3212976"/>
            <a:ext cx="3477600" cy="241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anchor="ctr" anchorCtr="0"/>
          <a:lstStyle>
            <a:lvl1pPr marL="0" indent="0" algn="ctr">
              <a:buFont typeface="Arial" charset="0"/>
              <a:buNone/>
              <a:defRPr sz="2000" b="0" i="0">
                <a:solidFill>
                  <a:schemeClr val="bg1"/>
                </a:solidFill>
                <a:latin typeface="Arial Standaard" charset="0"/>
                <a:ea typeface="Arial Standaard" charset="0"/>
                <a:cs typeface="Arial Standaard" charset="0"/>
              </a:defRPr>
            </a:lvl1pPr>
            <a:lvl2pPr marL="457200" indent="0">
              <a:buFont typeface="Arial" charset="0"/>
              <a:buNone/>
              <a:defRPr sz="18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2pPr>
            <a:lvl3pPr marL="914400" indent="0">
              <a:buFont typeface="Arial" charset="0"/>
              <a:buNone/>
              <a:defRPr sz="16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3pPr>
            <a:lvl4pPr marL="1371600" indent="0">
              <a:buFont typeface="Arial" charset="0"/>
              <a:buNone/>
              <a:defRPr sz="14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4pPr>
            <a:lvl5pPr marL="1828800" indent="0">
              <a:buFont typeface="Arial" charset="0"/>
              <a:buNone/>
              <a:defRPr sz="12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5pPr>
          </a:lstStyle>
          <a:p>
            <a:pPr lvl="0"/>
            <a:r>
              <a:rPr lang="en-US" dirty="0"/>
              <a:t>Click to add picture</a:t>
            </a:r>
          </a:p>
        </p:txBody>
      </p:sp>
      <p:pic>
        <p:nvPicPr>
          <p:cNvPr id="11" name="Afbeelding 10" descr="Dynamic_Shape_Line_DEF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6360" y="-1792974"/>
            <a:ext cx="3793784" cy="38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5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ms + 3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95323" y="3212976"/>
            <a:ext cx="3490153" cy="241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anchor="ctr" anchorCtr="0"/>
          <a:lstStyle>
            <a:lvl1pPr marL="0" indent="0" algn="ctr">
              <a:buFont typeface="Arial" charset="0"/>
              <a:buNone/>
              <a:defRPr sz="2000" b="0" i="0">
                <a:solidFill>
                  <a:schemeClr val="bg1"/>
                </a:solidFill>
                <a:latin typeface="Arial Standaard" charset="0"/>
                <a:ea typeface="Arial Standaard" charset="0"/>
                <a:cs typeface="Arial Standaard" charset="0"/>
              </a:defRPr>
            </a:lvl1pPr>
            <a:lvl2pPr marL="457200" indent="0">
              <a:buFont typeface="Arial" charset="0"/>
              <a:buNone/>
              <a:defRPr sz="18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2pPr>
            <a:lvl3pPr marL="914400" indent="0">
              <a:buFont typeface="Arial" charset="0"/>
              <a:buNone/>
              <a:defRPr sz="16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3pPr>
            <a:lvl4pPr marL="1371600" indent="0">
              <a:buFont typeface="Arial" charset="0"/>
              <a:buNone/>
              <a:defRPr sz="14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4pPr>
            <a:lvl5pPr marL="1828800" indent="0">
              <a:buFont typeface="Arial" charset="0"/>
              <a:buNone/>
              <a:defRPr sz="12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5pPr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69561" y="3212976"/>
            <a:ext cx="3477600" cy="241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anchor="ctr" anchorCtr="0"/>
          <a:lstStyle>
            <a:lvl1pPr marL="0" indent="0" algn="ctr">
              <a:buFont typeface="Arial" charset="0"/>
              <a:buNone/>
              <a:defRPr sz="2000" b="0" i="0">
                <a:solidFill>
                  <a:schemeClr val="bg1"/>
                </a:solidFill>
                <a:latin typeface="Arial Standaard" charset="0"/>
                <a:ea typeface="Arial Standaard" charset="0"/>
                <a:cs typeface="Arial Standaard" charset="0"/>
              </a:defRPr>
            </a:lvl1pPr>
            <a:lvl2pPr marL="457200" indent="0">
              <a:buFont typeface="Arial" charset="0"/>
              <a:buNone/>
              <a:defRPr sz="18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2pPr>
            <a:lvl3pPr marL="914400" indent="0">
              <a:buFont typeface="Arial" charset="0"/>
              <a:buNone/>
              <a:defRPr sz="16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3pPr>
            <a:lvl4pPr marL="1371600" indent="0">
              <a:buFont typeface="Arial" charset="0"/>
              <a:buNone/>
              <a:defRPr sz="14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4pPr>
            <a:lvl5pPr marL="1828800" indent="0">
              <a:buFont typeface="Arial" charset="0"/>
              <a:buNone/>
              <a:defRPr sz="12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5pPr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5" name="Tijdelijke aanduiding voor tekst 15"/>
          <p:cNvSpPr>
            <a:spLocks noGrp="1"/>
          </p:cNvSpPr>
          <p:nvPr>
            <p:ph type="body" sz="quarter" idx="13"/>
          </p:nvPr>
        </p:nvSpPr>
        <p:spPr>
          <a:xfrm>
            <a:off x="695325" y="1477063"/>
            <a:ext cx="3490152" cy="310406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ekst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4" y="611783"/>
            <a:ext cx="10800000" cy="19236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500"/>
              </a:lnSpc>
              <a:buFontTx/>
              <a:buNone/>
              <a:defRPr sz="2400" b="0" i="0" baseline="0">
                <a:solidFill>
                  <a:srgbClr val="97B4CC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nl-NL" dirty="0"/>
              <a:t>TEKST TOEVOEGEN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031245" y="3212976"/>
            <a:ext cx="3477600" cy="241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0" tIns="0" rIns="0" bIns="0" anchor="ctr" anchorCtr="0"/>
          <a:lstStyle>
            <a:lvl1pPr marL="0" indent="0" algn="ctr">
              <a:buFont typeface="Arial" charset="0"/>
              <a:buNone/>
              <a:defRPr sz="2000" b="0" i="0">
                <a:solidFill>
                  <a:schemeClr val="bg1"/>
                </a:solidFill>
                <a:latin typeface="Arial Standaard" charset="0"/>
                <a:ea typeface="Arial Standaard" charset="0"/>
                <a:cs typeface="Arial Standaard" charset="0"/>
              </a:defRPr>
            </a:lvl1pPr>
            <a:lvl2pPr marL="457200" indent="0">
              <a:buFont typeface="Arial" charset="0"/>
              <a:buNone/>
              <a:defRPr sz="18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2pPr>
            <a:lvl3pPr marL="914400" indent="0">
              <a:buFont typeface="Arial" charset="0"/>
              <a:buNone/>
              <a:defRPr sz="16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3pPr>
            <a:lvl4pPr marL="1371600" indent="0">
              <a:buFont typeface="Arial" charset="0"/>
              <a:buNone/>
              <a:defRPr sz="14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4pPr>
            <a:lvl5pPr marL="1828800" indent="0">
              <a:buFont typeface="Arial" charset="0"/>
              <a:buNone/>
              <a:defRPr sz="1200">
                <a:solidFill>
                  <a:schemeClr val="bg1"/>
                </a:solidFill>
                <a:latin typeface="Univers LT Std 55 Roman" charset="0"/>
                <a:ea typeface="Univers LT Std 55 Roman" charset="0"/>
                <a:cs typeface="Univers LT Std 55 Roman" charset="0"/>
              </a:defRPr>
            </a:lvl5pPr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8" name="Tijdelijke aanduiding voor tekst 15"/>
          <p:cNvSpPr>
            <a:spLocks noGrp="1"/>
          </p:cNvSpPr>
          <p:nvPr>
            <p:ph type="body" sz="quarter" idx="19"/>
          </p:nvPr>
        </p:nvSpPr>
        <p:spPr>
          <a:xfrm>
            <a:off x="4363285" y="1477063"/>
            <a:ext cx="3490152" cy="310406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Tijdelijke aanduiding voor tekst 15"/>
          <p:cNvSpPr>
            <a:spLocks noGrp="1"/>
          </p:cNvSpPr>
          <p:nvPr>
            <p:ph type="body" sz="quarter" idx="20"/>
          </p:nvPr>
        </p:nvSpPr>
        <p:spPr>
          <a:xfrm>
            <a:off x="8018693" y="1477063"/>
            <a:ext cx="3490152" cy="310406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82140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695324" y="1477063"/>
            <a:ext cx="5310000" cy="19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tekst 15"/>
          <p:cNvSpPr>
            <a:spLocks noGrp="1"/>
          </p:cNvSpPr>
          <p:nvPr>
            <p:ph type="body" sz="quarter" idx="11"/>
          </p:nvPr>
        </p:nvSpPr>
        <p:spPr>
          <a:xfrm>
            <a:off x="875324" y="2132856"/>
            <a:ext cx="4932644" cy="1468223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ts val="800"/>
              </a:lnSpc>
              <a:buFont typeface="Arial" charset="0"/>
              <a:buChar char="•"/>
              <a:defRPr sz="1200" baseline="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r>
              <a:rPr lang="nl-NL" dirty="0">
                <a:effectLst/>
                <a:latin typeface="Source Sans Pro" charset="0"/>
              </a:rPr>
              <a:t>Klik om de tekststijl van het model te bewerken</a:t>
            </a:r>
          </a:p>
        </p:txBody>
      </p:sp>
      <p:sp>
        <p:nvSpPr>
          <p:cNvPr id="10" name="Tijdelijke aanduiding voor tekst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4" y="611783"/>
            <a:ext cx="10800000" cy="19236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500"/>
              </a:lnSpc>
              <a:buFontTx/>
              <a:buNone/>
              <a:defRPr sz="2400" b="0" i="0" baseline="0">
                <a:solidFill>
                  <a:srgbClr val="97B4CC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nl-NL"/>
              <a:t>TEKST TOEVOEGEN</a:t>
            </a:r>
            <a:endParaRPr lang="nl-NL" dirty="0"/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8" hasCustomPrompt="1"/>
          </p:nvPr>
        </p:nvSpPr>
        <p:spPr>
          <a:xfrm>
            <a:off x="875324" y="1628800"/>
            <a:ext cx="4932644" cy="360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1400" b="1" i="0">
                <a:solidFill>
                  <a:srgbClr val="FA6E00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nl-NL" dirty="0"/>
              <a:t>Kopje</a:t>
            </a:r>
          </a:p>
        </p:txBody>
      </p:sp>
      <p:sp>
        <p:nvSpPr>
          <p:cNvPr id="32" name="Rechthoek 31"/>
          <p:cNvSpPr/>
          <p:nvPr userDrawn="1"/>
        </p:nvSpPr>
        <p:spPr>
          <a:xfrm>
            <a:off x="6185324" y="1477063"/>
            <a:ext cx="5310000" cy="19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Tijdelijke aanduiding voor tekst 15"/>
          <p:cNvSpPr>
            <a:spLocks noGrp="1"/>
          </p:cNvSpPr>
          <p:nvPr>
            <p:ph type="body" sz="quarter" idx="19"/>
          </p:nvPr>
        </p:nvSpPr>
        <p:spPr>
          <a:xfrm>
            <a:off x="6365324" y="2132856"/>
            <a:ext cx="4932644" cy="1468223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ts val="800"/>
              </a:lnSpc>
              <a:buFont typeface="Arial" charset="0"/>
              <a:buChar char="•"/>
              <a:defRPr sz="12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r>
              <a:rPr lang="nl-NL" dirty="0">
                <a:effectLst/>
                <a:latin typeface="Source Sans Pro" charset="0"/>
              </a:rPr>
              <a:t>Klik om de tekststijl van het model te bewerken</a:t>
            </a:r>
          </a:p>
        </p:txBody>
      </p:sp>
      <p:sp>
        <p:nvSpPr>
          <p:cNvPr id="34" name="Tijdelijke aanduiding voor tekst 15"/>
          <p:cNvSpPr>
            <a:spLocks noGrp="1"/>
          </p:cNvSpPr>
          <p:nvPr>
            <p:ph type="body" sz="quarter" idx="20" hasCustomPrompt="1"/>
          </p:nvPr>
        </p:nvSpPr>
        <p:spPr>
          <a:xfrm>
            <a:off x="6365324" y="1628800"/>
            <a:ext cx="4932644" cy="360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1400" b="1" i="0">
                <a:solidFill>
                  <a:srgbClr val="FA6E00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nl-NL" dirty="0"/>
              <a:t>Kopje</a:t>
            </a:r>
          </a:p>
        </p:txBody>
      </p:sp>
      <p:sp>
        <p:nvSpPr>
          <p:cNvPr id="35" name="Rechthoek 34"/>
          <p:cNvSpPr/>
          <p:nvPr userDrawn="1"/>
        </p:nvSpPr>
        <p:spPr>
          <a:xfrm>
            <a:off x="696675" y="3608800"/>
            <a:ext cx="5310000" cy="19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ijdelijke aanduiding voor tekst 15"/>
          <p:cNvSpPr>
            <a:spLocks noGrp="1"/>
          </p:cNvSpPr>
          <p:nvPr>
            <p:ph type="body" sz="quarter" idx="21"/>
          </p:nvPr>
        </p:nvSpPr>
        <p:spPr>
          <a:xfrm>
            <a:off x="876675" y="4229149"/>
            <a:ext cx="4932644" cy="1468223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ts val="800"/>
              </a:lnSpc>
              <a:buFont typeface="Arial" charset="0"/>
              <a:buChar char="•"/>
              <a:defRPr sz="12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r>
              <a:rPr lang="nl-NL" dirty="0">
                <a:effectLst/>
                <a:latin typeface="Source Sans Pro" charset="0"/>
              </a:rPr>
              <a:t>Klik om de tekststijl van het model te bewerken</a:t>
            </a:r>
          </a:p>
        </p:txBody>
      </p:sp>
      <p:sp>
        <p:nvSpPr>
          <p:cNvPr id="37" name="Tijdelijke aanduiding voor tekst 15"/>
          <p:cNvSpPr>
            <a:spLocks noGrp="1"/>
          </p:cNvSpPr>
          <p:nvPr>
            <p:ph type="body" sz="quarter" idx="22" hasCustomPrompt="1"/>
          </p:nvPr>
        </p:nvSpPr>
        <p:spPr>
          <a:xfrm>
            <a:off x="876675" y="3760537"/>
            <a:ext cx="4932644" cy="360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1400" b="1" i="0">
                <a:solidFill>
                  <a:srgbClr val="FA6E00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nl-NL" dirty="0"/>
              <a:t>Kopje</a:t>
            </a:r>
          </a:p>
        </p:txBody>
      </p:sp>
      <p:sp>
        <p:nvSpPr>
          <p:cNvPr id="38" name="Rechthoek 37"/>
          <p:cNvSpPr/>
          <p:nvPr userDrawn="1"/>
        </p:nvSpPr>
        <p:spPr>
          <a:xfrm>
            <a:off x="6186675" y="3608800"/>
            <a:ext cx="5310000" cy="19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Tijdelijke aanduiding voor tekst 15"/>
          <p:cNvSpPr>
            <a:spLocks noGrp="1"/>
          </p:cNvSpPr>
          <p:nvPr>
            <p:ph type="body" sz="quarter" idx="23"/>
          </p:nvPr>
        </p:nvSpPr>
        <p:spPr>
          <a:xfrm>
            <a:off x="6366675" y="4229149"/>
            <a:ext cx="4932644" cy="1468223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ts val="800"/>
              </a:lnSpc>
              <a:buFont typeface="Arial" charset="0"/>
              <a:buChar char="•"/>
              <a:defRPr sz="12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r>
              <a:rPr lang="nl-NL" dirty="0">
                <a:effectLst/>
                <a:latin typeface="Source Sans Pro" charset="0"/>
              </a:rPr>
              <a:t>Klik om de tekststijl van het model te bewerken</a:t>
            </a:r>
          </a:p>
        </p:txBody>
      </p:sp>
      <p:sp>
        <p:nvSpPr>
          <p:cNvPr id="40" name="Tijdelijke aanduiding voor tekst 15"/>
          <p:cNvSpPr>
            <a:spLocks noGrp="1"/>
          </p:cNvSpPr>
          <p:nvPr>
            <p:ph type="body" sz="quarter" idx="24" hasCustomPrompt="1"/>
          </p:nvPr>
        </p:nvSpPr>
        <p:spPr>
          <a:xfrm>
            <a:off x="6366675" y="3760537"/>
            <a:ext cx="4932644" cy="360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1400" b="1" i="0">
                <a:solidFill>
                  <a:srgbClr val="FA6E00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40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nl-NL" dirty="0"/>
              <a:t>Kopje</a:t>
            </a:r>
          </a:p>
        </p:txBody>
      </p:sp>
      <p:pic>
        <p:nvPicPr>
          <p:cNvPr id="41" name="Afbeelding 40" descr="Dynamic_Shape_Line_DEF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6360" y="4725144"/>
            <a:ext cx="3793784" cy="38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5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alle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4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kh_logo_FC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6" y="6216987"/>
            <a:ext cx="1709110" cy="2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0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orient="horz" pos="4065">
          <p15:clr>
            <a:srgbClr val="F26B43"/>
          </p15:clr>
        </p15:guide>
        <p15:guide id="3" pos="438">
          <p15:clr>
            <a:srgbClr val="F26B43"/>
          </p15:clr>
        </p15:guide>
        <p15:guide id="4" pos="724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kh_logo_FC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6" y="6216987"/>
            <a:ext cx="1709110" cy="2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0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46">
          <p15:clr>
            <a:srgbClr val="F26B43"/>
          </p15:clr>
        </p15:guide>
        <p15:guide id="3" orient="horz" pos="4065">
          <p15:clr>
            <a:srgbClr val="F26B43"/>
          </p15:clr>
        </p15:guide>
        <p15:guide id="4" pos="438">
          <p15:clr>
            <a:srgbClr val="F26B43"/>
          </p15:clr>
        </p15:guide>
        <p15:guide id="5" pos="7242">
          <p15:clr>
            <a:srgbClr val="F26B43"/>
          </p15:clr>
        </p15:guide>
        <p15:guide id="6" pos="3885">
          <p15:clr>
            <a:srgbClr val="F26B43"/>
          </p15:clr>
        </p15:guide>
        <p15:guide id="7" pos="379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84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85">
          <p15:clr>
            <a:srgbClr val="F26B43"/>
          </p15:clr>
        </p15:guide>
        <p15:guide id="3" pos="3795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pos="438">
          <p15:clr>
            <a:srgbClr val="F26B43"/>
          </p15:clr>
        </p15:guide>
        <p15:guide id="7" pos="72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8">
            <a:extLst>
              <a:ext uri="{FF2B5EF4-FFF2-40B4-BE49-F238E27FC236}">
                <a16:creationId xmlns:a16="http://schemas.microsoft.com/office/drawing/2014/main" id="{8DA384D5-E21A-4E08-AC7C-27A592FD6E23}"/>
              </a:ext>
            </a:extLst>
          </p:cNvPr>
          <p:cNvSpPr/>
          <p:nvPr/>
        </p:nvSpPr>
        <p:spPr>
          <a:xfrm rot="10800000" flipV="1">
            <a:off x="6896472" y="-91008"/>
            <a:ext cx="6101360" cy="1656184"/>
          </a:xfrm>
          <a:custGeom>
            <a:avLst/>
            <a:gdLst>
              <a:gd name="connsiteX0" fmla="*/ 0 w 6101360"/>
              <a:gd name="connsiteY0" fmla="*/ 0 h 1656184"/>
              <a:gd name="connsiteX1" fmla="*/ 6101360 w 6101360"/>
              <a:gd name="connsiteY1" fmla="*/ 0 h 1656184"/>
              <a:gd name="connsiteX2" fmla="*/ 6101360 w 6101360"/>
              <a:gd name="connsiteY2" fmla="*/ 1656184 h 1656184"/>
              <a:gd name="connsiteX3" fmla="*/ 0 w 6101360"/>
              <a:gd name="connsiteY3" fmla="*/ 1656184 h 1656184"/>
              <a:gd name="connsiteX4" fmla="*/ 0 w 6101360"/>
              <a:gd name="connsiteY4" fmla="*/ 0 h 1656184"/>
              <a:gd name="connsiteX0" fmla="*/ 0 w 7893584"/>
              <a:gd name="connsiteY0" fmla="*/ 0 h 1656184"/>
              <a:gd name="connsiteX1" fmla="*/ 6101360 w 7893584"/>
              <a:gd name="connsiteY1" fmla="*/ 0 h 1656184"/>
              <a:gd name="connsiteX2" fmla="*/ 7893584 w 7893584"/>
              <a:gd name="connsiteY2" fmla="*/ 1647040 h 1656184"/>
              <a:gd name="connsiteX3" fmla="*/ 0 w 7893584"/>
              <a:gd name="connsiteY3" fmla="*/ 1656184 h 1656184"/>
              <a:gd name="connsiteX4" fmla="*/ 0 w 7893584"/>
              <a:gd name="connsiteY4" fmla="*/ 0 h 1656184"/>
              <a:gd name="connsiteX0" fmla="*/ 0 w 6101360"/>
              <a:gd name="connsiteY0" fmla="*/ 0 h 1656184"/>
              <a:gd name="connsiteX1" fmla="*/ 6101360 w 6101360"/>
              <a:gd name="connsiteY1" fmla="*/ 0 h 1656184"/>
              <a:gd name="connsiteX2" fmla="*/ 4281704 w 6101360"/>
              <a:gd name="connsiteY2" fmla="*/ 1647040 h 1656184"/>
              <a:gd name="connsiteX3" fmla="*/ 0 w 6101360"/>
              <a:gd name="connsiteY3" fmla="*/ 1656184 h 1656184"/>
              <a:gd name="connsiteX4" fmla="*/ 0 w 6101360"/>
              <a:gd name="connsiteY4" fmla="*/ 0 h 165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1360" h="1656184">
                <a:moveTo>
                  <a:pt x="0" y="0"/>
                </a:moveTo>
                <a:lnTo>
                  <a:pt x="6101360" y="0"/>
                </a:lnTo>
                <a:lnTo>
                  <a:pt x="4281704" y="1647040"/>
                </a:lnTo>
                <a:lnTo>
                  <a:pt x="0" y="165618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Afbeelding 25">
            <a:extLst>
              <a:ext uri="{FF2B5EF4-FFF2-40B4-BE49-F238E27FC236}">
                <a16:creationId xmlns:a16="http://schemas.microsoft.com/office/drawing/2014/main" id="{7EED2CBA-0F32-984E-A5E3-8BE12CA7A8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151"/>
            <a:ext cx="13157290" cy="6858000"/>
          </a:xfrm>
          <a:prstGeom prst="rect">
            <a:avLst/>
          </a:prstGeom>
        </p:spPr>
      </p:pic>
      <p:pic>
        <p:nvPicPr>
          <p:cNvPr id="5" name="Afbeelding 4" descr="Dynamic_Shape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84920" y="2564904"/>
            <a:ext cx="6504587" cy="6394402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425F346C-01ED-0047-9E75-491C435D0767}"/>
              </a:ext>
            </a:extLst>
          </p:cNvPr>
          <p:cNvSpPr/>
          <p:nvPr/>
        </p:nvSpPr>
        <p:spPr>
          <a:xfrm>
            <a:off x="-18288" y="3429000"/>
            <a:ext cx="9965440" cy="2016224"/>
          </a:xfrm>
          <a:custGeom>
            <a:avLst/>
            <a:gdLst>
              <a:gd name="connsiteX0" fmla="*/ 0 w 8112125"/>
              <a:gd name="connsiteY0" fmla="*/ 0 h 2016224"/>
              <a:gd name="connsiteX1" fmla="*/ 8112125 w 8112125"/>
              <a:gd name="connsiteY1" fmla="*/ 0 h 2016224"/>
              <a:gd name="connsiteX2" fmla="*/ 8112125 w 8112125"/>
              <a:gd name="connsiteY2" fmla="*/ 2016224 h 2016224"/>
              <a:gd name="connsiteX3" fmla="*/ 0 w 8112125"/>
              <a:gd name="connsiteY3" fmla="*/ 2016224 h 2016224"/>
              <a:gd name="connsiteX4" fmla="*/ 0 w 8112125"/>
              <a:gd name="connsiteY4" fmla="*/ 0 h 2016224"/>
              <a:gd name="connsiteX0" fmla="*/ 0 w 8112125"/>
              <a:gd name="connsiteY0" fmla="*/ 0 h 2016224"/>
              <a:gd name="connsiteX1" fmla="*/ 7361848 w 8112125"/>
              <a:gd name="connsiteY1" fmla="*/ 15631 h 2016224"/>
              <a:gd name="connsiteX2" fmla="*/ 8112125 w 8112125"/>
              <a:gd name="connsiteY2" fmla="*/ 2016224 h 2016224"/>
              <a:gd name="connsiteX3" fmla="*/ 0 w 8112125"/>
              <a:gd name="connsiteY3" fmla="*/ 2016224 h 2016224"/>
              <a:gd name="connsiteX4" fmla="*/ 0 w 8112125"/>
              <a:gd name="connsiteY4" fmla="*/ 0 h 2016224"/>
              <a:gd name="connsiteX0" fmla="*/ 0 w 8112125"/>
              <a:gd name="connsiteY0" fmla="*/ 0 h 2016224"/>
              <a:gd name="connsiteX1" fmla="*/ 7096125 w 8112125"/>
              <a:gd name="connsiteY1" fmla="*/ 15631 h 2016224"/>
              <a:gd name="connsiteX2" fmla="*/ 8112125 w 8112125"/>
              <a:gd name="connsiteY2" fmla="*/ 2016224 h 2016224"/>
              <a:gd name="connsiteX3" fmla="*/ 0 w 8112125"/>
              <a:gd name="connsiteY3" fmla="*/ 2016224 h 2016224"/>
              <a:gd name="connsiteX4" fmla="*/ 0 w 8112125"/>
              <a:gd name="connsiteY4" fmla="*/ 0 h 2016224"/>
              <a:gd name="connsiteX0" fmla="*/ 0 w 9194476"/>
              <a:gd name="connsiteY0" fmla="*/ 0 h 2016224"/>
              <a:gd name="connsiteX1" fmla="*/ 7096125 w 9194476"/>
              <a:gd name="connsiteY1" fmla="*/ 15631 h 2016224"/>
              <a:gd name="connsiteX2" fmla="*/ 9194476 w 9194476"/>
              <a:gd name="connsiteY2" fmla="*/ 2006894 h 2016224"/>
              <a:gd name="connsiteX3" fmla="*/ 0 w 9194476"/>
              <a:gd name="connsiteY3" fmla="*/ 2016224 h 2016224"/>
              <a:gd name="connsiteX4" fmla="*/ 0 w 9194476"/>
              <a:gd name="connsiteY4" fmla="*/ 0 h 2016224"/>
              <a:gd name="connsiteX0" fmla="*/ 0 w 9956476"/>
              <a:gd name="connsiteY0" fmla="*/ 0 h 2016224"/>
              <a:gd name="connsiteX1" fmla="*/ 7858125 w 9956476"/>
              <a:gd name="connsiteY1" fmla="*/ 15631 h 2016224"/>
              <a:gd name="connsiteX2" fmla="*/ 9956476 w 9956476"/>
              <a:gd name="connsiteY2" fmla="*/ 2006894 h 2016224"/>
              <a:gd name="connsiteX3" fmla="*/ 762000 w 9956476"/>
              <a:gd name="connsiteY3" fmla="*/ 2016224 h 2016224"/>
              <a:gd name="connsiteX4" fmla="*/ 0 w 9956476"/>
              <a:gd name="connsiteY4" fmla="*/ 0 h 2016224"/>
              <a:gd name="connsiteX0" fmla="*/ 8964 w 9965440"/>
              <a:gd name="connsiteY0" fmla="*/ 0 h 2016224"/>
              <a:gd name="connsiteX1" fmla="*/ 7867089 w 9965440"/>
              <a:gd name="connsiteY1" fmla="*/ 15631 h 2016224"/>
              <a:gd name="connsiteX2" fmla="*/ 9965440 w 9965440"/>
              <a:gd name="connsiteY2" fmla="*/ 2006894 h 2016224"/>
              <a:gd name="connsiteX3" fmla="*/ 0 w 9965440"/>
              <a:gd name="connsiteY3" fmla="*/ 2016224 h 2016224"/>
              <a:gd name="connsiteX4" fmla="*/ 8964 w 9965440"/>
              <a:gd name="connsiteY4" fmla="*/ 0 h 20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5440" h="2016224">
                <a:moveTo>
                  <a:pt x="8964" y="0"/>
                </a:moveTo>
                <a:lnTo>
                  <a:pt x="7867089" y="15631"/>
                </a:lnTo>
                <a:lnTo>
                  <a:pt x="9965440" y="2006894"/>
                </a:lnTo>
                <a:lnTo>
                  <a:pt x="0" y="2016224"/>
                </a:lnTo>
                <a:lnTo>
                  <a:pt x="8964" y="0"/>
                </a:lnTo>
                <a:close/>
              </a:path>
            </a:pathLst>
          </a:custGeom>
          <a:solidFill>
            <a:srgbClr val="F4963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hoek 8"/>
          <p:cNvSpPr/>
          <p:nvPr/>
        </p:nvSpPr>
        <p:spPr>
          <a:xfrm rot="10800000" flipV="1">
            <a:off x="6744072" y="-243408"/>
            <a:ext cx="6101360" cy="1656184"/>
          </a:xfrm>
          <a:custGeom>
            <a:avLst/>
            <a:gdLst>
              <a:gd name="connsiteX0" fmla="*/ 0 w 6101360"/>
              <a:gd name="connsiteY0" fmla="*/ 0 h 1656184"/>
              <a:gd name="connsiteX1" fmla="*/ 6101360 w 6101360"/>
              <a:gd name="connsiteY1" fmla="*/ 0 h 1656184"/>
              <a:gd name="connsiteX2" fmla="*/ 6101360 w 6101360"/>
              <a:gd name="connsiteY2" fmla="*/ 1656184 h 1656184"/>
              <a:gd name="connsiteX3" fmla="*/ 0 w 6101360"/>
              <a:gd name="connsiteY3" fmla="*/ 1656184 h 1656184"/>
              <a:gd name="connsiteX4" fmla="*/ 0 w 6101360"/>
              <a:gd name="connsiteY4" fmla="*/ 0 h 1656184"/>
              <a:gd name="connsiteX0" fmla="*/ 0 w 7893584"/>
              <a:gd name="connsiteY0" fmla="*/ 0 h 1656184"/>
              <a:gd name="connsiteX1" fmla="*/ 6101360 w 7893584"/>
              <a:gd name="connsiteY1" fmla="*/ 0 h 1656184"/>
              <a:gd name="connsiteX2" fmla="*/ 7893584 w 7893584"/>
              <a:gd name="connsiteY2" fmla="*/ 1647040 h 1656184"/>
              <a:gd name="connsiteX3" fmla="*/ 0 w 7893584"/>
              <a:gd name="connsiteY3" fmla="*/ 1656184 h 1656184"/>
              <a:gd name="connsiteX4" fmla="*/ 0 w 7893584"/>
              <a:gd name="connsiteY4" fmla="*/ 0 h 1656184"/>
              <a:gd name="connsiteX0" fmla="*/ 0 w 6101360"/>
              <a:gd name="connsiteY0" fmla="*/ 0 h 1656184"/>
              <a:gd name="connsiteX1" fmla="*/ 6101360 w 6101360"/>
              <a:gd name="connsiteY1" fmla="*/ 0 h 1656184"/>
              <a:gd name="connsiteX2" fmla="*/ 4281704 w 6101360"/>
              <a:gd name="connsiteY2" fmla="*/ 1647040 h 1656184"/>
              <a:gd name="connsiteX3" fmla="*/ 0 w 6101360"/>
              <a:gd name="connsiteY3" fmla="*/ 1656184 h 1656184"/>
              <a:gd name="connsiteX4" fmla="*/ 0 w 6101360"/>
              <a:gd name="connsiteY4" fmla="*/ 0 h 165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1360" h="1656184">
                <a:moveTo>
                  <a:pt x="0" y="0"/>
                </a:moveTo>
                <a:lnTo>
                  <a:pt x="6101360" y="0"/>
                </a:lnTo>
                <a:lnTo>
                  <a:pt x="4281704" y="1647040"/>
                </a:lnTo>
                <a:lnTo>
                  <a:pt x="0" y="165618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jdelijke aanduiding voor tekst 20"/>
          <p:cNvSpPr txBox="1">
            <a:spLocks/>
          </p:cNvSpPr>
          <p:nvPr/>
        </p:nvSpPr>
        <p:spPr>
          <a:xfrm>
            <a:off x="695324" y="3855027"/>
            <a:ext cx="11556767" cy="134936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ts val="3600"/>
              </a:lnSpc>
              <a:spcBef>
                <a:spcPts val="1000"/>
              </a:spcBef>
              <a:buFont typeface="Arial"/>
              <a:buNone/>
              <a:defRPr sz="3600" b="1" i="0" kern="12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3600" b="1" i="0" kern="12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3600" b="1" i="0" kern="12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3600" b="1" i="0" kern="12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3600" b="1" i="0" kern="12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147 </a:t>
            </a:r>
            <a:r>
              <a:rPr kumimoji="0" lang="nl-NL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Estimating</a:t>
            </a: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Tool</a:t>
            </a:r>
          </a:p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nl-NL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charset="0"/>
              <a:ea typeface="Source Sans Pro" charset="0"/>
            </a:endParaRPr>
          </a:p>
        </p:txBody>
      </p:sp>
      <p:sp>
        <p:nvSpPr>
          <p:cNvPr id="10" name="Tijdelijke aanduiding voor tekst 22"/>
          <p:cNvSpPr txBox="1">
            <a:spLocks/>
          </p:cNvSpPr>
          <p:nvPr/>
        </p:nvSpPr>
        <p:spPr>
          <a:xfrm>
            <a:off x="695325" y="4685576"/>
            <a:ext cx="11556766" cy="76993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</a:rPr>
              <a:t>Proof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</a:rPr>
              <a:t> of Concept (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</a:rPr>
              <a:t>PoC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</a:rPr>
              <a:t>) &amp;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</a:rPr>
              <a:t>Initial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</a:rPr>
              <a:t> Works</a:t>
            </a:r>
          </a:p>
        </p:txBody>
      </p:sp>
      <p:pic>
        <p:nvPicPr>
          <p:cNvPr id="12" name="Afbeelding 7" descr="kh_logo_FC.png">
            <a:extLst>
              <a:ext uri="{FF2B5EF4-FFF2-40B4-BE49-F238E27FC236}">
                <a16:creationId xmlns:a16="http://schemas.microsoft.com/office/drawing/2014/main" id="{E39AE45A-538E-49BF-BA27-EBB4F439E6A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9179" y="334816"/>
            <a:ext cx="3020307" cy="49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3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vak 18"/>
          <p:cNvSpPr txBox="1"/>
          <p:nvPr/>
        </p:nvSpPr>
        <p:spPr>
          <a:xfrm>
            <a:off x="587964" y="473943"/>
            <a:ext cx="237633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97B4CC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</a:rPr>
              <a:t>DETAIL SCREEN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97B4CC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Source Sans Pro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0C849-AA59-6A52-E22B-C10222D9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203" y="156706"/>
            <a:ext cx="5887272" cy="6544588"/>
          </a:xfrm>
          <a:prstGeom prst="rect">
            <a:avLst/>
          </a:prstGeom>
        </p:spPr>
      </p:pic>
      <p:sp>
        <p:nvSpPr>
          <p:cNvPr id="4" name="Tekstvak 12">
            <a:extLst>
              <a:ext uri="{FF2B5EF4-FFF2-40B4-BE49-F238E27FC236}">
                <a16:creationId xmlns:a16="http://schemas.microsoft.com/office/drawing/2014/main" id="{A59B1424-D84D-7B8C-A122-CF0816D85FDC}"/>
              </a:ext>
            </a:extLst>
          </p:cNvPr>
          <p:cNvSpPr txBox="1"/>
          <p:nvPr/>
        </p:nvSpPr>
        <p:spPr>
          <a:xfrm>
            <a:off x="587964" y="935608"/>
            <a:ext cx="22062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sufficient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project data is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provided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, users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can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access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next page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by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pressing ‘</a:t>
            </a:r>
            <a:r>
              <a:rPr kumimoji="0" lang="nl-NL" sz="1200" b="1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Continue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’</a:t>
            </a:r>
          </a:p>
        </p:txBody>
      </p:sp>
      <p:sp>
        <p:nvSpPr>
          <p:cNvPr id="5" name="Tekstvak 11">
            <a:extLst>
              <a:ext uri="{FF2B5EF4-FFF2-40B4-BE49-F238E27FC236}">
                <a16:creationId xmlns:a16="http://schemas.microsoft.com/office/drawing/2014/main" id="{A7F7A671-CEF1-E991-3B0E-7F277D60E801}"/>
              </a:ext>
            </a:extLst>
          </p:cNvPr>
          <p:cNvSpPr txBox="1"/>
          <p:nvPr/>
        </p:nvSpPr>
        <p:spPr>
          <a:xfrm>
            <a:off x="587964" y="1652192"/>
            <a:ext cx="231699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System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specifics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particular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discipline) are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presented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for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editing,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provide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further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input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for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estimate</a:t>
            </a:r>
            <a:endParaRPr kumimoji="0" lang="nl-NL" sz="1600" b="0" i="1" u="none" strike="noStrike" kern="1200" cap="none" spc="0" normalizeH="0" baseline="0" noProof="0" dirty="0">
              <a:ln>
                <a:noFill/>
              </a:ln>
              <a:solidFill>
                <a:srgbClr val="FA6E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3F2216-6BF1-178F-5CC3-6660BFE1E267}"/>
              </a:ext>
            </a:extLst>
          </p:cNvPr>
          <p:cNvSpPr/>
          <p:nvPr/>
        </p:nvSpPr>
        <p:spPr>
          <a:xfrm>
            <a:off x="7772400" y="1057012"/>
            <a:ext cx="485775" cy="460083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0887C7-1BF1-CF72-1FD7-090E5CFDB1D1}"/>
              </a:ext>
            </a:extLst>
          </p:cNvPr>
          <p:cNvCxnSpPr>
            <a:cxnSpLocks/>
          </p:cNvCxnSpPr>
          <p:nvPr/>
        </p:nvCxnSpPr>
        <p:spPr>
          <a:xfrm flipH="1">
            <a:off x="8258175" y="1652192"/>
            <a:ext cx="2127396" cy="1611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Zeshoek 30">
            <a:extLst>
              <a:ext uri="{FF2B5EF4-FFF2-40B4-BE49-F238E27FC236}">
                <a16:creationId xmlns:a16="http://schemas.microsoft.com/office/drawing/2014/main" id="{83232B76-54C7-AB05-1208-4E1562F144D9}"/>
              </a:ext>
            </a:extLst>
          </p:cNvPr>
          <p:cNvSpPr/>
          <p:nvPr/>
        </p:nvSpPr>
        <p:spPr>
          <a:xfrm>
            <a:off x="10051674" y="935608"/>
            <a:ext cx="1919417" cy="1789372"/>
          </a:xfrm>
          <a:custGeom>
            <a:avLst/>
            <a:gdLst>
              <a:gd name="connsiteX0" fmla="*/ 0 w 2398557"/>
              <a:gd name="connsiteY0" fmla="*/ 1075559 h 2151117"/>
              <a:gd name="connsiteX1" fmla="*/ 537779 w 2398557"/>
              <a:gd name="connsiteY1" fmla="*/ 1 h 2151117"/>
              <a:gd name="connsiteX2" fmla="*/ 1860778 w 2398557"/>
              <a:gd name="connsiteY2" fmla="*/ 1 h 2151117"/>
              <a:gd name="connsiteX3" fmla="*/ 2398557 w 2398557"/>
              <a:gd name="connsiteY3" fmla="*/ 1075559 h 2151117"/>
              <a:gd name="connsiteX4" fmla="*/ 1860778 w 2398557"/>
              <a:gd name="connsiteY4" fmla="*/ 2151116 h 2151117"/>
              <a:gd name="connsiteX5" fmla="*/ 537779 w 2398557"/>
              <a:gd name="connsiteY5" fmla="*/ 2151116 h 2151117"/>
              <a:gd name="connsiteX6" fmla="*/ 0 w 2398557"/>
              <a:gd name="connsiteY6" fmla="*/ 1075559 h 2151117"/>
              <a:gd name="connsiteX0" fmla="*/ 0 w 2417123"/>
              <a:gd name="connsiteY0" fmla="*/ 1488662 h 2151115"/>
              <a:gd name="connsiteX1" fmla="*/ 556345 w 2417123"/>
              <a:gd name="connsiteY1" fmla="*/ 0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17123"/>
              <a:gd name="connsiteY0" fmla="*/ 1488662 h 2151115"/>
              <a:gd name="connsiteX1" fmla="*/ 319622 w 2417123"/>
              <a:gd name="connsiteY1" fmla="*/ 255289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31048"/>
              <a:gd name="connsiteY0" fmla="*/ 1484021 h 2151115"/>
              <a:gd name="connsiteX1" fmla="*/ 333547 w 2431048"/>
              <a:gd name="connsiteY1" fmla="*/ 255289 h 2151115"/>
              <a:gd name="connsiteX2" fmla="*/ 1893269 w 2431048"/>
              <a:gd name="connsiteY2" fmla="*/ 0 h 2151115"/>
              <a:gd name="connsiteX3" fmla="*/ 2431048 w 2431048"/>
              <a:gd name="connsiteY3" fmla="*/ 1075558 h 2151115"/>
              <a:gd name="connsiteX4" fmla="*/ 1893269 w 2431048"/>
              <a:gd name="connsiteY4" fmla="*/ 2151115 h 2151115"/>
              <a:gd name="connsiteX5" fmla="*/ 570270 w 2431048"/>
              <a:gd name="connsiteY5" fmla="*/ 2151115 h 2151115"/>
              <a:gd name="connsiteX6" fmla="*/ 0 w 2431048"/>
              <a:gd name="connsiteY6" fmla="*/ 1484021 h 2151115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1893269 w 2431048"/>
              <a:gd name="connsiteY4" fmla="*/ 2151115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9992 w 2431048"/>
              <a:gd name="connsiteY4" fmla="*/ 177050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5350 w 2431048"/>
              <a:gd name="connsiteY4" fmla="*/ 205364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125350"/>
              <a:gd name="connsiteY0" fmla="*/ 1484021 h 2383196"/>
              <a:gd name="connsiteX1" fmla="*/ 333547 w 2125350"/>
              <a:gd name="connsiteY1" fmla="*/ 255289 h 2383196"/>
              <a:gd name="connsiteX2" fmla="*/ 1893269 w 2125350"/>
              <a:gd name="connsiteY2" fmla="*/ 0 h 2383196"/>
              <a:gd name="connsiteX3" fmla="*/ 1813712 w 2125350"/>
              <a:gd name="connsiteY3" fmla="*/ 1070917 h 2383196"/>
              <a:gd name="connsiteX4" fmla="*/ 2125350 w 2125350"/>
              <a:gd name="connsiteY4" fmla="*/ 2053641 h 2383196"/>
              <a:gd name="connsiteX5" fmla="*/ 899825 w 2125350"/>
              <a:gd name="connsiteY5" fmla="*/ 2383196 h 2383196"/>
              <a:gd name="connsiteX6" fmla="*/ 0 w 2125350"/>
              <a:gd name="connsiteY6" fmla="*/ 1484021 h 2383196"/>
              <a:gd name="connsiteX0" fmla="*/ 0 w 2449615"/>
              <a:gd name="connsiteY0" fmla="*/ 1484021 h 2383196"/>
              <a:gd name="connsiteX1" fmla="*/ 333547 w 2449615"/>
              <a:gd name="connsiteY1" fmla="*/ 255289 h 2383196"/>
              <a:gd name="connsiteX2" fmla="*/ 1893269 w 2449615"/>
              <a:gd name="connsiteY2" fmla="*/ 0 h 2383196"/>
              <a:gd name="connsiteX3" fmla="*/ 2449615 w 2449615"/>
              <a:gd name="connsiteY3" fmla="*/ 848119 h 2383196"/>
              <a:gd name="connsiteX4" fmla="*/ 2125350 w 2449615"/>
              <a:gd name="connsiteY4" fmla="*/ 2053641 h 2383196"/>
              <a:gd name="connsiteX5" fmla="*/ 899825 w 2449615"/>
              <a:gd name="connsiteY5" fmla="*/ 2383196 h 2383196"/>
              <a:gd name="connsiteX6" fmla="*/ 0 w 2449615"/>
              <a:gd name="connsiteY6" fmla="*/ 1484021 h 2383196"/>
              <a:gd name="connsiteX0" fmla="*/ 0 w 2449615"/>
              <a:gd name="connsiteY0" fmla="*/ 1562929 h 2462104"/>
              <a:gd name="connsiteX1" fmla="*/ 333547 w 2449615"/>
              <a:gd name="connsiteY1" fmla="*/ 334197 h 2462104"/>
              <a:gd name="connsiteX2" fmla="*/ 1554430 w 2449615"/>
              <a:gd name="connsiteY2" fmla="*/ 0 h 2462104"/>
              <a:gd name="connsiteX3" fmla="*/ 2449615 w 2449615"/>
              <a:gd name="connsiteY3" fmla="*/ 927027 h 2462104"/>
              <a:gd name="connsiteX4" fmla="*/ 2125350 w 2449615"/>
              <a:gd name="connsiteY4" fmla="*/ 2132549 h 2462104"/>
              <a:gd name="connsiteX5" fmla="*/ 899825 w 2449615"/>
              <a:gd name="connsiteY5" fmla="*/ 2462104 h 2462104"/>
              <a:gd name="connsiteX6" fmla="*/ 0 w 2449615"/>
              <a:gd name="connsiteY6" fmla="*/ 1562929 h 2462104"/>
              <a:gd name="connsiteX0" fmla="*/ 0 w 2125350"/>
              <a:gd name="connsiteY0" fmla="*/ 1562929 h 2462104"/>
              <a:gd name="connsiteX1" fmla="*/ 333547 w 2125350"/>
              <a:gd name="connsiteY1" fmla="*/ 334197 h 2462104"/>
              <a:gd name="connsiteX2" fmla="*/ 1554430 w 2125350"/>
              <a:gd name="connsiteY2" fmla="*/ 0 h 2462104"/>
              <a:gd name="connsiteX3" fmla="*/ 2041152 w 2125350"/>
              <a:gd name="connsiteY3" fmla="*/ 917744 h 2462104"/>
              <a:gd name="connsiteX4" fmla="*/ 2125350 w 2125350"/>
              <a:gd name="connsiteY4" fmla="*/ 2132549 h 2462104"/>
              <a:gd name="connsiteX5" fmla="*/ 899825 w 2125350"/>
              <a:gd name="connsiteY5" fmla="*/ 2462104 h 2462104"/>
              <a:gd name="connsiteX6" fmla="*/ 0 w 2125350"/>
              <a:gd name="connsiteY6" fmla="*/ 1562929 h 2462104"/>
              <a:gd name="connsiteX0" fmla="*/ 0 w 2458898"/>
              <a:gd name="connsiteY0" fmla="*/ 1562929 h 2462104"/>
              <a:gd name="connsiteX1" fmla="*/ 333547 w 2458898"/>
              <a:gd name="connsiteY1" fmla="*/ 334197 h 2462104"/>
              <a:gd name="connsiteX2" fmla="*/ 1554430 w 2458898"/>
              <a:gd name="connsiteY2" fmla="*/ 0 h 2462104"/>
              <a:gd name="connsiteX3" fmla="*/ 2458898 w 2458898"/>
              <a:gd name="connsiteY3" fmla="*/ 908461 h 2462104"/>
              <a:gd name="connsiteX4" fmla="*/ 2125350 w 2458898"/>
              <a:gd name="connsiteY4" fmla="*/ 2132549 h 2462104"/>
              <a:gd name="connsiteX5" fmla="*/ 899825 w 2458898"/>
              <a:gd name="connsiteY5" fmla="*/ 2462104 h 2462104"/>
              <a:gd name="connsiteX6" fmla="*/ 0 w 2458898"/>
              <a:gd name="connsiteY6" fmla="*/ 1562929 h 24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898" h="2462104">
                <a:moveTo>
                  <a:pt x="0" y="1562929"/>
                </a:moveTo>
                <a:lnTo>
                  <a:pt x="333547" y="334197"/>
                </a:lnTo>
                <a:lnTo>
                  <a:pt x="1554430" y="0"/>
                </a:lnTo>
                <a:lnTo>
                  <a:pt x="2458898" y="908461"/>
                </a:lnTo>
                <a:lnTo>
                  <a:pt x="2125350" y="2132549"/>
                </a:lnTo>
                <a:lnTo>
                  <a:pt x="899825" y="2462104"/>
                </a:lnTo>
                <a:lnTo>
                  <a:pt x="0" y="1562929"/>
                </a:lnTo>
                <a:close/>
              </a:path>
            </a:pathLst>
          </a:custGeom>
          <a:solidFill>
            <a:srgbClr val="6FA0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kstvak 21">
            <a:extLst>
              <a:ext uri="{FF2B5EF4-FFF2-40B4-BE49-F238E27FC236}">
                <a16:creationId xmlns:a16="http://schemas.microsoft.com/office/drawing/2014/main" id="{8E3D6451-CDC4-160D-6367-5D20BEFEFFF5}"/>
              </a:ext>
            </a:extLst>
          </p:cNvPr>
          <p:cNvSpPr txBox="1"/>
          <p:nvPr/>
        </p:nvSpPr>
        <p:spPr>
          <a:xfrm>
            <a:off x="10312041" y="1604880"/>
            <a:ext cx="17281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Only this column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Is Editable</a:t>
            </a:r>
            <a:endParaRPr kumimoji="0" lang="nl-NL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85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1"/>
          </p:nvPr>
        </p:nvSpPr>
        <p:spPr>
          <a:xfrm>
            <a:off x="695324" y="1016665"/>
            <a:ext cx="10800000" cy="4303376"/>
          </a:xfrm>
        </p:spPr>
        <p:txBody>
          <a:bodyPr/>
          <a:lstStyle/>
          <a:p>
            <a:r>
              <a:rPr lang="en-US" dirty="0"/>
              <a:t>Take inputs and perform calculation against provided mapping (sample extract below)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5"/>
          </p:nvPr>
        </p:nvSpPr>
        <p:spPr>
          <a:xfrm>
            <a:off x="695324" y="611783"/>
            <a:ext cx="10800000" cy="224485"/>
          </a:xfrm>
        </p:spPr>
        <p:txBody>
          <a:bodyPr/>
          <a:lstStyle/>
          <a:p>
            <a:r>
              <a:rPr lang="en-US" dirty="0"/>
              <a:t>Next Steps</a:t>
            </a:r>
            <a:endParaRPr lang="nl-NL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E6214D-EC9C-E5F3-9EDE-1D491B346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8110"/>
              </p:ext>
            </p:extLst>
          </p:nvPr>
        </p:nvGraphicFramePr>
        <p:xfrm>
          <a:off x="695324" y="1262409"/>
          <a:ext cx="9492753" cy="4057632"/>
        </p:xfrm>
        <a:graphic>
          <a:graphicData uri="http://schemas.openxmlformats.org/drawingml/2006/table">
            <a:tbl>
              <a:tblPr/>
              <a:tblGrid>
                <a:gridCol w="609626">
                  <a:extLst>
                    <a:ext uri="{9D8B030D-6E8A-4147-A177-3AD203B41FA5}">
                      <a16:colId xmlns:a16="http://schemas.microsoft.com/office/drawing/2014/main" val="3062312138"/>
                    </a:ext>
                  </a:extLst>
                </a:gridCol>
                <a:gridCol w="2514709">
                  <a:extLst>
                    <a:ext uri="{9D8B030D-6E8A-4147-A177-3AD203B41FA5}">
                      <a16:colId xmlns:a16="http://schemas.microsoft.com/office/drawing/2014/main" val="348908341"/>
                    </a:ext>
                  </a:extLst>
                </a:gridCol>
                <a:gridCol w="4223839">
                  <a:extLst>
                    <a:ext uri="{9D8B030D-6E8A-4147-A177-3AD203B41FA5}">
                      <a16:colId xmlns:a16="http://schemas.microsoft.com/office/drawing/2014/main" val="2539612187"/>
                    </a:ext>
                  </a:extLst>
                </a:gridCol>
                <a:gridCol w="348358">
                  <a:extLst>
                    <a:ext uri="{9D8B030D-6E8A-4147-A177-3AD203B41FA5}">
                      <a16:colId xmlns:a16="http://schemas.microsoft.com/office/drawing/2014/main" val="1988177151"/>
                    </a:ext>
                  </a:extLst>
                </a:gridCol>
                <a:gridCol w="348358">
                  <a:extLst>
                    <a:ext uri="{9D8B030D-6E8A-4147-A177-3AD203B41FA5}">
                      <a16:colId xmlns:a16="http://schemas.microsoft.com/office/drawing/2014/main" val="1565463964"/>
                    </a:ext>
                  </a:extLst>
                </a:gridCol>
                <a:gridCol w="402789">
                  <a:extLst>
                    <a:ext uri="{9D8B030D-6E8A-4147-A177-3AD203B41FA5}">
                      <a16:colId xmlns:a16="http://schemas.microsoft.com/office/drawing/2014/main" val="1961662560"/>
                    </a:ext>
                  </a:extLst>
                </a:gridCol>
                <a:gridCol w="1045074">
                  <a:extLst>
                    <a:ext uri="{9D8B030D-6E8A-4147-A177-3AD203B41FA5}">
                      <a16:colId xmlns:a16="http://schemas.microsoft.com/office/drawing/2014/main" val="4077420162"/>
                    </a:ext>
                  </a:extLst>
                </a:gridCol>
              </a:tblGrid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Sub WBS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Sub WBS Description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Normtype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SD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56970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1470-0001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(Updated) Activity Control Chart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1mh/week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058041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1470-0001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(Updated) Manpower Resource Charts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1% of total MH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654791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1470-0004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Meetings, control etc.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13% of total MH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13127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n.v.t.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DEDD (study of project)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el. instr., JB, cab. etc.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432952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n.v.t.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DEDD (study of project)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set-up DEDD (study of project)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746953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1471-7001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Instrumentation Control Narratives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control tags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741433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1471-7001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Instrumentation Control Narratives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set-up control narratives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698541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1471-7002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Instrumentation Safeguarding Narratives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safeguarding tags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546533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1471-7002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Instrumentation Safeguarding Narratives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set-up safety narratives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66579"/>
                  </a:ext>
                </a:extLst>
              </a:tr>
              <a:tr h="20236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1471-00002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 Basis Report / SOW instr.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instruments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949318"/>
                  </a:ext>
                </a:extLst>
              </a:tr>
              <a:tr h="20236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1471-00002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 Basis Report / SOW instr.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set-up basis report / SOW instr.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848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1471-0408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SIL classification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safety instruments (sensor + FE)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275923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1471-0408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SIL classification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set-up SIL classification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901857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1471-5000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Review documents other disciplines (Mach)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instruments on tanks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70727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1471-6000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Review documents other disciplines (piping)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in/on-line instruments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747657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1471-6000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Review documents other disciplines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handling (# of drawings) other disciplines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265277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1471-Z000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Review documents other disciplines (Civil)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interface with civil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391024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1471-Z001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Discipline review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2,5 % of total MH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0.025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0.025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982409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1471-Z002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Review with other disciplines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1% of total MH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87761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1472-0000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 &amp; ID's / UFD's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instruments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80658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1472-0000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 &amp; ID's / UFD's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handling (# of drawings) P&amp;Ids/UFDs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20916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1472-0000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 &amp; ID's / UFD's (D&amp;R)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instruments (D&amp;R)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746322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1472-0000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 &amp; ID's / UFD's (D&amp;R)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handling (# of drawings) P&amp;Ids/UFDs (D&amp;R)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61063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1472-7102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Interlock diagram / matrix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interlock I/O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777029"/>
                  </a:ext>
                </a:extLst>
              </a:tr>
              <a:tr h="119585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1472-7102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Interlock diagram / matrix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handling (# of drawings) interlock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287679"/>
                  </a:ext>
                </a:extLst>
              </a:tr>
            </a:tbl>
          </a:graphicData>
        </a:graphic>
      </p:graphicFrame>
      <p:sp>
        <p:nvSpPr>
          <p:cNvPr id="3" name="Tekstvak 11">
            <a:extLst>
              <a:ext uri="{FF2B5EF4-FFF2-40B4-BE49-F238E27FC236}">
                <a16:creationId xmlns:a16="http://schemas.microsoft.com/office/drawing/2014/main" id="{68508FF0-6C76-9BE3-73F8-642482B96067}"/>
              </a:ext>
            </a:extLst>
          </p:cNvPr>
          <p:cNvSpPr txBox="1"/>
          <p:nvPr/>
        </p:nvSpPr>
        <p:spPr>
          <a:xfrm>
            <a:off x="695324" y="5412341"/>
            <a:ext cx="103372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e.g.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for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a project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with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50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instruments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, a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tota</a:t>
            </a: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l </a:t>
            </a:r>
            <a:r>
              <a:rPr lang="nl-NL" sz="1600" i="1" dirty="0" err="1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hour</a:t>
            </a: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nl-NL" sz="1600" i="1" dirty="0" err="1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count</a:t>
            </a: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 of [50*1] + 4 = 54 </a:t>
            </a:r>
            <a:r>
              <a:rPr lang="nl-NL" sz="1600" i="1" dirty="0" err="1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should</a:t>
            </a: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nl-NL" sz="1600" i="1" dirty="0" err="1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be</a:t>
            </a: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nl-NL" sz="1600" i="1" dirty="0" err="1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generated</a:t>
            </a: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nl-NL" sz="1600" i="1" dirty="0" err="1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for</a:t>
            </a: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 a Design Basis Report/</a:t>
            </a:r>
            <a:r>
              <a:rPr lang="nl-NL" sz="1600" i="1" dirty="0" err="1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SoW</a:t>
            </a: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 {</a:t>
            </a:r>
            <a:r>
              <a:rPr lang="nl-NL" sz="1600" b="1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1471-0002</a:t>
            </a: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}</a:t>
            </a:r>
            <a:endParaRPr kumimoji="0" lang="nl-NL" sz="1600" b="0" i="1" u="none" strike="noStrike" kern="1200" cap="none" spc="0" normalizeH="0" baseline="0" noProof="0" dirty="0">
              <a:ln>
                <a:noFill/>
              </a:ln>
              <a:solidFill>
                <a:srgbClr val="FA6E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F72F1E-0634-FCE7-09B7-9ED4E05045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5323" y="1477063"/>
            <a:ext cx="7004437" cy="4975200"/>
          </a:xfrm>
        </p:spPr>
        <p:txBody>
          <a:bodyPr/>
          <a:lstStyle/>
          <a:p>
            <a:r>
              <a:rPr lang="en-US" sz="1600" dirty="0"/>
              <a:t>Generate and format final Estimate report in Excel Format</a:t>
            </a:r>
          </a:p>
          <a:p>
            <a:pPr lvl="1"/>
            <a:r>
              <a:rPr lang="en-US" sz="1600" dirty="0"/>
              <a:t>Only selected deliverables presented</a:t>
            </a:r>
          </a:p>
          <a:p>
            <a:pPr lvl="1"/>
            <a:r>
              <a:rPr lang="en-US" sz="1600" dirty="0"/>
              <a:t>Listed by WBS</a:t>
            </a:r>
          </a:p>
          <a:p>
            <a:pPr lvl="1"/>
            <a:r>
              <a:rPr lang="en-US" sz="1600" dirty="0"/>
              <a:t>Hour Totals provided per function stipulated by MH estimate mapping</a:t>
            </a:r>
            <a:endParaRPr lang="nl-NL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6AB0B-73AB-070E-F17E-36178C8FB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4" y="611783"/>
            <a:ext cx="10800000" cy="224485"/>
          </a:xfrm>
        </p:spPr>
        <p:txBody>
          <a:bodyPr/>
          <a:lstStyle/>
          <a:p>
            <a:r>
              <a:rPr lang="en-US" dirty="0"/>
              <a:t>NEXT STEPS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698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/>
              <a:t>User Inputs are accounted for</a:t>
            </a:r>
          </a:p>
          <a:p>
            <a:r>
              <a:rPr lang="en-US" sz="1600" dirty="0"/>
              <a:t>Mapping/inputs require modification and enhancement to improve estimate accuracy</a:t>
            </a:r>
          </a:p>
          <a:p>
            <a:pPr lvl="1"/>
            <a:r>
              <a:rPr lang="en-US" sz="1600" dirty="0"/>
              <a:t>E.g. extend inputs for number of documents {e.g. multiple loops drawings}</a:t>
            </a:r>
          </a:p>
          <a:p>
            <a:pPr lvl="1"/>
            <a:r>
              <a:rPr lang="en-US" sz="1600" dirty="0"/>
              <a:t>Extend inputs for tool usage {</a:t>
            </a:r>
            <a:r>
              <a:rPr lang="en-US" sz="1600" dirty="0" err="1"/>
              <a:t>ElecDes</a:t>
            </a:r>
            <a:r>
              <a:rPr lang="en-US" sz="1600" dirty="0"/>
              <a:t>, SPI, AutoCAD} and map impact on hours</a:t>
            </a:r>
          </a:p>
          <a:p>
            <a:r>
              <a:rPr lang="en-US" sz="1600" dirty="0"/>
              <a:t>Manual inputs for deliverables allowed? (exception cases)</a:t>
            </a:r>
          </a:p>
          <a:p>
            <a:r>
              <a:rPr lang="en-US" sz="1600" dirty="0"/>
              <a:t>Move away from VBA/C# and Excel architecture {local, static spreadsheets or databases}</a:t>
            </a:r>
          </a:p>
          <a:p>
            <a:r>
              <a:rPr lang="en-US" sz="1600" dirty="0"/>
              <a:t>Generate a Deliverable List to assist project teams in aligning with the estimated documents</a:t>
            </a:r>
          </a:p>
          <a:p>
            <a:r>
              <a:rPr lang="en-US" sz="1600" dirty="0"/>
              <a:t>Integration with </a:t>
            </a:r>
            <a:r>
              <a:rPr lang="en-US" sz="1600" dirty="0" err="1"/>
              <a:t>BettywebBlocks</a:t>
            </a:r>
            <a:r>
              <a:rPr lang="en-US" sz="1600" dirty="0"/>
              <a:t>/</a:t>
            </a:r>
            <a:r>
              <a:rPr lang="en-US" sz="1600" dirty="0" err="1"/>
              <a:t>Sharepoint</a:t>
            </a:r>
            <a:endParaRPr lang="en-US" sz="1600" dirty="0"/>
          </a:p>
          <a:p>
            <a:pPr lvl="1"/>
            <a:r>
              <a:rPr lang="en-US" sz="1600" dirty="0"/>
              <a:t>Possibility for online tool</a:t>
            </a:r>
          </a:p>
          <a:p>
            <a:pPr lvl="1"/>
            <a:r>
              <a:rPr lang="en-US" sz="1600" dirty="0"/>
              <a:t> Integration with </a:t>
            </a:r>
            <a:r>
              <a:rPr lang="en-US" sz="1600" dirty="0" err="1"/>
              <a:t>Sharepoint</a:t>
            </a:r>
            <a:r>
              <a:rPr lang="en-US" sz="1600" dirty="0"/>
              <a:t> can ensure most recent version of the QPM and MH estimates are being utilized</a:t>
            </a:r>
          </a:p>
          <a:p>
            <a:pPr lvl="1"/>
            <a:r>
              <a:rPr lang="en-US" sz="1600" dirty="0"/>
              <a:t>Integration with </a:t>
            </a:r>
            <a:r>
              <a:rPr lang="en-US" sz="1600" dirty="0" err="1"/>
              <a:t>iPMT</a:t>
            </a:r>
            <a:r>
              <a:rPr lang="en-US" sz="1600" dirty="0"/>
              <a:t> – </a:t>
            </a:r>
            <a:r>
              <a:rPr lang="en-US" sz="1600" b="1" i="1" dirty="0"/>
              <a:t>although</a:t>
            </a:r>
            <a:r>
              <a:rPr lang="en-US" sz="1600" dirty="0"/>
              <a:t> estimate would need to be updated/checked before finalized in </a:t>
            </a:r>
            <a:r>
              <a:rPr lang="en-US" sz="1600" dirty="0" err="1"/>
              <a:t>iPMT</a:t>
            </a:r>
            <a:r>
              <a:rPr lang="en-US" sz="1600" dirty="0"/>
              <a:t> {this integration should not be automatic}</a:t>
            </a:r>
            <a:endParaRPr lang="nl-NL" sz="16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5"/>
          </p:nvPr>
        </p:nvSpPr>
        <p:spPr>
          <a:xfrm>
            <a:off x="695324" y="611783"/>
            <a:ext cx="10800000" cy="224485"/>
          </a:xfrm>
        </p:spPr>
        <p:txBody>
          <a:bodyPr/>
          <a:lstStyle/>
          <a:p>
            <a:r>
              <a:rPr lang="en-US" dirty="0"/>
              <a:t>Future Improvements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305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vak 18"/>
          <p:cNvSpPr txBox="1"/>
          <p:nvPr/>
        </p:nvSpPr>
        <p:spPr>
          <a:xfrm>
            <a:off x="587964" y="473943"/>
            <a:ext cx="23763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97B4CC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</a:rPr>
              <a:t>wat is het doel?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Source Sans Pro" charset="0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0D2317D9-5748-22E1-EBC3-43E17D1C4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227" y="1189662"/>
            <a:ext cx="10512547" cy="40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74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vak 16"/>
          <p:cNvSpPr txBox="1"/>
          <p:nvPr/>
        </p:nvSpPr>
        <p:spPr>
          <a:xfrm>
            <a:off x="665690" y="2977822"/>
            <a:ext cx="2438339" cy="2228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1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Basic Project Information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400" dirty="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rPr>
              <a:t>C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omboboxes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for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;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nl-NL" sz="1400" dirty="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rPr>
              <a:t>C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lients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,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400" dirty="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rPr>
              <a:t>P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roject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nl-NL" sz="1400" dirty="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rPr>
              <a:t>P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hases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{FEL1-4</a:t>
            </a:r>
            <a:r>
              <a:rPr lang="nl-NL" sz="1400" dirty="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rPr>
              <a:t>}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,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400" dirty="0">
                <a:solidFill>
                  <a:srgbClr val="575756"/>
                </a:solidFill>
                <a:latin typeface="Source Sans Pro" charset="0"/>
                <a:ea typeface="Source Sans Pro" charset="0"/>
                <a:cs typeface="Source Sans Pro" charset="0"/>
              </a:rPr>
              <a:t>Project Type {Brown/Greenfield}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Discipline Codes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587964" y="473943"/>
            <a:ext cx="237633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97B4CC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</a:rPr>
              <a:t>START SCREEN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97B4CC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Source Sans Pro" charset="0"/>
            </a:endParaRPr>
          </a:p>
        </p:txBody>
      </p:sp>
      <p:sp>
        <p:nvSpPr>
          <p:cNvPr id="24" name="Zeshoek 30"/>
          <p:cNvSpPr/>
          <p:nvPr/>
        </p:nvSpPr>
        <p:spPr>
          <a:xfrm>
            <a:off x="9523167" y="794702"/>
            <a:ext cx="1919417" cy="1789372"/>
          </a:xfrm>
          <a:custGeom>
            <a:avLst/>
            <a:gdLst>
              <a:gd name="connsiteX0" fmla="*/ 0 w 2398557"/>
              <a:gd name="connsiteY0" fmla="*/ 1075559 h 2151117"/>
              <a:gd name="connsiteX1" fmla="*/ 537779 w 2398557"/>
              <a:gd name="connsiteY1" fmla="*/ 1 h 2151117"/>
              <a:gd name="connsiteX2" fmla="*/ 1860778 w 2398557"/>
              <a:gd name="connsiteY2" fmla="*/ 1 h 2151117"/>
              <a:gd name="connsiteX3" fmla="*/ 2398557 w 2398557"/>
              <a:gd name="connsiteY3" fmla="*/ 1075559 h 2151117"/>
              <a:gd name="connsiteX4" fmla="*/ 1860778 w 2398557"/>
              <a:gd name="connsiteY4" fmla="*/ 2151116 h 2151117"/>
              <a:gd name="connsiteX5" fmla="*/ 537779 w 2398557"/>
              <a:gd name="connsiteY5" fmla="*/ 2151116 h 2151117"/>
              <a:gd name="connsiteX6" fmla="*/ 0 w 2398557"/>
              <a:gd name="connsiteY6" fmla="*/ 1075559 h 2151117"/>
              <a:gd name="connsiteX0" fmla="*/ 0 w 2417123"/>
              <a:gd name="connsiteY0" fmla="*/ 1488662 h 2151115"/>
              <a:gd name="connsiteX1" fmla="*/ 556345 w 2417123"/>
              <a:gd name="connsiteY1" fmla="*/ 0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17123"/>
              <a:gd name="connsiteY0" fmla="*/ 1488662 h 2151115"/>
              <a:gd name="connsiteX1" fmla="*/ 319622 w 2417123"/>
              <a:gd name="connsiteY1" fmla="*/ 255289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31048"/>
              <a:gd name="connsiteY0" fmla="*/ 1484021 h 2151115"/>
              <a:gd name="connsiteX1" fmla="*/ 333547 w 2431048"/>
              <a:gd name="connsiteY1" fmla="*/ 255289 h 2151115"/>
              <a:gd name="connsiteX2" fmla="*/ 1893269 w 2431048"/>
              <a:gd name="connsiteY2" fmla="*/ 0 h 2151115"/>
              <a:gd name="connsiteX3" fmla="*/ 2431048 w 2431048"/>
              <a:gd name="connsiteY3" fmla="*/ 1075558 h 2151115"/>
              <a:gd name="connsiteX4" fmla="*/ 1893269 w 2431048"/>
              <a:gd name="connsiteY4" fmla="*/ 2151115 h 2151115"/>
              <a:gd name="connsiteX5" fmla="*/ 570270 w 2431048"/>
              <a:gd name="connsiteY5" fmla="*/ 2151115 h 2151115"/>
              <a:gd name="connsiteX6" fmla="*/ 0 w 2431048"/>
              <a:gd name="connsiteY6" fmla="*/ 1484021 h 2151115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1893269 w 2431048"/>
              <a:gd name="connsiteY4" fmla="*/ 2151115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9992 w 2431048"/>
              <a:gd name="connsiteY4" fmla="*/ 177050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5350 w 2431048"/>
              <a:gd name="connsiteY4" fmla="*/ 205364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125350"/>
              <a:gd name="connsiteY0" fmla="*/ 1484021 h 2383196"/>
              <a:gd name="connsiteX1" fmla="*/ 333547 w 2125350"/>
              <a:gd name="connsiteY1" fmla="*/ 255289 h 2383196"/>
              <a:gd name="connsiteX2" fmla="*/ 1893269 w 2125350"/>
              <a:gd name="connsiteY2" fmla="*/ 0 h 2383196"/>
              <a:gd name="connsiteX3" fmla="*/ 1813712 w 2125350"/>
              <a:gd name="connsiteY3" fmla="*/ 1070917 h 2383196"/>
              <a:gd name="connsiteX4" fmla="*/ 2125350 w 2125350"/>
              <a:gd name="connsiteY4" fmla="*/ 2053641 h 2383196"/>
              <a:gd name="connsiteX5" fmla="*/ 899825 w 2125350"/>
              <a:gd name="connsiteY5" fmla="*/ 2383196 h 2383196"/>
              <a:gd name="connsiteX6" fmla="*/ 0 w 2125350"/>
              <a:gd name="connsiteY6" fmla="*/ 1484021 h 2383196"/>
              <a:gd name="connsiteX0" fmla="*/ 0 w 2449615"/>
              <a:gd name="connsiteY0" fmla="*/ 1484021 h 2383196"/>
              <a:gd name="connsiteX1" fmla="*/ 333547 w 2449615"/>
              <a:gd name="connsiteY1" fmla="*/ 255289 h 2383196"/>
              <a:gd name="connsiteX2" fmla="*/ 1893269 w 2449615"/>
              <a:gd name="connsiteY2" fmla="*/ 0 h 2383196"/>
              <a:gd name="connsiteX3" fmla="*/ 2449615 w 2449615"/>
              <a:gd name="connsiteY3" fmla="*/ 848119 h 2383196"/>
              <a:gd name="connsiteX4" fmla="*/ 2125350 w 2449615"/>
              <a:gd name="connsiteY4" fmla="*/ 2053641 h 2383196"/>
              <a:gd name="connsiteX5" fmla="*/ 899825 w 2449615"/>
              <a:gd name="connsiteY5" fmla="*/ 2383196 h 2383196"/>
              <a:gd name="connsiteX6" fmla="*/ 0 w 2449615"/>
              <a:gd name="connsiteY6" fmla="*/ 1484021 h 2383196"/>
              <a:gd name="connsiteX0" fmla="*/ 0 w 2449615"/>
              <a:gd name="connsiteY0" fmla="*/ 1562929 h 2462104"/>
              <a:gd name="connsiteX1" fmla="*/ 333547 w 2449615"/>
              <a:gd name="connsiteY1" fmla="*/ 334197 h 2462104"/>
              <a:gd name="connsiteX2" fmla="*/ 1554430 w 2449615"/>
              <a:gd name="connsiteY2" fmla="*/ 0 h 2462104"/>
              <a:gd name="connsiteX3" fmla="*/ 2449615 w 2449615"/>
              <a:gd name="connsiteY3" fmla="*/ 927027 h 2462104"/>
              <a:gd name="connsiteX4" fmla="*/ 2125350 w 2449615"/>
              <a:gd name="connsiteY4" fmla="*/ 2132549 h 2462104"/>
              <a:gd name="connsiteX5" fmla="*/ 899825 w 2449615"/>
              <a:gd name="connsiteY5" fmla="*/ 2462104 h 2462104"/>
              <a:gd name="connsiteX6" fmla="*/ 0 w 2449615"/>
              <a:gd name="connsiteY6" fmla="*/ 1562929 h 2462104"/>
              <a:gd name="connsiteX0" fmla="*/ 0 w 2125350"/>
              <a:gd name="connsiteY0" fmla="*/ 1562929 h 2462104"/>
              <a:gd name="connsiteX1" fmla="*/ 333547 w 2125350"/>
              <a:gd name="connsiteY1" fmla="*/ 334197 h 2462104"/>
              <a:gd name="connsiteX2" fmla="*/ 1554430 w 2125350"/>
              <a:gd name="connsiteY2" fmla="*/ 0 h 2462104"/>
              <a:gd name="connsiteX3" fmla="*/ 2041152 w 2125350"/>
              <a:gd name="connsiteY3" fmla="*/ 917744 h 2462104"/>
              <a:gd name="connsiteX4" fmla="*/ 2125350 w 2125350"/>
              <a:gd name="connsiteY4" fmla="*/ 2132549 h 2462104"/>
              <a:gd name="connsiteX5" fmla="*/ 899825 w 2125350"/>
              <a:gd name="connsiteY5" fmla="*/ 2462104 h 2462104"/>
              <a:gd name="connsiteX6" fmla="*/ 0 w 2125350"/>
              <a:gd name="connsiteY6" fmla="*/ 1562929 h 2462104"/>
              <a:gd name="connsiteX0" fmla="*/ 0 w 2458898"/>
              <a:gd name="connsiteY0" fmla="*/ 1562929 h 2462104"/>
              <a:gd name="connsiteX1" fmla="*/ 333547 w 2458898"/>
              <a:gd name="connsiteY1" fmla="*/ 334197 h 2462104"/>
              <a:gd name="connsiteX2" fmla="*/ 1554430 w 2458898"/>
              <a:gd name="connsiteY2" fmla="*/ 0 h 2462104"/>
              <a:gd name="connsiteX3" fmla="*/ 2458898 w 2458898"/>
              <a:gd name="connsiteY3" fmla="*/ 908461 h 2462104"/>
              <a:gd name="connsiteX4" fmla="*/ 2125350 w 2458898"/>
              <a:gd name="connsiteY4" fmla="*/ 2132549 h 2462104"/>
              <a:gd name="connsiteX5" fmla="*/ 899825 w 2458898"/>
              <a:gd name="connsiteY5" fmla="*/ 2462104 h 2462104"/>
              <a:gd name="connsiteX6" fmla="*/ 0 w 2458898"/>
              <a:gd name="connsiteY6" fmla="*/ 1562929 h 24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898" h="2462104">
                <a:moveTo>
                  <a:pt x="0" y="1562929"/>
                </a:moveTo>
                <a:lnTo>
                  <a:pt x="333547" y="334197"/>
                </a:lnTo>
                <a:lnTo>
                  <a:pt x="1554430" y="0"/>
                </a:lnTo>
                <a:lnTo>
                  <a:pt x="2458898" y="908461"/>
                </a:lnTo>
                <a:lnTo>
                  <a:pt x="2125350" y="2132549"/>
                </a:lnTo>
                <a:lnTo>
                  <a:pt x="899825" y="2462104"/>
                </a:lnTo>
                <a:lnTo>
                  <a:pt x="0" y="1562929"/>
                </a:lnTo>
                <a:close/>
              </a:path>
            </a:pathLst>
          </a:custGeom>
          <a:solidFill>
            <a:srgbClr val="6FA0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9783534" y="1463974"/>
            <a:ext cx="17281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nl-NL" sz="1400" b="1" dirty="0" err="1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efault</a:t>
            </a:r>
            <a:r>
              <a:rPr lang="nl-NL" sz="1400" b="1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discipline code set </a:t>
            </a:r>
            <a:r>
              <a:rPr lang="nl-NL" sz="1400" b="1" dirty="0" err="1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</a:t>
            </a:r>
            <a:r>
              <a:rPr lang="nl-NL" sz="1400" b="1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147</a:t>
            </a:r>
            <a:endParaRPr kumimoji="0" lang="nl-NL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444540-D4FD-523F-DD72-DE44154B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2" y="132890"/>
            <a:ext cx="5953956" cy="6592220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BB4C62C-B5CC-D7C8-B72A-210F510EDCF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6182686" y="1689388"/>
            <a:ext cx="3340481" cy="241197"/>
          </a:xfrm>
          <a:prstGeom prst="bentConnector5">
            <a:avLst>
              <a:gd name="adj1" fmla="val 691"/>
              <a:gd name="adj2" fmla="val -30091"/>
              <a:gd name="adj3" fmla="val 8561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37759B3-6A52-DF5D-2F54-8478294D9AFF}"/>
              </a:ext>
            </a:extLst>
          </p:cNvPr>
          <p:cNvCxnSpPr>
            <a:cxnSpLocks/>
          </p:cNvCxnSpPr>
          <p:nvPr/>
        </p:nvCxnSpPr>
        <p:spPr>
          <a:xfrm flipV="1">
            <a:off x="1627464" y="1057013"/>
            <a:ext cx="1929468" cy="4069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Zeshoek 30">
            <a:extLst>
              <a:ext uri="{FF2B5EF4-FFF2-40B4-BE49-F238E27FC236}">
                <a16:creationId xmlns:a16="http://schemas.microsoft.com/office/drawing/2014/main" id="{7B2AAEBE-C68A-6A4D-CB26-6130E228D37F}"/>
              </a:ext>
            </a:extLst>
          </p:cNvPr>
          <p:cNvSpPr/>
          <p:nvPr/>
        </p:nvSpPr>
        <p:spPr>
          <a:xfrm>
            <a:off x="665691" y="1057013"/>
            <a:ext cx="1473358" cy="1379819"/>
          </a:xfrm>
          <a:custGeom>
            <a:avLst/>
            <a:gdLst>
              <a:gd name="connsiteX0" fmla="*/ 0 w 2398557"/>
              <a:gd name="connsiteY0" fmla="*/ 1075559 h 2151117"/>
              <a:gd name="connsiteX1" fmla="*/ 537779 w 2398557"/>
              <a:gd name="connsiteY1" fmla="*/ 1 h 2151117"/>
              <a:gd name="connsiteX2" fmla="*/ 1860778 w 2398557"/>
              <a:gd name="connsiteY2" fmla="*/ 1 h 2151117"/>
              <a:gd name="connsiteX3" fmla="*/ 2398557 w 2398557"/>
              <a:gd name="connsiteY3" fmla="*/ 1075559 h 2151117"/>
              <a:gd name="connsiteX4" fmla="*/ 1860778 w 2398557"/>
              <a:gd name="connsiteY4" fmla="*/ 2151116 h 2151117"/>
              <a:gd name="connsiteX5" fmla="*/ 537779 w 2398557"/>
              <a:gd name="connsiteY5" fmla="*/ 2151116 h 2151117"/>
              <a:gd name="connsiteX6" fmla="*/ 0 w 2398557"/>
              <a:gd name="connsiteY6" fmla="*/ 1075559 h 2151117"/>
              <a:gd name="connsiteX0" fmla="*/ 0 w 2417123"/>
              <a:gd name="connsiteY0" fmla="*/ 1488662 h 2151115"/>
              <a:gd name="connsiteX1" fmla="*/ 556345 w 2417123"/>
              <a:gd name="connsiteY1" fmla="*/ 0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17123"/>
              <a:gd name="connsiteY0" fmla="*/ 1488662 h 2151115"/>
              <a:gd name="connsiteX1" fmla="*/ 319622 w 2417123"/>
              <a:gd name="connsiteY1" fmla="*/ 255289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31048"/>
              <a:gd name="connsiteY0" fmla="*/ 1484021 h 2151115"/>
              <a:gd name="connsiteX1" fmla="*/ 333547 w 2431048"/>
              <a:gd name="connsiteY1" fmla="*/ 255289 h 2151115"/>
              <a:gd name="connsiteX2" fmla="*/ 1893269 w 2431048"/>
              <a:gd name="connsiteY2" fmla="*/ 0 h 2151115"/>
              <a:gd name="connsiteX3" fmla="*/ 2431048 w 2431048"/>
              <a:gd name="connsiteY3" fmla="*/ 1075558 h 2151115"/>
              <a:gd name="connsiteX4" fmla="*/ 1893269 w 2431048"/>
              <a:gd name="connsiteY4" fmla="*/ 2151115 h 2151115"/>
              <a:gd name="connsiteX5" fmla="*/ 570270 w 2431048"/>
              <a:gd name="connsiteY5" fmla="*/ 2151115 h 2151115"/>
              <a:gd name="connsiteX6" fmla="*/ 0 w 2431048"/>
              <a:gd name="connsiteY6" fmla="*/ 1484021 h 2151115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1893269 w 2431048"/>
              <a:gd name="connsiteY4" fmla="*/ 2151115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9992 w 2431048"/>
              <a:gd name="connsiteY4" fmla="*/ 177050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5350 w 2431048"/>
              <a:gd name="connsiteY4" fmla="*/ 205364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125350"/>
              <a:gd name="connsiteY0" fmla="*/ 1484021 h 2383196"/>
              <a:gd name="connsiteX1" fmla="*/ 333547 w 2125350"/>
              <a:gd name="connsiteY1" fmla="*/ 255289 h 2383196"/>
              <a:gd name="connsiteX2" fmla="*/ 1893269 w 2125350"/>
              <a:gd name="connsiteY2" fmla="*/ 0 h 2383196"/>
              <a:gd name="connsiteX3" fmla="*/ 1813712 w 2125350"/>
              <a:gd name="connsiteY3" fmla="*/ 1070917 h 2383196"/>
              <a:gd name="connsiteX4" fmla="*/ 2125350 w 2125350"/>
              <a:gd name="connsiteY4" fmla="*/ 2053641 h 2383196"/>
              <a:gd name="connsiteX5" fmla="*/ 899825 w 2125350"/>
              <a:gd name="connsiteY5" fmla="*/ 2383196 h 2383196"/>
              <a:gd name="connsiteX6" fmla="*/ 0 w 2125350"/>
              <a:gd name="connsiteY6" fmla="*/ 1484021 h 2383196"/>
              <a:gd name="connsiteX0" fmla="*/ 0 w 2449615"/>
              <a:gd name="connsiteY0" fmla="*/ 1484021 h 2383196"/>
              <a:gd name="connsiteX1" fmla="*/ 333547 w 2449615"/>
              <a:gd name="connsiteY1" fmla="*/ 255289 h 2383196"/>
              <a:gd name="connsiteX2" fmla="*/ 1893269 w 2449615"/>
              <a:gd name="connsiteY2" fmla="*/ 0 h 2383196"/>
              <a:gd name="connsiteX3" fmla="*/ 2449615 w 2449615"/>
              <a:gd name="connsiteY3" fmla="*/ 848119 h 2383196"/>
              <a:gd name="connsiteX4" fmla="*/ 2125350 w 2449615"/>
              <a:gd name="connsiteY4" fmla="*/ 2053641 h 2383196"/>
              <a:gd name="connsiteX5" fmla="*/ 899825 w 2449615"/>
              <a:gd name="connsiteY5" fmla="*/ 2383196 h 2383196"/>
              <a:gd name="connsiteX6" fmla="*/ 0 w 2449615"/>
              <a:gd name="connsiteY6" fmla="*/ 1484021 h 2383196"/>
              <a:gd name="connsiteX0" fmla="*/ 0 w 2449615"/>
              <a:gd name="connsiteY0" fmla="*/ 1562929 h 2462104"/>
              <a:gd name="connsiteX1" fmla="*/ 333547 w 2449615"/>
              <a:gd name="connsiteY1" fmla="*/ 334197 h 2462104"/>
              <a:gd name="connsiteX2" fmla="*/ 1554430 w 2449615"/>
              <a:gd name="connsiteY2" fmla="*/ 0 h 2462104"/>
              <a:gd name="connsiteX3" fmla="*/ 2449615 w 2449615"/>
              <a:gd name="connsiteY3" fmla="*/ 927027 h 2462104"/>
              <a:gd name="connsiteX4" fmla="*/ 2125350 w 2449615"/>
              <a:gd name="connsiteY4" fmla="*/ 2132549 h 2462104"/>
              <a:gd name="connsiteX5" fmla="*/ 899825 w 2449615"/>
              <a:gd name="connsiteY5" fmla="*/ 2462104 h 2462104"/>
              <a:gd name="connsiteX6" fmla="*/ 0 w 2449615"/>
              <a:gd name="connsiteY6" fmla="*/ 1562929 h 2462104"/>
              <a:gd name="connsiteX0" fmla="*/ 0 w 2125350"/>
              <a:gd name="connsiteY0" fmla="*/ 1562929 h 2462104"/>
              <a:gd name="connsiteX1" fmla="*/ 333547 w 2125350"/>
              <a:gd name="connsiteY1" fmla="*/ 334197 h 2462104"/>
              <a:gd name="connsiteX2" fmla="*/ 1554430 w 2125350"/>
              <a:gd name="connsiteY2" fmla="*/ 0 h 2462104"/>
              <a:gd name="connsiteX3" fmla="*/ 2041152 w 2125350"/>
              <a:gd name="connsiteY3" fmla="*/ 917744 h 2462104"/>
              <a:gd name="connsiteX4" fmla="*/ 2125350 w 2125350"/>
              <a:gd name="connsiteY4" fmla="*/ 2132549 h 2462104"/>
              <a:gd name="connsiteX5" fmla="*/ 899825 w 2125350"/>
              <a:gd name="connsiteY5" fmla="*/ 2462104 h 2462104"/>
              <a:gd name="connsiteX6" fmla="*/ 0 w 2125350"/>
              <a:gd name="connsiteY6" fmla="*/ 1562929 h 2462104"/>
              <a:gd name="connsiteX0" fmla="*/ 0 w 2458898"/>
              <a:gd name="connsiteY0" fmla="*/ 1562929 h 2462104"/>
              <a:gd name="connsiteX1" fmla="*/ 333547 w 2458898"/>
              <a:gd name="connsiteY1" fmla="*/ 334197 h 2462104"/>
              <a:gd name="connsiteX2" fmla="*/ 1554430 w 2458898"/>
              <a:gd name="connsiteY2" fmla="*/ 0 h 2462104"/>
              <a:gd name="connsiteX3" fmla="*/ 2458898 w 2458898"/>
              <a:gd name="connsiteY3" fmla="*/ 908461 h 2462104"/>
              <a:gd name="connsiteX4" fmla="*/ 2125350 w 2458898"/>
              <a:gd name="connsiteY4" fmla="*/ 2132549 h 2462104"/>
              <a:gd name="connsiteX5" fmla="*/ 899825 w 2458898"/>
              <a:gd name="connsiteY5" fmla="*/ 2462104 h 2462104"/>
              <a:gd name="connsiteX6" fmla="*/ 0 w 2458898"/>
              <a:gd name="connsiteY6" fmla="*/ 1562929 h 24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898" h="2462104">
                <a:moveTo>
                  <a:pt x="0" y="1562929"/>
                </a:moveTo>
                <a:lnTo>
                  <a:pt x="333547" y="334197"/>
                </a:lnTo>
                <a:lnTo>
                  <a:pt x="1554430" y="0"/>
                </a:lnTo>
                <a:lnTo>
                  <a:pt x="2458898" y="908461"/>
                </a:lnTo>
                <a:lnTo>
                  <a:pt x="2125350" y="2132549"/>
                </a:lnTo>
                <a:lnTo>
                  <a:pt x="899825" y="2462104"/>
                </a:lnTo>
                <a:lnTo>
                  <a:pt x="0" y="1562929"/>
                </a:lnTo>
                <a:close/>
              </a:path>
            </a:pathLst>
          </a:custGeom>
          <a:solidFill>
            <a:srgbClr val="6FA0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kstvak 21">
            <a:extLst>
              <a:ext uri="{FF2B5EF4-FFF2-40B4-BE49-F238E27FC236}">
                <a16:creationId xmlns:a16="http://schemas.microsoft.com/office/drawing/2014/main" id="{2E4942F9-15AB-A548-B853-F98BF418FB62}"/>
              </a:ext>
            </a:extLst>
          </p:cNvPr>
          <p:cNvSpPr txBox="1"/>
          <p:nvPr/>
        </p:nvSpPr>
        <p:spPr>
          <a:xfrm>
            <a:off x="905171" y="1366222"/>
            <a:ext cx="122116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 limited to 6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Numeric characters</a:t>
            </a:r>
            <a:endParaRPr kumimoji="0" lang="nl-NL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33C13B-FC6F-437E-081C-C328A002E595}"/>
              </a:ext>
            </a:extLst>
          </p:cNvPr>
          <p:cNvCxnSpPr>
            <a:cxnSpLocks/>
          </p:cNvCxnSpPr>
          <p:nvPr/>
        </p:nvCxnSpPr>
        <p:spPr>
          <a:xfrm flipV="1">
            <a:off x="2069598" y="1057013"/>
            <a:ext cx="1218886" cy="192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5CD902-7249-B65F-7119-86F484B1A536}"/>
              </a:ext>
            </a:extLst>
          </p:cNvPr>
          <p:cNvCxnSpPr>
            <a:cxnSpLocks/>
          </p:cNvCxnSpPr>
          <p:nvPr/>
        </p:nvCxnSpPr>
        <p:spPr>
          <a:xfrm flipV="1">
            <a:off x="2069598" y="1366222"/>
            <a:ext cx="1233878" cy="161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567CBF-CCDB-6078-D9E8-6F8AA2FF19F8}"/>
              </a:ext>
            </a:extLst>
          </p:cNvPr>
          <p:cNvCxnSpPr>
            <a:cxnSpLocks/>
          </p:cNvCxnSpPr>
          <p:nvPr/>
        </p:nvCxnSpPr>
        <p:spPr>
          <a:xfrm flipV="1">
            <a:off x="2053571" y="1661264"/>
            <a:ext cx="1249905" cy="131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9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43B70F-58FB-11B9-18F6-AF9DEE57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151942"/>
            <a:ext cx="5944430" cy="6554115"/>
          </a:xfrm>
          <a:prstGeom prst="rect">
            <a:avLst/>
          </a:prstGeom>
        </p:spPr>
      </p:pic>
      <p:sp>
        <p:nvSpPr>
          <p:cNvPr id="17" name="Tekstvak 16"/>
          <p:cNvSpPr txBox="1"/>
          <p:nvPr/>
        </p:nvSpPr>
        <p:spPr>
          <a:xfrm>
            <a:off x="390839" y="3544481"/>
            <a:ext cx="2438339" cy="12586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1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Deliverables </a:t>
            </a:r>
            <a:r>
              <a:rPr kumimoji="0" lang="nl-NL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Presented</a:t>
            </a:r>
            <a:r>
              <a:rPr kumimoji="0" lang="nl-NL" sz="1400" b="1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are </a:t>
            </a:r>
            <a:r>
              <a:rPr kumimoji="0" lang="nl-NL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specific</a:t>
            </a:r>
            <a:r>
              <a:rPr kumimoji="0" lang="nl-NL" sz="1400" b="1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kumimoji="0" lang="nl-NL" sz="1400" b="1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kumimoji="0" lang="nl-NL" sz="1400" b="1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discipline </a:t>
            </a:r>
            <a:r>
              <a:rPr kumimoji="0" lang="nl-NL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kumimoji="0" lang="nl-NL" sz="1400" b="1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project </a:t>
            </a:r>
            <a:r>
              <a:rPr kumimoji="0" lang="nl-NL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phase</a:t>
            </a:r>
            <a:r>
              <a:rPr kumimoji="0" lang="nl-NL" sz="1400" b="1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, as </a:t>
            </a:r>
            <a:r>
              <a:rPr kumimoji="0" lang="nl-NL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defined</a:t>
            </a:r>
            <a:r>
              <a:rPr kumimoji="0" lang="nl-NL" sz="1400" b="1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kumimoji="0" lang="nl-NL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kumimoji="0" lang="nl-NL" sz="1400" b="1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Quality</a:t>
            </a:r>
            <a:r>
              <a:rPr kumimoji="0" lang="nl-NL" sz="1400" b="1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Plan Matrix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517588" y="384778"/>
            <a:ext cx="237633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97B4CC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</a:rPr>
              <a:t>Basic Info </a:t>
            </a:r>
            <a:r>
              <a:rPr kumimoji="0" 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7B4CC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</a:rPr>
              <a:t>Populated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97B4CC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Source Sans Pro" charset="0"/>
            </a:endParaRPr>
          </a:p>
        </p:txBody>
      </p:sp>
      <p:sp>
        <p:nvSpPr>
          <p:cNvPr id="24" name="Zeshoek 30"/>
          <p:cNvSpPr/>
          <p:nvPr/>
        </p:nvSpPr>
        <p:spPr>
          <a:xfrm>
            <a:off x="9523167" y="794702"/>
            <a:ext cx="1919417" cy="1789372"/>
          </a:xfrm>
          <a:custGeom>
            <a:avLst/>
            <a:gdLst>
              <a:gd name="connsiteX0" fmla="*/ 0 w 2398557"/>
              <a:gd name="connsiteY0" fmla="*/ 1075559 h 2151117"/>
              <a:gd name="connsiteX1" fmla="*/ 537779 w 2398557"/>
              <a:gd name="connsiteY1" fmla="*/ 1 h 2151117"/>
              <a:gd name="connsiteX2" fmla="*/ 1860778 w 2398557"/>
              <a:gd name="connsiteY2" fmla="*/ 1 h 2151117"/>
              <a:gd name="connsiteX3" fmla="*/ 2398557 w 2398557"/>
              <a:gd name="connsiteY3" fmla="*/ 1075559 h 2151117"/>
              <a:gd name="connsiteX4" fmla="*/ 1860778 w 2398557"/>
              <a:gd name="connsiteY4" fmla="*/ 2151116 h 2151117"/>
              <a:gd name="connsiteX5" fmla="*/ 537779 w 2398557"/>
              <a:gd name="connsiteY5" fmla="*/ 2151116 h 2151117"/>
              <a:gd name="connsiteX6" fmla="*/ 0 w 2398557"/>
              <a:gd name="connsiteY6" fmla="*/ 1075559 h 2151117"/>
              <a:gd name="connsiteX0" fmla="*/ 0 w 2417123"/>
              <a:gd name="connsiteY0" fmla="*/ 1488662 h 2151115"/>
              <a:gd name="connsiteX1" fmla="*/ 556345 w 2417123"/>
              <a:gd name="connsiteY1" fmla="*/ 0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17123"/>
              <a:gd name="connsiteY0" fmla="*/ 1488662 h 2151115"/>
              <a:gd name="connsiteX1" fmla="*/ 319622 w 2417123"/>
              <a:gd name="connsiteY1" fmla="*/ 255289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31048"/>
              <a:gd name="connsiteY0" fmla="*/ 1484021 h 2151115"/>
              <a:gd name="connsiteX1" fmla="*/ 333547 w 2431048"/>
              <a:gd name="connsiteY1" fmla="*/ 255289 h 2151115"/>
              <a:gd name="connsiteX2" fmla="*/ 1893269 w 2431048"/>
              <a:gd name="connsiteY2" fmla="*/ 0 h 2151115"/>
              <a:gd name="connsiteX3" fmla="*/ 2431048 w 2431048"/>
              <a:gd name="connsiteY3" fmla="*/ 1075558 h 2151115"/>
              <a:gd name="connsiteX4" fmla="*/ 1893269 w 2431048"/>
              <a:gd name="connsiteY4" fmla="*/ 2151115 h 2151115"/>
              <a:gd name="connsiteX5" fmla="*/ 570270 w 2431048"/>
              <a:gd name="connsiteY5" fmla="*/ 2151115 h 2151115"/>
              <a:gd name="connsiteX6" fmla="*/ 0 w 2431048"/>
              <a:gd name="connsiteY6" fmla="*/ 1484021 h 2151115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1893269 w 2431048"/>
              <a:gd name="connsiteY4" fmla="*/ 2151115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9992 w 2431048"/>
              <a:gd name="connsiteY4" fmla="*/ 177050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5350 w 2431048"/>
              <a:gd name="connsiteY4" fmla="*/ 205364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125350"/>
              <a:gd name="connsiteY0" fmla="*/ 1484021 h 2383196"/>
              <a:gd name="connsiteX1" fmla="*/ 333547 w 2125350"/>
              <a:gd name="connsiteY1" fmla="*/ 255289 h 2383196"/>
              <a:gd name="connsiteX2" fmla="*/ 1893269 w 2125350"/>
              <a:gd name="connsiteY2" fmla="*/ 0 h 2383196"/>
              <a:gd name="connsiteX3" fmla="*/ 1813712 w 2125350"/>
              <a:gd name="connsiteY3" fmla="*/ 1070917 h 2383196"/>
              <a:gd name="connsiteX4" fmla="*/ 2125350 w 2125350"/>
              <a:gd name="connsiteY4" fmla="*/ 2053641 h 2383196"/>
              <a:gd name="connsiteX5" fmla="*/ 899825 w 2125350"/>
              <a:gd name="connsiteY5" fmla="*/ 2383196 h 2383196"/>
              <a:gd name="connsiteX6" fmla="*/ 0 w 2125350"/>
              <a:gd name="connsiteY6" fmla="*/ 1484021 h 2383196"/>
              <a:gd name="connsiteX0" fmla="*/ 0 w 2449615"/>
              <a:gd name="connsiteY0" fmla="*/ 1484021 h 2383196"/>
              <a:gd name="connsiteX1" fmla="*/ 333547 w 2449615"/>
              <a:gd name="connsiteY1" fmla="*/ 255289 h 2383196"/>
              <a:gd name="connsiteX2" fmla="*/ 1893269 w 2449615"/>
              <a:gd name="connsiteY2" fmla="*/ 0 h 2383196"/>
              <a:gd name="connsiteX3" fmla="*/ 2449615 w 2449615"/>
              <a:gd name="connsiteY3" fmla="*/ 848119 h 2383196"/>
              <a:gd name="connsiteX4" fmla="*/ 2125350 w 2449615"/>
              <a:gd name="connsiteY4" fmla="*/ 2053641 h 2383196"/>
              <a:gd name="connsiteX5" fmla="*/ 899825 w 2449615"/>
              <a:gd name="connsiteY5" fmla="*/ 2383196 h 2383196"/>
              <a:gd name="connsiteX6" fmla="*/ 0 w 2449615"/>
              <a:gd name="connsiteY6" fmla="*/ 1484021 h 2383196"/>
              <a:gd name="connsiteX0" fmla="*/ 0 w 2449615"/>
              <a:gd name="connsiteY0" fmla="*/ 1562929 h 2462104"/>
              <a:gd name="connsiteX1" fmla="*/ 333547 w 2449615"/>
              <a:gd name="connsiteY1" fmla="*/ 334197 h 2462104"/>
              <a:gd name="connsiteX2" fmla="*/ 1554430 w 2449615"/>
              <a:gd name="connsiteY2" fmla="*/ 0 h 2462104"/>
              <a:gd name="connsiteX3" fmla="*/ 2449615 w 2449615"/>
              <a:gd name="connsiteY3" fmla="*/ 927027 h 2462104"/>
              <a:gd name="connsiteX4" fmla="*/ 2125350 w 2449615"/>
              <a:gd name="connsiteY4" fmla="*/ 2132549 h 2462104"/>
              <a:gd name="connsiteX5" fmla="*/ 899825 w 2449615"/>
              <a:gd name="connsiteY5" fmla="*/ 2462104 h 2462104"/>
              <a:gd name="connsiteX6" fmla="*/ 0 w 2449615"/>
              <a:gd name="connsiteY6" fmla="*/ 1562929 h 2462104"/>
              <a:gd name="connsiteX0" fmla="*/ 0 w 2125350"/>
              <a:gd name="connsiteY0" fmla="*/ 1562929 h 2462104"/>
              <a:gd name="connsiteX1" fmla="*/ 333547 w 2125350"/>
              <a:gd name="connsiteY1" fmla="*/ 334197 h 2462104"/>
              <a:gd name="connsiteX2" fmla="*/ 1554430 w 2125350"/>
              <a:gd name="connsiteY2" fmla="*/ 0 h 2462104"/>
              <a:gd name="connsiteX3" fmla="*/ 2041152 w 2125350"/>
              <a:gd name="connsiteY3" fmla="*/ 917744 h 2462104"/>
              <a:gd name="connsiteX4" fmla="*/ 2125350 w 2125350"/>
              <a:gd name="connsiteY4" fmla="*/ 2132549 h 2462104"/>
              <a:gd name="connsiteX5" fmla="*/ 899825 w 2125350"/>
              <a:gd name="connsiteY5" fmla="*/ 2462104 h 2462104"/>
              <a:gd name="connsiteX6" fmla="*/ 0 w 2125350"/>
              <a:gd name="connsiteY6" fmla="*/ 1562929 h 2462104"/>
              <a:gd name="connsiteX0" fmla="*/ 0 w 2458898"/>
              <a:gd name="connsiteY0" fmla="*/ 1562929 h 2462104"/>
              <a:gd name="connsiteX1" fmla="*/ 333547 w 2458898"/>
              <a:gd name="connsiteY1" fmla="*/ 334197 h 2462104"/>
              <a:gd name="connsiteX2" fmla="*/ 1554430 w 2458898"/>
              <a:gd name="connsiteY2" fmla="*/ 0 h 2462104"/>
              <a:gd name="connsiteX3" fmla="*/ 2458898 w 2458898"/>
              <a:gd name="connsiteY3" fmla="*/ 908461 h 2462104"/>
              <a:gd name="connsiteX4" fmla="*/ 2125350 w 2458898"/>
              <a:gd name="connsiteY4" fmla="*/ 2132549 h 2462104"/>
              <a:gd name="connsiteX5" fmla="*/ 899825 w 2458898"/>
              <a:gd name="connsiteY5" fmla="*/ 2462104 h 2462104"/>
              <a:gd name="connsiteX6" fmla="*/ 0 w 2458898"/>
              <a:gd name="connsiteY6" fmla="*/ 1562929 h 24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898" h="2462104">
                <a:moveTo>
                  <a:pt x="0" y="1562929"/>
                </a:moveTo>
                <a:lnTo>
                  <a:pt x="333547" y="334197"/>
                </a:lnTo>
                <a:lnTo>
                  <a:pt x="1554430" y="0"/>
                </a:lnTo>
                <a:lnTo>
                  <a:pt x="2458898" y="908461"/>
                </a:lnTo>
                <a:lnTo>
                  <a:pt x="2125350" y="2132549"/>
                </a:lnTo>
                <a:lnTo>
                  <a:pt x="899825" y="2462104"/>
                </a:lnTo>
                <a:lnTo>
                  <a:pt x="0" y="1562929"/>
                </a:lnTo>
                <a:close/>
              </a:path>
            </a:pathLst>
          </a:custGeom>
          <a:solidFill>
            <a:srgbClr val="6FA0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9812153" y="1258501"/>
            <a:ext cx="172819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nl-NL" sz="1400" b="1" dirty="0" err="1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rawing</a:t>
            </a:r>
            <a:r>
              <a:rPr lang="nl-NL" sz="1400" b="1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nl-NL" sz="1400" b="1" dirty="0" err="1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numbers</a:t>
            </a:r>
            <a:r>
              <a:rPr lang="nl-NL" sz="1400" b="1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nl-NL" sz="1400" b="1" dirty="0" err="1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generated</a:t>
            </a:r>
            <a:r>
              <a:rPr lang="nl-NL" sz="1400" b="1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as per </a:t>
            </a:r>
            <a:r>
              <a:rPr lang="nl-NL" sz="1400" b="1" dirty="0" err="1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provided</a:t>
            </a:r>
            <a:r>
              <a:rPr lang="nl-NL" sz="1400" b="1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project </a:t>
            </a:r>
            <a:r>
              <a:rPr lang="nl-NL" sz="1400" b="1" dirty="0" err="1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number</a:t>
            </a:r>
            <a:endParaRPr kumimoji="0" lang="nl-NL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1" name="Tekstvak 21">
            <a:extLst>
              <a:ext uri="{FF2B5EF4-FFF2-40B4-BE49-F238E27FC236}">
                <a16:creationId xmlns:a16="http://schemas.microsoft.com/office/drawing/2014/main" id="{2E4942F9-15AB-A548-B853-F98BF418FB62}"/>
              </a:ext>
            </a:extLst>
          </p:cNvPr>
          <p:cNvSpPr txBox="1"/>
          <p:nvPr/>
        </p:nvSpPr>
        <p:spPr>
          <a:xfrm>
            <a:off x="905171" y="1366222"/>
            <a:ext cx="122116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 limited to 6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Numeric characters</a:t>
            </a:r>
            <a:endParaRPr kumimoji="0" lang="nl-NL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E9E8D-F717-17A0-15BF-C4BA496353B1}"/>
              </a:ext>
            </a:extLst>
          </p:cNvPr>
          <p:cNvSpPr/>
          <p:nvPr/>
        </p:nvSpPr>
        <p:spPr>
          <a:xfrm>
            <a:off x="3431097" y="1057013"/>
            <a:ext cx="447566" cy="1006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1C516-0A33-A834-4F56-75107277B59E}"/>
              </a:ext>
            </a:extLst>
          </p:cNvPr>
          <p:cNvSpPr/>
          <p:nvPr/>
        </p:nvSpPr>
        <p:spPr>
          <a:xfrm>
            <a:off x="7106873" y="3717721"/>
            <a:ext cx="447566" cy="1006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C919CC-128D-F011-8DF8-0058A90C00AA}"/>
              </a:ext>
            </a:extLst>
          </p:cNvPr>
          <p:cNvSpPr/>
          <p:nvPr/>
        </p:nvSpPr>
        <p:spPr>
          <a:xfrm>
            <a:off x="7106873" y="3818389"/>
            <a:ext cx="447566" cy="14582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B982429-9ACE-0A85-2998-D1EE87C17E89}"/>
              </a:ext>
            </a:extLst>
          </p:cNvPr>
          <p:cNvCxnSpPr>
            <a:cxnSpLocks/>
          </p:cNvCxnSpPr>
          <p:nvPr/>
        </p:nvCxnSpPr>
        <p:spPr>
          <a:xfrm rot="5400000">
            <a:off x="8414292" y="2718167"/>
            <a:ext cx="1920814" cy="1652629"/>
          </a:xfrm>
          <a:prstGeom prst="bentConnector3">
            <a:avLst>
              <a:gd name="adj1" fmla="val 10022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D39ED0E3-CB11-EC17-02E4-B022105FAE8E}"/>
              </a:ext>
            </a:extLst>
          </p:cNvPr>
          <p:cNvSpPr/>
          <p:nvPr/>
        </p:nvSpPr>
        <p:spPr>
          <a:xfrm>
            <a:off x="2699443" y="2768367"/>
            <a:ext cx="605819" cy="2625754"/>
          </a:xfrm>
          <a:prstGeom prst="leftBrace">
            <a:avLst>
              <a:gd name="adj1" fmla="val 8333"/>
              <a:gd name="adj2" fmla="val 59689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Zeshoek 30">
            <a:extLst>
              <a:ext uri="{FF2B5EF4-FFF2-40B4-BE49-F238E27FC236}">
                <a16:creationId xmlns:a16="http://schemas.microsoft.com/office/drawing/2014/main" id="{E201191B-7650-C75C-4C10-DD3E697D3AD2}"/>
              </a:ext>
            </a:extLst>
          </p:cNvPr>
          <p:cNvSpPr/>
          <p:nvPr/>
        </p:nvSpPr>
        <p:spPr>
          <a:xfrm>
            <a:off x="287731" y="1366221"/>
            <a:ext cx="2254134" cy="1947297"/>
          </a:xfrm>
          <a:custGeom>
            <a:avLst/>
            <a:gdLst>
              <a:gd name="connsiteX0" fmla="*/ 0 w 2398557"/>
              <a:gd name="connsiteY0" fmla="*/ 1075559 h 2151117"/>
              <a:gd name="connsiteX1" fmla="*/ 537779 w 2398557"/>
              <a:gd name="connsiteY1" fmla="*/ 1 h 2151117"/>
              <a:gd name="connsiteX2" fmla="*/ 1860778 w 2398557"/>
              <a:gd name="connsiteY2" fmla="*/ 1 h 2151117"/>
              <a:gd name="connsiteX3" fmla="*/ 2398557 w 2398557"/>
              <a:gd name="connsiteY3" fmla="*/ 1075559 h 2151117"/>
              <a:gd name="connsiteX4" fmla="*/ 1860778 w 2398557"/>
              <a:gd name="connsiteY4" fmla="*/ 2151116 h 2151117"/>
              <a:gd name="connsiteX5" fmla="*/ 537779 w 2398557"/>
              <a:gd name="connsiteY5" fmla="*/ 2151116 h 2151117"/>
              <a:gd name="connsiteX6" fmla="*/ 0 w 2398557"/>
              <a:gd name="connsiteY6" fmla="*/ 1075559 h 2151117"/>
              <a:gd name="connsiteX0" fmla="*/ 0 w 2417123"/>
              <a:gd name="connsiteY0" fmla="*/ 1488662 h 2151115"/>
              <a:gd name="connsiteX1" fmla="*/ 556345 w 2417123"/>
              <a:gd name="connsiteY1" fmla="*/ 0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17123"/>
              <a:gd name="connsiteY0" fmla="*/ 1488662 h 2151115"/>
              <a:gd name="connsiteX1" fmla="*/ 319622 w 2417123"/>
              <a:gd name="connsiteY1" fmla="*/ 255289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31048"/>
              <a:gd name="connsiteY0" fmla="*/ 1484021 h 2151115"/>
              <a:gd name="connsiteX1" fmla="*/ 333547 w 2431048"/>
              <a:gd name="connsiteY1" fmla="*/ 255289 h 2151115"/>
              <a:gd name="connsiteX2" fmla="*/ 1893269 w 2431048"/>
              <a:gd name="connsiteY2" fmla="*/ 0 h 2151115"/>
              <a:gd name="connsiteX3" fmla="*/ 2431048 w 2431048"/>
              <a:gd name="connsiteY3" fmla="*/ 1075558 h 2151115"/>
              <a:gd name="connsiteX4" fmla="*/ 1893269 w 2431048"/>
              <a:gd name="connsiteY4" fmla="*/ 2151115 h 2151115"/>
              <a:gd name="connsiteX5" fmla="*/ 570270 w 2431048"/>
              <a:gd name="connsiteY5" fmla="*/ 2151115 h 2151115"/>
              <a:gd name="connsiteX6" fmla="*/ 0 w 2431048"/>
              <a:gd name="connsiteY6" fmla="*/ 1484021 h 2151115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1893269 w 2431048"/>
              <a:gd name="connsiteY4" fmla="*/ 2151115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9992 w 2431048"/>
              <a:gd name="connsiteY4" fmla="*/ 177050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5350 w 2431048"/>
              <a:gd name="connsiteY4" fmla="*/ 205364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125350"/>
              <a:gd name="connsiteY0" fmla="*/ 1484021 h 2383196"/>
              <a:gd name="connsiteX1" fmla="*/ 333547 w 2125350"/>
              <a:gd name="connsiteY1" fmla="*/ 255289 h 2383196"/>
              <a:gd name="connsiteX2" fmla="*/ 1893269 w 2125350"/>
              <a:gd name="connsiteY2" fmla="*/ 0 h 2383196"/>
              <a:gd name="connsiteX3" fmla="*/ 1813712 w 2125350"/>
              <a:gd name="connsiteY3" fmla="*/ 1070917 h 2383196"/>
              <a:gd name="connsiteX4" fmla="*/ 2125350 w 2125350"/>
              <a:gd name="connsiteY4" fmla="*/ 2053641 h 2383196"/>
              <a:gd name="connsiteX5" fmla="*/ 899825 w 2125350"/>
              <a:gd name="connsiteY5" fmla="*/ 2383196 h 2383196"/>
              <a:gd name="connsiteX6" fmla="*/ 0 w 2125350"/>
              <a:gd name="connsiteY6" fmla="*/ 1484021 h 2383196"/>
              <a:gd name="connsiteX0" fmla="*/ 0 w 2449615"/>
              <a:gd name="connsiteY0" fmla="*/ 1484021 h 2383196"/>
              <a:gd name="connsiteX1" fmla="*/ 333547 w 2449615"/>
              <a:gd name="connsiteY1" fmla="*/ 255289 h 2383196"/>
              <a:gd name="connsiteX2" fmla="*/ 1893269 w 2449615"/>
              <a:gd name="connsiteY2" fmla="*/ 0 h 2383196"/>
              <a:gd name="connsiteX3" fmla="*/ 2449615 w 2449615"/>
              <a:gd name="connsiteY3" fmla="*/ 848119 h 2383196"/>
              <a:gd name="connsiteX4" fmla="*/ 2125350 w 2449615"/>
              <a:gd name="connsiteY4" fmla="*/ 2053641 h 2383196"/>
              <a:gd name="connsiteX5" fmla="*/ 899825 w 2449615"/>
              <a:gd name="connsiteY5" fmla="*/ 2383196 h 2383196"/>
              <a:gd name="connsiteX6" fmla="*/ 0 w 2449615"/>
              <a:gd name="connsiteY6" fmla="*/ 1484021 h 2383196"/>
              <a:gd name="connsiteX0" fmla="*/ 0 w 2449615"/>
              <a:gd name="connsiteY0" fmla="*/ 1562929 h 2462104"/>
              <a:gd name="connsiteX1" fmla="*/ 333547 w 2449615"/>
              <a:gd name="connsiteY1" fmla="*/ 334197 h 2462104"/>
              <a:gd name="connsiteX2" fmla="*/ 1554430 w 2449615"/>
              <a:gd name="connsiteY2" fmla="*/ 0 h 2462104"/>
              <a:gd name="connsiteX3" fmla="*/ 2449615 w 2449615"/>
              <a:gd name="connsiteY3" fmla="*/ 927027 h 2462104"/>
              <a:gd name="connsiteX4" fmla="*/ 2125350 w 2449615"/>
              <a:gd name="connsiteY4" fmla="*/ 2132549 h 2462104"/>
              <a:gd name="connsiteX5" fmla="*/ 899825 w 2449615"/>
              <a:gd name="connsiteY5" fmla="*/ 2462104 h 2462104"/>
              <a:gd name="connsiteX6" fmla="*/ 0 w 2449615"/>
              <a:gd name="connsiteY6" fmla="*/ 1562929 h 2462104"/>
              <a:gd name="connsiteX0" fmla="*/ 0 w 2125350"/>
              <a:gd name="connsiteY0" fmla="*/ 1562929 h 2462104"/>
              <a:gd name="connsiteX1" fmla="*/ 333547 w 2125350"/>
              <a:gd name="connsiteY1" fmla="*/ 334197 h 2462104"/>
              <a:gd name="connsiteX2" fmla="*/ 1554430 w 2125350"/>
              <a:gd name="connsiteY2" fmla="*/ 0 h 2462104"/>
              <a:gd name="connsiteX3" fmla="*/ 2041152 w 2125350"/>
              <a:gd name="connsiteY3" fmla="*/ 917744 h 2462104"/>
              <a:gd name="connsiteX4" fmla="*/ 2125350 w 2125350"/>
              <a:gd name="connsiteY4" fmla="*/ 2132549 h 2462104"/>
              <a:gd name="connsiteX5" fmla="*/ 899825 w 2125350"/>
              <a:gd name="connsiteY5" fmla="*/ 2462104 h 2462104"/>
              <a:gd name="connsiteX6" fmla="*/ 0 w 2125350"/>
              <a:gd name="connsiteY6" fmla="*/ 1562929 h 2462104"/>
              <a:gd name="connsiteX0" fmla="*/ 0 w 2458898"/>
              <a:gd name="connsiteY0" fmla="*/ 1562929 h 2462104"/>
              <a:gd name="connsiteX1" fmla="*/ 333547 w 2458898"/>
              <a:gd name="connsiteY1" fmla="*/ 334197 h 2462104"/>
              <a:gd name="connsiteX2" fmla="*/ 1554430 w 2458898"/>
              <a:gd name="connsiteY2" fmla="*/ 0 h 2462104"/>
              <a:gd name="connsiteX3" fmla="*/ 2458898 w 2458898"/>
              <a:gd name="connsiteY3" fmla="*/ 908461 h 2462104"/>
              <a:gd name="connsiteX4" fmla="*/ 2125350 w 2458898"/>
              <a:gd name="connsiteY4" fmla="*/ 2132549 h 2462104"/>
              <a:gd name="connsiteX5" fmla="*/ 899825 w 2458898"/>
              <a:gd name="connsiteY5" fmla="*/ 2462104 h 2462104"/>
              <a:gd name="connsiteX6" fmla="*/ 0 w 2458898"/>
              <a:gd name="connsiteY6" fmla="*/ 1562929 h 24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898" h="2462104">
                <a:moveTo>
                  <a:pt x="0" y="1562929"/>
                </a:moveTo>
                <a:lnTo>
                  <a:pt x="333547" y="334197"/>
                </a:lnTo>
                <a:lnTo>
                  <a:pt x="1554430" y="0"/>
                </a:lnTo>
                <a:lnTo>
                  <a:pt x="2458898" y="908461"/>
                </a:lnTo>
                <a:lnTo>
                  <a:pt x="2125350" y="2132549"/>
                </a:lnTo>
                <a:lnTo>
                  <a:pt x="899825" y="2462104"/>
                </a:lnTo>
                <a:lnTo>
                  <a:pt x="0" y="1562929"/>
                </a:lnTo>
                <a:close/>
              </a:path>
            </a:pathLst>
          </a:custGeom>
          <a:solidFill>
            <a:srgbClr val="6FA0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kstvak 21">
            <a:extLst>
              <a:ext uri="{FF2B5EF4-FFF2-40B4-BE49-F238E27FC236}">
                <a16:creationId xmlns:a16="http://schemas.microsoft.com/office/drawing/2014/main" id="{B6AF33C0-462B-53E5-BA03-0EC667DBF60F}"/>
              </a:ext>
            </a:extLst>
          </p:cNvPr>
          <p:cNvSpPr txBox="1"/>
          <p:nvPr/>
        </p:nvSpPr>
        <p:spPr>
          <a:xfrm>
            <a:off x="651656" y="1725017"/>
            <a:ext cx="1728192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Brief phase description and general expectations provided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(in </a:t>
            </a:r>
            <a:r>
              <a:rPr lang="en-US" sz="1400" b="1" dirty="0" err="1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Nederlands</a:t>
            </a:r>
            <a:r>
              <a:rPr lang="en-US" sz="1400" b="1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ook</a:t>
            </a:r>
            <a:r>
              <a:rPr lang="en-US" sz="1400" b="1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203A51-C40E-0D00-829D-24240214212E}"/>
              </a:ext>
            </a:extLst>
          </p:cNvPr>
          <p:cNvCxnSpPr>
            <a:stCxn id="33" idx="3"/>
          </p:cNvCxnSpPr>
          <p:nvPr/>
        </p:nvCxnSpPr>
        <p:spPr>
          <a:xfrm flipV="1">
            <a:off x="2379848" y="2260908"/>
            <a:ext cx="1051249" cy="110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8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vak 18"/>
          <p:cNvSpPr txBox="1"/>
          <p:nvPr/>
        </p:nvSpPr>
        <p:spPr>
          <a:xfrm>
            <a:off x="517588" y="384778"/>
            <a:ext cx="237633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97B4CC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</a:rPr>
              <a:t>Basic Info </a:t>
            </a:r>
            <a:r>
              <a:rPr kumimoji="0" 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7B4CC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</a:rPr>
              <a:t>Populated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97B4CC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Source Sans Pro" charset="0"/>
            </a:endParaRPr>
          </a:p>
        </p:txBody>
      </p:sp>
      <p:sp>
        <p:nvSpPr>
          <p:cNvPr id="24" name="Zeshoek 30"/>
          <p:cNvSpPr/>
          <p:nvPr/>
        </p:nvSpPr>
        <p:spPr>
          <a:xfrm>
            <a:off x="9523167" y="663259"/>
            <a:ext cx="2151245" cy="1920815"/>
          </a:xfrm>
          <a:custGeom>
            <a:avLst/>
            <a:gdLst>
              <a:gd name="connsiteX0" fmla="*/ 0 w 2398557"/>
              <a:gd name="connsiteY0" fmla="*/ 1075559 h 2151117"/>
              <a:gd name="connsiteX1" fmla="*/ 537779 w 2398557"/>
              <a:gd name="connsiteY1" fmla="*/ 1 h 2151117"/>
              <a:gd name="connsiteX2" fmla="*/ 1860778 w 2398557"/>
              <a:gd name="connsiteY2" fmla="*/ 1 h 2151117"/>
              <a:gd name="connsiteX3" fmla="*/ 2398557 w 2398557"/>
              <a:gd name="connsiteY3" fmla="*/ 1075559 h 2151117"/>
              <a:gd name="connsiteX4" fmla="*/ 1860778 w 2398557"/>
              <a:gd name="connsiteY4" fmla="*/ 2151116 h 2151117"/>
              <a:gd name="connsiteX5" fmla="*/ 537779 w 2398557"/>
              <a:gd name="connsiteY5" fmla="*/ 2151116 h 2151117"/>
              <a:gd name="connsiteX6" fmla="*/ 0 w 2398557"/>
              <a:gd name="connsiteY6" fmla="*/ 1075559 h 2151117"/>
              <a:gd name="connsiteX0" fmla="*/ 0 w 2417123"/>
              <a:gd name="connsiteY0" fmla="*/ 1488662 h 2151115"/>
              <a:gd name="connsiteX1" fmla="*/ 556345 w 2417123"/>
              <a:gd name="connsiteY1" fmla="*/ 0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17123"/>
              <a:gd name="connsiteY0" fmla="*/ 1488662 h 2151115"/>
              <a:gd name="connsiteX1" fmla="*/ 319622 w 2417123"/>
              <a:gd name="connsiteY1" fmla="*/ 255289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31048"/>
              <a:gd name="connsiteY0" fmla="*/ 1484021 h 2151115"/>
              <a:gd name="connsiteX1" fmla="*/ 333547 w 2431048"/>
              <a:gd name="connsiteY1" fmla="*/ 255289 h 2151115"/>
              <a:gd name="connsiteX2" fmla="*/ 1893269 w 2431048"/>
              <a:gd name="connsiteY2" fmla="*/ 0 h 2151115"/>
              <a:gd name="connsiteX3" fmla="*/ 2431048 w 2431048"/>
              <a:gd name="connsiteY3" fmla="*/ 1075558 h 2151115"/>
              <a:gd name="connsiteX4" fmla="*/ 1893269 w 2431048"/>
              <a:gd name="connsiteY4" fmla="*/ 2151115 h 2151115"/>
              <a:gd name="connsiteX5" fmla="*/ 570270 w 2431048"/>
              <a:gd name="connsiteY5" fmla="*/ 2151115 h 2151115"/>
              <a:gd name="connsiteX6" fmla="*/ 0 w 2431048"/>
              <a:gd name="connsiteY6" fmla="*/ 1484021 h 2151115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1893269 w 2431048"/>
              <a:gd name="connsiteY4" fmla="*/ 2151115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9992 w 2431048"/>
              <a:gd name="connsiteY4" fmla="*/ 177050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5350 w 2431048"/>
              <a:gd name="connsiteY4" fmla="*/ 205364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125350"/>
              <a:gd name="connsiteY0" fmla="*/ 1484021 h 2383196"/>
              <a:gd name="connsiteX1" fmla="*/ 333547 w 2125350"/>
              <a:gd name="connsiteY1" fmla="*/ 255289 h 2383196"/>
              <a:gd name="connsiteX2" fmla="*/ 1893269 w 2125350"/>
              <a:gd name="connsiteY2" fmla="*/ 0 h 2383196"/>
              <a:gd name="connsiteX3" fmla="*/ 1813712 w 2125350"/>
              <a:gd name="connsiteY3" fmla="*/ 1070917 h 2383196"/>
              <a:gd name="connsiteX4" fmla="*/ 2125350 w 2125350"/>
              <a:gd name="connsiteY4" fmla="*/ 2053641 h 2383196"/>
              <a:gd name="connsiteX5" fmla="*/ 899825 w 2125350"/>
              <a:gd name="connsiteY5" fmla="*/ 2383196 h 2383196"/>
              <a:gd name="connsiteX6" fmla="*/ 0 w 2125350"/>
              <a:gd name="connsiteY6" fmla="*/ 1484021 h 2383196"/>
              <a:gd name="connsiteX0" fmla="*/ 0 w 2449615"/>
              <a:gd name="connsiteY0" fmla="*/ 1484021 h 2383196"/>
              <a:gd name="connsiteX1" fmla="*/ 333547 w 2449615"/>
              <a:gd name="connsiteY1" fmla="*/ 255289 h 2383196"/>
              <a:gd name="connsiteX2" fmla="*/ 1893269 w 2449615"/>
              <a:gd name="connsiteY2" fmla="*/ 0 h 2383196"/>
              <a:gd name="connsiteX3" fmla="*/ 2449615 w 2449615"/>
              <a:gd name="connsiteY3" fmla="*/ 848119 h 2383196"/>
              <a:gd name="connsiteX4" fmla="*/ 2125350 w 2449615"/>
              <a:gd name="connsiteY4" fmla="*/ 2053641 h 2383196"/>
              <a:gd name="connsiteX5" fmla="*/ 899825 w 2449615"/>
              <a:gd name="connsiteY5" fmla="*/ 2383196 h 2383196"/>
              <a:gd name="connsiteX6" fmla="*/ 0 w 2449615"/>
              <a:gd name="connsiteY6" fmla="*/ 1484021 h 2383196"/>
              <a:gd name="connsiteX0" fmla="*/ 0 w 2449615"/>
              <a:gd name="connsiteY0" fmla="*/ 1562929 h 2462104"/>
              <a:gd name="connsiteX1" fmla="*/ 333547 w 2449615"/>
              <a:gd name="connsiteY1" fmla="*/ 334197 h 2462104"/>
              <a:gd name="connsiteX2" fmla="*/ 1554430 w 2449615"/>
              <a:gd name="connsiteY2" fmla="*/ 0 h 2462104"/>
              <a:gd name="connsiteX3" fmla="*/ 2449615 w 2449615"/>
              <a:gd name="connsiteY3" fmla="*/ 927027 h 2462104"/>
              <a:gd name="connsiteX4" fmla="*/ 2125350 w 2449615"/>
              <a:gd name="connsiteY4" fmla="*/ 2132549 h 2462104"/>
              <a:gd name="connsiteX5" fmla="*/ 899825 w 2449615"/>
              <a:gd name="connsiteY5" fmla="*/ 2462104 h 2462104"/>
              <a:gd name="connsiteX6" fmla="*/ 0 w 2449615"/>
              <a:gd name="connsiteY6" fmla="*/ 1562929 h 2462104"/>
              <a:gd name="connsiteX0" fmla="*/ 0 w 2125350"/>
              <a:gd name="connsiteY0" fmla="*/ 1562929 h 2462104"/>
              <a:gd name="connsiteX1" fmla="*/ 333547 w 2125350"/>
              <a:gd name="connsiteY1" fmla="*/ 334197 h 2462104"/>
              <a:gd name="connsiteX2" fmla="*/ 1554430 w 2125350"/>
              <a:gd name="connsiteY2" fmla="*/ 0 h 2462104"/>
              <a:gd name="connsiteX3" fmla="*/ 2041152 w 2125350"/>
              <a:gd name="connsiteY3" fmla="*/ 917744 h 2462104"/>
              <a:gd name="connsiteX4" fmla="*/ 2125350 w 2125350"/>
              <a:gd name="connsiteY4" fmla="*/ 2132549 h 2462104"/>
              <a:gd name="connsiteX5" fmla="*/ 899825 w 2125350"/>
              <a:gd name="connsiteY5" fmla="*/ 2462104 h 2462104"/>
              <a:gd name="connsiteX6" fmla="*/ 0 w 2125350"/>
              <a:gd name="connsiteY6" fmla="*/ 1562929 h 2462104"/>
              <a:gd name="connsiteX0" fmla="*/ 0 w 2458898"/>
              <a:gd name="connsiteY0" fmla="*/ 1562929 h 2462104"/>
              <a:gd name="connsiteX1" fmla="*/ 333547 w 2458898"/>
              <a:gd name="connsiteY1" fmla="*/ 334197 h 2462104"/>
              <a:gd name="connsiteX2" fmla="*/ 1554430 w 2458898"/>
              <a:gd name="connsiteY2" fmla="*/ 0 h 2462104"/>
              <a:gd name="connsiteX3" fmla="*/ 2458898 w 2458898"/>
              <a:gd name="connsiteY3" fmla="*/ 908461 h 2462104"/>
              <a:gd name="connsiteX4" fmla="*/ 2125350 w 2458898"/>
              <a:gd name="connsiteY4" fmla="*/ 2132549 h 2462104"/>
              <a:gd name="connsiteX5" fmla="*/ 899825 w 2458898"/>
              <a:gd name="connsiteY5" fmla="*/ 2462104 h 2462104"/>
              <a:gd name="connsiteX6" fmla="*/ 0 w 2458898"/>
              <a:gd name="connsiteY6" fmla="*/ 1562929 h 24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898" h="2462104">
                <a:moveTo>
                  <a:pt x="0" y="1562929"/>
                </a:moveTo>
                <a:lnTo>
                  <a:pt x="333547" y="334197"/>
                </a:lnTo>
                <a:lnTo>
                  <a:pt x="1554430" y="0"/>
                </a:lnTo>
                <a:lnTo>
                  <a:pt x="2458898" y="908461"/>
                </a:lnTo>
                <a:lnTo>
                  <a:pt x="2125350" y="2132549"/>
                </a:lnTo>
                <a:lnTo>
                  <a:pt x="899825" y="2462104"/>
                </a:lnTo>
                <a:lnTo>
                  <a:pt x="0" y="1562929"/>
                </a:lnTo>
                <a:close/>
              </a:path>
            </a:pathLst>
          </a:custGeom>
          <a:solidFill>
            <a:srgbClr val="6FA0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9736651" y="1115736"/>
            <a:ext cx="1728192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If NO project number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 selected, generic numbers will be generated (as per QPM)</a:t>
            </a:r>
            <a:endParaRPr kumimoji="0" lang="nl-NL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1" name="Tekstvak 21">
            <a:extLst>
              <a:ext uri="{FF2B5EF4-FFF2-40B4-BE49-F238E27FC236}">
                <a16:creationId xmlns:a16="http://schemas.microsoft.com/office/drawing/2014/main" id="{2E4942F9-15AB-A548-B853-F98BF418FB62}"/>
              </a:ext>
            </a:extLst>
          </p:cNvPr>
          <p:cNvSpPr txBox="1"/>
          <p:nvPr/>
        </p:nvSpPr>
        <p:spPr>
          <a:xfrm>
            <a:off x="905171" y="1366222"/>
            <a:ext cx="122116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 limited to 6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Numeric characters</a:t>
            </a:r>
            <a:endParaRPr kumimoji="0" lang="nl-NL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F5E079-4F96-B7D2-5E1E-C2C287A4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1" y="170995"/>
            <a:ext cx="5896798" cy="6516009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B982429-9ACE-0A85-2998-D1EE87C17E89}"/>
              </a:ext>
            </a:extLst>
          </p:cNvPr>
          <p:cNvCxnSpPr>
            <a:cxnSpLocks/>
            <a:stCxn id="24" idx="5"/>
          </p:cNvCxnSpPr>
          <p:nvPr/>
        </p:nvCxnSpPr>
        <p:spPr>
          <a:xfrm flipH="1">
            <a:off x="8402772" y="2584074"/>
            <a:ext cx="1907635" cy="1308418"/>
          </a:xfrm>
          <a:prstGeom prst="bentConnector3">
            <a:avLst>
              <a:gd name="adj1" fmla="val 842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5B6AB80-786B-3281-AA69-13BB1327FBB3}"/>
              </a:ext>
            </a:extLst>
          </p:cNvPr>
          <p:cNvSpPr/>
          <p:nvPr/>
        </p:nvSpPr>
        <p:spPr>
          <a:xfrm>
            <a:off x="3431097" y="1057013"/>
            <a:ext cx="447566" cy="1006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6180C3-EF09-8648-480D-E873D72E9978}"/>
              </a:ext>
            </a:extLst>
          </p:cNvPr>
          <p:cNvSpPr/>
          <p:nvPr/>
        </p:nvSpPr>
        <p:spPr>
          <a:xfrm>
            <a:off x="7136764" y="3642220"/>
            <a:ext cx="321049" cy="5606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2">
            <a:extLst>
              <a:ext uri="{FF2B5EF4-FFF2-40B4-BE49-F238E27FC236}">
                <a16:creationId xmlns:a16="http://schemas.microsoft.com/office/drawing/2014/main" id="{598CB61D-B3DE-77F6-9387-0EF85C6EE015}"/>
              </a:ext>
            </a:extLst>
          </p:cNvPr>
          <p:cNvSpPr txBox="1"/>
          <p:nvPr/>
        </p:nvSpPr>
        <p:spPr>
          <a:xfrm>
            <a:off x="517588" y="1254334"/>
            <a:ext cx="45567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No project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number</a:t>
            </a:r>
            <a:endParaRPr kumimoji="0" lang="nl-NL" sz="1200" b="0" i="1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8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/>
          <p:cNvSpPr txBox="1"/>
          <p:nvPr/>
        </p:nvSpPr>
        <p:spPr>
          <a:xfrm>
            <a:off x="718132" y="3559744"/>
            <a:ext cx="455676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By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holding Shift/Ctrl +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Left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click,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user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can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select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unselect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required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deliverables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that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are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particular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their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project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730500" y="4447551"/>
            <a:ext cx="45567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Choices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are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highlighted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in blue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stored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for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later processing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707879" y="467380"/>
            <a:ext cx="45567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97B4CC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</a:rPr>
              <a:t>User </a:t>
            </a:r>
            <a:r>
              <a:rPr kumimoji="0" 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7B4CC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</a:rPr>
              <a:t>Interaction</a:t>
            </a: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rgbClr val="97B4CC"/>
              </a:solidFill>
              <a:effectLst/>
              <a:uLnTx/>
              <a:uFillTx/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4" name="Zeshoek 30"/>
          <p:cNvSpPr>
            <a:spLocks/>
          </p:cNvSpPr>
          <p:nvPr/>
        </p:nvSpPr>
        <p:spPr>
          <a:xfrm>
            <a:off x="3431704" y="2708920"/>
            <a:ext cx="9942777" cy="9972999"/>
          </a:xfrm>
          <a:custGeom>
            <a:avLst/>
            <a:gdLst>
              <a:gd name="connsiteX0" fmla="*/ 0 w 2398557"/>
              <a:gd name="connsiteY0" fmla="*/ 1075559 h 2151117"/>
              <a:gd name="connsiteX1" fmla="*/ 537779 w 2398557"/>
              <a:gd name="connsiteY1" fmla="*/ 1 h 2151117"/>
              <a:gd name="connsiteX2" fmla="*/ 1860778 w 2398557"/>
              <a:gd name="connsiteY2" fmla="*/ 1 h 2151117"/>
              <a:gd name="connsiteX3" fmla="*/ 2398557 w 2398557"/>
              <a:gd name="connsiteY3" fmla="*/ 1075559 h 2151117"/>
              <a:gd name="connsiteX4" fmla="*/ 1860778 w 2398557"/>
              <a:gd name="connsiteY4" fmla="*/ 2151116 h 2151117"/>
              <a:gd name="connsiteX5" fmla="*/ 537779 w 2398557"/>
              <a:gd name="connsiteY5" fmla="*/ 2151116 h 2151117"/>
              <a:gd name="connsiteX6" fmla="*/ 0 w 2398557"/>
              <a:gd name="connsiteY6" fmla="*/ 1075559 h 2151117"/>
              <a:gd name="connsiteX0" fmla="*/ 0 w 2417123"/>
              <a:gd name="connsiteY0" fmla="*/ 1488662 h 2151115"/>
              <a:gd name="connsiteX1" fmla="*/ 556345 w 2417123"/>
              <a:gd name="connsiteY1" fmla="*/ 0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17123"/>
              <a:gd name="connsiteY0" fmla="*/ 1488662 h 2151115"/>
              <a:gd name="connsiteX1" fmla="*/ 319622 w 2417123"/>
              <a:gd name="connsiteY1" fmla="*/ 255289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31048"/>
              <a:gd name="connsiteY0" fmla="*/ 1484021 h 2151115"/>
              <a:gd name="connsiteX1" fmla="*/ 333547 w 2431048"/>
              <a:gd name="connsiteY1" fmla="*/ 255289 h 2151115"/>
              <a:gd name="connsiteX2" fmla="*/ 1893269 w 2431048"/>
              <a:gd name="connsiteY2" fmla="*/ 0 h 2151115"/>
              <a:gd name="connsiteX3" fmla="*/ 2431048 w 2431048"/>
              <a:gd name="connsiteY3" fmla="*/ 1075558 h 2151115"/>
              <a:gd name="connsiteX4" fmla="*/ 1893269 w 2431048"/>
              <a:gd name="connsiteY4" fmla="*/ 2151115 h 2151115"/>
              <a:gd name="connsiteX5" fmla="*/ 570270 w 2431048"/>
              <a:gd name="connsiteY5" fmla="*/ 2151115 h 2151115"/>
              <a:gd name="connsiteX6" fmla="*/ 0 w 2431048"/>
              <a:gd name="connsiteY6" fmla="*/ 1484021 h 2151115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1893269 w 2431048"/>
              <a:gd name="connsiteY4" fmla="*/ 2151115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9992 w 2431048"/>
              <a:gd name="connsiteY4" fmla="*/ 177050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5350 w 2431048"/>
              <a:gd name="connsiteY4" fmla="*/ 205364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125350"/>
              <a:gd name="connsiteY0" fmla="*/ 1484021 h 2383196"/>
              <a:gd name="connsiteX1" fmla="*/ 333547 w 2125350"/>
              <a:gd name="connsiteY1" fmla="*/ 255289 h 2383196"/>
              <a:gd name="connsiteX2" fmla="*/ 1893269 w 2125350"/>
              <a:gd name="connsiteY2" fmla="*/ 0 h 2383196"/>
              <a:gd name="connsiteX3" fmla="*/ 1813712 w 2125350"/>
              <a:gd name="connsiteY3" fmla="*/ 1070917 h 2383196"/>
              <a:gd name="connsiteX4" fmla="*/ 2125350 w 2125350"/>
              <a:gd name="connsiteY4" fmla="*/ 2053641 h 2383196"/>
              <a:gd name="connsiteX5" fmla="*/ 899825 w 2125350"/>
              <a:gd name="connsiteY5" fmla="*/ 2383196 h 2383196"/>
              <a:gd name="connsiteX6" fmla="*/ 0 w 2125350"/>
              <a:gd name="connsiteY6" fmla="*/ 1484021 h 2383196"/>
              <a:gd name="connsiteX0" fmla="*/ 0 w 2449615"/>
              <a:gd name="connsiteY0" fmla="*/ 1484021 h 2383196"/>
              <a:gd name="connsiteX1" fmla="*/ 333547 w 2449615"/>
              <a:gd name="connsiteY1" fmla="*/ 255289 h 2383196"/>
              <a:gd name="connsiteX2" fmla="*/ 1893269 w 2449615"/>
              <a:gd name="connsiteY2" fmla="*/ 0 h 2383196"/>
              <a:gd name="connsiteX3" fmla="*/ 2449615 w 2449615"/>
              <a:gd name="connsiteY3" fmla="*/ 848119 h 2383196"/>
              <a:gd name="connsiteX4" fmla="*/ 2125350 w 2449615"/>
              <a:gd name="connsiteY4" fmla="*/ 2053641 h 2383196"/>
              <a:gd name="connsiteX5" fmla="*/ 899825 w 2449615"/>
              <a:gd name="connsiteY5" fmla="*/ 2383196 h 2383196"/>
              <a:gd name="connsiteX6" fmla="*/ 0 w 2449615"/>
              <a:gd name="connsiteY6" fmla="*/ 1484021 h 2383196"/>
              <a:gd name="connsiteX0" fmla="*/ 0 w 2449615"/>
              <a:gd name="connsiteY0" fmla="*/ 1562929 h 2462104"/>
              <a:gd name="connsiteX1" fmla="*/ 333547 w 2449615"/>
              <a:gd name="connsiteY1" fmla="*/ 334197 h 2462104"/>
              <a:gd name="connsiteX2" fmla="*/ 1554430 w 2449615"/>
              <a:gd name="connsiteY2" fmla="*/ 0 h 2462104"/>
              <a:gd name="connsiteX3" fmla="*/ 2449615 w 2449615"/>
              <a:gd name="connsiteY3" fmla="*/ 927027 h 2462104"/>
              <a:gd name="connsiteX4" fmla="*/ 2125350 w 2449615"/>
              <a:gd name="connsiteY4" fmla="*/ 2132549 h 2462104"/>
              <a:gd name="connsiteX5" fmla="*/ 899825 w 2449615"/>
              <a:gd name="connsiteY5" fmla="*/ 2462104 h 2462104"/>
              <a:gd name="connsiteX6" fmla="*/ 0 w 2449615"/>
              <a:gd name="connsiteY6" fmla="*/ 1562929 h 2462104"/>
              <a:gd name="connsiteX0" fmla="*/ 0 w 2125350"/>
              <a:gd name="connsiteY0" fmla="*/ 1562929 h 2462104"/>
              <a:gd name="connsiteX1" fmla="*/ 333547 w 2125350"/>
              <a:gd name="connsiteY1" fmla="*/ 334197 h 2462104"/>
              <a:gd name="connsiteX2" fmla="*/ 1554430 w 2125350"/>
              <a:gd name="connsiteY2" fmla="*/ 0 h 2462104"/>
              <a:gd name="connsiteX3" fmla="*/ 2041152 w 2125350"/>
              <a:gd name="connsiteY3" fmla="*/ 917744 h 2462104"/>
              <a:gd name="connsiteX4" fmla="*/ 2125350 w 2125350"/>
              <a:gd name="connsiteY4" fmla="*/ 2132549 h 2462104"/>
              <a:gd name="connsiteX5" fmla="*/ 899825 w 2125350"/>
              <a:gd name="connsiteY5" fmla="*/ 2462104 h 2462104"/>
              <a:gd name="connsiteX6" fmla="*/ 0 w 2125350"/>
              <a:gd name="connsiteY6" fmla="*/ 1562929 h 2462104"/>
              <a:gd name="connsiteX0" fmla="*/ 0 w 2458898"/>
              <a:gd name="connsiteY0" fmla="*/ 1562929 h 2462104"/>
              <a:gd name="connsiteX1" fmla="*/ 333547 w 2458898"/>
              <a:gd name="connsiteY1" fmla="*/ 334197 h 2462104"/>
              <a:gd name="connsiteX2" fmla="*/ 1554430 w 2458898"/>
              <a:gd name="connsiteY2" fmla="*/ 0 h 2462104"/>
              <a:gd name="connsiteX3" fmla="*/ 2458898 w 2458898"/>
              <a:gd name="connsiteY3" fmla="*/ 908461 h 2462104"/>
              <a:gd name="connsiteX4" fmla="*/ 2125350 w 2458898"/>
              <a:gd name="connsiteY4" fmla="*/ 2132549 h 2462104"/>
              <a:gd name="connsiteX5" fmla="*/ 899825 w 2458898"/>
              <a:gd name="connsiteY5" fmla="*/ 2462104 h 2462104"/>
              <a:gd name="connsiteX6" fmla="*/ 0 w 2458898"/>
              <a:gd name="connsiteY6" fmla="*/ 1562929 h 24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898" h="2462104">
                <a:moveTo>
                  <a:pt x="0" y="1562929"/>
                </a:moveTo>
                <a:lnTo>
                  <a:pt x="333547" y="334197"/>
                </a:lnTo>
                <a:lnTo>
                  <a:pt x="1554430" y="0"/>
                </a:lnTo>
                <a:lnTo>
                  <a:pt x="2458898" y="908461"/>
                </a:lnTo>
                <a:lnTo>
                  <a:pt x="2125350" y="2132549"/>
                </a:lnTo>
                <a:lnTo>
                  <a:pt x="899825" y="2462104"/>
                </a:lnTo>
                <a:lnTo>
                  <a:pt x="0" y="15629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C6D05-4C9A-5FDB-E9B1-9CC9B6B0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260" y="165231"/>
            <a:ext cx="5896798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8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/>
          <p:cNvSpPr txBox="1"/>
          <p:nvPr/>
        </p:nvSpPr>
        <p:spPr>
          <a:xfrm>
            <a:off x="366047" y="595966"/>
            <a:ext cx="220623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User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can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dynamically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change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project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phase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example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screenshots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provided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below.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i="1" dirty="0">
              <a:solidFill>
                <a:srgbClr val="575756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Note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varying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project data/deliverables (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Highlighted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366047" y="226634"/>
            <a:ext cx="23344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97B4CC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</a:rPr>
              <a:t>User </a:t>
            </a:r>
            <a:r>
              <a:rPr kumimoji="0" 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7B4CC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</a:rPr>
              <a:t>Interaction</a:t>
            </a: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rgbClr val="97B4CC"/>
              </a:solidFill>
              <a:effectLst/>
              <a:uLnTx/>
              <a:uFillTx/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4" name="Zeshoek 30"/>
          <p:cNvSpPr>
            <a:spLocks/>
          </p:cNvSpPr>
          <p:nvPr/>
        </p:nvSpPr>
        <p:spPr>
          <a:xfrm>
            <a:off x="3431704" y="2708920"/>
            <a:ext cx="9942777" cy="9972999"/>
          </a:xfrm>
          <a:custGeom>
            <a:avLst/>
            <a:gdLst>
              <a:gd name="connsiteX0" fmla="*/ 0 w 2398557"/>
              <a:gd name="connsiteY0" fmla="*/ 1075559 h 2151117"/>
              <a:gd name="connsiteX1" fmla="*/ 537779 w 2398557"/>
              <a:gd name="connsiteY1" fmla="*/ 1 h 2151117"/>
              <a:gd name="connsiteX2" fmla="*/ 1860778 w 2398557"/>
              <a:gd name="connsiteY2" fmla="*/ 1 h 2151117"/>
              <a:gd name="connsiteX3" fmla="*/ 2398557 w 2398557"/>
              <a:gd name="connsiteY3" fmla="*/ 1075559 h 2151117"/>
              <a:gd name="connsiteX4" fmla="*/ 1860778 w 2398557"/>
              <a:gd name="connsiteY4" fmla="*/ 2151116 h 2151117"/>
              <a:gd name="connsiteX5" fmla="*/ 537779 w 2398557"/>
              <a:gd name="connsiteY5" fmla="*/ 2151116 h 2151117"/>
              <a:gd name="connsiteX6" fmla="*/ 0 w 2398557"/>
              <a:gd name="connsiteY6" fmla="*/ 1075559 h 2151117"/>
              <a:gd name="connsiteX0" fmla="*/ 0 w 2417123"/>
              <a:gd name="connsiteY0" fmla="*/ 1488662 h 2151115"/>
              <a:gd name="connsiteX1" fmla="*/ 556345 w 2417123"/>
              <a:gd name="connsiteY1" fmla="*/ 0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17123"/>
              <a:gd name="connsiteY0" fmla="*/ 1488662 h 2151115"/>
              <a:gd name="connsiteX1" fmla="*/ 319622 w 2417123"/>
              <a:gd name="connsiteY1" fmla="*/ 255289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31048"/>
              <a:gd name="connsiteY0" fmla="*/ 1484021 h 2151115"/>
              <a:gd name="connsiteX1" fmla="*/ 333547 w 2431048"/>
              <a:gd name="connsiteY1" fmla="*/ 255289 h 2151115"/>
              <a:gd name="connsiteX2" fmla="*/ 1893269 w 2431048"/>
              <a:gd name="connsiteY2" fmla="*/ 0 h 2151115"/>
              <a:gd name="connsiteX3" fmla="*/ 2431048 w 2431048"/>
              <a:gd name="connsiteY3" fmla="*/ 1075558 h 2151115"/>
              <a:gd name="connsiteX4" fmla="*/ 1893269 w 2431048"/>
              <a:gd name="connsiteY4" fmla="*/ 2151115 h 2151115"/>
              <a:gd name="connsiteX5" fmla="*/ 570270 w 2431048"/>
              <a:gd name="connsiteY5" fmla="*/ 2151115 h 2151115"/>
              <a:gd name="connsiteX6" fmla="*/ 0 w 2431048"/>
              <a:gd name="connsiteY6" fmla="*/ 1484021 h 2151115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1893269 w 2431048"/>
              <a:gd name="connsiteY4" fmla="*/ 2151115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9992 w 2431048"/>
              <a:gd name="connsiteY4" fmla="*/ 177050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5350 w 2431048"/>
              <a:gd name="connsiteY4" fmla="*/ 205364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125350"/>
              <a:gd name="connsiteY0" fmla="*/ 1484021 h 2383196"/>
              <a:gd name="connsiteX1" fmla="*/ 333547 w 2125350"/>
              <a:gd name="connsiteY1" fmla="*/ 255289 h 2383196"/>
              <a:gd name="connsiteX2" fmla="*/ 1893269 w 2125350"/>
              <a:gd name="connsiteY2" fmla="*/ 0 h 2383196"/>
              <a:gd name="connsiteX3" fmla="*/ 1813712 w 2125350"/>
              <a:gd name="connsiteY3" fmla="*/ 1070917 h 2383196"/>
              <a:gd name="connsiteX4" fmla="*/ 2125350 w 2125350"/>
              <a:gd name="connsiteY4" fmla="*/ 2053641 h 2383196"/>
              <a:gd name="connsiteX5" fmla="*/ 899825 w 2125350"/>
              <a:gd name="connsiteY5" fmla="*/ 2383196 h 2383196"/>
              <a:gd name="connsiteX6" fmla="*/ 0 w 2125350"/>
              <a:gd name="connsiteY6" fmla="*/ 1484021 h 2383196"/>
              <a:gd name="connsiteX0" fmla="*/ 0 w 2449615"/>
              <a:gd name="connsiteY0" fmla="*/ 1484021 h 2383196"/>
              <a:gd name="connsiteX1" fmla="*/ 333547 w 2449615"/>
              <a:gd name="connsiteY1" fmla="*/ 255289 h 2383196"/>
              <a:gd name="connsiteX2" fmla="*/ 1893269 w 2449615"/>
              <a:gd name="connsiteY2" fmla="*/ 0 h 2383196"/>
              <a:gd name="connsiteX3" fmla="*/ 2449615 w 2449615"/>
              <a:gd name="connsiteY3" fmla="*/ 848119 h 2383196"/>
              <a:gd name="connsiteX4" fmla="*/ 2125350 w 2449615"/>
              <a:gd name="connsiteY4" fmla="*/ 2053641 h 2383196"/>
              <a:gd name="connsiteX5" fmla="*/ 899825 w 2449615"/>
              <a:gd name="connsiteY5" fmla="*/ 2383196 h 2383196"/>
              <a:gd name="connsiteX6" fmla="*/ 0 w 2449615"/>
              <a:gd name="connsiteY6" fmla="*/ 1484021 h 2383196"/>
              <a:gd name="connsiteX0" fmla="*/ 0 w 2449615"/>
              <a:gd name="connsiteY0" fmla="*/ 1562929 h 2462104"/>
              <a:gd name="connsiteX1" fmla="*/ 333547 w 2449615"/>
              <a:gd name="connsiteY1" fmla="*/ 334197 h 2462104"/>
              <a:gd name="connsiteX2" fmla="*/ 1554430 w 2449615"/>
              <a:gd name="connsiteY2" fmla="*/ 0 h 2462104"/>
              <a:gd name="connsiteX3" fmla="*/ 2449615 w 2449615"/>
              <a:gd name="connsiteY3" fmla="*/ 927027 h 2462104"/>
              <a:gd name="connsiteX4" fmla="*/ 2125350 w 2449615"/>
              <a:gd name="connsiteY4" fmla="*/ 2132549 h 2462104"/>
              <a:gd name="connsiteX5" fmla="*/ 899825 w 2449615"/>
              <a:gd name="connsiteY5" fmla="*/ 2462104 h 2462104"/>
              <a:gd name="connsiteX6" fmla="*/ 0 w 2449615"/>
              <a:gd name="connsiteY6" fmla="*/ 1562929 h 2462104"/>
              <a:gd name="connsiteX0" fmla="*/ 0 w 2125350"/>
              <a:gd name="connsiteY0" fmla="*/ 1562929 h 2462104"/>
              <a:gd name="connsiteX1" fmla="*/ 333547 w 2125350"/>
              <a:gd name="connsiteY1" fmla="*/ 334197 h 2462104"/>
              <a:gd name="connsiteX2" fmla="*/ 1554430 w 2125350"/>
              <a:gd name="connsiteY2" fmla="*/ 0 h 2462104"/>
              <a:gd name="connsiteX3" fmla="*/ 2041152 w 2125350"/>
              <a:gd name="connsiteY3" fmla="*/ 917744 h 2462104"/>
              <a:gd name="connsiteX4" fmla="*/ 2125350 w 2125350"/>
              <a:gd name="connsiteY4" fmla="*/ 2132549 h 2462104"/>
              <a:gd name="connsiteX5" fmla="*/ 899825 w 2125350"/>
              <a:gd name="connsiteY5" fmla="*/ 2462104 h 2462104"/>
              <a:gd name="connsiteX6" fmla="*/ 0 w 2125350"/>
              <a:gd name="connsiteY6" fmla="*/ 1562929 h 2462104"/>
              <a:gd name="connsiteX0" fmla="*/ 0 w 2458898"/>
              <a:gd name="connsiteY0" fmla="*/ 1562929 h 2462104"/>
              <a:gd name="connsiteX1" fmla="*/ 333547 w 2458898"/>
              <a:gd name="connsiteY1" fmla="*/ 334197 h 2462104"/>
              <a:gd name="connsiteX2" fmla="*/ 1554430 w 2458898"/>
              <a:gd name="connsiteY2" fmla="*/ 0 h 2462104"/>
              <a:gd name="connsiteX3" fmla="*/ 2458898 w 2458898"/>
              <a:gd name="connsiteY3" fmla="*/ 908461 h 2462104"/>
              <a:gd name="connsiteX4" fmla="*/ 2125350 w 2458898"/>
              <a:gd name="connsiteY4" fmla="*/ 2132549 h 2462104"/>
              <a:gd name="connsiteX5" fmla="*/ 899825 w 2458898"/>
              <a:gd name="connsiteY5" fmla="*/ 2462104 h 2462104"/>
              <a:gd name="connsiteX6" fmla="*/ 0 w 2458898"/>
              <a:gd name="connsiteY6" fmla="*/ 1562929 h 24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898" h="2462104">
                <a:moveTo>
                  <a:pt x="0" y="1562929"/>
                </a:moveTo>
                <a:lnTo>
                  <a:pt x="333547" y="334197"/>
                </a:lnTo>
                <a:lnTo>
                  <a:pt x="1554430" y="0"/>
                </a:lnTo>
                <a:lnTo>
                  <a:pt x="2458898" y="908461"/>
                </a:lnTo>
                <a:lnTo>
                  <a:pt x="2125350" y="2132549"/>
                </a:lnTo>
                <a:lnTo>
                  <a:pt x="899825" y="2462104"/>
                </a:lnTo>
                <a:lnTo>
                  <a:pt x="0" y="15629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23B5C-A0CA-5E88-BA62-AF249F4A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350" y="665409"/>
            <a:ext cx="4620238" cy="5080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B16B53-49FA-8243-EF1D-1FD7B61F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882" y="665409"/>
            <a:ext cx="4576477" cy="5080037"/>
          </a:xfrm>
          <a:prstGeom prst="rect">
            <a:avLst/>
          </a:prstGeom>
        </p:spPr>
      </p:pic>
      <p:sp>
        <p:nvSpPr>
          <p:cNvPr id="9" name="Tekstvak 11">
            <a:extLst>
              <a:ext uri="{FF2B5EF4-FFF2-40B4-BE49-F238E27FC236}">
                <a16:creationId xmlns:a16="http://schemas.microsoft.com/office/drawing/2014/main" id="{E3031C51-4B84-8C0E-C21E-8DADF40B85EA}"/>
              </a:ext>
            </a:extLst>
          </p:cNvPr>
          <p:cNvSpPr txBox="1"/>
          <p:nvPr/>
        </p:nvSpPr>
        <p:spPr>
          <a:xfrm>
            <a:off x="4665035" y="288189"/>
            <a:ext cx="7380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FEL3</a:t>
            </a:r>
          </a:p>
        </p:txBody>
      </p:sp>
      <p:sp>
        <p:nvSpPr>
          <p:cNvPr id="11" name="Tekstvak 11">
            <a:extLst>
              <a:ext uri="{FF2B5EF4-FFF2-40B4-BE49-F238E27FC236}">
                <a16:creationId xmlns:a16="http://schemas.microsoft.com/office/drawing/2014/main" id="{73B2B332-900A-D388-6C39-8E69D7D8E930}"/>
              </a:ext>
            </a:extLst>
          </p:cNvPr>
          <p:cNvSpPr txBox="1"/>
          <p:nvPr/>
        </p:nvSpPr>
        <p:spPr>
          <a:xfrm>
            <a:off x="9415072" y="288189"/>
            <a:ext cx="7380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FEL4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B887DA-324B-D0F2-F954-C3C7831392F2}"/>
              </a:ext>
            </a:extLst>
          </p:cNvPr>
          <p:cNvSpPr/>
          <p:nvPr/>
        </p:nvSpPr>
        <p:spPr>
          <a:xfrm>
            <a:off x="2909803" y="1954322"/>
            <a:ext cx="447566" cy="1006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72E96F-C78B-B01E-CFD4-54184AC849BA}"/>
              </a:ext>
            </a:extLst>
          </p:cNvPr>
          <p:cNvSpPr/>
          <p:nvPr/>
        </p:nvSpPr>
        <p:spPr>
          <a:xfrm>
            <a:off x="2988396" y="2160797"/>
            <a:ext cx="4160146" cy="1869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FB590-0A7B-1185-FB31-D516FC4F93B2}"/>
              </a:ext>
            </a:extLst>
          </p:cNvPr>
          <p:cNvSpPr/>
          <p:nvPr/>
        </p:nvSpPr>
        <p:spPr>
          <a:xfrm>
            <a:off x="7678357" y="1938831"/>
            <a:ext cx="447566" cy="1006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99752A-C729-CE2C-7946-220341445650}"/>
              </a:ext>
            </a:extLst>
          </p:cNvPr>
          <p:cNvSpPr/>
          <p:nvPr/>
        </p:nvSpPr>
        <p:spPr>
          <a:xfrm>
            <a:off x="7678357" y="2160796"/>
            <a:ext cx="4160146" cy="1869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492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eshoek 30"/>
          <p:cNvSpPr>
            <a:spLocks/>
          </p:cNvSpPr>
          <p:nvPr/>
        </p:nvSpPr>
        <p:spPr>
          <a:xfrm>
            <a:off x="3431704" y="2708920"/>
            <a:ext cx="9942777" cy="9972999"/>
          </a:xfrm>
          <a:custGeom>
            <a:avLst/>
            <a:gdLst>
              <a:gd name="connsiteX0" fmla="*/ 0 w 2398557"/>
              <a:gd name="connsiteY0" fmla="*/ 1075559 h 2151117"/>
              <a:gd name="connsiteX1" fmla="*/ 537779 w 2398557"/>
              <a:gd name="connsiteY1" fmla="*/ 1 h 2151117"/>
              <a:gd name="connsiteX2" fmla="*/ 1860778 w 2398557"/>
              <a:gd name="connsiteY2" fmla="*/ 1 h 2151117"/>
              <a:gd name="connsiteX3" fmla="*/ 2398557 w 2398557"/>
              <a:gd name="connsiteY3" fmla="*/ 1075559 h 2151117"/>
              <a:gd name="connsiteX4" fmla="*/ 1860778 w 2398557"/>
              <a:gd name="connsiteY4" fmla="*/ 2151116 h 2151117"/>
              <a:gd name="connsiteX5" fmla="*/ 537779 w 2398557"/>
              <a:gd name="connsiteY5" fmla="*/ 2151116 h 2151117"/>
              <a:gd name="connsiteX6" fmla="*/ 0 w 2398557"/>
              <a:gd name="connsiteY6" fmla="*/ 1075559 h 2151117"/>
              <a:gd name="connsiteX0" fmla="*/ 0 w 2417123"/>
              <a:gd name="connsiteY0" fmla="*/ 1488662 h 2151115"/>
              <a:gd name="connsiteX1" fmla="*/ 556345 w 2417123"/>
              <a:gd name="connsiteY1" fmla="*/ 0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17123"/>
              <a:gd name="connsiteY0" fmla="*/ 1488662 h 2151115"/>
              <a:gd name="connsiteX1" fmla="*/ 319622 w 2417123"/>
              <a:gd name="connsiteY1" fmla="*/ 255289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31048"/>
              <a:gd name="connsiteY0" fmla="*/ 1484021 h 2151115"/>
              <a:gd name="connsiteX1" fmla="*/ 333547 w 2431048"/>
              <a:gd name="connsiteY1" fmla="*/ 255289 h 2151115"/>
              <a:gd name="connsiteX2" fmla="*/ 1893269 w 2431048"/>
              <a:gd name="connsiteY2" fmla="*/ 0 h 2151115"/>
              <a:gd name="connsiteX3" fmla="*/ 2431048 w 2431048"/>
              <a:gd name="connsiteY3" fmla="*/ 1075558 h 2151115"/>
              <a:gd name="connsiteX4" fmla="*/ 1893269 w 2431048"/>
              <a:gd name="connsiteY4" fmla="*/ 2151115 h 2151115"/>
              <a:gd name="connsiteX5" fmla="*/ 570270 w 2431048"/>
              <a:gd name="connsiteY5" fmla="*/ 2151115 h 2151115"/>
              <a:gd name="connsiteX6" fmla="*/ 0 w 2431048"/>
              <a:gd name="connsiteY6" fmla="*/ 1484021 h 2151115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1893269 w 2431048"/>
              <a:gd name="connsiteY4" fmla="*/ 2151115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9992 w 2431048"/>
              <a:gd name="connsiteY4" fmla="*/ 177050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5350 w 2431048"/>
              <a:gd name="connsiteY4" fmla="*/ 205364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125350"/>
              <a:gd name="connsiteY0" fmla="*/ 1484021 h 2383196"/>
              <a:gd name="connsiteX1" fmla="*/ 333547 w 2125350"/>
              <a:gd name="connsiteY1" fmla="*/ 255289 h 2383196"/>
              <a:gd name="connsiteX2" fmla="*/ 1893269 w 2125350"/>
              <a:gd name="connsiteY2" fmla="*/ 0 h 2383196"/>
              <a:gd name="connsiteX3" fmla="*/ 1813712 w 2125350"/>
              <a:gd name="connsiteY3" fmla="*/ 1070917 h 2383196"/>
              <a:gd name="connsiteX4" fmla="*/ 2125350 w 2125350"/>
              <a:gd name="connsiteY4" fmla="*/ 2053641 h 2383196"/>
              <a:gd name="connsiteX5" fmla="*/ 899825 w 2125350"/>
              <a:gd name="connsiteY5" fmla="*/ 2383196 h 2383196"/>
              <a:gd name="connsiteX6" fmla="*/ 0 w 2125350"/>
              <a:gd name="connsiteY6" fmla="*/ 1484021 h 2383196"/>
              <a:gd name="connsiteX0" fmla="*/ 0 w 2449615"/>
              <a:gd name="connsiteY0" fmla="*/ 1484021 h 2383196"/>
              <a:gd name="connsiteX1" fmla="*/ 333547 w 2449615"/>
              <a:gd name="connsiteY1" fmla="*/ 255289 h 2383196"/>
              <a:gd name="connsiteX2" fmla="*/ 1893269 w 2449615"/>
              <a:gd name="connsiteY2" fmla="*/ 0 h 2383196"/>
              <a:gd name="connsiteX3" fmla="*/ 2449615 w 2449615"/>
              <a:gd name="connsiteY3" fmla="*/ 848119 h 2383196"/>
              <a:gd name="connsiteX4" fmla="*/ 2125350 w 2449615"/>
              <a:gd name="connsiteY4" fmla="*/ 2053641 h 2383196"/>
              <a:gd name="connsiteX5" fmla="*/ 899825 w 2449615"/>
              <a:gd name="connsiteY5" fmla="*/ 2383196 h 2383196"/>
              <a:gd name="connsiteX6" fmla="*/ 0 w 2449615"/>
              <a:gd name="connsiteY6" fmla="*/ 1484021 h 2383196"/>
              <a:gd name="connsiteX0" fmla="*/ 0 w 2449615"/>
              <a:gd name="connsiteY0" fmla="*/ 1562929 h 2462104"/>
              <a:gd name="connsiteX1" fmla="*/ 333547 w 2449615"/>
              <a:gd name="connsiteY1" fmla="*/ 334197 h 2462104"/>
              <a:gd name="connsiteX2" fmla="*/ 1554430 w 2449615"/>
              <a:gd name="connsiteY2" fmla="*/ 0 h 2462104"/>
              <a:gd name="connsiteX3" fmla="*/ 2449615 w 2449615"/>
              <a:gd name="connsiteY3" fmla="*/ 927027 h 2462104"/>
              <a:gd name="connsiteX4" fmla="*/ 2125350 w 2449615"/>
              <a:gd name="connsiteY4" fmla="*/ 2132549 h 2462104"/>
              <a:gd name="connsiteX5" fmla="*/ 899825 w 2449615"/>
              <a:gd name="connsiteY5" fmla="*/ 2462104 h 2462104"/>
              <a:gd name="connsiteX6" fmla="*/ 0 w 2449615"/>
              <a:gd name="connsiteY6" fmla="*/ 1562929 h 2462104"/>
              <a:gd name="connsiteX0" fmla="*/ 0 w 2125350"/>
              <a:gd name="connsiteY0" fmla="*/ 1562929 h 2462104"/>
              <a:gd name="connsiteX1" fmla="*/ 333547 w 2125350"/>
              <a:gd name="connsiteY1" fmla="*/ 334197 h 2462104"/>
              <a:gd name="connsiteX2" fmla="*/ 1554430 w 2125350"/>
              <a:gd name="connsiteY2" fmla="*/ 0 h 2462104"/>
              <a:gd name="connsiteX3" fmla="*/ 2041152 w 2125350"/>
              <a:gd name="connsiteY3" fmla="*/ 917744 h 2462104"/>
              <a:gd name="connsiteX4" fmla="*/ 2125350 w 2125350"/>
              <a:gd name="connsiteY4" fmla="*/ 2132549 h 2462104"/>
              <a:gd name="connsiteX5" fmla="*/ 899825 w 2125350"/>
              <a:gd name="connsiteY5" fmla="*/ 2462104 h 2462104"/>
              <a:gd name="connsiteX6" fmla="*/ 0 w 2125350"/>
              <a:gd name="connsiteY6" fmla="*/ 1562929 h 2462104"/>
              <a:gd name="connsiteX0" fmla="*/ 0 w 2458898"/>
              <a:gd name="connsiteY0" fmla="*/ 1562929 h 2462104"/>
              <a:gd name="connsiteX1" fmla="*/ 333547 w 2458898"/>
              <a:gd name="connsiteY1" fmla="*/ 334197 h 2462104"/>
              <a:gd name="connsiteX2" fmla="*/ 1554430 w 2458898"/>
              <a:gd name="connsiteY2" fmla="*/ 0 h 2462104"/>
              <a:gd name="connsiteX3" fmla="*/ 2458898 w 2458898"/>
              <a:gd name="connsiteY3" fmla="*/ 908461 h 2462104"/>
              <a:gd name="connsiteX4" fmla="*/ 2125350 w 2458898"/>
              <a:gd name="connsiteY4" fmla="*/ 2132549 h 2462104"/>
              <a:gd name="connsiteX5" fmla="*/ 899825 w 2458898"/>
              <a:gd name="connsiteY5" fmla="*/ 2462104 h 2462104"/>
              <a:gd name="connsiteX6" fmla="*/ 0 w 2458898"/>
              <a:gd name="connsiteY6" fmla="*/ 1562929 h 24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898" h="2462104">
                <a:moveTo>
                  <a:pt x="0" y="1562929"/>
                </a:moveTo>
                <a:lnTo>
                  <a:pt x="333547" y="334197"/>
                </a:lnTo>
                <a:lnTo>
                  <a:pt x="1554430" y="0"/>
                </a:lnTo>
                <a:lnTo>
                  <a:pt x="2458898" y="908461"/>
                </a:lnTo>
                <a:lnTo>
                  <a:pt x="2125350" y="2132549"/>
                </a:lnTo>
                <a:lnTo>
                  <a:pt x="899825" y="2462104"/>
                </a:lnTo>
                <a:lnTo>
                  <a:pt x="0" y="15629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73FC3D-1BB3-84A9-7453-3705E3D9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489" y="665409"/>
            <a:ext cx="4583881" cy="5080036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366047" y="226634"/>
            <a:ext cx="23344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97B4CC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</a:rPr>
              <a:t>User </a:t>
            </a:r>
            <a:r>
              <a:rPr kumimoji="0" 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7B4CC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</a:rPr>
              <a:t>Interation</a:t>
            </a: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rgbClr val="97B4CC"/>
              </a:solidFill>
              <a:effectLst/>
              <a:uLnTx/>
              <a:uFillTx/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23B5C-A0CA-5E88-BA62-AF249F4AA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350" y="665409"/>
            <a:ext cx="4620238" cy="50800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58FB590-0A7B-1185-FB31-D516FC4F93B2}"/>
              </a:ext>
            </a:extLst>
          </p:cNvPr>
          <p:cNvSpPr/>
          <p:nvPr/>
        </p:nvSpPr>
        <p:spPr>
          <a:xfrm>
            <a:off x="7678357" y="1938831"/>
            <a:ext cx="447566" cy="1006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99752A-C729-CE2C-7946-220341445650}"/>
              </a:ext>
            </a:extLst>
          </p:cNvPr>
          <p:cNvSpPr/>
          <p:nvPr/>
        </p:nvSpPr>
        <p:spPr>
          <a:xfrm>
            <a:off x="7678357" y="2160796"/>
            <a:ext cx="4160146" cy="1869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kstvak 11">
            <a:extLst>
              <a:ext uri="{FF2B5EF4-FFF2-40B4-BE49-F238E27FC236}">
                <a16:creationId xmlns:a16="http://schemas.microsoft.com/office/drawing/2014/main" id="{2868738E-2980-1109-7401-8AE42A562948}"/>
              </a:ext>
            </a:extLst>
          </p:cNvPr>
          <p:cNvSpPr txBox="1"/>
          <p:nvPr/>
        </p:nvSpPr>
        <p:spPr>
          <a:xfrm>
            <a:off x="221515" y="3883664"/>
            <a:ext cx="231699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Pressing </a:t>
            </a: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‘</a:t>
            </a:r>
            <a:r>
              <a:rPr kumimoji="0" lang="nl-NL" sz="1600" b="1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Reset Parameters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rgbClr val="FA6E00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Button </a:t>
            </a:r>
            <a:r>
              <a:rPr lang="nl-NL" sz="1600" i="1" dirty="0" err="1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will</a:t>
            </a: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nl-NL" sz="1600" i="1" dirty="0" err="1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clear</a:t>
            </a: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nl-NL" sz="1600" i="1" dirty="0" err="1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nl-NL" sz="1600" i="1" dirty="0" err="1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selection</a:t>
            </a: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nl-NL" sz="1600" i="1" dirty="0" err="1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 project </a:t>
            </a:r>
            <a:r>
              <a:rPr lang="nl-NL" sz="1600" i="1" dirty="0" err="1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phase</a:t>
            </a: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nl-NL" sz="1600" i="1" dirty="0" err="1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some</a:t>
            </a: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 metadata </a:t>
            </a:r>
            <a:r>
              <a:rPr lang="nl-NL" sz="1600" i="1" dirty="0" err="1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will</a:t>
            </a:r>
            <a:r>
              <a:rPr lang="nl-NL" sz="1600" i="1" dirty="0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nl-NL" sz="1600" i="1" dirty="0" err="1">
                <a:solidFill>
                  <a:srgbClr val="FA6E00"/>
                </a:solidFill>
                <a:latin typeface="Source Sans Pro" charset="0"/>
                <a:ea typeface="Source Sans Pro" charset="0"/>
                <a:cs typeface="Source Sans Pro" charset="0"/>
              </a:rPr>
              <a:t>remain</a:t>
            </a:r>
            <a:endParaRPr kumimoji="0" lang="nl-NL" sz="1600" b="0" i="1" u="none" strike="noStrike" kern="1200" cap="none" spc="0" normalizeH="0" baseline="0" noProof="0" dirty="0">
              <a:ln>
                <a:noFill/>
              </a:ln>
              <a:solidFill>
                <a:srgbClr val="FA6E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8A0F900-82CA-2C49-41B0-5EB3449E64A3}"/>
              </a:ext>
            </a:extLst>
          </p:cNvPr>
          <p:cNvSpPr/>
          <p:nvPr/>
        </p:nvSpPr>
        <p:spPr>
          <a:xfrm>
            <a:off x="7093009" y="2708920"/>
            <a:ext cx="734939" cy="4188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FF0FE2-61F3-3797-284D-BF67C699228D}"/>
              </a:ext>
            </a:extLst>
          </p:cNvPr>
          <p:cNvSpPr/>
          <p:nvPr/>
        </p:nvSpPr>
        <p:spPr>
          <a:xfrm>
            <a:off x="2862841" y="4845465"/>
            <a:ext cx="1555335" cy="36747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75AC78-49C6-90F3-1AE8-B9D3F738F2C8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430236" y="4776022"/>
            <a:ext cx="432605" cy="253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45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eshoek 30"/>
          <p:cNvSpPr>
            <a:spLocks/>
          </p:cNvSpPr>
          <p:nvPr/>
        </p:nvSpPr>
        <p:spPr>
          <a:xfrm>
            <a:off x="3431704" y="2708920"/>
            <a:ext cx="9942777" cy="9972999"/>
          </a:xfrm>
          <a:custGeom>
            <a:avLst/>
            <a:gdLst>
              <a:gd name="connsiteX0" fmla="*/ 0 w 2398557"/>
              <a:gd name="connsiteY0" fmla="*/ 1075559 h 2151117"/>
              <a:gd name="connsiteX1" fmla="*/ 537779 w 2398557"/>
              <a:gd name="connsiteY1" fmla="*/ 1 h 2151117"/>
              <a:gd name="connsiteX2" fmla="*/ 1860778 w 2398557"/>
              <a:gd name="connsiteY2" fmla="*/ 1 h 2151117"/>
              <a:gd name="connsiteX3" fmla="*/ 2398557 w 2398557"/>
              <a:gd name="connsiteY3" fmla="*/ 1075559 h 2151117"/>
              <a:gd name="connsiteX4" fmla="*/ 1860778 w 2398557"/>
              <a:gd name="connsiteY4" fmla="*/ 2151116 h 2151117"/>
              <a:gd name="connsiteX5" fmla="*/ 537779 w 2398557"/>
              <a:gd name="connsiteY5" fmla="*/ 2151116 h 2151117"/>
              <a:gd name="connsiteX6" fmla="*/ 0 w 2398557"/>
              <a:gd name="connsiteY6" fmla="*/ 1075559 h 2151117"/>
              <a:gd name="connsiteX0" fmla="*/ 0 w 2417123"/>
              <a:gd name="connsiteY0" fmla="*/ 1488662 h 2151115"/>
              <a:gd name="connsiteX1" fmla="*/ 556345 w 2417123"/>
              <a:gd name="connsiteY1" fmla="*/ 0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17123"/>
              <a:gd name="connsiteY0" fmla="*/ 1488662 h 2151115"/>
              <a:gd name="connsiteX1" fmla="*/ 319622 w 2417123"/>
              <a:gd name="connsiteY1" fmla="*/ 255289 h 2151115"/>
              <a:gd name="connsiteX2" fmla="*/ 1879344 w 2417123"/>
              <a:gd name="connsiteY2" fmla="*/ 0 h 2151115"/>
              <a:gd name="connsiteX3" fmla="*/ 2417123 w 2417123"/>
              <a:gd name="connsiteY3" fmla="*/ 1075558 h 2151115"/>
              <a:gd name="connsiteX4" fmla="*/ 1879344 w 2417123"/>
              <a:gd name="connsiteY4" fmla="*/ 2151115 h 2151115"/>
              <a:gd name="connsiteX5" fmla="*/ 556345 w 2417123"/>
              <a:gd name="connsiteY5" fmla="*/ 2151115 h 2151115"/>
              <a:gd name="connsiteX6" fmla="*/ 0 w 2417123"/>
              <a:gd name="connsiteY6" fmla="*/ 1488662 h 2151115"/>
              <a:gd name="connsiteX0" fmla="*/ 0 w 2431048"/>
              <a:gd name="connsiteY0" fmla="*/ 1484021 h 2151115"/>
              <a:gd name="connsiteX1" fmla="*/ 333547 w 2431048"/>
              <a:gd name="connsiteY1" fmla="*/ 255289 h 2151115"/>
              <a:gd name="connsiteX2" fmla="*/ 1893269 w 2431048"/>
              <a:gd name="connsiteY2" fmla="*/ 0 h 2151115"/>
              <a:gd name="connsiteX3" fmla="*/ 2431048 w 2431048"/>
              <a:gd name="connsiteY3" fmla="*/ 1075558 h 2151115"/>
              <a:gd name="connsiteX4" fmla="*/ 1893269 w 2431048"/>
              <a:gd name="connsiteY4" fmla="*/ 2151115 h 2151115"/>
              <a:gd name="connsiteX5" fmla="*/ 570270 w 2431048"/>
              <a:gd name="connsiteY5" fmla="*/ 2151115 h 2151115"/>
              <a:gd name="connsiteX6" fmla="*/ 0 w 2431048"/>
              <a:gd name="connsiteY6" fmla="*/ 1484021 h 2151115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1893269 w 2431048"/>
              <a:gd name="connsiteY4" fmla="*/ 2151115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9992 w 2431048"/>
              <a:gd name="connsiteY4" fmla="*/ 177050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431048"/>
              <a:gd name="connsiteY0" fmla="*/ 1484021 h 2383196"/>
              <a:gd name="connsiteX1" fmla="*/ 333547 w 2431048"/>
              <a:gd name="connsiteY1" fmla="*/ 255289 h 2383196"/>
              <a:gd name="connsiteX2" fmla="*/ 1893269 w 2431048"/>
              <a:gd name="connsiteY2" fmla="*/ 0 h 2383196"/>
              <a:gd name="connsiteX3" fmla="*/ 2431048 w 2431048"/>
              <a:gd name="connsiteY3" fmla="*/ 1075558 h 2383196"/>
              <a:gd name="connsiteX4" fmla="*/ 2125350 w 2431048"/>
              <a:gd name="connsiteY4" fmla="*/ 2053641 h 2383196"/>
              <a:gd name="connsiteX5" fmla="*/ 899825 w 2431048"/>
              <a:gd name="connsiteY5" fmla="*/ 2383196 h 2383196"/>
              <a:gd name="connsiteX6" fmla="*/ 0 w 2431048"/>
              <a:gd name="connsiteY6" fmla="*/ 1484021 h 2383196"/>
              <a:gd name="connsiteX0" fmla="*/ 0 w 2125350"/>
              <a:gd name="connsiteY0" fmla="*/ 1484021 h 2383196"/>
              <a:gd name="connsiteX1" fmla="*/ 333547 w 2125350"/>
              <a:gd name="connsiteY1" fmla="*/ 255289 h 2383196"/>
              <a:gd name="connsiteX2" fmla="*/ 1893269 w 2125350"/>
              <a:gd name="connsiteY2" fmla="*/ 0 h 2383196"/>
              <a:gd name="connsiteX3" fmla="*/ 1813712 w 2125350"/>
              <a:gd name="connsiteY3" fmla="*/ 1070917 h 2383196"/>
              <a:gd name="connsiteX4" fmla="*/ 2125350 w 2125350"/>
              <a:gd name="connsiteY4" fmla="*/ 2053641 h 2383196"/>
              <a:gd name="connsiteX5" fmla="*/ 899825 w 2125350"/>
              <a:gd name="connsiteY5" fmla="*/ 2383196 h 2383196"/>
              <a:gd name="connsiteX6" fmla="*/ 0 w 2125350"/>
              <a:gd name="connsiteY6" fmla="*/ 1484021 h 2383196"/>
              <a:gd name="connsiteX0" fmla="*/ 0 w 2449615"/>
              <a:gd name="connsiteY0" fmla="*/ 1484021 h 2383196"/>
              <a:gd name="connsiteX1" fmla="*/ 333547 w 2449615"/>
              <a:gd name="connsiteY1" fmla="*/ 255289 h 2383196"/>
              <a:gd name="connsiteX2" fmla="*/ 1893269 w 2449615"/>
              <a:gd name="connsiteY2" fmla="*/ 0 h 2383196"/>
              <a:gd name="connsiteX3" fmla="*/ 2449615 w 2449615"/>
              <a:gd name="connsiteY3" fmla="*/ 848119 h 2383196"/>
              <a:gd name="connsiteX4" fmla="*/ 2125350 w 2449615"/>
              <a:gd name="connsiteY4" fmla="*/ 2053641 h 2383196"/>
              <a:gd name="connsiteX5" fmla="*/ 899825 w 2449615"/>
              <a:gd name="connsiteY5" fmla="*/ 2383196 h 2383196"/>
              <a:gd name="connsiteX6" fmla="*/ 0 w 2449615"/>
              <a:gd name="connsiteY6" fmla="*/ 1484021 h 2383196"/>
              <a:gd name="connsiteX0" fmla="*/ 0 w 2449615"/>
              <a:gd name="connsiteY0" fmla="*/ 1562929 h 2462104"/>
              <a:gd name="connsiteX1" fmla="*/ 333547 w 2449615"/>
              <a:gd name="connsiteY1" fmla="*/ 334197 h 2462104"/>
              <a:gd name="connsiteX2" fmla="*/ 1554430 w 2449615"/>
              <a:gd name="connsiteY2" fmla="*/ 0 h 2462104"/>
              <a:gd name="connsiteX3" fmla="*/ 2449615 w 2449615"/>
              <a:gd name="connsiteY3" fmla="*/ 927027 h 2462104"/>
              <a:gd name="connsiteX4" fmla="*/ 2125350 w 2449615"/>
              <a:gd name="connsiteY4" fmla="*/ 2132549 h 2462104"/>
              <a:gd name="connsiteX5" fmla="*/ 899825 w 2449615"/>
              <a:gd name="connsiteY5" fmla="*/ 2462104 h 2462104"/>
              <a:gd name="connsiteX6" fmla="*/ 0 w 2449615"/>
              <a:gd name="connsiteY6" fmla="*/ 1562929 h 2462104"/>
              <a:gd name="connsiteX0" fmla="*/ 0 w 2125350"/>
              <a:gd name="connsiteY0" fmla="*/ 1562929 h 2462104"/>
              <a:gd name="connsiteX1" fmla="*/ 333547 w 2125350"/>
              <a:gd name="connsiteY1" fmla="*/ 334197 h 2462104"/>
              <a:gd name="connsiteX2" fmla="*/ 1554430 w 2125350"/>
              <a:gd name="connsiteY2" fmla="*/ 0 h 2462104"/>
              <a:gd name="connsiteX3" fmla="*/ 2041152 w 2125350"/>
              <a:gd name="connsiteY3" fmla="*/ 917744 h 2462104"/>
              <a:gd name="connsiteX4" fmla="*/ 2125350 w 2125350"/>
              <a:gd name="connsiteY4" fmla="*/ 2132549 h 2462104"/>
              <a:gd name="connsiteX5" fmla="*/ 899825 w 2125350"/>
              <a:gd name="connsiteY5" fmla="*/ 2462104 h 2462104"/>
              <a:gd name="connsiteX6" fmla="*/ 0 w 2125350"/>
              <a:gd name="connsiteY6" fmla="*/ 1562929 h 2462104"/>
              <a:gd name="connsiteX0" fmla="*/ 0 w 2458898"/>
              <a:gd name="connsiteY0" fmla="*/ 1562929 h 2462104"/>
              <a:gd name="connsiteX1" fmla="*/ 333547 w 2458898"/>
              <a:gd name="connsiteY1" fmla="*/ 334197 h 2462104"/>
              <a:gd name="connsiteX2" fmla="*/ 1554430 w 2458898"/>
              <a:gd name="connsiteY2" fmla="*/ 0 h 2462104"/>
              <a:gd name="connsiteX3" fmla="*/ 2458898 w 2458898"/>
              <a:gd name="connsiteY3" fmla="*/ 908461 h 2462104"/>
              <a:gd name="connsiteX4" fmla="*/ 2125350 w 2458898"/>
              <a:gd name="connsiteY4" fmla="*/ 2132549 h 2462104"/>
              <a:gd name="connsiteX5" fmla="*/ 899825 w 2458898"/>
              <a:gd name="connsiteY5" fmla="*/ 2462104 h 2462104"/>
              <a:gd name="connsiteX6" fmla="*/ 0 w 2458898"/>
              <a:gd name="connsiteY6" fmla="*/ 1562929 h 24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898" h="2462104">
                <a:moveTo>
                  <a:pt x="0" y="1562929"/>
                </a:moveTo>
                <a:lnTo>
                  <a:pt x="333547" y="334197"/>
                </a:lnTo>
                <a:lnTo>
                  <a:pt x="1554430" y="0"/>
                </a:lnTo>
                <a:lnTo>
                  <a:pt x="2458898" y="908461"/>
                </a:lnTo>
                <a:lnTo>
                  <a:pt x="2125350" y="2132549"/>
                </a:lnTo>
                <a:lnTo>
                  <a:pt x="899825" y="2462104"/>
                </a:lnTo>
                <a:lnTo>
                  <a:pt x="0" y="15629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366619" y="296077"/>
            <a:ext cx="233442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97B4CC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</a:rPr>
              <a:t>Basic </a:t>
            </a:r>
            <a:r>
              <a:rPr lang="nl-NL" sz="2400" b="1" dirty="0">
                <a:solidFill>
                  <a:srgbClr val="97B4C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Error </a:t>
            </a:r>
            <a:r>
              <a:rPr lang="nl-NL" sz="2400" b="1" dirty="0" err="1">
                <a:solidFill>
                  <a:srgbClr val="97B4C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Detection</a:t>
            </a: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rgbClr val="97B4CC"/>
              </a:solidFill>
              <a:effectLst/>
              <a:uLnTx/>
              <a:uFillTx/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323E6F-1E7F-3C37-C114-C586B061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90" y="418744"/>
            <a:ext cx="5698935" cy="6258734"/>
          </a:xfrm>
          <a:prstGeom prst="rect">
            <a:avLst/>
          </a:prstGeom>
        </p:spPr>
      </p:pic>
      <p:sp>
        <p:nvSpPr>
          <p:cNvPr id="11" name="Tekstvak 12">
            <a:extLst>
              <a:ext uri="{FF2B5EF4-FFF2-40B4-BE49-F238E27FC236}">
                <a16:creationId xmlns:a16="http://schemas.microsoft.com/office/drawing/2014/main" id="{AC2F3B2A-2FC7-1D8E-784B-DBEAE29D8A62}"/>
              </a:ext>
            </a:extLst>
          </p:cNvPr>
          <p:cNvSpPr txBox="1"/>
          <p:nvPr/>
        </p:nvSpPr>
        <p:spPr>
          <a:xfrm>
            <a:off x="366619" y="1120199"/>
            <a:ext cx="220623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e.g.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cannot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progress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without </a:t>
            </a:r>
            <a:r>
              <a:rPr kumimoji="0" lang="nl-NL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selecting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deliverables</a:t>
            </a:r>
          </a:p>
        </p:txBody>
      </p:sp>
    </p:spTree>
    <p:extLst>
      <p:ext uri="{BB962C8B-B14F-4D97-AF65-F5344CB8AC3E}">
        <p14:creationId xmlns:p14="http://schemas.microsoft.com/office/powerpoint/2010/main" val="7059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kstpagina'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ogo met diafrag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ee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55B26094D02B44B393E0FD02BB30EB" ma:contentTypeVersion="7" ma:contentTypeDescription="Een nieuw document maken." ma:contentTypeScope="" ma:versionID="29e3eb6e5a840483567ed3ef89f34364">
  <xsd:schema xmlns:xsd="http://www.w3.org/2001/XMLSchema" xmlns:xs="http://www.w3.org/2001/XMLSchema" xmlns:p="http://schemas.microsoft.com/office/2006/metadata/properties" xmlns:ns2="3c70c023-4043-4650-bf8f-91fa6e846a1b" xmlns:ns3="d396af95-a8f1-4ea0-b123-64423c3230fd" targetNamespace="http://schemas.microsoft.com/office/2006/metadata/properties" ma:root="true" ma:fieldsID="46d6dd489747d70d2bc4898b665c9df7" ns2:_="" ns3:_="">
    <xsd:import namespace="3c70c023-4043-4650-bf8f-91fa6e846a1b"/>
    <xsd:import namespace="d396af95-a8f1-4ea0-b123-64423c3230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_ModernAudienceTargetUserField" minOccurs="0"/>
                <xsd:element ref="ns3:_ModernAudienceAadObjectI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70c023-4043-4650-bf8f-91fa6e846a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96af95-a8f1-4ea0-b123-64423c3230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_ModernAudienceTargetUserField" ma:index="13" nillable="true" ma:displayName="Doelgroep" ma:list="UserInfo" ma:SharePointGroup="0" ma:internalName="_ModernAudienceTargetUserField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ModernAudienceAadObjectIds" ma:index="14" nillable="true" ma:displayName="Doelgroep-id's" ma:list="{9d411e4f-a928-43a5-a7bd-fed245bddb03}" ma:internalName="_ModernAudienceAadObjectIds" ma:readOnly="true" ma:showField="_AadObjectIdForUser" ma:web="3c70c023-4043-4650-bf8f-91fa6e846a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ModernAudienceTargetUserField xmlns="d396af95-a8f1-4ea0-b123-64423c3230fd">
      <UserInfo>
        <DisplayName/>
        <AccountId xsi:nil="true"/>
        <AccountType/>
      </UserInfo>
    </_ModernAudienceTargetUserField>
  </documentManagement>
</p:properties>
</file>

<file path=customXml/itemProps1.xml><?xml version="1.0" encoding="utf-8"?>
<ds:datastoreItem xmlns:ds="http://schemas.openxmlformats.org/officeDocument/2006/customXml" ds:itemID="{CC6AFE70-F9B9-4AB8-95FD-7112D0555E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70c023-4043-4650-bf8f-91fa6e846a1b"/>
    <ds:schemaRef ds:uri="d396af95-a8f1-4ea0-b123-64423c3230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08CBB2-7065-44AA-82B9-D849CA6E1B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37A635-AF00-48C1-8FCB-FE862F3DAB96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d396af95-a8f1-4ea0-b123-64423c3230fd"/>
    <ds:schemaRef ds:uri="http://schemas.openxmlformats.org/package/2006/metadata/core-properties"/>
    <ds:schemaRef ds:uri="3c70c023-4043-4650-bf8f-91fa6e846a1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880</Words>
  <Application>Microsoft Office PowerPoint</Application>
  <PresentationFormat>Widescreen</PresentationFormat>
  <Paragraphs>202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Standaard</vt:lpstr>
      <vt:lpstr>Calibri</vt:lpstr>
      <vt:lpstr>Source Sans Pro</vt:lpstr>
      <vt:lpstr>Source Sans Pro SemiBold</vt:lpstr>
      <vt:lpstr>Source Sans Pro SemiBold</vt:lpstr>
      <vt:lpstr>Univers LT Std 55 Roman</vt:lpstr>
      <vt:lpstr>tekstpagina's</vt:lpstr>
      <vt:lpstr>logo met diafragma</vt:lpstr>
      <vt:lpstr>leeg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Doorschodt, Claire (DOS)</dc:creator>
  <cp:lastModifiedBy>De Barros, Daniel (DDA)</cp:lastModifiedBy>
  <cp:revision>5</cp:revision>
  <dcterms:created xsi:type="dcterms:W3CDTF">2021-01-20T12:31:02Z</dcterms:created>
  <dcterms:modified xsi:type="dcterms:W3CDTF">2023-04-18T15:30:50Z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0x010100EC55B26094D02B44B393E0FD02BB30EB</vt:lpwstr>
  </property>
</Properties>
</file>