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9" r:id="rId3"/>
    <p:sldId id="368" r:id="rId4"/>
    <p:sldId id="369" r:id="rId5"/>
    <p:sldId id="370" r:id="rId6"/>
    <p:sldId id="371" r:id="rId7"/>
    <p:sldId id="373" r:id="rId8"/>
    <p:sldId id="372" r:id="rId9"/>
    <p:sldId id="374" r:id="rId10"/>
    <p:sldId id="375" r:id="rId11"/>
  </p:sldIdLst>
  <p:sldSz cx="9144000" cy="6858000" type="screen4x3"/>
  <p:notesSz cx="6781800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9933"/>
    <a:srgbClr val="FF0000"/>
    <a:srgbClr val="B5B917"/>
    <a:srgbClr val="996633"/>
    <a:srgbClr val="FF33CC"/>
    <a:srgbClr val="00CCFF"/>
    <a:srgbClr val="009900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3" autoAdjust="0"/>
    <p:restoredTop sz="95438" autoAdjust="0"/>
  </p:normalViewPr>
  <p:slideViewPr>
    <p:cSldViewPr>
      <p:cViewPr>
        <p:scale>
          <a:sx n="120" d="100"/>
          <a:sy n="120" d="100"/>
        </p:scale>
        <p:origin x="102" y="15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F4223E3-7B5B-4382-81C6-B1135AE7D1FE}" type="datetimeFigureOut">
              <a:rPr lang="zh-CN" altLang="en-US"/>
              <a:pPr>
                <a:defRPr/>
              </a:pPr>
              <a:t>2010-3-24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629594D-C557-4C38-BB58-7384FB9D3F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B0C063A-A9C3-412E-BCF3-270619C0119F}" type="datetimeFigureOut">
              <a:rPr lang="zh-CN" altLang="en-US"/>
              <a:pPr>
                <a:defRPr/>
              </a:pPr>
              <a:t>2010-3-24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4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8F4A9E0-DC16-406C-A264-F78D0702B2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VPN</a:t>
            </a:r>
            <a:r>
              <a:rPr lang="zh-CN" altLang="en-US" smtClean="0"/>
              <a:t>地址：</a:t>
            </a:r>
            <a:r>
              <a:rPr lang="en-US" altLang="zh-CN" smtClean="0"/>
              <a:t>https://vpn.alibaba-inc.com/prx/000/http/localhost/login</a:t>
            </a:r>
          </a:p>
          <a:p>
            <a:pPr eaLnBrk="1" hangingPunct="1"/>
            <a:r>
              <a:rPr lang="en-US" altLang="zh-CN" smtClean="0"/>
              <a:t>VPN:emma.fangkq  aaAA%%9898</a:t>
            </a:r>
          </a:p>
          <a:p>
            <a:pPr eaLnBrk="1" hangingPunct="1"/>
            <a:r>
              <a:rPr lang="en-US" altLang="zh-CN" smtClean="0"/>
              <a:t>PS</a:t>
            </a:r>
            <a:r>
              <a:rPr lang="zh-CN" altLang="en-US" smtClean="0"/>
              <a:t>测试库地址：</a:t>
            </a:r>
            <a:r>
              <a:rPr lang="en-US" altLang="zh-CN" smtClean="0"/>
              <a:t>http://10.0.15.13:8002/psp/hrtest/?cmd=login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97BE1C-892B-4A5C-A1B4-4A0794C1E837}" type="slidenum">
              <a:rPr lang="zh-CN" altLang="en-US" smtClean="0">
                <a:latin typeface="Arial" pitchFamily="34" charset="0"/>
                <a:ea typeface="宋体" pitchFamily="2" charset="-122"/>
              </a:rPr>
              <a:pPr/>
              <a:t>1</a:t>
            </a:fld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C7E1BA-35BD-4CD2-B3CF-F2AE2674FB86}" type="slidenum">
              <a:rPr lang="zh-CN" altLang="en-US" smtClean="0">
                <a:latin typeface="Arial" pitchFamily="34" charset="0"/>
                <a:ea typeface="宋体" pitchFamily="2" charset="-122"/>
              </a:rPr>
              <a:pPr/>
              <a:t>2</a:t>
            </a:fld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 read , </a:t>
            </a:r>
            <a:r>
              <a:rPr lang="zh-CN" altLang="en-US" dirty="0" smtClean="0"/>
              <a:t>读入</a:t>
            </a:r>
            <a:r>
              <a:rPr lang="en-US" dirty="0" smtClean="0"/>
              <a:t>PGA</a:t>
            </a:r>
            <a:r>
              <a:rPr lang="zh-CN" altLang="en-US" dirty="0" smtClean="0"/>
              <a:t>而非</a:t>
            </a:r>
            <a:r>
              <a:rPr lang="en-US" altLang="zh-CN" dirty="0" smtClean="0"/>
              <a:t>SGA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4A9E0-DC16-406C-A264-F78D0702B2A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邵总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1619250" y="3141663"/>
            <a:ext cx="5689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206057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单击此处编辑母版副标题样式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54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68313" y="1125538"/>
            <a:ext cx="8207375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2053" name="Picture 1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88125" y="6165850"/>
            <a:ext cx="22320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  <p:sldLayoutId id="2147484204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黑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8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hellodba.net/wp-content/uploads/2010/02/exadata.jp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llodba.net/wp-content/uploads/2010/02/smart_scan2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hyperlink" Target="http://www.hellodba.net/wp-content/uploads/2010/02/smart_scan1.jpg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数据库与主机结合</a:t>
            </a:r>
            <a:r>
              <a:rPr lang="zh-CN" altLang="en-US" dirty="0" smtClean="0"/>
              <a:t>趋势探讨</a:t>
            </a:r>
            <a:endParaRPr lang="zh-CN" altLang="en-US" dirty="0"/>
          </a:p>
        </p:txBody>
      </p:sp>
      <p:sp>
        <p:nvSpPr>
          <p:cNvPr id="4099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Exadata</a:t>
            </a:r>
            <a:r>
              <a:rPr lang="en-US" dirty="0"/>
              <a:t>(</a:t>
            </a:r>
            <a:r>
              <a:rPr lang="en-US" dirty="0" err="1"/>
              <a:t>what?how?why</a:t>
            </a:r>
            <a:r>
              <a:rPr lang="en-US" dirty="0"/>
              <a:t>?)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sz="6000" dirty="0" smtClean="0"/>
              <a:t>QA</a:t>
            </a:r>
            <a:endParaRPr lang="zh-CN" alt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>
          <a:xfrm>
            <a:off x="785813" y="357188"/>
            <a:ext cx="7715250" cy="614362"/>
          </a:xfrm>
        </p:spPr>
        <p:txBody>
          <a:bodyPr/>
          <a:lstStyle/>
          <a:p>
            <a:r>
              <a:rPr lang="en-US" altLang="zh-CN" dirty="0" err="1" smtClean="0"/>
              <a:t>What&amp;how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exadata</a:t>
            </a:r>
            <a:r>
              <a:rPr lang="en-US" altLang="zh-CN" dirty="0" smtClean="0"/>
              <a:t> V1)</a:t>
            </a:r>
            <a:endParaRPr lang="zh-CN" altLang="en-US" dirty="0" smtClean="0"/>
          </a:p>
        </p:txBody>
      </p:sp>
      <p:pic>
        <p:nvPicPr>
          <p:cNvPr id="27652" name="Picture 4" descr="Exadata_Storage_Cell_Based_Configur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500174"/>
            <a:ext cx="4543425" cy="2266951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What&amp;how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exadata</a:t>
            </a:r>
            <a:r>
              <a:rPr lang="en-US" altLang="zh-CN" dirty="0" smtClean="0"/>
              <a:t> V2)</a:t>
            </a:r>
            <a:endParaRPr lang="zh-CN" altLang="en-US" dirty="0"/>
          </a:p>
        </p:txBody>
      </p:sp>
      <p:pic>
        <p:nvPicPr>
          <p:cNvPr id="51202" name="Picture 2" descr="http://www.hellodba.net/wp-content/uploads/2010/02/exadata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352555"/>
            <a:ext cx="4762500" cy="2790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What&amp;how</a:t>
            </a:r>
            <a:r>
              <a:rPr lang="en-US" altLang="zh-CN" dirty="0" smtClean="0"/>
              <a:t>(smart scan)</a:t>
            </a:r>
            <a:endParaRPr lang="zh-CN" altLang="en-US" dirty="0"/>
          </a:p>
        </p:txBody>
      </p:sp>
      <p:pic>
        <p:nvPicPr>
          <p:cNvPr id="52226" name="Picture 2" descr="http://www.hellodba.net/wp-content/uploads/2010/02/smart_scan2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4000504"/>
            <a:ext cx="4762500" cy="1866901"/>
          </a:xfrm>
          <a:prstGeom prst="rect">
            <a:avLst/>
          </a:prstGeom>
          <a:noFill/>
        </p:spPr>
      </p:pic>
      <p:pic>
        <p:nvPicPr>
          <p:cNvPr id="52228" name="Picture 4" descr="http://www.hellodba.net/wp-content/uploads/2010/02/smart_scan1.jp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7290" y="1357298"/>
            <a:ext cx="4762500" cy="2295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What&amp;how</a:t>
            </a:r>
            <a:r>
              <a:rPr lang="en-US" altLang="zh-CN" dirty="0" smtClean="0"/>
              <a:t>(CU)</a:t>
            </a:r>
            <a:endParaRPr lang="zh-CN" altLang="en-US" dirty="0"/>
          </a:p>
        </p:txBody>
      </p:sp>
      <p:pic>
        <p:nvPicPr>
          <p:cNvPr id="55298" name="Picture 2" descr="http://www.hellodba.net/wp-content/uploads/2010/02/compr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458075" cy="2124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HP? SUN?</a:t>
            </a:r>
          </a:p>
          <a:p>
            <a:r>
              <a:rPr lang="en-US" altLang="zh-CN" dirty="0" smtClean="0"/>
              <a:t>Oracle</a:t>
            </a:r>
            <a:r>
              <a:rPr lang="zh-CN" altLang="en-US" dirty="0" smtClean="0"/>
              <a:t>的最大对手是</a:t>
            </a:r>
            <a:r>
              <a:rPr lang="en-US" altLang="zh-CN" dirty="0" smtClean="0"/>
              <a:t>IBM!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数据库市场的成熟，市场增量缓慢。</a:t>
            </a:r>
            <a:endParaRPr lang="en-US" altLang="zh-CN" dirty="0" smtClean="0"/>
          </a:p>
          <a:p>
            <a:r>
              <a:rPr lang="zh-CN" altLang="en-US" dirty="0" smtClean="0"/>
              <a:t>硬件的发展导致同样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对应处理能力提高</a:t>
            </a:r>
            <a:endParaRPr lang="en-US" altLang="zh-CN" dirty="0" smtClean="0"/>
          </a:p>
          <a:p>
            <a:r>
              <a:rPr lang="en-US" altLang="zh-CN" dirty="0" smtClean="0"/>
              <a:t>Oracle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ERP/HR/</a:t>
            </a:r>
            <a:r>
              <a:rPr lang="zh-CN" altLang="en-US" dirty="0" smtClean="0"/>
              <a:t>中间件等软件市场增长速度不高</a:t>
            </a:r>
            <a:endParaRPr lang="en-US" altLang="zh-CN" dirty="0" smtClean="0"/>
          </a:p>
          <a:p>
            <a:r>
              <a:rPr lang="zh-CN" altLang="en-US" dirty="0" smtClean="0"/>
              <a:t>传闻拉里的目标是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亿美元收入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当前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多亿</a:t>
            </a:r>
            <a:endParaRPr lang="en-US" altLang="zh-CN" dirty="0" smtClean="0"/>
          </a:p>
          <a:p>
            <a:r>
              <a:rPr lang="en-US" altLang="zh-CN" dirty="0" smtClean="0"/>
              <a:t>ORACLE/(IBM+EMC+ORACLE)&lt; 20%</a:t>
            </a:r>
          </a:p>
          <a:p>
            <a:r>
              <a:rPr lang="zh-CN" altLang="en-US" dirty="0" smtClean="0"/>
              <a:t>硬件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廉价硬件，</a:t>
            </a:r>
            <a:r>
              <a:rPr lang="en-US" altLang="zh-CN" dirty="0" err="1" smtClean="0"/>
              <a:t>SSD,flash</a:t>
            </a:r>
            <a:r>
              <a:rPr lang="en-US" altLang="zh-CN" dirty="0" smtClean="0"/>
              <a:t> cache)+</a:t>
            </a:r>
            <a:r>
              <a:rPr lang="zh-CN" altLang="en-US" dirty="0" smtClean="0"/>
              <a:t>软件， </a:t>
            </a:r>
            <a:r>
              <a:rPr lang="en-US" altLang="zh-CN" dirty="0" smtClean="0"/>
              <a:t>1+1&gt;2?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充分竞争的成熟市场其中一个特征就是低价低利润</a:t>
            </a:r>
            <a:endParaRPr lang="en-US" altLang="zh-CN" dirty="0" smtClean="0"/>
          </a:p>
          <a:p>
            <a:r>
              <a:rPr lang="zh-CN" altLang="en-US" dirty="0" smtClean="0"/>
              <a:t>通过合作的整合，以降低客户成本来打击竞争对手</a:t>
            </a:r>
            <a:r>
              <a:rPr lang="en-US" altLang="zh-CN" dirty="0" smtClean="0"/>
              <a:t>IBM</a:t>
            </a:r>
            <a:r>
              <a:rPr lang="zh-CN" altLang="en-US" dirty="0" smtClean="0"/>
              <a:t>的空间来提高自己市场份额，红海血战。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价值？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厂商的价值思考</a:t>
            </a:r>
            <a:endParaRPr lang="en-US" altLang="zh-CN" dirty="0" smtClean="0"/>
          </a:p>
          <a:p>
            <a:r>
              <a:rPr lang="zh-CN" altLang="en-US" dirty="0" smtClean="0"/>
              <a:t>我们自身价值的思考</a:t>
            </a:r>
            <a:endParaRPr lang="en-US" altLang="zh-CN" dirty="0" smtClean="0"/>
          </a:p>
          <a:p>
            <a:r>
              <a:rPr lang="zh-CN" altLang="en-US" dirty="0" smtClean="0"/>
              <a:t>我们给公司带来了什么？</a:t>
            </a:r>
            <a:endParaRPr lang="en-US" altLang="zh-CN" dirty="0" smtClean="0"/>
          </a:p>
          <a:p>
            <a:r>
              <a:rPr lang="zh-CN" altLang="en-US" dirty="0" smtClean="0"/>
              <a:t>阿里巴巴集团接近</a:t>
            </a:r>
            <a:r>
              <a:rPr lang="en-US" altLang="zh-CN" dirty="0" smtClean="0"/>
              <a:t>80</a:t>
            </a:r>
            <a:r>
              <a:rPr lang="zh-CN" altLang="en-US" dirty="0" smtClean="0"/>
              <a:t>名</a:t>
            </a:r>
            <a:r>
              <a:rPr lang="en-US" altLang="zh-CN" dirty="0" smtClean="0"/>
              <a:t>DBA</a:t>
            </a:r>
            <a:r>
              <a:rPr lang="zh-CN" altLang="en-US" dirty="0" smtClean="0"/>
              <a:t>与数据库系统过亿的投入究竟价值何在？</a:t>
            </a:r>
            <a:endParaRPr lang="en-US" altLang="zh-CN" dirty="0" smtClean="0"/>
          </a:p>
          <a:p>
            <a:r>
              <a:rPr lang="zh-CN" altLang="en-US" dirty="0" smtClean="0"/>
              <a:t>数据的价值？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pay白底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11593</TotalTime>
  <Words>208</Words>
  <Application>Microsoft Office PowerPoint</Application>
  <PresentationFormat>全屏显示(4:3)</PresentationFormat>
  <Paragraphs>47</Paragraphs>
  <Slides>10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alipay白底</vt:lpstr>
      <vt:lpstr>数据库与主机结合趋势探讨</vt:lpstr>
      <vt:lpstr>What&amp;how(exadata V1)</vt:lpstr>
      <vt:lpstr>What&amp;how(exadata V2)</vt:lpstr>
      <vt:lpstr>What&amp;how(smart scan)</vt:lpstr>
      <vt:lpstr>What&amp;how(CU)</vt:lpstr>
      <vt:lpstr>Why?</vt:lpstr>
      <vt:lpstr>Why?</vt:lpstr>
      <vt:lpstr>WHY?</vt:lpstr>
      <vt:lpstr>价值？</vt:lpstr>
      <vt:lpstr>谢谢</vt:lpstr>
    </vt:vector>
  </TitlesOfParts>
  <Company>Alibaba 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alipay_bi</dc:title>
  <dc:creator>jiang jie </dc:creator>
  <cp:lastModifiedBy>%name%</cp:lastModifiedBy>
  <cp:revision>1160</cp:revision>
  <dcterms:created xsi:type="dcterms:W3CDTF">2008-02-20T01:32:15Z</dcterms:created>
  <dcterms:modified xsi:type="dcterms:W3CDTF">2010-03-24T14:49:44Z</dcterms:modified>
</cp:coreProperties>
</file>