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1" r:id="rId3"/>
    <p:sldId id="312" r:id="rId4"/>
    <p:sldId id="316" r:id="rId5"/>
    <p:sldId id="292" r:id="rId6"/>
    <p:sldId id="343" r:id="rId7"/>
    <p:sldId id="319" r:id="rId8"/>
    <p:sldId id="318" r:id="rId9"/>
    <p:sldId id="329" r:id="rId10"/>
    <p:sldId id="322" r:id="rId11"/>
    <p:sldId id="321" r:id="rId12"/>
    <p:sldId id="325" r:id="rId13"/>
    <p:sldId id="324" r:id="rId14"/>
    <p:sldId id="326" r:id="rId15"/>
    <p:sldId id="330" r:id="rId16"/>
    <p:sldId id="332" r:id="rId17"/>
    <p:sldId id="331" r:id="rId18"/>
    <p:sldId id="335" r:id="rId19"/>
    <p:sldId id="339" r:id="rId20"/>
    <p:sldId id="338" r:id="rId21"/>
    <p:sldId id="311" r:id="rId22"/>
    <p:sldId id="288" r:id="rId23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A07"/>
    <a:srgbClr val="5681FC"/>
    <a:srgbClr val="4A7AE4"/>
    <a:srgbClr val="0684A6"/>
    <a:srgbClr val="057391"/>
    <a:srgbClr val="057E9F"/>
    <a:srgbClr val="85CCF7"/>
    <a:srgbClr val="A07FF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17" autoAdjust="0"/>
    <p:restoredTop sz="91280" autoAdjust="0"/>
  </p:normalViewPr>
  <p:slideViewPr>
    <p:cSldViewPr>
      <p:cViewPr varScale="1">
        <p:scale>
          <a:sx n="64" d="100"/>
          <a:sy n="64" d="100"/>
        </p:scale>
        <p:origin x="-3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0"/>
    </p:cViewPr>
  </p:sorterViewPr>
  <p:notesViewPr>
    <p:cSldViewPr>
      <p:cViewPr varScale="1">
        <p:scale>
          <a:sx n="58" d="100"/>
          <a:sy n="58" d="100"/>
        </p:scale>
        <p:origin x="-1980" y="-78"/>
      </p:cViewPr>
      <p:guideLst>
        <p:guide orient="horz" pos="3143"/>
        <p:guide pos="215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ECAEB-3CFB-489A-A224-857C0FDFAFF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DAF683-2A91-403E-91D9-CCDA15E1E10F}">
      <dgm:prSet phldrT="[文本]"/>
      <dgm:spPr/>
      <dgm:t>
        <a:bodyPr/>
        <a:lstStyle/>
        <a:p>
          <a:r>
            <a:rPr lang="zh-CN" b="0" dirty="0" smtClean="0"/>
            <a:t>事后英雄 </a:t>
          </a:r>
          <a:endParaRPr lang="zh-CN" altLang="en-US" b="0" dirty="0"/>
        </a:p>
      </dgm:t>
    </dgm:pt>
    <dgm:pt modelId="{EB609F33-190C-4EC9-944D-815212B6BC75}" type="parTrans" cxnId="{1ECA9136-CF7D-4AB7-A563-23011AE44902}">
      <dgm:prSet/>
      <dgm:spPr/>
      <dgm:t>
        <a:bodyPr/>
        <a:lstStyle/>
        <a:p>
          <a:endParaRPr lang="zh-CN" altLang="en-US"/>
        </a:p>
      </dgm:t>
    </dgm:pt>
    <dgm:pt modelId="{3EDF782A-64AE-4608-811B-8C480CBECCBF}" type="sibTrans" cxnId="{1ECA9136-CF7D-4AB7-A563-23011AE44902}">
      <dgm:prSet/>
      <dgm:spPr/>
      <dgm:t>
        <a:bodyPr/>
        <a:lstStyle/>
        <a:p>
          <a:endParaRPr lang="zh-CN" altLang="en-US"/>
        </a:p>
      </dgm:t>
    </dgm:pt>
    <dgm:pt modelId="{9E084783-C11B-4152-AC98-B8ECD5A4837B}">
      <dgm:prSet phldrT="[文本]" custT="1"/>
      <dgm:spPr/>
      <dgm:t>
        <a:bodyPr/>
        <a:lstStyle/>
        <a:p>
          <a:r>
            <a:rPr lang="zh-CN" altLang="en-US" sz="2200" b="0" baseline="0" smtClean="0">
              <a:solidFill>
                <a:schemeClr val="bg1"/>
              </a:solidFill>
            </a:rPr>
            <a:t>总是故障发生了才</a:t>
          </a:r>
          <a:r>
            <a:rPr lang="zh-CN" altLang="en-US" sz="2200" b="0" baseline="0" dirty="0" smtClean="0">
              <a:solidFill>
                <a:schemeClr val="bg1"/>
              </a:solidFill>
            </a:rPr>
            <a:t>想办法解决</a:t>
          </a:r>
          <a:endParaRPr lang="zh-CN" altLang="en-US" sz="2200" b="0" baseline="0" dirty="0">
            <a:solidFill>
              <a:schemeClr val="bg1"/>
            </a:solidFill>
          </a:endParaRPr>
        </a:p>
      </dgm:t>
    </dgm:pt>
    <dgm:pt modelId="{8948BC94-F324-4406-AC5F-F1A4FE912DA9}" type="parTrans" cxnId="{1D21E899-4E8E-49D3-A1F5-7AAAB9939C08}">
      <dgm:prSet/>
      <dgm:spPr/>
      <dgm:t>
        <a:bodyPr/>
        <a:lstStyle/>
        <a:p>
          <a:endParaRPr lang="zh-CN" altLang="en-US"/>
        </a:p>
      </dgm:t>
    </dgm:pt>
    <dgm:pt modelId="{73A195FD-A533-4A57-8D3E-3B7D539A3C32}" type="sibTrans" cxnId="{1D21E899-4E8E-49D3-A1F5-7AAAB9939C08}">
      <dgm:prSet/>
      <dgm:spPr/>
      <dgm:t>
        <a:bodyPr/>
        <a:lstStyle/>
        <a:p>
          <a:endParaRPr lang="zh-CN" altLang="en-US"/>
        </a:p>
      </dgm:t>
    </dgm:pt>
    <dgm:pt modelId="{64FD1034-66B1-4AFD-8FF6-5691CEA8A99F}">
      <dgm:prSet phldrT="[文本]"/>
      <dgm:spPr/>
      <dgm:t>
        <a:bodyPr/>
        <a:lstStyle/>
        <a:p>
          <a:r>
            <a:rPr lang="zh-CN" altLang="en-US" dirty="0" smtClean="0"/>
            <a:t>扩展评估</a:t>
          </a:r>
          <a:endParaRPr lang="zh-CN" altLang="en-US" dirty="0"/>
        </a:p>
      </dgm:t>
    </dgm:pt>
    <dgm:pt modelId="{3714EFEC-9934-4650-BB2C-2EFB44929090}" type="parTrans" cxnId="{45788C03-89B7-46D7-8F11-F5B8C339E546}">
      <dgm:prSet/>
      <dgm:spPr/>
      <dgm:t>
        <a:bodyPr/>
        <a:lstStyle/>
        <a:p>
          <a:endParaRPr lang="zh-CN" altLang="en-US"/>
        </a:p>
      </dgm:t>
    </dgm:pt>
    <dgm:pt modelId="{6C277C65-3840-415B-A6D9-CFDEA5BBB218}" type="sibTrans" cxnId="{45788C03-89B7-46D7-8F11-F5B8C339E546}">
      <dgm:prSet/>
      <dgm:spPr/>
      <dgm:t>
        <a:bodyPr/>
        <a:lstStyle/>
        <a:p>
          <a:endParaRPr lang="zh-CN" altLang="en-US"/>
        </a:p>
      </dgm:t>
    </dgm:pt>
    <dgm:pt modelId="{822B560C-2625-4817-9CA9-FE6584D07596}">
      <dgm:prSet phldrT="[文本]"/>
      <dgm:spPr/>
      <dgm:t>
        <a:bodyPr/>
        <a:lstStyle/>
        <a:p>
          <a:r>
            <a:rPr lang="zh-CN" altLang="en-US" smtClean="0"/>
            <a:t>拍</a:t>
          </a:r>
          <a:r>
            <a:rPr lang="zh-CN" altLang="en-US" dirty="0" smtClean="0"/>
            <a:t>脑袋</a:t>
          </a:r>
          <a:r>
            <a:rPr lang="zh-CN" altLang="en-US" smtClean="0"/>
            <a:t>的方式决定数据库扩展性</a:t>
          </a:r>
          <a:endParaRPr lang="zh-CN" altLang="en-US" dirty="0"/>
        </a:p>
      </dgm:t>
    </dgm:pt>
    <dgm:pt modelId="{6C56FC03-0A11-4DE5-956F-36BFFEB0D75C}" type="parTrans" cxnId="{0ABA67B2-D21C-474A-AFBA-BAF6CA79C906}">
      <dgm:prSet/>
      <dgm:spPr/>
      <dgm:t>
        <a:bodyPr/>
        <a:lstStyle/>
        <a:p>
          <a:endParaRPr lang="zh-CN" altLang="en-US"/>
        </a:p>
      </dgm:t>
    </dgm:pt>
    <dgm:pt modelId="{D972383C-A8BA-4CB4-B198-301D90753908}" type="sibTrans" cxnId="{0ABA67B2-D21C-474A-AFBA-BAF6CA79C906}">
      <dgm:prSet/>
      <dgm:spPr/>
      <dgm:t>
        <a:bodyPr/>
        <a:lstStyle/>
        <a:p>
          <a:endParaRPr lang="zh-CN" altLang="en-US"/>
        </a:p>
      </dgm:t>
    </dgm:pt>
    <dgm:pt modelId="{342281BE-B388-47A7-8AE8-7EB978759376}">
      <dgm:prSet phldrT="[文本]"/>
      <dgm:spPr/>
      <dgm:t>
        <a:bodyPr/>
        <a:lstStyle/>
        <a:p>
          <a:r>
            <a:rPr lang="zh-CN" altLang="en-US" dirty="0" smtClean="0"/>
            <a:t>实时监控</a:t>
          </a:r>
          <a:endParaRPr lang="zh-CN" altLang="en-US" dirty="0"/>
        </a:p>
      </dgm:t>
    </dgm:pt>
    <dgm:pt modelId="{B186EACA-7F21-40EE-9A18-8EDF834590F3}" type="parTrans" cxnId="{7DF0E713-5D6E-4628-9F5E-2CB19DBC8529}">
      <dgm:prSet/>
      <dgm:spPr/>
      <dgm:t>
        <a:bodyPr/>
        <a:lstStyle/>
        <a:p>
          <a:endParaRPr lang="zh-CN" altLang="en-US"/>
        </a:p>
      </dgm:t>
    </dgm:pt>
    <dgm:pt modelId="{0E900980-6AAD-4E04-87C3-1A10C4680D75}" type="sibTrans" cxnId="{7DF0E713-5D6E-4628-9F5E-2CB19DBC8529}">
      <dgm:prSet/>
      <dgm:spPr/>
      <dgm:t>
        <a:bodyPr/>
        <a:lstStyle/>
        <a:p>
          <a:endParaRPr lang="zh-CN" altLang="en-US"/>
        </a:p>
      </dgm:t>
    </dgm:pt>
    <dgm:pt modelId="{23BF7622-8DFA-4E57-976D-2C0B35E664CE}">
      <dgm:prSet/>
      <dgm:spPr/>
      <dgm:t>
        <a:bodyPr/>
        <a:lstStyle/>
        <a:p>
          <a:r>
            <a:rPr lang="zh-CN" altLang="en-US" smtClean="0"/>
            <a:t>故障重演</a:t>
          </a:r>
          <a:endParaRPr lang="zh-CN" altLang="en-US" dirty="0"/>
        </a:p>
      </dgm:t>
    </dgm:pt>
    <dgm:pt modelId="{D27370FA-0292-4CAA-93D6-31B5E3FC01A7}" type="parTrans" cxnId="{85949A8E-72E2-4CCC-946D-E40C957CA8D6}">
      <dgm:prSet/>
      <dgm:spPr/>
      <dgm:t>
        <a:bodyPr/>
        <a:lstStyle/>
        <a:p>
          <a:endParaRPr lang="zh-CN" altLang="en-US"/>
        </a:p>
      </dgm:t>
    </dgm:pt>
    <dgm:pt modelId="{7851E3F0-B0BE-4DC4-9DF1-6BDCA1EF6475}" type="sibTrans" cxnId="{85949A8E-72E2-4CCC-946D-E40C957CA8D6}">
      <dgm:prSet/>
      <dgm:spPr/>
      <dgm:t>
        <a:bodyPr/>
        <a:lstStyle/>
        <a:p>
          <a:endParaRPr lang="zh-CN" altLang="en-US"/>
        </a:p>
      </dgm:t>
    </dgm:pt>
    <dgm:pt modelId="{653ADFDC-9F9E-423C-BAAF-C17D017E638A}">
      <dgm:prSet/>
      <dgm:spPr/>
      <dgm:t>
        <a:bodyPr/>
        <a:lstStyle/>
        <a:p>
          <a:r>
            <a:rPr lang="zh-CN" altLang="en-US" smtClean="0"/>
            <a:t>故障后登上服务器时问题已不在了</a:t>
          </a:r>
          <a:endParaRPr lang="zh-CN" altLang="en-US" dirty="0"/>
        </a:p>
      </dgm:t>
    </dgm:pt>
    <dgm:pt modelId="{699C6320-940A-4E51-BA47-AEAF1954D8F9}" type="parTrans" cxnId="{881F5935-1985-43B3-BE09-806A30FA6C19}">
      <dgm:prSet/>
      <dgm:spPr/>
      <dgm:t>
        <a:bodyPr/>
        <a:lstStyle/>
        <a:p>
          <a:endParaRPr lang="zh-CN" altLang="en-US"/>
        </a:p>
      </dgm:t>
    </dgm:pt>
    <dgm:pt modelId="{4F7BE292-BE27-4B5E-85E3-13ED31BFD71C}" type="sibTrans" cxnId="{881F5935-1985-43B3-BE09-806A30FA6C19}">
      <dgm:prSet/>
      <dgm:spPr/>
      <dgm:t>
        <a:bodyPr/>
        <a:lstStyle/>
        <a:p>
          <a:endParaRPr lang="zh-CN" altLang="en-US"/>
        </a:p>
      </dgm:t>
    </dgm:pt>
    <dgm:pt modelId="{24E16EB1-DFB9-4E38-BC4E-640BD595368B}">
      <dgm:prSet/>
      <dgm:spPr/>
      <dgm:t>
        <a:bodyPr/>
        <a:lstStyle/>
        <a:p>
          <a:r>
            <a:rPr lang="zh-CN" altLang="en-US" dirty="0" smtClean="0"/>
            <a:t>无法实时知道</a:t>
          </a:r>
          <a:r>
            <a:rPr lang="zh-CN" altLang="en-US" smtClean="0"/>
            <a:t>数据库的运行情况</a:t>
          </a:r>
          <a:endParaRPr lang="zh-CN" altLang="en-US" dirty="0"/>
        </a:p>
      </dgm:t>
    </dgm:pt>
    <dgm:pt modelId="{FCC285DB-2573-412E-811F-2266E097C645}" type="parTrans" cxnId="{BCC616FF-F660-4A71-A616-B440F6BAC6F2}">
      <dgm:prSet/>
      <dgm:spPr/>
      <dgm:t>
        <a:bodyPr/>
        <a:lstStyle/>
        <a:p>
          <a:endParaRPr lang="zh-CN" altLang="en-US"/>
        </a:p>
      </dgm:t>
    </dgm:pt>
    <dgm:pt modelId="{FD2461A3-F8EE-4424-BAE8-5C14BF8BDC6E}" type="sibTrans" cxnId="{BCC616FF-F660-4A71-A616-B440F6BAC6F2}">
      <dgm:prSet/>
      <dgm:spPr/>
      <dgm:t>
        <a:bodyPr/>
        <a:lstStyle/>
        <a:p>
          <a:endParaRPr lang="zh-CN" altLang="en-US"/>
        </a:p>
      </dgm:t>
    </dgm:pt>
    <dgm:pt modelId="{51C7E2AE-9FDE-4787-9499-EEE47CEC42B3}">
      <dgm:prSet/>
      <dgm:spPr/>
      <dgm:t>
        <a:bodyPr/>
        <a:lstStyle/>
        <a:p>
          <a:r>
            <a:rPr lang="zh-CN" altLang="en-US" dirty="0" smtClean="0"/>
            <a:t>重复工作</a:t>
          </a:r>
          <a:endParaRPr lang="zh-CN" altLang="en-US" dirty="0"/>
        </a:p>
      </dgm:t>
    </dgm:pt>
    <dgm:pt modelId="{95AFA291-9833-4964-90AD-D9F9E1A21F65}" type="parTrans" cxnId="{0798B2F7-5E00-42D7-BF96-E03F26ABFD97}">
      <dgm:prSet/>
      <dgm:spPr/>
      <dgm:t>
        <a:bodyPr/>
        <a:lstStyle/>
        <a:p>
          <a:endParaRPr lang="zh-CN" altLang="en-US"/>
        </a:p>
      </dgm:t>
    </dgm:pt>
    <dgm:pt modelId="{150F7D65-6F82-45CE-9F63-5C57130D38FA}" type="sibTrans" cxnId="{0798B2F7-5E00-42D7-BF96-E03F26ABFD97}">
      <dgm:prSet/>
      <dgm:spPr/>
      <dgm:t>
        <a:bodyPr/>
        <a:lstStyle/>
        <a:p>
          <a:endParaRPr lang="zh-CN" altLang="en-US"/>
        </a:p>
      </dgm:t>
    </dgm:pt>
    <dgm:pt modelId="{75CEF6F7-01AD-42A4-98F0-631431E4A94C}">
      <dgm:prSet/>
      <dgm:spPr/>
      <dgm:t>
        <a:bodyPr/>
        <a:lstStyle/>
        <a:p>
          <a:r>
            <a:rPr lang="zh-CN" altLang="en-US" dirty="0" smtClean="0"/>
            <a:t>每天</a:t>
          </a:r>
          <a:r>
            <a:rPr lang="zh-CN" altLang="en-US" smtClean="0"/>
            <a:t>都要做一些同样的事情</a:t>
          </a:r>
          <a:endParaRPr lang="zh-CN" altLang="en-US" dirty="0"/>
        </a:p>
      </dgm:t>
    </dgm:pt>
    <dgm:pt modelId="{28C959F0-B2EE-40C9-BCAD-6E80716F5B34}" type="parTrans" cxnId="{3DF67CF9-52D2-416D-A8FA-A62C2C063490}">
      <dgm:prSet/>
      <dgm:spPr/>
      <dgm:t>
        <a:bodyPr/>
        <a:lstStyle/>
        <a:p>
          <a:endParaRPr lang="zh-CN" altLang="en-US"/>
        </a:p>
      </dgm:t>
    </dgm:pt>
    <dgm:pt modelId="{947A2930-A162-4B6F-9352-AD8E91B9322C}" type="sibTrans" cxnId="{3DF67CF9-52D2-416D-A8FA-A62C2C063490}">
      <dgm:prSet/>
      <dgm:spPr/>
      <dgm:t>
        <a:bodyPr/>
        <a:lstStyle/>
        <a:p>
          <a:endParaRPr lang="zh-CN" altLang="en-US"/>
        </a:p>
      </dgm:t>
    </dgm:pt>
    <dgm:pt modelId="{5515F29E-4D5D-4E65-9201-D4A3295F03DD}" type="pres">
      <dgm:prSet presAssocID="{368ECAEB-3CFB-489A-A224-857C0FDFAF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FF1AF-DC55-4B9B-9F57-80534CF61DD1}" type="pres">
      <dgm:prSet presAssocID="{51C7E2AE-9FDE-4787-9499-EEE47CEC42B3}" presName="linNode" presStyleCnt="0"/>
      <dgm:spPr/>
    </dgm:pt>
    <dgm:pt modelId="{AFFCA8B4-FEF5-49DA-8C6B-D3C97C4F92B1}" type="pres">
      <dgm:prSet presAssocID="{51C7E2AE-9FDE-4787-9499-EEE47CEC42B3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04351C-EB82-465F-8A1E-1BC024894E63}" type="pres">
      <dgm:prSet presAssocID="{51C7E2AE-9FDE-4787-9499-EEE47CEC42B3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64EC5-3876-45FF-B9B8-BC35D6BBE552}" type="pres">
      <dgm:prSet presAssocID="{150F7D65-6F82-45CE-9F63-5C57130D38FA}" presName="sp" presStyleCnt="0"/>
      <dgm:spPr/>
    </dgm:pt>
    <dgm:pt modelId="{BB6A9E59-EC92-4E41-B322-EADBD2FEE54F}" type="pres">
      <dgm:prSet presAssocID="{342281BE-B388-47A7-8AE8-7EB978759376}" presName="linNode" presStyleCnt="0"/>
      <dgm:spPr/>
    </dgm:pt>
    <dgm:pt modelId="{4C2F12DD-0BEB-4CC5-8A9A-11966893E400}" type="pres">
      <dgm:prSet presAssocID="{342281BE-B388-47A7-8AE8-7EB97875937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96B221-6E35-4D53-BC76-7C8BFE8249E6}" type="pres">
      <dgm:prSet presAssocID="{342281BE-B388-47A7-8AE8-7EB97875937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8BB1C6-EC33-4324-82AE-D252996EE392}" type="pres">
      <dgm:prSet presAssocID="{0E900980-6AAD-4E04-87C3-1A10C4680D75}" presName="sp" presStyleCnt="0"/>
      <dgm:spPr/>
    </dgm:pt>
    <dgm:pt modelId="{7FE67741-4B47-4C15-B1EF-B27D52DBDEF5}" type="pres">
      <dgm:prSet presAssocID="{23BF7622-8DFA-4E57-976D-2C0B35E664CE}" presName="linNode" presStyleCnt="0"/>
      <dgm:spPr/>
    </dgm:pt>
    <dgm:pt modelId="{8585B5A4-E04F-417E-815A-FD07265C969D}" type="pres">
      <dgm:prSet presAssocID="{23BF7622-8DFA-4E57-976D-2C0B35E664C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90ABD1-D01C-4D27-8197-BAC18592BADF}" type="pres">
      <dgm:prSet presAssocID="{23BF7622-8DFA-4E57-976D-2C0B35E664CE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4C207B-E1D8-48A0-B7B8-C8B0D6C44CBB}" type="pres">
      <dgm:prSet presAssocID="{7851E3F0-B0BE-4DC4-9DF1-6BDCA1EF6475}" presName="sp" presStyleCnt="0"/>
      <dgm:spPr/>
    </dgm:pt>
    <dgm:pt modelId="{1B8F88D5-0375-4D80-8A7B-0BBC808949A2}" type="pres">
      <dgm:prSet presAssocID="{8ADAF683-2A91-403E-91D9-CCDA15E1E10F}" presName="linNode" presStyleCnt="0"/>
      <dgm:spPr/>
    </dgm:pt>
    <dgm:pt modelId="{F0A88556-F630-4D78-985B-BF3D3F21E0DE}" type="pres">
      <dgm:prSet presAssocID="{8ADAF683-2A91-403E-91D9-CCDA15E1E10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D7608E-CB4F-4177-ACE5-63FB05068290}" type="pres">
      <dgm:prSet presAssocID="{8ADAF683-2A91-403E-91D9-CCDA15E1E10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A58F0C-9C14-47EF-B4B4-6D7F2E99656C}" type="pres">
      <dgm:prSet presAssocID="{3EDF782A-64AE-4608-811B-8C480CBECCBF}" presName="sp" presStyleCnt="0"/>
      <dgm:spPr/>
    </dgm:pt>
    <dgm:pt modelId="{4772A925-4D53-4EE2-A27A-6D8F35A79B96}" type="pres">
      <dgm:prSet presAssocID="{64FD1034-66B1-4AFD-8FF6-5691CEA8A99F}" presName="linNode" presStyleCnt="0"/>
      <dgm:spPr/>
    </dgm:pt>
    <dgm:pt modelId="{7B14FA4C-DEF6-465D-84BB-FFA45D788FCD}" type="pres">
      <dgm:prSet presAssocID="{64FD1034-66B1-4AFD-8FF6-5691CEA8A99F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74893-4CBE-49B6-BE1D-5D3DF7874058}" type="pres">
      <dgm:prSet presAssocID="{64FD1034-66B1-4AFD-8FF6-5691CEA8A99F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788C03-89B7-46D7-8F11-F5B8C339E546}" srcId="{368ECAEB-3CFB-489A-A224-857C0FDFAFFB}" destId="{64FD1034-66B1-4AFD-8FF6-5691CEA8A99F}" srcOrd="4" destOrd="0" parTransId="{3714EFEC-9934-4650-BB2C-2EFB44929090}" sibTransId="{6C277C65-3840-415B-A6D9-CFDEA5BBB218}"/>
    <dgm:cxn modelId="{391BA8C4-936B-4D30-A16B-981EADCA81F2}" type="presOf" srcId="{64FD1034-66B1-4AFD-8FF6-5691CEA8A99F}" destId="{7B14FA4C-DEF6-465D-84BB-FFA45D788FCD}" srcOrd="0" destOrd="0" presId="urn:microsoft.com/office/officeart/2005/8/layout/vList5"/>
    <dgm:cxn modelId="{1D21E899-4E8E-49D3-A1F5-7AAAB9939C08}" srcId="{8ADAF683-2A91-403E-91D9-CCDA15E1E10F}" destId="{9E084783-C11B-4152-AC98-B8ECD5A4837B}" srcOrd="0" destOrd="0" parTransId="{8948BC94-F324-4406-AC5F-F1A4FE912DA9}" sibTransId="{73A195FD-A533-4A57-8D3E-3B7D539A3C32}"/>
    <dgm:cxn modelId="{0798B2F7-5E00-42D7-BF96-E03F26ABFD97}" srcId="{368ECAEB-3CFB-489A-A224-857C0FDFAFFB}" destId="{51C7E2AE-9FDE-4787-9499-EEE47CEC42B3}" srcOrd="0" destOrd="0" parTransId="{95AFA291-9833-4964-90AD-D9F9E1A21F65}" sibTransId="{150F7D65-6F82-45CE-9F63-5C57130D38FA}"/>
    <dgm:cxn modelId="{3DF67CF9-52D2-416D-A8FA-A62C2C063490}" srcId="{51C7E2AE-9FDE-4787-9499-EEE47CEC42B3}" destId="{75CEF6F7-01AD-42A4-98F0-631431E4A94C}" srcOrd="0" destOrd="0" parTransId="{28C959F0-B2EE-40C9-BCAD-6E80716F5B34}" sibTransId="{947A2930-A162-4B6F-9352-AD8E91B9322C}"/>
    <dgm:cxn modelId="{CD02CCAE-0A0A-423C-9D39-FDBBE5BE9A6B}" type="presOf" srcId="{342281BE-B388-47A7-8AE8-7EB978759376}" destId="{4C2F12DD-0BEB-4CC5-8A9A-11966893E400}" srcOrd="0" destOrd="0" presId="urn:microsoft.com/office/officeart/2005/8/layout/vList5"/>
    <dgm:cxn modelId="{93F65081-DD5C-4998-A82D-EE6DFF33FBBB}" type="presOf" srcId="{23BF7622-8DFA-4E57-976D-2C0B35E664CE}" destId="{8585B5A4-E04F-417E-815A-FD07265C969D}" srcOrd="0" destOrd="0" presId="urn:microsoft.com/office/officeart/2005/8/layout/vList5"/>
    <dgm:cxn modelId="{1ECA9136-CF7D-4AB7-A563-23011AE44902}" srcId="{368ECAEB-3CFB-489A-A224-857C0FDFAFFB}" destId="{8ADAF683-2A91-403E-91D9-CCDA15E1E10F}" srcOrd="3" destOrd="0" parTransId="{EB609F33-190C-4EC9-944D-815212B6BC75}" sibTransId="{3EDF782A-64AE-4608-811B-8C480CBECCBF}"/>
    <dgm:cxn modelId="{24384E3C-C048-43CD-BD6A-FC9CA7E2E09D}" type="presOf" srcId="{653ADFDC-9F9E-423C-BAAF-C17D017E638A}" destId="{1D90ABD1-D01C-4D27-8197-BAC18592BADF}" srcOrd="0" destOrd="0" presId="urn:microsoft.com/office/officeart/2005/8/layout/vList5"/>
    <dgm:cxn modelId="{BB9769FC-4F0A-46EF-9647-4EAD4F0C2DBE}" type="presOf" srcId="{51C7E2AE-9FDE-4787-9499-EEE47CEC42B3}" destId="{AFFCA8B4-FEF5-49DA-8C6B-D3C97C4F92B1}" srcOrd="0" destOrd="0" presId="urn:microsoft.com/office/officeart/2005/8/layout/vList5"/>
    <dgm:cxn modelId="{A75672DF-5981-4916-A3D5-62D052E1CD8F}" type="presOf" srcId="{368ECAEB-3CFB-489A-A224-857C0FDFAFFB}" destId="{5515F29E-4D5D-4E65-9201-D4A3295F03DD}" srcOrd="0" destOrd="0" presId="urn:microsoft.com/office/officeart/2005/8/layout/vList5"/>
    <dgm:cxn modelId="{CCD6E543-0591-454C-9A01-D982540095C5}" type="presOf" srcId="{75CEF6F7-01AD-42A4-98F0-631431E4A94C}" destId="{6B04351C-EB82-465F-8A1E-1BC024894E63}" srcOrd="0" destOrd="0" presId="urn:microsoft.com/office/officeart/2005/8/layout/vList5"/>
    <dgm:cxn modelId="{3BA3C2DF-B47F-46A8-A190-9B09FBD3FF92}" type="presOf" srcId="{822B560C-2625-4817-9CA9-FE6584D07596}" destId="{22474893-4CBE-49B6-BE1D-5D3DF7874058}" srcOrd="0" destOrd="0" presId="urn:microsoft.com/office/officeart/2005/8/layout/vList5"/>
    <dgm:cxn modelId="{BCC616FF-F660-4A71-A616-B440F6BAC6F2}" srcId="{342281BE-B388-47A7-8AE8-7EB978759376}" destId="{24E16EB1-DFB9-4E38-BC4E-640BD595368B}" srcOrd="0" destOrd="0" parTransId="{FCC285DB-2573-412E-811F-2266E097C645}" sibTransId="{FD2461A3-F8EE-4424-BAE8-5C14BF8BDC6E}"/>
    <dgm:cxn modelId="{371325A8-6EFA-4009-B6AE-249F3E32CC36}" type="presOf" srcId="{9E084783-C11B-4152-AC98-B8ECD5A4837B}" destId="{A3D7608E-CB4F-4177-ACE5-63FB05068290}" srcOrd="0" destOrd="0" presId="urn:microsoft.com/office/officeart/2005/8/layout/vList5"/>
    <dgm:cxn modelId="{CF08497B-CA68-45E5-B5DF-AE5593753431}" type="presOf" srcId="{8ADAF683-2A91-403E-91D9-CCDA15E1E10F}" destId="{F0A88556-F630-4D78-985B-BF3D3F21E0DE}" srcOrd="0" destOrd="0" presId="urn:microsoft.com/office/officeart/2005/8/layout/vList5"/>
    <dgm:cxn modelId="{0ABA67B2-D21C-474A-AFBA-BAF6CA79C906}" srcId="{64FD1034-66B1-4AFD-8FF6-5691CEA8A99F}" destId="{822B560C-2625-4817-9CA9-FE6584D07596}" srcOrd="0" destOrd="0" parTransId="{6C56FC03-0A11-4DE5-956F-36BFFEB0D75C}" sibTransId="{D972383C-A8BA-4CB4-B198-301D90753908}"/>
    <dgm:cxn modelId="{85949A8E-72E2-4CCC-946D-E40C957CA8D6}" srcId="{368ECAEB-3CFB-489A-A224-857C0FDFAFFB}" destId="{23BF7622-8DFA-4E57-976D-2C0B35E664CE}" srcOrd="2" destOrd="0" parTransId="{D27370FA-0292-4CAA-93D6-31B5E3FC01A7}" sibTransId="{7851E3F0-B0BE-4DC4-9DF1-6BDCA1EF6475}"/>
    <dgm:cxn modelId="{7DF0E713-5D6E-4628-9F5E-2CB19DBC8529}" srcId="{368ECAEB-3CFB-489A-A224-857C0FDFAFFB}" destId="{342281BE-B388-47A7-8AE8-7EB978759376}" srcOrd="1" destOrd="0" parTransId="{B186EACA-7F21-40EE-9A18-8EDF834590F3}" sibTransId="{0E900980-6AAD-4E04-87C3-1A10C4680D75}"/>
    <dgm:cxn modelId="{881F5935-1985-43B3-BE09-806A30FA6C19}" srcId="{23BF7622-8DFA-4E57-976D-2C0B35E664CE}" destId="{653ADFDC-9F9E-423C-BAAF-C17D017E638A}" srcOrd="0" destOrd="0" parTransId="{699C6320-940A-4E51-BA47-AEAF1954D8F9}" sibTransId="{4F7BE292-BE27-4B5E-85E3-13ED31BFD71C}"/>
    <dgm:cxn modelId="{CCBD5F4F-26B8-4A04-B83F-4F7E70A83B60}" type="presOf" srcId="{24E16EB1-DFB9-4E38-BC4E-640BD595368B}" destId="{5996B221-6E35-4D53-BC76-7C8BFE8249E6}" srcOrd="0" destOrd="0" presId="urn:microsoft.com/office/officeart/2005/8/layout/vList5"/>
    <dgm:cxn modelId="{090BF5BC-C0B9-4553-97D1-D70B9CED9FD6}" type="presParOf" srcId="{5515F29E-4D5D-4E65-9201-D4A3295F03DD}" destId="{803FF1AF-DC55-4B9B-9F57-80534CF61DD1}" srcOrd="0" destOrd="0" presId="urn:microsoft.com/office/officeart/2005/8/layout/vList5"/>
    <dgm:cxn modelId="{83F4A497-25D4-49EF-8D52-494BDE418D6A}" type="presParOf" srcId="{803FF1AF-DC55-4B9B-9F57-80534CF61DD1}" destId="{AFFCA8B4-FEF5-49DA-8C6B-D3C97C4F92B1}" srcOrd="0" destOrd="0" presId="urn:microsoft.com/office/officeart/2005/8/layout/vList5"/>
    <dgm:cxn modelId="{090C6127-3BD2-42B6-B74F-7D678483BAC4}" type="presParOf" srcId="{803FF1AF-DC55-4B9B-9F57-80534CF61DD1}" destId="{6B04351C-EB82-465F-8A1E-1BC024894E63}" srcOrd="1" destOrd="0" presId="urn:microsoft.com/office/officeart/2005/8/layout/vList5"/>
    <dgm:cxn modelId="{BDBD6AC7-7613-42F3-843D-5E4235FCC9FA}" type="presParOf" srcId="{5515F29E-4D5D-4E65-9201-D4A3295F03DD}" destId="{A9A64EC5-3876-45FF-B9B8-BC35D6BBE552}" srcOrd="1" destOrd="0" presId="urn:microsoft.com/office/officeart/2005/8/layout/vList5"/>
    <dgm:cxn modelId="{0ED0147C-F023-48DE-9554-0633EA913CF7}" type="presParOf" srcId="{5515F29E-4D5D-4E65-9201-D4A3295F03DD}" destId="{BB6A9E59-EC92-4E41-B322-EADBD2FEE54F}" srcOrd="2" destOrd="0" presId="urn:microsoft.com/office/officeart/2005/8/layout/vList5"/>
    <dgm:cxn modelId="{4BEE670D-54B7-4465-849A-BDBAC12E8791}" type="presParOf" srcId="{BB6A9E59-EC92-4E41-B322-EADBD2FEE54F}" destId="{4C2F12DD-0BEB-4CC5-8A9A-11966893E400}" srcOrd="0" destOrd="0" presId="urn:microsoft.com/office/officeart/2005/8/layout/vList5"/>
    <dgm:cxn modelId="{715AD2A3-C8FF-4B30-916D-CAB75728FCD2}" type="presParOf" srcId="{BB6A9E59-EC92-4E41-B322-EADBD2FEE54F}" destId="{5996B221-6E35-4D53-BC76-7C8BFE8249E6}" srcOrd="1" destOrd="0" presId="urn:microsoft.com/office/officeart/2005/8/layout/vList5"/>
    <dgm:cxn modelId="{929D5801-34DD-4AF3-BAE2-265D9D3F65E6}" type="presParOf" srcId="{5515F29E-4D5D-4E65-9201-D4A3295F03DD}" destId="{FD8BB1C6-EC33-4324-82AE-D252996EE392}" srcOrd="3" destOrd="0" presId="urn:microsoft.com/office/officeart/2005/8/layout/vList5"/>
    <dgm:cxn modelId="{FA3B99FE-9B0B-4DFE-8A16-E98ABB512397}" type="presParOf" srcId="{5515F29E-4D5D-4E65-9201-D4A3295F03DD}" destId="{7FE67741-4B47-4C15-B1EF-B27D52DBDEF5}" srcOrd="4" destOrd="0" presId="urn:microsoft.com/office/officeart/2005/8/layout/vList5"/>
    <dgm:cxn modelId="{B2436239-70AD-4CB9-B93B-ED0922071A9B}" type="presParOf" srcId="{7FE67741-4B47-4C15-B1EF-B27D52DBDEF5}" destId="{8585B5A4-E04F-417E-815A-FD07265C969D}" srcOrd="0" destOrd="0" presId="urn:microsoft.com/office/officeart/2005/8/layout/vList5"/>
    <dgm:cxn modelId="{291791C3-3BEE-4CC4-93E4-F0273583B968}" type="presParOf" srcId="{7FE67741-4B47-4C15-B1EF-B27D52DBDEF5}" destId="{1D90ABD1-D01C-4D27-8197-BAC18592BADF}" srcOrd="1" destOrd="0" presId="urn:microsoft.com/office/officeart/2005/8/layout/vList5"/>
    <dgm:cxn modelId="{A45055F8-2E6A-4065-AF25-3271FF6F796D}" type="presParOf" srcId="{5515F29E-4D5D-4E65-9201-D4A3295F03DD}" destId="{0B4C207B-E1D8-48A0-B7B8-C8B0D6C44CBB}" srcOrd="5" destOrd="0" presId="urn:microsoft.com/office/officeart/2005/8/layout/vList5"/>
    <dgm:cxn modelId="{84F8CCC3-D51D-4503-91AA-DE161592C376}" type="presParOf" srcId="{5515F29E-4D5D-4E65-9201-D4A3295F03DD}" destId="{1B8F88D5-0375-4D80-8A7B-0BBC808949A2}" srcOrd="6" destOrd="0" presId="urn:microsoft.com/office/officeart/2005/8/layout/vList5"/>
    <dgm:cxn modelId="{7E5AF0B7-411D-449C-8440-A25D34FDB6C3}" type="presParOf" srcId="{1B8F88D5-0375-4D80-8A7B-0BBC808949A2}" destId="{F0A88556-F630-4D78-985B-BF3D3F21E0DE}" srcOrd="0" destOrd="0" presId="urn:microsoft.com/office/officeart/2005/8/layout/vList5"/>
    <dgm:cxn modelId="{82B84C77-0A78-45CB-98DF-3589A4421453}" type="presParOf" srcId="{1B8F88D5-0375-4D80-8A7B-0BBC808949A2}" destId="{A3D7608E-CB4F-4177-ACE5-63FB05068290}" srcOrd="1" destOrd="0" presId="urn:microsoft.com/office/officeart/2005/8/layout/vList5"/>
    <dgm:cxn modelId="{3461241C-CF1A-4243-B3FC-A6050B7FDC57}" type="presParOf" srcId="{5515F29E-4D5D-4E65-9201-D4A3295F03DD}" destId="{03A58F0C-9C14-47EF-B4B4-6D7F2E99656C}" srcOrd="7" destOrd="0" presId="urn:microsoft.com/office/officeart/2005/8/layout/vList5"/>
    <dgm:cxn modelId="{4B71D495-F08C-415A-B805-87F0D0907CD7}" type="presParOf" srcId="{5515F29E-4D5D-4E65-9201-D4A3295F03DD}" destId="{4772A925-4D53-4EE2-A27A-6D8F35A79B96}" srcOrd="8" destOrd="0" presId="urn:microsoft.com/office/officeart/2005/8/layout/vList5"/>
    <dgm:cxn modelId="{B1F4E39B-0F51-4BF5-B6F7-A6B8C34231AD}" type="presParOf" srcId="{4772A925-4D53-4EE2-A27A-6D8F35A79B96}" destId="{7B14FA4C-DEF6-465D-84BB-FFA45D788FCD}" srcOrd="0" destOrd="0" presId="urn:microsoft.com/office/officeart/2005/8/layout/vList5"/>
    <dgm:cxn modelId="{21226D7D-6C88-4391-B1AA-7E7FC78BBFA3}" type="presParOf" srcId="{4772A925-4D53-4EE2-A27A-6D8F35A79B96}" destId="{22474893-4CBE-49B6-BE1D-5D3DF7874058}" srcOrd="1" destOrd="0" presId="urn:microsoft.com/office/officeart/2005/8/layout/vList5"/>
  </dgm:cxnLst>
  <dgm:bg/>
  <dgm:whole/>
  <dgm:extLst>
    <a:ext uri="http://schemas.microsoft.com/office/drawing/2008/diagram"/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464028-0B4D-4102-9C8A-1514DE380F6C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88EC64-C2DC-4112-A450-D3338540F44B}">
      <dgm:prSet phldrT="[文本]" custT="1"/>
      <dgm:spPr/>
      <dgm:t>
        <a:bodyPr/>
        <a:lstStyle/>
        <a:p>
          <a:r>
            <a:rPr lang="zh-CN" altLang="en-US" sz="4800" dirty="0" smtClean="0"/>
            <a:t>监控</a:t>
          </a:r>
          <a:endParaRPr lang="zh-CN" altLang="en-US" sz="4800" dirty="0"/>
        </a:p>
      </dgm:t>
    </dgm:pt>
    <dgm:pt modelId="{C3F1AB0B-F26D-44C0-AF49-F2B8BEC6BA72}" type="parTrans" cxnId="{405DFD01-4B22-41F6-B49C-B278D7A4798B}">
      <dgm:prSet/>
      <dgm:spPr/>
      <dgm:t>
        <a:bodyPr/>
        <a:lstStyle/>
        <a:p>
          <a:endParaRPr lang="zh-CN" altLang="en-US"/>
        </a:p>
      </dgm:t>
    </dgm:pt>
    <dgm:pt modelId="{A4AFECD6-1573-42FF-9D4B-975AF0F02407}" type="sibTrans" cxnId="{405DFD01-4B22-41F6-B49C-B278D7A4798B}">
      <dgm:prSet/>
      <dgm:spPr/>
      <dgm:t>
        <a:bodyPr/>
        <a:lstStyle/>
        <a:p>
          <a:endParaRPr lang="zh-CN" altLang="en-US"/>
        </a:p>
      </dgm:t>
    </dgm:pt>
    <dgm:pt modelId="{3EE05657-2550-442C-AF72-F102741D7638}">
      <dgm:prSet phldrT="[文本]"/>
      <dgm:spPr/>
      <dgm:t>
        <a:bodyPr/>
        <a:lstStyle/>
        <a:p>
          <a:r>
            <a:rPr lang="zh-CN" altLang="en-US" dirty="0" smtClean="0"/>
            <a:t>健康检查</a:t>
          </a:r>
          <a:endParaRPr lang="zh-CN" altLang="en-US" dirty="0"/>
        </a:p>
      </dgm:t>
    </dgm:pt>
    <dgm:pt modelId="{A54D3052-6CBC-4DDA-89AD-F081DD0F6E6F}" type="parTrans" cxnId="{A984FCF0-3F26-46C2-860E-8E07E6479D13}">
      <dgm:prSet/>
      <dgm:spPr/>
      <dgm:t>
        <a:bodyPr/>
        <a:lstStyle/>
        <a:p>
          <a:endParaRPr lang="zh-CN" altLang="en-US"/>
        </a:p>
      </dgm:t>
    </dgm:pt>
    <dgm:pt modelId="{A0169ECA-0AFE-4EBD-98AB-7F5A678EF5B8}" type="sibTrans" cxnId="{A984FCF0-3F26-46C2-860E-8E07E6479D13}">
      <dgm:prSet/>
      <dgm:spPr/>
      <dgm:t>
        <a:bodyPr/>
        <a:lstStyle/>
        <a:p>
          <a:endParaRPr lang="zh-CN" altLang="en-US"/>
        </a:p>
      </dgm:t>
    </dgm:pt>
    <dgm:pt modelId="{E6FA30B3-33A0-42A5-8AFC-022A7BE41E78}">
      <dgm:prSet phldrT="[文本]"/>
      <dgm:spPr/>
      <dgm:t>
        <a:bodyPr/>
        <a:lstStyle/>
        <a:p>
          <a:r>
            <a:rPr lang="zh-CN" altLang="en-US" dirty="0" smtClean="0"/>
            <a:t>异常报警</a:t>
          </a:r>
          <a:endParaRPr lang="zh-CN" altLang="en-US" dirty="0"/>
        </a:p>
      </dgm:t>
    </dgm:pt>
    <dgm:pt modelId="{C9E8C34E-761C-42CF-B9EA-EC5394AA3BC4}" type="parTrans" cxnId="{85F5C191-6F46-42BD-AE93-9013A1B39403}">
      <dgm:prSet/>
      <dgm:spPr/>
      <dgm:t>
        <a:bodyPr/>
        <a:lstStyle/>
        <a:p>
          <a:endParaRPr lang="zh-CN" altLang="en-US"/>
        </a:p>
      </dgm:t>
    </dgm:pt>
    <dgm:pt modelId="{35B93E91-4953-47A0-8428-04631398B46B}" type="sibTrans" cxnId="{85F5C191-6F46-42BD-AE93-9013A1B39403}">
      <dgm:prSet/>
      <dgm:spPr/>
      <dgm:t>
        <a:bodyPr/>
        <a:lstStyle/>
        <a:p>
          <a:endParaRPr lang="zh-CN" altLang="en-US"/>
        </a:p>
      </dgm:t>
    </dgm:pt>
    <dgm:pt modelId="{39C8DA40-200F-48FC-B2D5-D3E904F66837}">
      <dgm:prSet phldrT="[文本]"/>
      <dgm:spPr/>
      <dgm:t>
        <a:bodyPr/>
        <a:lstStyle/>
        <a:p>
          <a:r>
            <a:rPr lang="zh-CN" altLang="en-US" dirty="0" smtClean="0"/>
            <a:t>性能监控</a:t>
          </a:r>
          <a:endParaRPr lang="zh-CN" altLang="en-US" dirty="0"/>
        </a:p>
      </dgm:t>
    </dgm:pt>
    <dgm:pt modelId="{8154FDEC-03EA-42B3-A405-C500AC0B6659}" type="parTrans" cxnId="{DB2F45E0-D907-4136-88E4-05CA4C041755}">
      <dgm:prSet/>
      <dgm:spPr/>
      <dgm:t>
        <a:bodyPr/>
        <a:lstStyle/>
        <a:p>
          <a:endParaRPr lang="zh-CN" altLang="en-US"/>
        </a:p>
      </dgm:t>
    </dgm:pt>
    <dgm:pt modelId="{56983ADE-EA7E-4E06-926E-04221E5BAD1E}" type="sibTrans" cxnId="{DB2F45E0-D907-4136-88E4-05CA4C041755}">
      <dgm:prSet/>
      <dgm:spPr/>
      <dgm:t>
        <a:bodyPr/>
        <a:lstStyle/>
        <a:p>
          <a:endParaRPr lang="zh-CN" altLang="en-US"/>
        </a:p>
      </dgm:t>
    </dgm:pt>
    <dgm:pt modelId="{E5C4DEC7-8A00-4A37-B793-C655F07A075A}">
      <dgm:prSet phldrT="[文本]"/>
      <dgm:spPr/>
      <dgm:t>
        <a:bodyPr/>
        <a:lstStyle/>
        <a:p>
          <a:r>
            <a:rPr lang="zh-CN" altLang="en-US" dirty="0" smtClean="0"/>
            <a:t>存储监控</a:t>
          </a:r>
          <a:endParaRPr lang="zh-CN" altLang="en-US" dirty="0"/>
        </a:p>
      </dgm:t>
    </dgm:pt>
    <dgm:pt modelId="{1F566D90-12C4-4A7C-83C2-40D8916AFE21}" type="parTrans" cxnId="{FDFE0A3D-7374-470D-B2CA-760B27535CD9}">
      <dgm:prSet/>
      <dgm:spPr/>
      <dgm:t>
        <a:bodyPr/>
        <a:lstStyle/>
        <a:p>
          <a:endParaRPr lang="zh-CN" altLang="en-US"/>
        </a:p>
      </dgm:t>
    </dgm:pt>
    <dgm:pt modelId="{3060AAD6-0925-42CC-AB1C-CC74CC39A397}" type="sibTrans" cxnId="{FDFE0A3D-7374-470D-B2CA-760B27535CD9}">
      <dgm:prSet/>
      <dgm:spPr/>
      <dgm:t>
        <a:bodyPr/>
        <a:lstStyle/>
        <a:p>
          <a:endParaRPr lang="zh-CN" altLang="en-US"/>
        </a:p>
      </dgm:t>
    </dgm:pt>
    <dgm:pt modelId="{E5736994-5CB5-4FC1-99F2-BEFDB6E21336}" type="pres">
      <dgm:prSet presAssocID="{F3464028-0B4D-4102-9C8A-1514DE380F6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AF7696C-7C72-4D4B-B6A2-F5F935C3B10D}" type="pres">
      <dgm:prSet presAssocID="{F3464028-0B4D-4102-9C8A-1514DE380F6C}" presName="radial" presStyleCnt="0">
        <dgm:presLayoutVars>
          <dgm:animLvl val="ctr"/>
        </dgm:presLayoutVars>
      </dgm:prSet>
      <dgm:spPr/>
    </dgm:pt>
    <dgm:pt modelId="{784ADEC6-5A9F-4C70-8B0B-D8C20AAD3CBD}" type="pres">
      <dgm:prSet presAssocID="{3D88EC64-C2DC-4112-A450-D3338540F44B}" presName="centerShape" presStyleLbl="vennNode1" presStyleIdx="0" presStyleCnt="5"/>
      <dgm:spPr/>
      <dgm:t>
        <a:bodyPr/>
        <a:lstStyle/>
        <a:p>
          <a:endParaRPr lang="zh-CN" altLang="en-US"/>
        </a:p>
      </dgm:t>
    </dgm:pt>
    <dgm:pt modelId="{49492527-A7E9-4B28-8025-C16FE07B1DBA}" type="pres">
      <dgm:prSet presAssocID="{3EE05657-2550-442C-AF72-F102741D7638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ACC3FC-A539-488A-AB39-8F1B4091FA6C}" type="pres">
      <dgm:prSet presAssocID="{E6FA30B3-33A0-42A5-8AFC-022A7BE41E78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72141-6244-49F9-A443-FE14902EC8B6}" type="pres">
      <dgm:prSet presAssocID="{39C8DA40-200F-48FC-B2D5-D3E904F66837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E7D4DA-26D0-4F5D-9E6B-0FA4FC9E72D1}" type="pres">
      <dgm:prSet presAssocID="{E5C4DEC7-8A00-4A37-B793-C655F07A075A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D3D396-FCE1-4836-AD51-A36392C7D584}" type="presOf" srcId="{F3464028-0B4D-4102-9C8A-1514DE380F6C}" destId="{E5736994-5CB5-4FC1-99F2-BEFDB6E21336}" srcOrd="0" destOrd="0" presId="urn:microsoft.com/office/officeart/2005/8/layout/radial3"/>
    <dgm:cxn modelId="{DB2F45E0-D907-4136-88E4-05CA4C041755}" srcId="{3D88EC64-C2DC-4112-A450-D3338540F44B}" destId="{39C8DA40-200F-48FC-B2D5-D3E904F66837}" srcOrd="2" destOrd="0" parTransId="{8154FDEC-03EA-42B3-A405-C500AC0B6659}" sibTransId="{56983ADE-EA7E-4E06-926E-04221E5BAD1E}"/>
    <dgm:cxn modelId="{81010EDC-D2F1-448A-8E12-A40B47C89940}" type="presOf" srcId="{E6FA30B3-33A0-42A5-8AFC-022A7BE41E78}" destId="{72ACC3FC-A539-488A-AB39-8F1B4091FA6C}" srcOrd="0" destOrd="0" presId="urn:microsoft.com/office/officeart/2005/8/layout/radial3"/>
    <dgm:cxn modelId="{A984FCF0-3F26-46C2-860E-8E07E6479D13}" srcId="{3D88EC64-C2DC-4112-A450-D3338540F44B}" destId="{3EE05657-2550-442C-AF72-F102741D7638}" srcOrd="0" destOrd="0" parTransId="{A54D3052-6CBC-4DDA-89AD-F081DD0F6E6F}" sibTransId="{A0169ECA-0AFE-4EBD-98AB-7F5A678EF5B8}"/>
    <dgm:cxn modelId="{FDFE0A3D-7374-470D-B2CA-760B27535CD9}" srcId="{3D88EC64-C2DC-4112-A450-D3338540F44B}" destId="{E5C4DEC7-8A00-4A37-B793-C655F07A075A}" srcOrd="3" destOrd="0" parTransId="{1F566D90-12C4-4A7C-83C2-40D8916AFE21}" sibTransId="{3060AAD6-0925-42CC-AB1C-CC74CC39A397}"/>
    <dgm:cxn modelId="{85F5C191-6F46-42BD-AE93-9013A1B39403}" srcId="{3D88EC64-C2DC-4112-A450-D3338540F44B}" destId="{E6FA30B3-33A0-42A5-8AFC-022A7BE41E78}" srcOrd="1" destOrd="0" parTransId="{C9E8C34E-761C-42CF-B9EA-EC5394AA3BC4}" sibTransId="{35B93E91-4953-47A0-8428-04631398B46B}"/>
    <dgm:cxn modelId="{405DFD01-4B22-41F6-B49C-B278D7A4798B}" srcId="{F3464028-0B4D-4102-9C8A-1514DE380F6C}" destId="{3D88EC64-C2DC-4112-A450-D3338540F44B}" srcOrd="0" destOrd="0" parTransId="{C3F1AB0B-F26D-44C0-AF49-F2B8BEC6BA72}" sibTransId="{A4AFECD6-1573-42FF-9D4B-975AF0F02407}"/>
    <dgm:cxn modelId="{4F159A52-1EBA-4676-8FA4-801A5447D176}" type="presOf" srcId="{E5C4DEC7-8A00-4A37-B793-C655F07A075A}" destId="{0BE7D4DA-26D0-4F5D-9E6B-0FA4FC9E72D1}" srcOrd="0" destOrd="0" presId="urn:microsoft.com/office/officeart/2005/8/layout/radial3"/>
    <dgm:cxn modelId="{C85AC16A-DCC1-449F-A670-AB164DCB15C8}" type="presOf" srcId="{3D88EC64-C2DC-4112-A450-D3338540F44B}" destId="{784ADEC6-5A9F-4C70-8B0B-D8C20AAD3CBD}" srcOrd="0" destOrd="0" presId="urn:microsoft.com/office/officeart/2005/8/layout/radial3"/>
    <dgm:cxn modelId="{14773022-8CB1-4C2D-960A-2C7209BD9E22}" type="presOf" srcId="{3EE05657-2550-442C-AF72-F102741D7638}" destId="{49492527-A7E9-4B28-8025-C16FE07B1DBA}" srcOrd="0" destOrd="0" presId="urn:microsoft.com/office/officeart/2005/8/layout/radial3"/>
    <dgm:cxn modelId="{0C94E21F-12B1-4BAB-B83A-268727C88685}" type="presOf" srcId="{39C8DA40-200F-48FC-B2D5-D3E904F66837}" destId="{00C72141-6244-49F9-A443-FE14902EC8B6}" srcOrd="0" destOrd="0" presId="urn:microsoft.com/office/officeart/2005/8/layout/radial3"/>
    <dgm:cxn modelId="{BDE4D86C-D654-4E29-8E1F-B0656B3234ED}" type="presParOf" srcId="{E5736994-5CB5-4FC1-99F2-BEFDB6E21336}" destId="{1AF7696C-7C72-4D4B-B6A2-F5F935C3B10D}" srcOrd="0" destOrd="0" presId="urn:microsoft.com/office/officeart/2005/8/layout/radial3"/>
    <dgm:cxn modelId="{AB7A3C75-A068-42DB-B33A-C6186A7B2F13}" type="presParOf" srcId="{1AF7696C-7C72-4D4B-B6A2-F5F935C3B10D}" destId="{784ADEC6-5A9F-4C70-8B0B-D8C20AAD3CBD}" srcOrd="0" destOrd="0" presId="urn:microsoft.com/office/officeart/2005/8/layout/radial3"/>
    <dgm:cxn modelId="{525F6475-7176-4CBD-99E2-6CEA85DAF5D7}" type="presParOf" srcId="{1AF7696C-7C72-4D4B-B6A2-F5F935C3B10D}" destId="{49492527-A7E9-4B28-8025-C16FE07B1DBA}" srcOrd="1" destOrd="0" presId="urn:microsoft.com/office/officeart/2005/8/layout/radial3"/>
    <dgm:cxn modelId="{F50F2DE2-5EF0-4873-BB4D-DDF753C252CF}" type="presParOf" srcId="{1AF7696C-7C72-4D4B-B6A2-F5F935C3B10D}" destId="{72ACC3FC-A539-488A-AB39-8F1B4091FA6C}" srcOrd="2" destOrd="0" presId="urn:microsoft.com/office/officeart/2005/8/layout/radial3"/>
    <dgm:cxn modelId="{3EDA101F-8794-4E4B-80AB-0EC95F7A0044}" type="presParOf" srcId="{1AF7696C-7C72-4D4B-B6A2-F5F935C3B10D}" destId="{00C72141-6244-49F9-A443-FE14902EC8B6}" srcOrd="3" destOrd="0" presId="urn:microsoft.com/office/officeart/2005/8/layout/radial3"/>
    <dgm:cxn modelId="{AE48FDBF-BBC0-4B88-8A72-2F4F21ECFB87}" type="presParOf" srcId="{1AF7696C-7C72-4D4B-B6A2-F5F935C3B10D}" destId="{0BE7D4DA-26D0-4F5D-9E6B-0FA4FC9E72D1}" srcOrd="4" destOrd="0" presId="urn:microsoft.com/office/officeart/2005/8/layout/radial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464028-0B4D-4102-9C8A-1514DE380F6C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88EC64-C2DC-4112-A450-D3338540F44B}">
      <dgm:prSet phldrT="[文本]" custT="1"/>
      <dgm:spPr/>
      <dgm:t>
        <a:bodyPr/>
        <a:lstStyle/>
        <a:p>
          <a:r>
            <a:rPr lang="zh-CN" altLang="en-US" sz="4800" dirty="0" smtClean="0"/>
            <a:t>展示</a:t>
          </a:r>
          <a:endParaRPr lang="zh-CN" altLang="en-US" sz="4800" dirty="0"/>
        </a:p>
      </dgm:t>
    </dgm:pt>
    <dgm:pt modelId="{C3F1AB0B-F26D-44C0-AF49-F2B8BEC6BA72}" type="parTrans" cxnId="{405DFD01-4B22-41F6-B49C-B278D7A4798B}">
      <dgm:prSet/>
      <dgm:spPr/>
      <dgm:t>
        <a:bodyPr/>
        <a:lstStyle/>
        <a:p>
          <a:endParaRPr lang="zh-CN" altLang="en-US"/>
        </a:p>
      </dgm:t>
    </dgm:pt>
    <dgm:pt modelId="{A4AFECD6-1573-42FF-9D4B-975AF0F02407}" type="sibTrans" cxnId="{405DFD01-4B22-41F6-B49C-B278D7A4798B}">
      <dgm:prSet/>
      <dgm:spPr/>
      <dgm:t>
        <a:bodyPr/>
        <a:lstStyle/>
        <a:p>
          <a:endParaRPr lang="zh-CN" altLang="en-US"/>
        </a:p>
      </dgm:t>
    </dgm:pt>
    <dgm:pt modelId="{3EE05657-2550-442C-AF72-F102741D7638}">
      <dgm:prSet phldrT="[文本]"/>
      <dgm:spPr/>
      <dgm:t>
        <a:bodyPr/>
        <a:lstStyle/>
        <a:p>
          <a:r>
            <a:rPr lang="zh-CN" altLang="en-US" dirty="0" smtClean="0"/>
            <a:t>运行情况</a:t>
          </a:r>
          <a:endParaRPr lang="zh-CN" altLang="en-US" dirty="0"/>
        </a:p>
      </dgm:t>
    </dgm:pt>
    <dgm:pt modelId="{A54D3052-6CBC-4DDA-89AD-F081DD0F6E6F}" type="parTrans" cxnId="{A984FCF0-3F26-46C2-860E-8E07E6479D13}">
      <dgm:prSet/>
      <dgm:spPr/>
      <dgm:t>
        <a:bodyPr/>
        <a:lstStyle/>
        <a:p>
          <a:endParaRPr lang="zh-CN" altLang="en-US"/>
        </a:p>
      </dgm:t>
    </dgm:pt>
    <dgm:pt modelId="{A0169ECA-0AFE-4EBD-98AB-7F5A678EF5B8}" type="sibTrans" cxnId="{A984FCF0-3F26-46C2-860E-8E07E6479D13}">
      <dgm:prSet/>
      <dgm:spPr/>
      <dgm:t>
        <a:bodyPr/>
        <a:lstStyle/>
        <a:p>
          <a:endParaRPr lang="zh-CN" altLang="en-US"/>
        </a:p>
      </dgm:t>
    </dgm:pt>
    <dgm:pt modelId="{E6FA30B3-33A0-42A5-8AFC-022A7BE41E78}">
      <dgm:prSet phldrT="[文本]"/>
      <dgm:spPr/>
      <dgm:t>
        <a:bodyPr/>
        <a:lstStyle/>
        <a:p>
          <a:r>
            <a:rPr lang="zh-CN" altLang="en-US" dirty="0" smtClean="0"/>
            <a:t>性能展示</a:t>
          </a:r>
          <a:endParaRPr lang="zh-CN" altLang="en-US" dirty="0"/>
        </a:p>
      </dgm:t>
    </dgm:pt>
    <dgm:pt modelId="{C9E8C34E-761C-42CF-B9EA-EC5394AA3BC4}" type="parTrans" cxnId="{85F5C191-6F46-42BD-AE93-9013A1B39403}">
      <dgm:prSet/>
      <dgm:spPr/>
      <dgm:t>
        <a:bodyPr/>
        <a:lstStyle/>
        <a:p>
          <a:endParaRPr lang="zh-CN" altLang="en-US"/>
        </a:p>
      </dgm:t>
    </dgm:pt>
    <dgm:pt modelId="{35B93E91-4953-47A0-8428-04631398B46B}" type="sibTrans" cxnId="{85F5C191-6F46-42BD-AE93-9013A1B39403}">
      <dgm:prSet/>
      <dgm:spPr/>
      <dgm:t>
        <a:bodyPr/>
        <a:lstStyle/>
        <a:p>
          <a:endParaRPr lang="zh-CN" altLang="en-US"/>
        </a:p>
      </dgm:t>
    </dgm:pt>
    <dgm:pt modelId="{39C8DA40-200F-48FC-B2D5-D3E904F66837}">
      <dgm:prSet phldrT="[文本]"/>
      <dgm:spPr/>
      <dgm:t>
        <a:bodyPr/>
        <a:lstStyle/>
        <a:p>
          <a:r>
            <a:rPr lang="zh-CN" altLang="en-US" dirty="0" smtClean="0"/>
            <a:t>存储展示</a:t>
          </a:r>
          <a:endParaRPr lang="zh-CN" altLang="en-US" dirty="0"/>
        </a:p>
      </dgm:t>
    </dgm:pt>
    <dgm:pt modelId="{8154FDEC-03EA-42B3-A405-C500AC0B6659}" type="parTrans" cxnId="{DB2F45E0-D907-4136-88E4-05CA4C041755}">
      <dgm:prSet/>
      <dgm:spPr/>
      <dgm:t>
        <a:bodyPr/>
        <a:lstStyle/>
        <a:p>
          <a:endParaRPr lang="zh-CN" altLang="en-US"/>
        </a:p>
      </dgm:t>
    </dgm:pt>
    <dgm:pt modelId="{56983ADE-EA7E-4E06-926E-04221E5BAD1E}" type="sibTrans" cxnId="{DB2F45E0-D907-4136-88E4-05CA4C041755}">
      <dgm:prSet/>
      <dgm:spPr/>
      <dgm:t>
        <a:bodyPr/>
        <a:lstStyle/>
        <a:p>
          <a:endParaRPr lang="zh-CN" altLang="en-US"/>
        </a:p>
      </dgm:t>
    </dgm:pt>
    <dgm:pt modelId="{E5C4DEC7-8A00-4A37-B793-C655F07A075A}">
      <dgm:prSet phldrT="[文本]"/>
      <dgm:spPr/>
      <dgm:t>
        <a:bodyPr/>
        <a:lstStyle/>
        <a:p>
          <a:r>
            <a:rPr lang="zh-CN" altLang="en-US" dirty="0" smtClean="0"/>
            <a:t>异常展示</a:t>
          </a:r>
          <a:endParaRPr lang="zh-CN" altLang="en-US" dirty="0"/>
        </a:p>
      </dgm:t>
    </dgm:pt>
    <dgm:pt modelId="{1F566D90-12C4-4A7C-83C2-40D8916AFE21}" type="parTrans" cxnId="{FDFE0A3D-7374-470D-B2CA-760B27535CD9}">
      <dgm:prSet/>
      <dgm:spPr/>
      <dgm:t>
        <a:bodyPr/>
        <a:lstStyle/>
        <a:p>
          <a:endParaRPr lang="zh-CN" altLang="en-US"/>
        </a:p>
      </dgm:t>
    </dgm:pt>
    <dgm:pt modelId="{3060AAD6-0925-42CC-AB1C-CC74CC39A397}" type="sibTrans" cxnId="{FDFE0A3D-7374-470D-B2CA-760B27535CD9}">
      <dgm:prSet/>
      <dgm:spPr/>
      <dgm:t>
        <a:bodyPr/>
        <a:lstStyle/>
        <a:p>
          <a:endParaRPr lang="zh-CN" altLang="en-US"/>
        </a:p>
      </dgm:t>
    </dgm:pt>
    <dgm:pt modelId="{BE5B2413-B80E-466E-88A1-172D08F1F611}">
      <dgm:prSet phldrT="[文本]"/>
      <dgm:spPr/>
      <dgm:t>
        <a:bodyPr/>
        <a:lstStyle/>
        <a:p>
          <a:r>
            <a:rPr lang="zh-CN" altLang="en-US" dirty="0" smtClean="0"/>
            <a:t>用户定制</a:t>
          </a:r>
          <a:endParaRPr lang="zh-CN" altLang="en-US" dirty="0"/>
        </a:p>
      </dgm:t>
    </dgm:pt>
    <dgm:pt modelId="{CC08EAFF-5302-433D-9130-6A48BDE1833E}" type="parTrans" cxnId="{EFE81D76-FF60-4EA7-BC81-64E8511B9EAD}">
      <dgm:prSet/>
      <dgm:spPr/>
      <dgm:t>
        <a:bodyPr/>
        <a:lstStyle/>
        <a:p>
          <a:endParaRPr lang="zh-CN" altLang="en-US"/>
        </a:p>
      </dgm:t>
    </dgm:pt>
    <dgm:pt modelId="{FA063FBB-038B-4CC7-A3FA-FB301E3C6315}" type="sibTrans" cxnId="{EFE81D76-FF60-4EA7-BC81-64E8511B9EAD}">
      <dgm:prSet/>
      <dgm:spPr/>
      <dgm:t>
        <a:bodyPr/>
        <a:lstStyle/>
        <a:p>
          <a:endParaRPr lang="zh-CN" altLang="en-US"/>
        </a:p>
      </dgm:t>
    </dgm:pt>
    <dgm:pt modelId="{81B6FDBA-77A1-49D8-A537-87FB16C15A6A}">
      <dgm:prSet phldrT="[文本]"/>
      <dgm:spPr/>
      <dgm:t>
        <a:bodyPr/>
        <a:lstStyle/>
        <a:p>
          <a:r>
            <a:rPr lang="zh-CN" altLang="en-US" dirty="0" smtClean="0"/>
            <a:t>专业报告</a:t>
          </a:r>
          <a:endParaRPr lang="zh-CN" altLang="en-US" dirty="0"/>
        </a:p>
      </dgm:t>
    </dgm:pt>
    <dgm:pt modelId="{43BB6528-8C6B-48FB-B23C-7BCE3A76EA1E}" type="parTrans" cxnId="{1EAB7219-95EC-48F3-A9CD-A309232DF2B4}">
      <dgm:prSet/>
      <dgm:spPr/>
      <dgm:t>
        <a:bodyPr/>
        <a:lstStyle/>
        <a:p>
          <a:endParaRPr lang="zh-CN" altLang="en-US"/>
        </a:p>
      </dgm:t>
    </dgm:pt>
    <dgm:pt modelId="{74D598CE-FEC6-4020-AC45-30C9885F0892}" type="sibTrans" cxnId="{1EAB7219-95EC-48F3-A9CD-A309232DF2B4}">
      <dgm:prSet/>
      <dgm:spPr/>
      <dgm:t>
        <a:bodyPr/>
        <a:lstStyle/>
        <a:p>
          <a:endParaRPr lang="zh-CN" altLang="en-US"/>
        </a:p>
      </dgm:t>
    </dgm:pt>
    <dgm:pt modelId="{E5736994-5CB5-4FC1-99F2-BEFDB6E21336}" type="pres">
      <dgm:prSet presAssocID="{F3464028-0B4D-4102-9C8A-1514DE380F6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AF7696C-7C72-4D4B-B6A2-F5F935C3B10D}" type="pres">
      <dgm:prSet presAssocID="{F3464028-0B4D-4102-9C8A-1514DE380F6C}" presName="radial" presStyleCnt="0">
        <dgm:presLayoutVars>
          <dgm:animLvl val="ctr"/>
        </dgm:presLayoutVars>
      </dgm:prSet>
      <dgm:spPr/>
    </dgm:pt>
    <dgm:pt modelId="{784ADEC6-5A9F-4C70-8B0B-D8C20AAD3CBD}" type="pres">
      <dgm:prSet presAssocID="{3D88EC64-C2DC-4112-A450-D3338540F44B}" presName="centerShape" presStyleLbl="vennNode1" presStyleIdx="0" presStyleCnt="7"/>
      <dgm:spPr/>
      <dgm:t>
        <a:bodyPr/>
        <a:lstStyle/>
        <a:p>
          <a:endParaRPr lang="zh-CN" altLang="en-US"/>
        </a:p>
      </dgm:t>
    </dgm:pt>
    <dgm:pt modelId="{49492527-A7E9-4B28-8025-C16FE07B1DBA}" type="pres">
      <dgm:prSet presAssocID="{3EE05657-2550-442C-AF72-F102741D7638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ACC3FC-A539-488A-AB39-8F1B4091FA6C}" type="pres">
      <dgm:prSet presAssocID="{E6FA30B3-33A0-42A5-8AFC-022A7BE41E78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D179AF-008E-48D3-902E-DF75B72B31FB}" type="pres">
      <dgm:prSet presAssocID="{BE5B2413-B80E-466E-88A1-172D08F1F611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C60B18-4A9F-425E-BBC0-08A1A2AEEF52}" type="pres">
      <dgm:prSet presAssocID="{81B6FDBA-77A1-49D8-A537-87FB16C15A6A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72141-6244-49F9-A443-FE14902EC8B6}" type="pres">
      <dgm:prSet presAssocID="{39C8DA40-200F-48FC-B2D5-D3E904F66837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E7D4DA-26D0-4F5D-9E6B-0FA4FC9E72D1}" type="pres">
      <dgm:prSet presAssocID="{E5C4DEC7-8A00-4A37-B793-C655F07A075A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AB7219-95EC-48F3-A9CD-A309232DF2B4}" srcId="{3D88EC64-C2DC-4112-A450-D3338540F44B}" destId="{81B6FDBA-77A1-49D8-A537-87FB16C15A6A}" srcOrd="3" destOrd="0" parTransId="{43BB6528-8C6B-48FB-B23C-7BCE3A76EA1E}" sibTransId="{74D598CE-FEC6-4020-AC45-30C9885F0892}"/>
    <dgm:cxn modelId="{FAACC25D-B022-4087-854D-40A0D34B1C9C}" type="presOf" srcId="{BE5B2413-B80E-466E-88A1-172D08F1F611}" destId="{4ED179AF-008E-48D3-902E-DF75B72B31FB}" srcOrd="0" destOrd="0" presId="urn:microsoft.com/office/officeart/2005/8/layout/radial3"/>
    <dgm:cxn modelId="{DB2F45E0-D907-4136-88E4-05CA4C041755}" srcId="{3D88EC64-C2DC-4112-A450-D3338540F44B}" destId="{39C8DA40-200F-48FC-B2D5-D3E904F66837}" srcOrd="4" destOrd="0" parTransId="{8154FDEC-03EA-42B3-A405-C500AC0B6659}" sibTransId="{56983ADE-EA7E-4E06-926E-04221E5BAD1E}"/>
    <dgm:cxn modelId="{EFE81D76-FF60-4EA7-BC81-64E8511B9EAD}" srcId="{3D88EC64-C2DC-4112-A450-D3338540F44B}" destId="{BE5B2413-B80E-466E-88A1-172D08F1F611}" srcOrd="2" destOrd="0" parTransId="{CC08EAFF-5302-433D-9130-6A48BDE1833E}" sibTransId="{FA063FBB-038B-4CC7-A3FA-FB301E3C6315}"/>
    <dgm:cxn modelId="{16BFC37A-5DE1-467F-8C3D-DD889B7B8594}" type="presOf" srcId="{39C8DA40-200F-48FC-B2D5-D3E904F66837}" destId="{00C72141-6244-49F9-A443-FE14902EC8B6}" srcOrd="0" destOrd="0" presId="urn:microsoft.com/office/officeart/2005/8/layout/radial3"/>
    <dgm:cxn modelId="{FDFE0A3D-7374-470D-B2CA-760B27535CD9}" srcId="{3D88EC64-C2DC-4112-A450-D3338540F44B}" destId="{E5C4DEC7-8A00-4A37-B793-C655F07A075A}" srcOrd="5" destOrd="0" parTransId="{1F566D90-12C4-4A7C-83C2-40D8916AFE21}" sibTransId="{3060AAD6-0925-42CC-AB1C-CC74CC39A397}"/>
    <dgm:cxn modelId="{2D84E082-5D04-46A6-8819-1C89DEBCAB70}" type="presOf" srcId="{3EE05657-2550-442C-AF72-F102741D7638}" destId="{49492527-A7E9-4B28-8025-C16FE07B1DBA}" srcOrd="0" destOrd="0" presId="urn:microsoft.com/office/officeart/2005/8/layout/radial3"/>
    <dgm:cxn modelId="{A984FCF0-3F26-46C2-860E-8E07E6479D13}" srcId="{3D88EC64-C2DC-4112-A450-D3338540F44B}" destId="{3EE05657-2550-442C-AF72-F102741D7638}" srcOrd="0" destOrd="0" parTransId="{A54D3052-6CBC-4DDA-89AD-F081DD0F6E6F}" sibTransId="{A0169ECA-0AFE-4EBD-98AB-7F5A678EF5B8}"/>
    <dgm:cxn modelId="{85F5C191-6F46-42BD-AE93-9013A1B39403}" srcId="{3D88EC64-C2DC-4112-A450-D3338540F44B}" destId="{E6FA30B3-33A0-42A5-8AFC-022A7BE41E78}" srcOrd="1" destOrd="0" parTransId="{C9E8C34E-761C-42CF-B9EA-EC5394AA3BC4}" sibTransId="{35B93E91-4953-47A0-8428-04631398B46B}"/>
    <dgm:cxn modelId="{3D2262CB-71CC-471E-9596-49D80F8930B2}" type="presOf" srcId="{E5C4DEC7-8A00-4A37-B793-C655F07A075A}" destId="{0BE7D4DA-26D0-4F5D-9E6B-0FA4FC9E72D1}" srcOrd="0" destOrd="0" presId="urn:microsoft.com/office/officeart/2005/8/layout/radial3"/>
    <dgm:cxn modelId="{405DFD01-4B22-41F6-B49C-B278D7A4798B}" srcId="{F3464028-0B4D-4102-9C8A-1514DE380F6C}" destId="{3D88EC64-C2DC-4112-A450-D3338540F44B}" srcOrd="0" destOrd="0" parTransId="{C3F1AB0B-F26D-44C0-AF49-F2B8BEC6BA72}" sibTransId="{A4AFECD6-1573-42FF-9D4B-975AF0F02407}"/>
    <dgm:cxn modelId="{7D6F0CFD-82F1-4A4E-AB25-424073B71608}" type="presOf" srcId="{3D88EC64-C2DC-4112-A450-D3338540F44B}" destId="{784ADEC6-5A9F-4C70-8B0B-D8C20AAD3CBD}" srcOrd="0" destOrd="0" presId="urn:microsoft.com/office/officeart/2005/8/layout/radial3"/>
    <dgm:cxn modelId="{326B312B-C047-4419-8418-E9EC423ECB13}" type="presOf" srcId="{81B6FDBA-77A1-49D8-A537-87FB16C15A6A}" destId="{95C60B18-4A9F-425E-BBC0-08A1A2AEEF52}" srcOrd="0" destOrd="0" presId="urn:microsoft.com/office/officeart/2005/8/layout/radial3"/>
    <dgm:cxn modelId="{7873BE8F-FFC4-47D7-B372-40041BD3D8C4}" type="presOf" srcId="{E6FA30B3-33A0-42A5-8AFC-022A7BE41E78}" destId="{72ACC3FC-A539-488A-AB39-8F1B4091FA6C}" srcOrd="0" destOrd="0" presId="urn:microsoft.com/office/officeart/2005/8/layout/radial3"/>
    <dgm:cxn modelId="{2C5256FB-75E6-4149-9599-4E0190B21CB3}" type="presOf" srcId="{F3464028-0B4D-4102-9C8A-1514DE380F6C}" destId="{E5736994-5CB5-4FC1-99F2-BEFDB6E21336}" srcOrd="0" destOrd="0" presId="urn:microsoft.com/office/officeart/2005/8/layout/radial3"/>
    <dgm:cxn modelId="{64CBC616-72E9-47E4-8053-9186FE52695F}" type="presParOf" srcId="{E5736994-5CB5-4FC1-99F2-BEFDB6E21336}" destId="{1AF7696C-7C72-4D4B-B6A2-F5F935C3B10D}" srcOrd="0" destOrd="0" presId="urn:microsoft.com/office/officeart/2005/8/layout/radial3"/>
    <dgm:cxn modelId="{AAED27A1-E4DF-4825-98C9-64FC88248FA8}" type="presParOf" srcId="{1AF7696C-7C72-4D4B-B6A2-F5F935C3B10D}" destId="{784ADEC6-5A9F-4C70-8B0B-D8C20AAD3CBD}" srcOrd="0" destOrd="0" presId="urn:microsoft.com/office/officeart/2005/8/layout/radial3"/>
    <dgm:cxn modelId="{0384352E-B464-4258-8E72-D9F57BAD6931}" type="presParOf" srcId="{1AF7696C-7C72-4D4B-B6A2-F5F935C3B10D}" destId="{49492527-A7E9-4B28-8025-C16FE07B1DBA}" srcOrd="1" destOrd="0" presId="urn:microsoft.com/office/officeart/2005/8/layout/radial3"/>
    <dgm:cxn modelId="{FBF00F9F-2996-4A5C-B24F-0EE53FAD4474}" type="presParOf" srcId="{1AF7696C-7C72-4D4B-B6A2-F5F935C3B10D}" destId="{72ACC3FC-A539-488A-AB39-8F1B4091FA6C}" srcOrd="2" destOrd="0" presId="urn:microsoft.com/office/officeart/2005/8/layout/radial3"/>
    <dgm:cxn modelId="{5F3097CA-BDA9-4074-AEFC-C19498D46C58}" type="presParOf" srcId="{1AF7696C-7C72-4D4B-B6A2-F5F935C3B10D}" destId="{4ED179AF-008E-48D3-902E-DF75B72B31FB}" srcOrd="3" destOrd="0" presId="urn:microsoft.com/office/officeart/2005/8/layout/radial3"/>
    <dgm:cxn modelId="{11D0CE52-F4D2-49C4-933A-5F2544C0B4C1}" type="presParOf" srcId="{1AF7696C-7C72-4D4B-B6A2-F5F935C3B10D}" destId="{95C60B18-4A9F-425E-BBC0-08A1A2AEEF52}" srcOrd="4" destOrd="0" presId="urn:microsoft.com/office/officeart/2005/8/layout/radial3"/>
    <dgm:cxn modelId="{23899972-9B38-48C6-AFAC-38592191A0CC}" type="presParOf" srcId="{1AF7696C-7C72-4D4B-B6A2-F5F935C3B10D}" destId="{00C72141-6244-49F9-A443-FE14902EC8B6}" srcOrd="5" destOrd="0" presId="urn:microsoft.com/office/officeart/2005/8/layout/radial3"/>
    <dgm:cxn modelId="{2E0DA783-0973-4D4E-BCF0-333CC8D45599}" type="presParOf" srcId="{1AF7696C-7C72-4D4B-B6A2-F5F935C3B10D}" destId="{0BE7D4DA-26D0-4F5D-9E6B-0FA4FC9E72D1}" srcOrd="6" destOrd="0" presId="urn:microsoft.com/office/officeart/2005/8/layout/radial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8ECAEB-3CFB-489A-A224-857C0FDFAFF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DAF683-2A91-403E-91D9-CCDA15E1E10F}">
      <dgm:prSet phldrT="[文本]"/>
      <dgm:spPr/>
      <dgm:t>
        <a:bodyPr/>
        <a:lstStyle/>
        <a:p>
          <a:r>
            <a:rPr lang="zh-CN" b="0" dirty="0" smtClean="0"/>
            <a:t>事后英雄 </a:t>
          </a:r>
          <a:endParaRPr lang="zh-CN" altLang="en-US" b="0" dirty="0"/>
        </a:p>
      </dgm:t>
    </dgm:pt>
    <dgm:pt modelId="{EB609F33-190C-4EC9-944D-815212B6BC75}" type="parTrans" cxnId="{1ECA9136-CF7D-4AB7-A563-23011AE44902}">
      <dgm:prSet/>
      <dgm:spPr/>
      <dgm:t>
        <a:bodyPr/>
        <a:lstStyle/>
        <a:p>
          <a:endParaRPr lang="zh-CN" altLang="en-US"/>
        </a:p>
      </dgm:t>
    </dgm:pt>
    <dgm:pt modelId="{3EDF782A-64AE-4608-811B-8C480CBECCBF}" type="sibTrans" cxnId="{1ECA9136-CF7D-4AB7-A563-23011AE44902}">
      <dgm:prSet/>
      <dgm:spPr/>
      <dgm:t>
        <a:bodyPr/>
        <a:lstStyle/>
        <a:p>
          <a:endParaRPr lang="zh-CN" altLang="en-US"/>
        </a:p>
      </dgm:t>
    </dgm:pt>
    <dgm:pt modelId="{9E084783-C11B-4152-AC98-B8ECD5A4837B}">
      <dgm:prSet phldrT="[文本]" custT="1"/>
      <dgm:spPr/>
      <dgm:t>
        <a:bodyPr/>
        <a:lstStyle/>
        <a:p>
          <a:r>
            <a:rPr lang="zh-CN" altLang="en-US" sz="2500" dirty="0" smtClean="0">
              <a:latin typeface="华文楷体" pitchFamily="2" charset="-122"/>
              <a:ea typeface="华文楷体" pitchFamily="2" charset="-122"/>
            </a:rPr>
            <a:t>了解数据库的情况，防患于未然</a:t>
          </a:r>
          <a:endParaRPr lang="zh-CN" altLang="en-US" sz="2500" b="0" baseline="0" dirty="0">
            <a:solidFill>
              <a:schemeClr val="bg1"/>
            </a:solidFill>
          </a:endParaRPr>
        </a:p>
      </dgm:t>
    </dgm:pt>
    <dgm:pt modelId="{8948BC94-F324-4406-AC5F-F1A4FE912DA9}" type="parTrans" cxnId="{1D21E899-4E8E-49D3-A1F5-7AAAB9939C08}">
      <dgm:prSet/>
      <dgm:spPr/>
      <dgm:t>
        <a:bodyPr/>
        <a:lstStyle/>
        <a:p>
          <a:endParaRPr lang="zh-CN" altLang="en-US"/>
        </a:p>
      </dgm:t>
    </dgm:pt>
    <dgm:pt modelId="{73A195FD-A533-4A57-8D3E-3B7D539A3C32}" type="sibTrans" cxnId="{1D21E899-4E8E-49D3-A1F5-7AAAB9939C08}">
      <dgm:prSet/>
      <dgm:spPr/>
      <dgm:t>
        <a:bodyPr/>
        <a:lstStyle/>
        <a:p>
          <a:endParaRPr lang="zh-CN" altLang="en-US"/>
        </a:p>
      </dgm:t>
    </dgm:pt>
    <dgm:pt modelId="{64FD1034-66B1-4AFD-8FF6-5691CEA8A99F}">
      <dgm:prSet phldrT="[文本]"/>
      <dgm:spPr/>
      <dgm:t>
        <a:bodyPr/>
        <a:lstStyle/>
        <a:p>
          <a:r>
            <a:rPr lang="zh-CN" altLang="en-US" dirty="0" smtClean="0"/>
            <a:t>扩展评估</a:t>
          </a:r>
          <a:endParaRPr lang="zh-CN" altLang="en-US" dirty="0"/>
        </a:p>
      </dgm:t>
    </dgm:pt>
    <dgm:pt modelId="{3714EFEC-9934-4650-BB2C-2EFB44929090}" type="parTrans" cxnId="{45788C03-89B7-46D7-8F11-F5B8C339E546}">
      <dgm:prSet/>
      <dgm:spPr/>
      <dgm:t>
        <a:bodyPr/>
        <a:lstStyle/>
        <a:p>
          <a:endParaRPr lang="zh-CN" altLang="en-US"/>
        </a:p>
      </dgm:t>
    </dgm:pt>
    <dgm:pt modelId="{6C277C65-3840-415B-A6D9-CFDEA5BBB218}" type="sibTrans" cxnId="{45788C03-89B7-46D7-8F11-F5B8C339E546}">
      <dgm:prSet/>
      <dgm:spPr/>
      <dgm:t>
        <a:bodyPr/>
        <a:lstStyle/>
        <a:p>
          <a:endParaRPr lang="zh-CN" altLang="en-US"/>
        </a:p>
      </dgm:t>
    </dgm:pt>
    <dgm:pt modelId="{822B560C-2625-4817-9CA9-FE6584D07596}">
      <dgm:prSet phldrT="[文本]"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根据监控数据进行决策</a:t>
          </a:r>
          <a:endParaRPr lang="zh-CN" altLang="en-US" dirty="0">
            <a:latin typeface="华文楷体" pitchFamily="2" charset="-122"/>
            <a:ea typeface="华文楷体" pitchFamily="2" charset="-122"/>
          </a:endParaRPr>
        </a:p>
      </dgm:t>
    </dgm:pt>
    <dgm:pt modelId="{6C56FC03-0A11-4DE5-956F-36BFFEB0D75C}" type="parTrans" cxnId="{0ABA67B2-D21C-474A-AFBA-BAF6CA79C906}">
      <dgm:prSet/>
      <dgm:spPr/>
      <dgm:t>
        <a:bodyPr/>
        <a:lstStyle/>
        <a:p>
          <a:endParaRPr lang="zh-CN" altLang="en-US"/>
        </a:p>
      </dgm:t>
    </dgm:pt>
    <dgm:pt modelId="{D972383C-A8BA-4CB4-B198-301D90753908}" type="sibTrans" cxnId="{0ABA67B2-D21C-474A-AFBA-BAF6CA79C906}">
      <dgm:prSet/>
      <dgm:spPr/>
      <dgm:t>
        <a:bodyPr/>
        <a:lstStyle/>
        <a:p>
          <a:endParaRPr lang="zh-CN" altLang="en-US"/>
        </a:p>
      </dgm:t>
    </dgm:pt>
    <dgm:pt modelId="{342281BE-B388-47A7-8AE8-7EB978759376}">
      <dgm:prSet phldrT="[文本]"/>
      <dgm:spPr/>
      <dgm:t>
        <a:bodyPr/>
        <a:lstStyle/>
        <a:p>
          <a:r>
            <a:rPr lang="zh-CN" altLang="en-US" dirty="0" smtClean="0"/>
            <a:t>实时监控</a:t>
          </a:r>
          <a:endParaRPr lang="zh-CN" altLang="en-US" dirty="0"/>
        </a:p>
      </dgm:t>
    </dgm:pt>
    <dgm:pt modelId="{B186EACA-7F21-40EE-9A18-8EDF834590F3}" type="parTrans" cxnId="{7DF0E713-5D6E-4628-9F5E-2CB19DBC8529}">
      <dgm:prSet/>
      <dgm:spPr/>
      <dgm:t>
        <a:bodyPr/>
        <a:lstStyle/>
        <a:p>
          <a:endParaRPr lang="zh-CN" altLang="en-US"/>
        </a:p>
      </dgm:t>
    </dgm:pt>
    <dgm:pt modelId="{0E900980-6AAD-4E04-87C3-1A10C4680D75}" type="sibTrans" cxnId="{7DF0E713-5D6E-4628-9F5E-2CB19DBC8529}">
      <dgm:prSet/>
      <dgm:spPr/>
      <dgm:t>
        <a:bodyPr/>
        <a:lstStyle/>
        <a:p>
          <a:endParaRPr lang="zh-CN" altLang="en-US"/>
        </a:p>
      </dgm:t>
    </dgm:pt>
    <dgm:pt modelId="{23BF7622-8DFA-4E57-976D-2C0B35E664CE}">
      <dgm:prSet/>
      <dgm:spPr/>
      <dgm:t>
        <a:bodyPr/>
        <a:lstStyle/>
        <a:p>
          <a:r>
            <a:rPr lang="zh-CN" altLang="en-US" dirty="0" smtClean="0"/>
            <a:t>历史重演</a:t>
          </a:r>
          <a:endParaRPr lang="zh-CN" altLang="en-US" dirty="0"/>
        </a:p>
      </dgm:t>
    </dgm:pt>
    <dgm:pt modelId="{D27370FA-0292-4CAA-93D6-31B5E3FC01A7}" type="parTrans" cxnId="{85949A8E-72E2-4CCC-946D-E40C957CA8D6}">
      <dgm:prSet/>
      <dgm:spPr/>
      <dgm:t>
        <a:bodyPr/>
        <a:lstStyle/>
        <a:p>
          <a:endParaRPr lang="zh-CN" altLang="en-US"/>
        </a:p>
      </dgm:t>
    </dgm:pt>
    <dgm:pt modelId="{7851E3F0-B0BE-4DC4-9DF1-6BDCA1EF6475}" type="sibTrans" cxnId="{85949A8E-72E2-4CCC-946D-E40C957CA8D6}">
      <dgm:prSet/>
      <dgm:spPr/>
      <dgm:t>
        <a:bodyPr/>
        <a:lstStyle/>
        <a:p>
          <a:endParaRPr lang="zh-CN" altLang="en-US"/>
        </a:p>
      </dgm:t>
    </dgm:pt>
    <dgm:pt modelId="{653ADFDC-9F9E-423C-BAAF-C17D017E638A}">
      <dgm:prSet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周期记录重要的历史信息</a:t>
          </a:r>
          <a:endParaRPr lang="zh-CN" altLang="en-US" dirty="0"/>
        </a:p>
      </dgm:t>
    </dgm:pt>
    <dgm:pt modelId="{699C6320-940A-4E51-BA47-AEAF1954D8F9}" type="parTrans" cxnId="{881F5935-1985-43B3-BE09-806A30FA6C19}">
      <dgm:prSet/>
      <dgm:spPr/>
      <dgm:t>
        <a:bodyPr/>
        <a:lstStyle/>
        <a:p>
          <a:endParaRPr lang="zh-CN" altLang="en-US"/>
        </a:p>
      </dgm:t>
    </dgm:pt>
    <dgm:pt modelId="{4F7BE292-BE27-4B5E-85E3-13ED31BFD71C}" type="sibTrans" cxnId="{881F5935-1985-43B3-BE09-806A30FA6C19}">
      <dgm:prSet/>
      <dgm:spPr/>
      <dgm:t>
        <a:bodyPr/>
        <a:lstStyle/>
        <a:p>
          <a:endParaRPr lang="zh-CN" altLang="en-US"/>
        </a:p>
      </dgm:t>
    </dgm:pt>
    <dgm:pt modelId="{24E16EB1-DFB9-4E38-BC4E-640BD595368B}">
      <dgm:prSet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实时对数据库进行扫描</a:t>
          </a:r>
          <a:endParaRPr lang="zh-CN" altLang="en-US" dirty="0"/>
        </a:p>
      </dgm:t>
    </dgm:pt>
    <dgm:pt modelId="{FCC285DB-2573-412E-811F-2266E097C645}" type="parTrans" cxnId="{BCC616FF-F660-4A71-A616-B440F6BAC6F2}">
      <dgm:prSet/>
      <dgm:spPr/>
      <dgm:t>
        <a:bodyPr/>
        <a:lstStyle/>
        <a:p>
          <a:endParaRPr lang="zh-CN" altLang="en-US"/>
        </a:p>
      </dgm:t>
    </dgm:pt>
    <dgm:pt modelId="{FD2461A3-F8EE-4424-BAE8-5C14BF8BDC6E}" type="sibTrans" cxnId="{BCC616FF-F660-4A71-A616-B440F6BAC6F2}">
      <dgm:prSet/>
      <dgm:spPr/>
      <dgm:t>
        <a:bodyPr/>
        <a:lstStyle/>
        <a:p>
          <a:endParaRPr lang="zh-CN" altLang="en-US"/>
        </a:p>
      </dgm:t>
    </dgm:pt>
    <dgm:pt modelId="{51C7E2AE-9FDE-4787-9499-EEE47CEC42B3}">
      <dgm:prSet/>
      <dgm:spPr/>
      <dgm:t>
        <a:bodyPr/>
        <a:lstStyle/>
        <a:p>
          <a:r>
            <a:rPr lang="zh-CN" altLang="en-US" dirty="0" smtClean="0"/>
            <a:t>重复工作</a:t>
          </a:r>
          <a:endParaRPr lang="zh-CN" altLang="en-US" dirty="0"/>
        </a:p>
      </dgm:t>
    </dgm:pt>
    <dgm:pt modelId="{95AFA291-9833-4964-90AD-D9F9E1A21F65}" type="parTrans" cxnId="{0798B2F7-5E00-42D7-BF96-E03F26ABFD97}">
      <dgm:prSet/>
      <dgm:spPr/>
      <dgm:t>
        <a:bodyPr/>
        <a:lstStyle/>
        <a:p>
          <a:endParaRPr lang="zh-CN" altLang="en-US"/>
        </a:p>
      </dgm:t>
    </dgm:pt>
    <dgm:pt modelId="{150F7D65-6F82-45CE-9F63-5C57130D38FA}" type="sibTrans" cxnId="{0798B2F7-5E00-42D7-BF96-E03F26ABFD97}">
      <dgm:prSet/>
      <dgm:spPr/>
      <dgm:t>
        <a:bodyPr/>
        <a:lstStyle/>
        <a:p>
          <a:endParaRPr lang="zh-CN" altLang="en-US"/>
        </a:p>
      </dgm:t>
    </dgm:pt>
    <dgm:pt modelId="{75CEF6F7-01AD-42A4-98F0-631431E4A94C}">
      <dgm:prSet/>
      <dgm:spPr/>
      <dgm:t>
        <a:bodyPr/>
        <a:lstStyle/>
        <a:p>
          <a:r>
            <a:rPr lang="zh-CN" altLang="en-US" dirty="0" smtClean="0">
              <a:latin typeface="华文楷体" pitchFamily="2" charset="-122"/>
              <a:ea typeface="华文楷体" pitchFamily="2" charset="-122"/>
            </a:rPr>
            <a:t>由程序代替部分人力劳动</a:t>
          </a:r>
          <a:endParaRPr lang="zh-CN" altLang="en-US" dirty="0"/>
        </a:p>
      </dgm:t>
    </dgm:pt>
    <dgm:pt modelId="{28C959F0-B2EE-40C9-BCAD-6E80716F5B34}" type="parTrans" cxnId="{3DF67CF9-52D2-416D-A8FA-A62C2C063490}">
      <dgm:prSet/>
      <dgm:spPr/>
      <dgm:t>
        <a:bodyPr/>
        <a:lstStyle/>
        <a:p>
          <a:endParaRPr lang="zh-CN" altLang="en-US"/>
        </a:p>
      </dgm:t>
    </dgm:pt>
    <dgm:pt modelId="{947A2930-A162-4B6F-9352-AD8E91B9322C}" type="sibTrans" cxnId="{3DF67CF9-52D2-416D-A8FA-A62C2C063490}">
      <dgm:prSet/>
      <dgm:spPr/>
      <dgm:t>
        <a:bodyPr/>
        <a:lstStyle/>
        <a:p>
          <a:endParaRPr lang="zh-CN" altLang="en-US"/>
        </a:p>
      </dgm:t>
    </dgm:pt>
    <dgm:pt modelId="{5515F29E-4D5D-4E65-9201-D4A3295F03DD}" type="pres">
      <dgm:prSet presAssocID="{368ECAEB-3CFB-489A-A224-857C0FDFAF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3FF1AF-DC55-4B9B-9F57-80534CF61DD1}" type="pres">
      <dgm:prSet presAssocID="{51C7E2AE-9FDE-4787-9499-EEE47CEC42B3}" presName="linNode" presStyleCnt="0"/>
      <dgm:spPr/>
    </dgm:pt>
    <dgm:pt modelId="{AFFCA8B4-FEF5-49DA-8C6B-D3C97C4F92B1}" type="pres">
      <dgm:prSet presAssocID="{51C7E2AE-9FDE-4787-9499-EEE47CEC42B3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04351C-EB82-465F-8A1E-1BC024894E63}" type="pres">
      <dgm:prSet presAssocID="{51C7E2AE-9FDE-4787-9499-EEE47CEC42B3}" presName="descendantText" presStyleLbl="alignAccFollowNode1" presStyleIdx="0" presStyleCnt="5" custLinFactNeighborX="2881" custLinFactNeighborY="-11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64EC5-3876-45FF-B9B8-BC35D6BBE552}" type="pres">
      <dgm:prSet presAssocID="{150F7D65-6F82-45CE-9F63-5C57130D38FA}" presName="sp" presStyleCnt="0"/>
      <dgm:spPr/>
    </dgm:pt>
    <dgm:pt modelId="{BB6A9E59-EC92-4E41-B322-EADBD2FEE54F}" type="pres">
      <dgm:prSet presAssocID="{342281BE-B388-47A7-8AE8-7EB978759376}" presName="linNode" presStyleCnt="0"/>
      <dgm:spPr/>
    </dgm:pt>
    <dgm:pt modelId="{4C2F12DD-0BEB-4CC5-8A9A-11966893E400}" type="pres">
      <dgm:prSet presAssocID="{342281BE-B388-47A7-8AE8-7EB97875937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96B221-6E35-4D53-BC76-7C8BFE8249E6}" type="pres">
      <dgm:prSet presAssocID="{342281BE-B388-47A7-8AE8-7EB97875937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8BB1C6-EC33-4324-82AE-D252996EE392}" type="pres">
      <dgm:prSet presAssocID="{0E900980-6AAD-4E04-87C3-1A10C4680D75}" presName="sp" presStyleCnt="0"/>
      <dgm:spPr/>
    </dgm:pt>
    <dgm:pt modelId="{7FE67741-4B47-4C15-B1EF-B27D52DBDEF5}" type="pres">
      <dgm:prSet presAssocID="{23BF7622-8DFA-4E57-976D-2C0B35E664CE}" presName="linNode" presStyleCnt="0"/>
      <dgm:spPr/>
    </dgm:pt>
    <dgm:pt modelId="{8585B5A4-E04F-417E-815A-FD07265C969D}" type="pres">
      <dgm:prSet presAssocID="{23BF7622-8DFA-4E57-976D-2C0B35E664C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90ABD1-D01C-4D27-8197-BAC18592BADF}" type="pres">
      <dgm:prSet presAssocID="{23BF7622-8DFA-4E57-976D-2C0B35E664CE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4C207B-E1D8-48A0-B7B8-C8B0D6C44CBB}" type="pres">
      <dgm:prSet presAssocID="{7851E3F0-B0BE-4DC4-9DF1-6BDCA1EF6475}" presName="sp" presStyleCnt="0"/>
      <dgm:spPr/>
    </dgm:pt>
    <dgm:pt modelId="{1B8F88D5-0375-4D80-8A7B-0BBC808949A2}" type="pres">
      <dgm:prSet presAssocID="{8ADAF683-2A91-403E-91D9-CCDA15E1E10F}" presName="linNode" presStyleCnt="0"/>
      <dgm:spPr/>
    </dgm:pt>
    <dgm:pt modelId="{F0A88556-F630-4D78-985B-BF3D3F21E0DE}" type="pres">
      <dgm:prSet presAssocID="{8ADAF683-2A91-403E-91D9-CCDA15E1E10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D7608E-CB4F-4177-ACE5-63FB05068290}" type="pres">
      <dgm:prSet presAssocID="{8ADAF683-2A91-403E-91D9-CCDA15E1E10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A58F0C-9C14-47EF-B4B4-6D7F2E99656C}" type="pres">
      <dgm:prSet presAssocID="{3EDF782A-64AE-4608-811B-8C480CBECCBF}" presName="sp" presStyleCnt="0"/>
      <dgm:spPr/>
    </dgm:pt>
    <dgm:pt modelId="{4772A925-4D53-4EE2-A27A-6D8F35A79B96}" type="pres">
      <dgm:prSet presAssocID="{64FD1034-66B1-4AFD-8FF6-5691CEA8A99F}" presName="linNode" presStyleCnt="0"/>
      <dgm:spPr/>
    </dgm:pt>
    <dgm:pt modelId="{7B14FA4C-DEF6-465D-84BB-FFA45D788FCD}" type="pres">
      <dgm:prSet presAssocID="{64FD1034-66B1-4AFD-8FF6-5691CEA8A99F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474893-4CBE-49B6-BE1D-5D3DF7874058}" type="pres">
      <dgm:prSet presAssocID="{64FD1034-66B1-4AFD-8FF6-5691CEA8A99F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BA67B2-D21C-474A-AFBA-BAF6CA79C906}" srcId="{64FD1034-66B1-4AFD-8FF6-5691CEA8A99F}" destId="{822B560C-2625-4817-9CA9-FE6584D07596}" srcOrd="0" destOrd="0" parTransId="{6C56FC03-0A11-4DE5-956F-36BFFEB0D75C}" sibTransId="{D972383C-A8BA-4CB4-B198-301D90753908}"/>
    <dgm:cxn modelId="{1ECA9136-CF7D-4AB7-A563-23011AE44902}" srcId="{368ECAEB-3CFB-489A-A224-857C0FDFAFFB}" destId="{8ADAF683-2A91-403E-91D9-CCDA15E1E10F}" srcOrd="3" destOrd="0" parTransId="{EB609F33-190C-4EC9-944D-815212B6BC75}" sibTransId="{3EDF782A-64AE-4608-811B-8C480CBECCBF}"/>
    <dgm:cxn modelId="{1D21E899-4E8E-49D3-A1F5-7AAAB9939C08}" srcId="{8ADAF683-2A91-403E-91D9-CCDA15E1E10F}" destId="{9E084783-C11B-4152-AC98-B8ECD5A4837B}" srcOrd="0" destOrd="0" parTransId="{8948BC94-F324-4406-AC5F-F1A4FE912DA9}" sibTransId="{73A195FD-A533-4A57-8D3E-3B7D539A3C32}"/>
    <dgm:cxn modelId="{3DF67CF9-52D2-416D-A8FA-A62C2C063490}" srcId="{51C7E2AE-9FDE-4787-9499-EEE47CEC42B3}" destId="{75CEF6F7-01AD-42A4-98F0-631431E4A94C}" srcOrd="0" destOrd="0" parTransId="{28C959F0-B2EE-40C9-BCAD-6E80716F5B34}" sibTransId="{947A2930-A162-4B6F-9352-AD8E91B9322C}"/>
    <dgm:cxn modelId="{84EA4F43-7639-4B67-A6B8-118B0045A249}" type="presOf" srcId="{24E16EB1-DFB9-4E38-BC4E-640BD595368B}" destId="{5996B221-6E35-4D53-BC76-7C8BFE8249E6}" srcOrd="0" destOrd="0" presId="urn:microsoft.com/office/officeart/2005/8/layout/vList5"/>
    <dgm:cxn modelId="{8B60EAF1-210D-44C8-A85C-C724DA419EE5}" type="presOf" srcId="{8ADAF683-2A91-403E-91D9-CCDA15E1E10F}" destId="{F0A88556-F630-4D78-985B-BF3D3F21E0DE}" srcOrd="0" destOrd="0" presId="urn:microsoft.com/office/officeart/2005/8/layout/vList5"/>
    <dgm:cxn modelId="{D323B37B-3E3A-4F26-B65B-7D417513C7E5}" type="presOf" srcId="{51C7E2AE-9FDE-4787-9499-EEE47CEC42B3}" destId="{AFFCA8B4-FEF5-49DA-8C6B-D3C97C4F92B1}" srcOrd="0" destOrd="0" presId="urn:microsoft.com/office/officeart/2005/8/layout/vList5"/>
    <dgm:cxn modelId="{10DDA6C4-2122-421D-B80F-6197F0227B41}" type="presOf" srcId="{9E084783-C11B-4152-AC98-B8ECD5A4837B}" destId="{A3D7608E-CB4F-4177-ACE5-63FB05068290}" srcOrd="0" destOrd="0" presId="urn:microsoft.com/office/officeart/2005/8/layout/vList5"/>
    <dgm:cxn modelId="{D8C6628D-C27F-4F21-B346-62AA38C0019A}" type="presOf" srcId="{23BF7622-8DFA-4E57-976D-2C0B35E664CE}" destId="{8585B5A4-E04F-417E-815A-FD07265C969D}" srcOrd="0" destOrd="0" presId="urn:microsoft.com/office/officeart/2005/8/layout/vList5"/>
    <dgm:cxn modelId="{CACE802E-93AC-498B-ADD6-7B54078A8828}" type="presOf" srcId="{368ECAEB-3CFB-489A-A224-857C0FDFAFFB}" destId="{5515F29E-4D5D-4E65-9201-D4A3295F03DD}" srcOrd="0" destOrd="0" presId="urn:microsoft.com/office/officeart/2005/8/layout/vList5"/>
    <dgm:cxn modelId="{D2BB7793-13BD-4EFD-A925-0F25AEAB9BCB}" type="presOf" srcId="{822B560C-2625-4817-9CA9-FE6584D07596}" destId="{22474893-4CBE-49B6-BE1D-5D3DF7874058}" srcOrd="0" destOrd="0" presId="urn:microsoft.com/office/officeart/2005/8/layout/vList5"/>
    <dgm:cxn modelId="{881F5935-1985-43B3-BE09-806A30FA6C19}" srcId="{23BF7622-8DFA-4E57-976D-2C0B35E664CE}" destId="{653ADFDC-9F9E-423C-BAAF-C17D017E638A}" srcOrd="0" destOrd="0" parTransId="{699C6320-940A-4E51-BA47-AEAF1954D8F9}" sibTransId="{4F7BE292-BE27-4B5E-85E3-13ED31BFD71C}"/>
    <dgm:cxn modelId="{AB9B412C-A0AA-41FA-8D66-3EF320930962}" type="presOf" srcId="{75CEF6F7-01AD-42A4-98F0-631431E4A94C}" destId="{6B04351C-EB82-465F-8A1E-1BC024894E63}" srcOrd="0" destOrd="0" presId="urn:microsoft.com/office/officeart/2005/8/layout/vList5"/>
    <dgm:cxn modelId="{45788C03-89B7-46D7-8F11-F5B8C339E546}" srcId="{368ECAEB-3CFB-489A-A224-857C0FDFAFFB}" destId="{64FD1034-66B1-4AFD-8FF6-5691CEA8A99F}" srcOrd="4" destOrd="0" parTransId="{3714EFEC-9934-4650-BB2C-2EFB44929090}" sibTransId="{6C277C65-3840-415B-A6D9-CFDEA5BBB218}"/>
    <dgm:cxn modelId="{654003E6-FE94-4D4C-82BA-9C28FB8EBFDE}" type="presOf" srcId="{64FD1034-66B1-4AFD-8FF6-5691CEA8A99F}" destId="{7B14FA4C-DEF6-465D-84BB-FFA45D788FCD}" srcOrd="0" destOrd="0" presId="urn:microsoft.com/office/officeart/2005/8/layout/vList5"/>
    <dgm:cxn modelId="{BCC616FF-F660-4A71-A616-B440F6BAC6F2}" srcId="{342281BE-B388-47A7-8AE8-7EB978759376}" destId="{24E16EB1-DFB9-4E38-BC4E-640BD595368B}" srcOrd="0" destOrd="0" parTransId="{FCC285DB-2573-412E-811F-2266E097C645}" sibTransId="{FD2461A3-F8EE-4424-BAE8-5C14BF8BDC6E}"/>
    <dgm:cxn modelId="{85949A8E-72E2-4CCC-946D-E40C957CA8D6}" srcId="{368ECAEB-3CFB-489A-A224-857C0FDFAFFB}" destId="{23BF7622-8DFA-4E57-976D-2C0B35E664CE}" srcOrd="2" destOrd="0" parTransId="{D27370FA-0292-4CAA-93D6-31B5E3FC01A7}" sibTransId="{7851E3F0-B0BE-4DC4-9DF1-6BDCA1EF6475}"/>
    <dgm:cxn modelId="{0798B2F7-5E00-42D7-BF96-E03F26ABFD97}" srcId="{368ECAEB-3CFB-489A-A224-857C0FDFAFFB}" destId="{51C7E2AE-9FDE-4787-9499-EEE47CEC42B3}" srcOrd="0" destOrd="0" parTransId="{95AFA291-9833-4964-90AD-D9F9E1A21F65}" sibTransId="{150F7D65-6F82-45CE-9F63-5C57130D38FA}"/>
    <dgm:cxn modelId="{747AC00A-C68B-40CC-BD9C-014C5BA5AA99}" type="presOf" srcId="{653ADFDC-9F9E-423C-BAAF-C17D017E638A}" destId="{1D90ABD1-D01C-4D27-8197-BAC18592BADF}" srcOrd="0" destOrd="0" presId="urn:microsoft.com/office/officeart/2005/8/layout/vList5"/>
    <dgm:cxn modelId="{7DF0E713-5D6E-4628-9F5E-2CB19DBC8529}" srcId="{368ECAEB-3CFB-489A-A224-857C0FDFAFFB}" destId="{342281BE-B388-47A7-8AE8-7EB978759376}" srcOrd="1" destOrd="0" parTransId="{B186EACA-7F21-40EE-9A18-8EDF834590F3}" sibTransId="{0E900980-6AAD-4E04-87C3-1A10C4680D75}"/>
    <dgm:cxn modelId="{8CAFB62E-5B9D-4F61-B666-D235663CA1AD}" type="presOf" srcId="{342281BE-B388-47A7-8AE8-7EB978759376}" destId="{4C2F12DD-0BEB-4CC5-8A9A-11966893E400}" srcOrd="0" destOrd="0" presId="urn:microsoft.com/office/officeart/2005/8/layout/vList5"/>
    <dgm:cxn modelId="{0985F792-2B9A-48CD-A0E9-B80C63AFEC06}" type="presParOf" srcId="{5515F29E-4D5D-4E65-9201-D4A3295F03DD}" destId="{803FF1AF-DC55-4B9B-9F57-80534CF61DD1}" srcOrd="0" destOrd="0" presId="urn:microsoft.com/office/officeart/2005/8/layout/vList5"/>
    <dgm:cxn modelId="{7A129EDF-1DFF-419A-BDE3-4EAA087E43F1}" type="presParOf" srcId="{803FF1AF-DC55-4B9B-9F57-80534CF61DD1}" destId="{AFFCA8B4-FEF5-49DA-8C6B-D3C97C4F92B1}" srcOrd="0" destOrd="0" presId="urn:microsoft.com/office/officeart/2005/8/layout/vList5"/>
    <dgm:cxn modelId="{FCF4AE76-F467-4266-BCF4-D5508F638486}" type="presParOf" srcId="{803FF1AF-DC55-4B9B-9F57-80534CF61DD1}" destId="{6B04351C-EB82-465F-8A1E-1BC024894E63}" srcOrd="1" destOrd="0" presId="urn:microsoft.com/office/officeart/2005/8/layout/vList5"/>
    <dgm:cxn modelId="{2C1E4A68-365A-4C31-83D1-5CC6420EBAFD}" type="presParOf" srcId="{5515F29E-4D5D-4E65-9201-D4A3295F03DD}" destId="{A9A64EC5-3876-45FF-B9B8-BC35D6BBE552}" srcOrd="1" destOrd="0" presId="urn:microsoft.com/office/officeart/2005/8/layout/vList5"/>
    <dgm:cxn modelId="{600414AA-D108-420A-A38C-43232BF091B5}" type="presParOf" srcId="{5515F29E-4D5D-4E65-9201-D4A3295F03DD}" destId="{BB6A9E59-EC92-4E41-B322-EADBD2FEE54F}" srcOrd="2" destOrd="0" presId="urn:microsoft.com/office/officeart/2005/8/layout/vList5"/>
    <dgm:cxn modelId="{72E4B419-F1AD-49EC-8C54-2F3EF55CA524}" type="presParOf" srcId="{BB6A9E59-EC92-4E41-B322-EADBD2FEE54F}" destId="{4C2F12DD-0BEB-4CC5-8A9A-11966893E400}" srcOrd="0" destOrd="0" presId="urn:microsoft.com/office/officeart/2005/8/layout/vList5"/>
    <dgm:cxn modelId="{98901893-5841-456F-B0F4-37BA476976E5}" type="presParOf" srcId="{BB6A9E59-EC92-4E41-B322-EADBD2FEE54F}" destId="{5996B221-6E35-4D53-BC76-7C8BFE8249E6}" srcOrd="1" destOrd="0" presId="urn:microsoft.com/office/officeart/2005/8/layout/vList5"/>
    <dgm:cxn modelId="{473CF04C-C4D6-47B5-9F60-5392650F981C}" type="presParOf" srcId="{5515F29E-4D5D-4E65-9201-D4A3295F03DD}" destId="{FD8BB1C6-EC33-4324-82AE-D252996EE392}" srcOrd="3" destOrd="0" presId="urn:microsoft.com/office/officeart/2005/8/layout/vList5"/>
    <dgm:cxn modelId="{864D4C54-9C15-4771-A833-D478FEE4FB6F}" type="presParOf" srcId="{5515F29E-4D5D-4E65-9201-D4A3295F03DD}" destId="{7FE67741-4B47-4C15-B1EF-B27D52DBDEF5}" srcOrd="4" destOrd="0" presId="urn:microsoft.com/office/officeart/2005/8/layout/vList5"/>
    <dgm:cxn modelId="{EE9DE7C4-D9F3-4586-B326-2136786C3904}" type="presParOf" srcId="{7FE67741-4B47-4C15-B1EF-B27D52DBDEF5}" destId="{8585B5A4-E04F-417E-815A-FD07265C969D}" srcOrd="0" destOrd="0" presId="urn:microsoft.com/office/officeart/2005/8/layout/vList5"/>
    <dgm:cxn modelId="{19A698DD-4A9B-401E-B640-18A91D3579FC}" type="presParOf" srcId="{7FE67741-4B47-4C15-B1EF-B27D52DBDEF5}" destId="{1D90ABD1-D01C-4D27-8197-BAC18592BADF}" srcOrd="1" destOrd="0" presId="urn:microsoft.com/office/officeart/2005/8/layout/vList5"/>
    <dgm:cxn modelId="{A87E54EE-0DB2-4862-A364-355D354A39F0}" type="presParOf" srcId="{5515F29E-4D5D-4E65-9201-D4A3295F03DD}" destId="{0B4C207B-E1D8-48A0-B7B8-C8B0D6C44CBB}" srcOrd="5" destOrd="0" presId="urn:microsoft.com/office/officeart/2005/8/layout/vList5"/>
    <dgm:cxn modelId="{C4B34DDC-D9A3-4BDC-A5E4-EE9AD3822381}" type="presParOf" srcId="{5515F29E-4D5D-4E65-9201-D4A3295F03DD}" destId="{1B8F88D5-0375-4D80-8A7B-0BBC808949A2}" srcOrd="6" destOrd="0" presId="urn:microsoft.com/office/officeart/2005/8/layout/vList5"/>
    <dgm:cxn modelId="{46E07C7C-B261-4797-8C7C-8CDDEAFACBFB}" type="presParOf" srcId="{1B8F88D5-0375-4D80-8A7B-0BBC808949A2}" destId="{F0A88556-F630-4D78-985B-BF3D3F21E0DE}" srcOrd="0" destOrd="0" presId="urn:microsoft.com/office/officeart/2005/8/layout/vList5"/>
    <dgm:cxn modelId="{1EF3EFB1-D71F-496F-A0BA-7271F3D6BAD2}" type="presParOf" srcId="{1B8F88D5-0375-4D80-8A7B-0BBC808949A2}" destId="{A3D7608E-CB4F-4177-ACE5-63FB05068290}" srcOrd="1" destOrd="0" presId="urn:microsoft.com/office/officeart/2005/8/layout/vList5"/>
    <dgm:cxn modelId="{5C6E62CE-A64A-4B07-A5B5-68C413470672}" type="presParOf" srcId="{5515F29E-4D5D-4E65-9201-D4A3295F03DD}" destId="{03A58F0C-9C14-47EF-B4B4-6D7F2E99656C}" srcOrd="7" destOrd="0" presId="urn:microsoft.com/office/officeart/2005/8/layout/vList5"/>
    <dgm:cxn modelId="{66D637F7-BFAF-48EB-9D89-0267D3B48456}" type="presParOf" srcId="{5515F29E-4D5D-4E65-9201-D4A3295F03DD}" destId="{4772A925-4D53-4EE2-A27A-6D8F35A79B96}" srcOrd="8" destOrd="0" presId="urn:microsoft.com/office/officeart/2005/8/layout/vList5"/>
    <dgm:cxn modelId="{C8973887-AB2D-4595-BD80-BD41E40C2AA0}" type="presParOf" srcId="{4772A925-4D53-4EE2-A27A-6D8F35A79B96}" destId="{7B14FA4C-DEF6-465D-84BB-FFA45D788FCD}" srcOrd="0" destOrd="0" presId="urn:microsoft.com/office/officeart/2005/8/layout/vList5"/>
    <dgm:cxn modelId="{99F5A614-582A-4200-9216-A568CF4B5066}" type="presParOf" srcId="{4772A925-4D53-4EE2-A27A-6D8F35A79B96}" destId="{22474893-4CBE-49B6-BE1D-5D3DF7874058}" srcOrd="1" destOrd="0" presId="urn:microsoft.com/office/officeart/2005/8/layout/vList5"/>
  </dgm:cxnLst>
  <dgm:bg/>
  <dgm:whole/>
  <dgm:extLst>
    <a:ext uri="http://schemas.microsoft.com/office/drawing/2008/diagram"/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15DF8A0C-B998-4F33-B67D-747928CE41C5}" type="datetimeFigureOut">
              <a:rPr lang="zh-CN" altLang="en-US"/>
              <a:pPr>
                <a:defRPr/>
              </a:pPr>
              <a:t>2010/3/1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BE279B30-35DE-4E59-BC78-A90D8C4EF8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CF032059-9566-4568-B5A6-C60F8CCCC2AB}" type="datetimeFigureOut">
              <a:rPr lang="fr-FR" altLang="zh-CN"/>
              <a:pPr>
                <a:defRPr/>
              </a:pPr>
              <a:t>01/03/2010</a:t>
            </a:fld>
            <a:endParaRPr lang="fr-CA" altLang="zh-CN"/>
          </a:p>
        </p:txBody>
      </p:sp>
      <p:sp>
        <p:nvSpPr>
          <p:cNvPr id="44036" name="Rectangl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7350" cy="44910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smtClean="0"/>
          </a:p>
        </p:txBody>
      </p:sp>
      <p:sp>
        <p:nvSpPr>
          <p:cNvPr id="14342" name="Rectangle 5"/>
          <p:cNvSpPr>
            <a:spLocks noGrp="1"/>
          </p:cNvSpPr>
          <p:nvPr>
            <p:ph type="ftr" sz="quarter" idx="4"/>
          </p:nvPr>
        </p:nvSpPr>
        <p:spPr bwMode="auto">
          <a:xfrm>
            <a:off x="0" y="9478963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fr-CA" alt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C6BDDB56-83C7-4D4D-9711-EC8DAA83E089}" type="slidenum">
              <a:rPr lang="fr-CA" altLang="zh-CN"/>
              <a:pPr>
                <a:defRPr/>
              </a:pPr>
              <a:t>‹#›</a:t>
            </a:fld>
            <a:endParaRPr lang="fr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tanti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tanti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tanti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tanti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tanti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1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10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11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12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13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14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15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16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17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18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19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544F640-6CA1-43A1-859B-892A23EF0993}" type="slidenum">
              <a:rPr lang="fr-CA" altLang="zh-CN" smtClean="0"/>
              <a:pPr>
                <a:defRPr/>
              </a:pPr>
              <a:t>2</a:t>
            </a:fld>
            <a:endParaRPr lang="fr-CA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20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2EB039B-9E34-4A00-94EF-8A09B44F764F}" type="slidenum">
              <a:rPr lang="fr-CA" altLang="zh-CN" smtClean="0"/>
              <a:pPr>
                <a:defRPr/>
              </a:pPr>
              <a:t>21</a:t>
            </a:fld>
            <a:endParaRPr lang="fr-CA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22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3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4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5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6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7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8</a:t>
            </a:fld>
            <a:endParaRPr lang="fr-CA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DDB56-83C7-4D4D-9711-EC8DAA83E089}" type="slidenum">
              <a:rPr lang="fr-CA" altLang="zh-CN" smtClean="0"/>
              <a:pPr>
                <a:defRPr/>
              </a:pPr>
              <a:t>9</a:t>
            </a:fld>
            <a:endParaRPr lang="fr-CA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图片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rme 8"/>
          <p:cNvSpPr>
            <a:spLocks noGrp="1"/>
          </p:cNvSpPr>
          <p:nvPr>
            <p:ph type="ctrTitle"/>
          </p:nvPr>
        </p:nvSpPr>
        <p:spPr>
          <a:xfrm>
            <a:off x="571504" y="0"/>
            <a:ext cx="7858148" cy="1357298"/>
          </a:xfrm>
          <a:noFill/>
          <a:ln>
            <a:noFill/>
          </a:ln>
        </p:spPr>
        <p:txBody>
          <a:bodyPr tIns="0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 latinLnBrk="0">
              <a:spcBef>
                <a:spcPct val="0"/>
              </a:spcBef>
              <a:buNone/>
              <a:defRPr sz="4400" b="1">
                <a:ln>
                  <a:noFill/>
                </a:ln>
                <a:solidFill>
                  <a:srgbClr val="0684A6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Forme 16"/>
          <p:cNvSpPr>
            <a:spLocks noGrp="1"/>
          </p:cNvSpPr>
          <p:nvPr>
            <p:ph type="subTitle" idx="1"/>
          </p:nvPr>
        </p:nvSpPr>
        <p:spPr>
          <a:xfrm>
            <a:off x="1671662" y="2462218"/>
            <a:ext cx="6400800" cy="1752600"/>
          </a:xfrm>
        </p:spPr>
        <p:txBody>
          <a:bodyPr/>
          <a:lstStyle>
            <a:lvl1pPr marL="0" marR="4572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  <p:sp>
        <p:nvSpPr>
          <p:cNvPr id="5" name="Rectangle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0E30F-FD09-44EF-83AF-E89B3EA9BA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870A4-608D-4D79-8816-AC48C0CFDF56}" type="datetime2">
              <a:rPr lang="en-US" altLang="zh-CN"/>
              <a:pPr>
                <a:defRPr/>
              </a:pPr>
              <a:t>Monday, March 01, 2010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/>
          </p:cNvSpPr>
          <p:nvPr>
            <p:ph type="title"/>
          </p:nvPr>
        </p:nvSpPr>
        <p:spPr bwMode="auto">
          <a:xfrm>
            <a:off x="357188" y="3571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  <a:p>
            <a:pPr lvl="4"/>
            <a:r>
              <a:rPr lang="en-US" altLang="zh-CN" smtClean="0"/>
              <a:t>Sixth level</a:t>
            </a:r>
          </a:p>
          <a:p>
            <a:pPr lvl="4"/>
            <a:r>
              <a:rPr lang="en-US" altLang="zh-CN" smtClean="0"/>
              <a:t>Seventh level</a:t>
            </a:r>
          </a:p>
          <a:p>
            <a:pPr lvl="4"/>
            <a:r>
              <a:rPr lang="en-US" altLang="zh-CN" smtClean="0"/>
              <a:t>Eighth level</a:t>
            </a:r>
          </a:p>
          <a:p>
            <a:pPr lvl="4"/>
            <a:r>
              <a:rPr lang="en-US" altLang="zh-CN" smtClean="0"/>
              <a:t>Ninth level</a:t>
            </a:r>
          </a:p>
        </p:txBody>
      </p:sp>
      <p:sp>
        <p:nvSpPr>
          <p:cNvPr id="2056" name="Rectangle 10"/>
          <p:cNvSpPr>
            <a:spLocks noGrp="1"/>
          </p:cNvSpPr>
          <p:nvPr>
            <p:ph type="ftr" sz="quarter" idx="3"/>
          </p:nvPr>
        </p:nvSpPr>
        <p:spPr bwMode="auto">
          <a:xfrm>
            <a:off x="25908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D1EAEE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3"/>
          <p:cNvSpPr>
            <a:spLocks noGrp="1"/>
          </p:cNvSpPr>
          <p:nvPr>
            <p:ph type="sldNum" sz="quarter" idx="4"/>
          </p:nvPr>
        </p:nvSpPr>
        <p:spPr>
          <a:xfrm>
            <a:off x="7740650" y="6356350"/>
            <a:ext cx="9461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D1EAEE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E6E23247-9090-49F0-8280-FBD55D2F7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395288" y="6381750"/>
            <a:ext cx="2133600" cy="2413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D1EAEE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E9154FF-BA37-454A-9FAE-AD71F76927FF}" type="datetime2">
              <a:rPr lang="en-US" altLang="zh-CN"/>
              <a:pPr>
                <a:defRPr/>
              </a:pPr>
              <a:t>Monday, March 01, 2010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</p:sldLayoutIdLst>
  <p:timing>
    <p:tnLst>
      <p:par>
        <p:cTn id="1" dur="indefinite" restart="never" nodeType="tmRoot"/>
      </p:par>
    </p:tnLst>
  </p:timing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bg2"/>
          </a:solidFill>
          <a:latin typeface="+mj-lt"/>
          <a:ea typeface="+mj-ea"/>
          <a:cs typeface="+mj-cs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5000">
          <a:solidFill>
            <a:schemeClr val="bg2"/>
          </a:solidFill>
          <a:latin typeface="Arial" charset="0"/>
          <a:ea typeface="黑体" pitchFamily="2" charset="-122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5000">
          <a:solidFill>
            <a:schemeClr val="bg2"/>
          </a:solidFill>
          <a:latin typeface="Arial" charset="0"/>
          <a:ea typeface="黑体" pitchFamily="2" charset="-122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5000">
          <a:solidFill>
            <a:schemeClr val="bg2"/>
          </a:solidFill>
          <a:latin typeface="Arial" charset="0"/>
          <a:ea typeface="黑体" pitchFamily="2" charset="-122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5000">
          <a:solidFill>
            <a:schemeClr val="bg2"/>
          </a:solidFill>
          <a:latin typeface="Arial" charset="0"/>
          <a:ea typeface="黑体" pitchFamily="2" charset="-122"/>
        </a:defRPr>
      </a:lvl5pPr>
      <a:lvl6pPr marL="800100" indent="-342900" algn="l" defTabSz="-13873163" rtl="0" eaLnBrk="0" fontAlgn="base" hangingPunct="0">
        <a:spcBef>
          <a:spcPct val="0"/>
        </a:spcBef>
        <a:spcAft>
          <a:spcPct val="0"/>
        </a:spcAft>
        <a:defRPr sz="5000">
          <a:solidFill>
            <a:schemeClr val="bg2"/>
          </a:solidFill>
          <a:latin typeface="Arial" charset="0"/>
          <a:ea typeface="黑体" pitchFamily="2" charset="-122"/>
        </a:defRPr>
      </a:lvl6pPr>
      <a:lvl7pPr marL="1257300" indent="-342900" algn="l" defTabSz="-13873163" rtl="0" eaLnBrk="0" fontAlgn="base" hangingPunct="0">
        <a:spcBef>
          <a:spcPct val="0"/>
        </a:spcBef>
        <a:spcAft>
          <a:spcPct val="0"/>
        </a:spcAft>
        <a:defRPr sz="5000">
          <a:solidFill>
            <a:schemeClr val="bg2"/>
          </a:solidFill>
          <a:latin typeface="Arial" charset="0"/>
          <a:ea typeface="黑体" pitchFamily="2" charset="-122"/>
        </a:defRPr>
      </a:lvl7pPr>
      <a:lvl8pPr marL="1714500" indent="-342900" algn="l" defTabSz="-13873163" rtl="0" eaLnBrk="0" fontAlgn="base" hangingPunct="0">
        <a:spcBef>
          <a:spcPct val="0"/>
        </a:spcBef>
        <a:spcAft>
          <a:spcPct val="0"/>
        </a:spcAft>
        <a:defRPr sz="5000">
          <a:solidFill>
            <a:schemeClr val="bg2"/>
          </a:solidFill>
          <a:latin typeface="Arial" charset="0"/>
          <a:ea typeface="黑体" pitchFamily="2" charset="-122"/>
        </a:defRPr>
      </a:lvl8pPr>
      <a:lvl9pPr marL="2171700" indent="-342900" algn="l" defTabSz="-13873163" rtl="0" eaLnBrk="0" fontAlgn="base" hangingPunct="0">
        <a:spcBef>
          <a:spcPct val="0"/>
        </a:spcBef>
        <a:spcAft>
          <a:spcPct val="0"/>
        </a:spcAft>
        <a:defRPr sz="5000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latinLnBrk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latinLnBrk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latinLnBrk="0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latinLnBrk="0">
        <a:spcBef>
          <a:spcPct val="20000"/>
        </a:spcBef>
        <a:buClr>
          <a:schemeClr val="tx2"/>
        </a:buClr>
        <a:buFontTx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Data" Target="../diagrams/data2.xml"/><Relationship Id="rId7" Type="http://schemas.openxmlformats.org/officeDocument/2006/relationships/diagramData" Target="../diagrams/data3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2.xml"/><Relationship Id="rId10" Type="http://schemas.openxmlformats.org/officeDocument/2006/relationships/diagramColors" Target="../diagrams/colors3.xml"/><Relationship Id="rId4" Type="http://schemas.openxmlformats.org/officeDocument/2006/relationships/diagramLayout" Target="../diagrams/layout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rme 2"/>
          <p:cNvSpPr>
            <a:spLocks/>
          </p:cNvSpPr>
          <p:nvPr/>
        </p:nvSpPr>
        <p:spPr bwMode="auto">
          <a:xfrm>
            <a:off x="1214438" y="3000375"/>
            <a:ext cx="6929462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zh-CN" altLang="en-US" sz="4000" dirty="0" smtClean="0">
                <a:ea typeface="黑体" pitchFamily="2" charset="-122"/>
              </a:rPr>
              <a:t>构建高可用数据库</a:t>
            </a:r>
            <a:r>
              <a:rPr lang="zh-CN" altLang="en-US" sz="4000" dirty="0">
                <a:ea typeface="黑体" pitchFamily="2" charset="-122"/>
              </a:rPr>
              <a:t>监控系统</a:t>
            </a:r>
            <a:endParaRPr lang="zh-CN" altLang="fr-CA" sz="4000" dirty="0">
              <a:ea typeface="黑体" pitchFamily="2" charset="-122"/>
            </a:endParaRPr>
          </a:p>
        </p:txBody>
      </p:sp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25" y="658177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85919" y="4857750"/>
            <a:ext cx="7065982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-13873163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04617B"/>
                  </a:outerShdw>
                </a:effectLst>
                <a:ea typeface="华文中宋" pitchFamily="2" charset="-122"/>
              </a:rPr>
              <a:t>宁海元 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4617B"/>
                  </a:outerShdw>
                </a:effectLst>
                <a:ea typeface="华文中宋" pitchFamily="2" charset="-122"/>
              </a:rPr>
              <a:t>| NinGoo</a:t>
            </a:r>
            <a:endParaRPr lang="en-US" altLang="zh-CN" sz="2600" b="1" dirty="0">
              <a:effectLst>
                <a:outerShdw blurRad="38100" dist="38100" dir="2700000" algn="tl">
                  <a:srgbClr val="04617B"/>
                </a:outerShdw>
              </a:effectLst>
              <a:ea typeface="华文中宋" pitchFamily="2" charset="-122"/>
            </a:endParaRPr>
          </a:p>
          <a:p>
            <a:pPr algn="r" defTabSz="-13873163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r>
              <a:rPr lang="en-US" altLang="zh-CN" sz="2600" b="1" dirty="0" smtClean="0">
                <a:effectLst>
                  <a:outerShdw blurRad="38100" dist="38100" dir="2700000" algn="tl">
                    <a:srgbClr val="04617B"/>
                  </a:outerShdw>
                </a:effectLst>
                <a:ea typeface="华文中宋" pitchFamily="2" charset="-122"/>
              </a:rPr>
              <a:t>2010-4</a:t>
            </a:r>
            <a:endParaRPr lang="en-US" altLang="zh-CN" sz="2600" b="1" dirty="0">
              <a:effectLst>
                <a:outerShdw blurRad="38100" dist="38100" dir="2700000" algn="tl">
                  <a:srgbClr val="04617B"/>
                </a:outerShdw>
              </a:effectLst>
              <a:ea typeface="华文中宋" pitchFamily="2" charset="-122"/>
            </a:endParaRPr>
          </a:p>
          <a:p>
            <a:pPr algn="r" defTabSz="-13873163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defRPr/>
            </a:pPr>
            <a:endParaRPr lang="en-US" altLang="zh-CN" sz="4400" b="1" dirty="0">
              <a:effectLst>
                <a:outerShdw blurRad="38100" dist="38100" dir="2700000" algn="tl">
                  <a:srgbClr val="04617B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357166"/>
            <a:ext cx="4714908" cy="64294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趋势图</a:t>
            </a:r>
            <a:r>
              <a:rPr lang="en-US" altLang="zh-CN" smtClean="0"/>
              <a:t>=&gt;</a:t>
            </a:r>
            <a:r>
              <a:rPr lang="zh-CN" altLang="en-US" smtClean="0"/>
              <a:t>自动置顶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788" y="1095396"/>
            <a:ext cx="87344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3286148" cy="71438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趋势图模板</a:t>
            </a:r>
            <a:endParaRPr lang="zh-CN" altLang="en-US"/>
          </a:p>
        </p:txBody>
      </p:sp>
      <p:pic>
        <p:nvPicPr>
          <p:cNvPr id="15363" name="图片 3" descr="template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214438"/>
            <a:ext cx="8548688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4" y="428604"/>
            <a:ext cx="3714744" cy="71438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快照统计报表</a:t>
            </a:r>
            <a:endParaRPr lang="zh-CN" altLang="en-US"/>
          </a:p>
        </p:txBody>
      </p:sp>
      <p:sp>
        <p:nvSpPr>
          <p:cNvPr id="17411" name="副标题 2"/>
          <p:cNvSpPr>
            <a:spLocks noGrp="1"/>
          </p:cNvSpPr>
          <p:nvPr>
            <p:ph type="subTitle" idx="1"/>
          </p:nvPr>
        </p:nvSpPr>
        <p:spPr>
          <a:xfrm>
            <a:off x="571500" y="1357313"/>
            <a:ext cx="7929563" cy="4857750"/>
          </a:xfrm>
        </p:spPr>
        <p:txBody>
          <a:bodyPr/>
          <a:lstStyle/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展现最近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个月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awr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快照统计信息，比如每个快照总的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个数、全表扫描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+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全索引扫描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个数，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DML(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intert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/delete/update)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数，新增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个数等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展现最近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个月每个快照的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top 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 report</a:t>
            </a:r>
          </a:p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展现最近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个月每个快照的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awr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 report</a:t>
            </a:r>
          </a:p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展现最近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个月每个快照的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addm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 report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（如果该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addm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存在）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可以对快照产生的时间进行查询，比如想查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12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月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12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号所有的快照报表，在查询框输入：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12-12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即可，如果想查看每天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14:30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分的快照，在查询框输入：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14:30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即可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6858048" cy="64294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快照统计报表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080220"/>
            <a:ext cx="8929717" cy="506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85728"/>
            <a:ext cx="7858148" cy="71438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快照统计报表</a:t>
            </a:r>
            <a:r>
              <a:rPr lang="en-US" altLang="zh-CN" smtClean="0"/>
              <a:t>=&gt;top sql report</a:t>
            </a:r>
            <a:endParaRPr lang="zh-CN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1252538"/>
            <a:ext cx="78200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7286644" cy="71438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top sql report=&gt; sql curve</a:t>
            </a:r>
            <a:endParaRPr lang="zh-CN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42984"/>
            <a:ext cx="77819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62075" y="2409835"/>
            <a:ext cx="77819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143380"/>
            <a:ext cx="77819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3857620" cy="71438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SQL</a:t>
            </a:r>
            <a:r>
              <a:rPr lang="zh-CN" altLang="en-US" smtClean="0"/>
              <a:t>全文索引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500" y="1428750"/>
            <a:ext cx="7929563" cy="4857750"/>
          </a:xfrm>
        </p:spPr>
        <p:txBody>
          <a:bodyPr/>
          <a:lstStyle/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可对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语句进行全模糊查询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zh-CN" sz="2000" dirty="0" smtClean="0">
                <a:solidFill>
                  <a:schemeClr val="bg1"/>
                </a:solidFill>
                <a:ea typeface="宋体" pitchFamily="2" charset="-122"/>
              </a:rPr>
              <a:t>可展示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zh-CN" sz="2000" dirty="0" smtClean="0">
                <a:solidFill>
                  <a:schemeClr val="bg1"/>
                </a:solidFill>
                <a:ea typeface="宋体" pitchFamily="2" charset="-122"/>
              </a:rPr>
              <a:t>的执行计划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以及明细数据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lvl="1" algn="l">
              <a:buFont typeface="Arial" charset="0"/>
              <a:buChar char="•"/>
            </a:pPr>
            <a:r>
              <a:rPr lang="en-US" altLang="zh-CN" sz="18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en-US" sz="1800" dirty="0" smtClean="0">
                <a:solidFill>
                  <a:schemeClr val="bg1"/>
                </a:solidFill>
                <a:ea typeface="宋体" pitchFamily="2" charset="-122"/>
              </a:rPr>
              <a:t>的执行计划页面可以查看表与索引的基本情况</a:t>
            </a:r>
            <a:endParaRPr lang="en-US" altLang="zh-CN" sz="1800" dirty="0" smtClean="0">
              <a:solidFill>
                <a:schemeClr val="bg1"/>
              </a:solidFill>
              <a:ea typeface="宋体" pitchFamily="2" charset="-122"/>
            </a:endParaRPr>
          </a:p>
          <a:p>
            <a:pPr lvl="1" algn="l">
              <a:buFont typeface="Arial" charset="0"/>
              <a:buChar char="•"/>
            </a:pPr>
            <a:r>
              <a:rPr lang="en-US" altLang="zh-CN" sz="18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en-US" sz="1800" dirty="0" smtClean="0">
                <a:solidFill>
                  <a:schemeClr val="bg1"/>
                </a:solidFill>
                <a:ea typeface="宋体" pitchFamily="2" charset="-122"/>
              </a:rPr>
              <a:t>的执行计划页面可以拷贝</a:t>
            </a:r>
            <a:r>
              <a:rPr lang="en-US" altLang="zh-CN" sz="18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endParaRPr lang="en-US" altLang="zh-CN" sz="18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zh-CN" sz="2000" dirty="0" smtClean="0">
                <a:solidFill>
                  <a:schemeClr val="bg1"/>
                </a:solidFill>
                <a:ea typeface="宋体" pitchFamily="2" charset="-122"/>
              </a:rPr>
              <a:t>统计出最近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zh-CN" altLang="zh-CN" sz="2000" dirty="0" smtClean="0">
                <a:solidFill>
                  <a:schemeClr val="bg1"/>
                </a:solidFill>
                <a:ea typeface="宋体" pitchFamily="2" charset="-122"/>
              </a:rPr>
              <a:t>天以来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zh-CN" sz="2000" dirty="0" smtClean="0">
                <a:solidFill>
                  <a:schemeClr val="bg1"/>
                </a:solidFill>
                <a:ea typeface="宋体" pitchFamily="2" charset="-122"/>
              </a:rPr>
              <a:t>的执行次数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zh-CN" sz="2000" dirty="0" smtClean="0">
                <a:solidFill>
                  <a:schemeClr val="bg1"/>
                </a:solidFill>
                <a:ea typeface="宋体" pitchFamily="2" charset="-122"/>
              </a:rPr>
              <a:t>统计出未绑定变量的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有利于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优化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lvl="1" algn="l">
              <a:buFont typeface="Arial" charset="0"/>
              <a:buChar char="•"/>
            </a:pPr>
            <a:r>
              <a:rPr lang="en-US" altLang="zh-CN" sz="18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en-US" sz="1800" dirty="0" smtClean="0">
                <a:solidFill>
                  <a:schemeClr val="bg1"/>
                </a:solidFill>
                <a:ea typeface="宋体" pitchFamily="2" charset="-122"/>
              </a:rPr>
              <a:t>绑定变量页面可查看未绑定变量的</a:t>
            </a:r>
            <a:r>
              <a:rPr lang="en-US" altLang="zh-CN" sz="18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en-US" altLang="zh-CN" sz="1800" dirty="0" smtClean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  <a:ea typeface="宋体" pitchFamily="2" charset="-122"/>
              </a:rPr>
              <a:t>fulltext</a:t>
            </a:r>
            <a:endParaRPr lang="en-US" altLang="zh-CN" sz="18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zh-CN" sz="2000" dirty="0" smtClean="0">
                <a:solidFill>
                  <a:schemeClr val="bg1"/>
                </a:solidFill>
                <a:ea typeface="宋体" pitchFamily="2" charset="-122"/>
              </a:rPr>
              <a:t>统计出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zh-CN" sz="2000" dirty="0" smtClean="0">
                <a:solidFill>
                  <a:schemeClr val="bg1"/>
                </a:solidFill>
                <a:ea typeface="宋体" pitchFamily="2" charset="-122"/>
              </a:rPr>
              <a:t>区段报表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宋体" pitchFamily="2" charset="-122"/>
              </a:rPr>
              <a:t>以了解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的整体</a:t>
            </a:r>
            <a:r>
              <a:rPr lang="zh-CN" altLang="zh-CN" sz="2000" dirty="0" smtClean="0">
                <a:solidFill>
                  <a:schemeClr val="bg1"/>
                </a:solidFill>
                <a:ea typeface="宋体" pitchFamily="2" charset="-122"/>
              </a:rPr>
              <a:t>情况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lvl="1" algn="l">
              <a:buFont typeface="Arial" charset="0"/>
              <a:buChar char="•"/>
            </a:pPr>
            <a:r>
              <a:rPr lang="zh-CN" altLang="en-US" sz="1800" dirty="0" smtClean="0">
                <a:solidFill>
                  <a:schemeClr val="bg1"/>
                </a:solidFill>
                <a:ea typeface="宋体" pitchFamily="2" charset="-122"/>
              </a:rPr>
              <a:t>通过</a:t>
            </a:r>
            <a:r>
              <a:rPr lang="en-US" altLang="zh-CN" sz="1800" dirty="0" err="1" smtClean="0">
                <a:solidFill>
                  <a:schemeClr val="bg1"/>
                </a:solidFill>
                <a:ea typeface="宋体" pitchFamily="2" charset="-122"/>
              </a:rPr>
              <a:t>gmt_create</a:t>
            </a:r>
            <a:r>
              <a:rPr lang="zh-CN" altLang="en-US" sz="1800" dirty="0" smtClean="0">
                <a:solidFill>
                  <a:schemeClr val="bg1"/>
                </a:solidFill>
                <a:ea typeface="宋体" pitchFamily="2" charset="-122"/>
              </a:rPr>
              <a:t>字段上的链接可查看任意日期的</a:t>
            </a:r>
            <a:r>
              <a:rPr lang="en-US" altLang="zh-CN" sz="18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en-US" altLang="zh-CN" sz="1800" dirty="0" smtClean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  <a:ea typeface="宋体" pitchFamily="2" charset="-122"/>
              </a:rPr>
              <a:t>fulltext</a:t>
            </a:r>
            <a:r>
              <a:rPr lang="en-US" altLang="zh-CN" sz="1800" dirty="0" smtClean="0">
                <a:solidFill>
                  <a:schemeClr val="bg1"/>
                </a:solidFill>
                <a:ea typeface="宋体" pitchFamily="2" charset="-122"/>
              </a:rPr>
              <a:t> search</a:t>
            </a:r>
            <a:endParaRPr lang="zh-CN" altLang="zh-CN" sz="18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zh-CN" sz="2000" dirty="0" smtClean="0">
                <a:solidFill>
                  <a:schemeClr val="bg1"/>
                </a:solidFill>
                <a:ea typeface="宋体" pitchFamily="2" charset="-122"/>
              </a:rPr>
              <a:t>标识出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该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是否是</a:t>
            </a:r>
            <a:r>
              <a:rPr lang="zh-CN" altLang="zh-CN" sz="2000" dirty="0" smtClean="0">
                <a:solidFill>
                  <a:schemeClr val="bg1"/>
                </a:solidFill>
                <a:ea typeface="宋体" pitchFamily="2" charset="-122"/>
              </a:rPr>
              <a:t>全表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/</a:t>
            </a:r>
            <a:r>
              <a:rPr lang="zh-CN" altLang="zh-CN" sz="2000" dirty="0" smtClean="0">
                <a:solidFill>
                  <a:schemeClr val="bg1"/>
                </a:solidFill>
                <a:ea typeface="宋体" pitchFamily="2" charset="-122"/>
              </a:rPr>
              <a:t>全索引扫描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428604"/>
            <a:ext cx="4572000" cy="71438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SQL</a:t>
            </a:r>
            <a:r>
              <a:rPr lang="zh-CN" altLang="en-US" smtClean="0"/>
              <a:t>全文索引</a:t>
            </a:r>
            <a:endParaRPr lang="zh-CN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9" y="1265567"/>
            <a:ext cx="8891617" cy="509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858148" cy="64294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记录变更报表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1214438"/>
            <a:ext cx="7429500" cy="1857375"/>
          </a:xfrm>
        </p:spPr>
        <p:txBody>
          <a:bodyPr/>
          <a:lstStyle/>
          <a:p>
            <a:pPr marR="0">
              <a:buFont typeface="Arial" charset="0"/>
              <a:buChar char="•"/>
            </a:pPr>
            <a:r>
              <a:rPr lang="zh-CN" altLang="zh-CN" sz="2000" dirty="0" smtClean="0">
                <a:solidFill>
                  <a:schemeClr val="bg1"/>
                </a:solidFill>
                <a:ea typeface="宋体" pitchFamily="2" charset="-122"/>
              </a:rPr>
              <a:t>可查看任意表每天的数据活动情况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lvl="1" algn="l">
              <a:buFont typeface="Arial" charset="0"/>
              <a:buChar char="•"/>
            </a:pPr>
            <a:r>
              <a:rPr lang="zh-CN" altLang="en-US" sz="1800" dirty="0" smtClean="0">
                <a:solidFill>
                  <a:schemeClr val="bg1"/>
                </a:solidFill>
                <a:ea typeface="宋体" pitchFamily="2" charset="-122"/>
              </a:rPr>
              <a:t>业务系统记录变更报表</a:t>
            </a:r>
            <a:endParaRPr lang="en-US" altLang="zh-CN" sz="1800" dirty="0" smtClean="0">
              <a:solidFill>
                <a:schemeClr val="bg1"/>
              </a:solidFill>
              <a:ea typeface="宋体" pitchFamily="2" charset="-122"/>
            </a:endParaRPr>
          </a:p>
          <a:p>
            <a:pPr lvl="1" algn="l">
              <a:buFont typeface="Arial" charset="0"/>
              <a:buChar char="•"/>
            </a:pPr>
            <a:r>
              <a:rPr lang="zh-CN" altLang="en-US" sz="1800" dirty="0" smtClean="0">
                <a:solidFill>
                  <a:schemeClr val="bg1"/>
                </a:solidFill>
                <a:ea typeface="宋体" pitchFamily="2" charset="-122"/>
              </a:rPr>
              <a:t>数据库自身的记录变更报表</a:t>
            </a:r>
            <a:endParaRPr lang="en-US" altLang="zh-CN" sz="18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可查看任意表的历史情况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lvl="1" algn="l">
              <a:buFont typeface="Arial" charset="0"/>
              <a:buChar char="•"/>
            </a:pPr>
            <a:r>
              <a:rPr lang="zh-CN" altLang="en-US" sz="1800" dirty="0" smtClean="0">
                <a:solidFill>
                  <a:schemeClr val="bg1"/>
                </a:solidFill>
                <a:ea typeface="宋体" pitchFamily="2" charset="-122"/>
              </a:rPr>
              <a:t>通过</a:t>
            </a:r>
            <a:r>
              <a:rPr lang="en-US" altLang="zh-CN" sz="1800" dirty="0" smtClean="0">
                <a:solidFill>
                  <a:schemeClr val="bg1"/>
                </a:solidFill>
                <a:ea typeface="宋体" pitchFamily="2" charset="-122"/>
              </a:rPr>
              <a:t>”</a:t>
            </a:r>
            <a:r>
              <a:rPr lang="zh-CN" altLang="en-US" sz="1800" dirty="0" smtClean="0">
                <a:solidFill>
                  <a:schemeClr val="bg1"/>
                </a:solidFill>
                <a:ea typeface="宋体" pitchFamily="2" charset="-122"/>
              </a:rPr>
              <a:t>查看历史</a:t>
            </a:r>
            <a:r>
              <a:rPr lang="en-US" altLang="zh-CN" sz="1800" dirty="0" smtClean="0">
                <a:solidFill>
                  <a:schemeClr val="bg1"/>
                </a:solidFill>
                <a:ea typeface="宋体" pitchFamily="2" charset="-122"/>
              </a:rPr>
              <a:t>”</a:t>
            </a:r>
            <a:r>
              <a:rPr lang="zh-CN" altLang="en-US" sz="1800" dirty="0" smtClean="0">
                <a:solidFill>
                  <a:schemeClr val="bg1"/>
                </a:solidFill>
                <a:ea typeface="宋体" pitchFamily="2" charset="-122"/>
              </a:rPr>
              <a:t>链接可查看任意表的历史情况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000372"/>
            <a:ext cx="76485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4429156" cy="64294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表空间监控报表</a:t>
            </a:r>
            <a:endParaRPr lang="zh-CN" altLang="en-US"/>
          </a:p>
        </p:txBody>
      </p:sp>
      <p:sp>
        <p:nvSpPr>
          <p:cNvPr id="31747" name="副标题 2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143875" cy="5000625"/>
          </a:xfrm>
        </p:spPr>
        <p:txBody>
          <a:bodyPr/>
          <a:lstStyle/>
          <a:p>
            <a:pPr marR="0">
              <a:buFont typeface="Arial" charset="0"/>
              <a:buChar char="•"/>
            </a:pPr>
            <a:r>
              <a:rPr lang="zh-CN" altLang="zh-CN" sz="2000" smtClean="0">
                <a:solidFill>
                  <a:schemeClr val="bg1"/>
                </a:solidFill>
                <a:ea typeface="宋体" pitchFamily="2" charset="-122"/>
              </a:rPr>
              <a:t>可查看表空间的使用率、</a:t>
            </a:r>
            <a:r>
              <a:rPr lang="zh-CN" altLang="en-US" sz="2000" smtClean="0">
                <a:solidFill>
                  <a:schemeClr val="bg1"/>
                </a:solidFill>
                <a:ea typeface="宋体" pitchFamily="2" charset="-122"/>
              </a:rPr>
              <a:t>使用增量、</a:t>
            </a:r>
            <a:r>
              <a:rPr lang="zh-CN" altLang="zh-CN" sz="2000" smtClean="0">
                <a:solidFill>
                  <a:schemeClr val="bg1"/>
                </a:solidFill>
                <a:ea typeface="宋体" pitchFamily="2" charset="-122"/>
              </a:rPr>
              <a:t>可用空间、可用天数</a:t>
            </a:r>
            <a:r>
              <a:rPr lang="zh-CN" altLang="en-US" sz="2000" smtClean="0">
                <a:solidFill>
                  <a:schemeClr val="bg1"/>
                </a:solidFill>
                <a:ea typeface="宋体" pitchFamily="2" charset="-122"/>
              </a:rPr>
              <a:t>等</a:t>
            </a:r>
            <a:endParaRPr lang="en-US" altLang="zh-CN" sz="2000" smtClean="0">
              <a:solidFill>
                <a:schemeClr val="bg1"/>
              </a:solidFill>
              <a:ea typeface="宋体" pitchFamily="2" charset="-122"/>
            </a:endParaRPr>
          </a:p>
          <a:p>
            <a:pPr lvl="1" algn="l">
              <a:buFont typeface="Arial" charset="0"/>
              <a:buChar char="•"/>
            </a:pP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根据表空间使用增量的</a:t>
            </a:r>
            <a:r>
              <a:rPr lang="en-US" altLang="zh-CN" sz="1800" smtClean="0">
                <a:solidFill>
                  <a:schemeClr val="bg1"/>
                </a:solidFill>
                <a:ea typeface="宋体" pitchFamily="2" charset="-122"/>
              </a:rPr>
              <a:t>7</a:t>
            </a: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天均值，计算出可用天数</a:t>
            </a:r>
            <a:endParaRPr lang="en-US" altLang="zh-CN" sz="1800" smtClean="0">
              <a:solidFill>
                <a:schemeClr val="bg1"/>
              </a:solidFill>
              <a:ea typeface="宋体" pitchFamily="2" charset="-122"/>
            </a:endParaRPr>
          </a:p>
          <a:p>
            <a:pPr lvl="1" algn="l">
              <a:buFont typeface="Arial" charset="0"/>
              <a:buChar char="•"/>
            </a:pP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这个</a:t>
            </a:r>
            <a:r>
              <a:rPr lang="en-US" altLang="zh-CN" sz="1800" smtClean="0">
                <a:solidFill>
                  <a:schemeClr val="bg1"/>
                </a:solidFill>
                <a:ea typeface="宋体" pitchFamily="2" charset="-122"/>
              </a:rPr>
              <a:t>7</a:t>
            </a: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天均值，过滤了表空间增量</a:t>
            </a:r>
            <a:r>
              <a:rPr lang="en-US" altLang="zh-CN" sz="1800" smtClean="0">
                <a:solidFill>
                  <a:schemeClr val="bg1"/>
                </a:solidFill>
                <a:ea typeface="宋体" pitchFamily="2" charset="-122"/>
              </a:rPr>
              <a:t>&lt;0</a:t>
            </a: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的情况</a:t>
            </a:r>
            <a:endParaRPr lang="en-US" altLang="zh-CN" sz="180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宋体" pitchFamily="2" charset="-122"/>
              </a:rPr>
              <a:t>可查看表空间内的对象</a:t>
            </a:r>
            <a:endParaRPr lang="en-US" altLang="zh-CN" sz="2000" smtClean="0">
              <a:solidFill>
                <a:schemeClr val="bg1"/>
              </a:solidFill>
              <a:ea typeface="宋体" pitchFamily="2" charset="-122"/>
            </a:endParaRPr>
          </a:p>
          <a:p>
            <a:pPr lvl="1" algn="l">
              <a:buFont typeface="Arial" charset="0"/>
              <a:buChar char="•"/>
            </a:pP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通过</a:t>
            </a:r>
            <a:r>
              <a:rPr lang="en-US" altLang="zh-CN" sz="1800" smtClean="0">
                <a:solidFill>
                  <a:schemeClr val="bg1"/>
                </a:solidFill>
                <a:ea typeface="宋体" pitchFamily="2" charset="-122"/>
              </a:rPr>
              <a:t>“</a:t>
            </a: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表空间</a:t>
            </a:r>
            <a:r>
              <a:rPr lang="en-US" altLang="zh-CN" sz="1800" smtClean="0">
                <a:solidFill>
                  <a:schemeClr val="bg1"/>
                </a:solidFill>
                <a:ea typeface="宋体" pitchFamily="2" charset="-122"/>
              </a:rPr>
              <a:t>”</a:t>
            </a: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字段的链接，可查看表空间内创建的表与索引</a:t>
            </a:r>
            <a:endParaRPr lang="en-US" altLang="zh-CN" sz="1800" smtClean="0">
              <a:solidFill>
                <a:schemeClr val="bg1"/>
              </a:solidFill>
              <a:ea typeface="宋体" pitchFamily="2" charset="-122"/>
            </a:endParaRPr>
          </a:p>
          <a:p>
            <a:pPr lvl="1" algn="l">
              <a:buFont typeface="Arial" charset="0"/>
              <a:buChar char="•"/>
            </a:pP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通过表与索引上的链接，可查看访问表与索引的</a:t>
            </a:r>
            <a:r>
              <a:rPr lang="en-US" altLang="zh-CN" sz="1800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语句</a:t>
            </a:r>
            <a:endParaRPr lang="en-US" altLang="zh-CN" sz="180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宋体" pitchFamily="2" charset="-122"/>
              </a:rPr>
              <a:t>可查看表空间的历史数据</a:t>
            </a:r>
            <a:endParaRPr lang="en-US" altLang="zh-CN" sz="2000" smtClean="0">
              <a:solidFill>
                <a:schemeClr val="bg1"/>
              </a:solidFill>
              <a:ea typeface="宋体" pitchFamily="2" charset="-122"/>
            </a:endParaRPr>
          </a:p>
          <a:p>
            <a:pPr lvl="1" algn="l">
              <a:buFont typeface="Arial" charset="0"/>
              <a:buChar char="•"/>
            </a:pP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通过</a:t>
            </a:r>
            <a:r>
              <a:rPr lang="en-US" altLang="zh-CN" sz="1800" smtClean="0">
                <a:solidFill>
                  <a:schemeClr val="bg1"/>
                </a:solidFill>
                <a:ea typeface="宋体" pitchFamily="2" charset="-122"/>
              </a:rPr>
              <a:t>“</a:t>
            </a: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查看历史</a:t>
            </a:r>
            <a:r>
              <a:rPr lang="en-US" altLang="zh-CN" sz="1800" smtClean="0">
                <a:solidFill>
                  <a:schemeClr val="bg1"/>
                </a:solidFill>
                <a:ea typeface="宋体" pitchFamily="2" charset="-122"/>
              </a:rPr>
              <a:t>”</a:t>
            </a: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链接，可查看表空间的历史数据</a:t>
            </a:r>
            <a:endParaRPr lang="en-US" altLang="zh-CN" sz="1800" smtClean="0">
              <a:solidFill>
                <a:schemeClr val="bg1"/>
              </a:solidFill>
              <a:ea typeface="宋体" pitchFamily="2" charset="-122"/>
            </a:endParaRPr>
          </a:p>
          <a:p>
            <a:pPr lvl="1" algn="l">
              <a:buFont typeface="Arial" charset="0"/>
              <a:buChar char="•"/>
            </a:pP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在表空间历史页面，</a:t>
            </a:r>
            <a:r>
              <a:rPr lang="en-US" altLang="zh-CN" sz="1800" smtClean="0">
                <a:solidFill>
                  <a:schemeClr val="bg1"/>
                </a:solidFill>
                <a:ea typeface="宋体" pitchFamily="2" charset="-122"/>
              </a:rPr>
              <a:t>gfact</a:t>
            </a: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字段代表表空间的增长因子，通过段时间表空间的增长因子，可评估表空间在将来一段时间对存储空间的需求，为存储空间采购提供数据依据</a:t>
            </a:r>
            <a:endParaRPr lang="en-US" altLang="zh-CN" sz="1800" smtClean="0">
              <a:solidFill>
                <a:schemeClr val="bg1"/>
              </a:solidFill>
              <a:ea typeface="宋体" pitchFamily="2" charset="-122"/>
            </a:endParaRPr>
          </a:p>
          <a:p>
            <a:pPr lvl="1" algn="l">
              <a:buFont typeface="Arial" charset="0"/>
              <a:buChar char="•"/>
            </a:pP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在</a:t>
            </a:r>
            <a:r>
              <a:rPr lang="en-US" altLang="zh-CN" sz="1800" smtClean="0">
                <a:solidFill>
                  <a:schemeClr val="bg1"/>
                </a:solidFill>
                <a:ea typeface="宋体" pitchFamily="2" charset="-122"/>
              </a:rPr>
              <a:t>total space</a:t>
            </a: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的历史数据页面，通过</a:t>
            </a:r>
            <a:r>
              <a:rPr lang="en-US" altLang="zh-CN" sz="1800" smtClean="0">
                <a:solidFill>
                  <a:schemeClr val="bg1"/>
                </a:solidFill>
                <a:ea typeface="宋体" pitchFamily="2" charset="-122"/>
              </a:rPr>
              <a:t>gmt_create</a:t>
            </a: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字段的链接，可查看任意日期的表空间详细使用情况</a:t>
            </a:r>
            <a:endParaRPr lang="en-US" altLang="zh-CN" sz="180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宋体" pitchFamily="2" charset="-122"/>
              </a:rPr>
              <a:t>表空间预警</a:t>
            </a:r>
            <a:endParaRPr lang="en-US" altLang="zh-CN" sz="2000" smtClean="0">
              <a:solidFill>
                <a:schemeClr val="bg1"/>
              </a:solidFill>
              <a:ea typeface="宋体" pitchFamily="2" charset="-122"/>
            </a:endParaRPr>
          </a:p>
          <a:p>
            <a:pPr lvl="1" algn="l">
              <a:buFont typeface="Arial" charset="0"/>
              <a:buChar char="•"/>
            </a:pP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当表空间 </a:t>
            </a:r>
            <a:r>
              <a:rPr lang="en-US" altLang="zh-CN" sz="1800" smtClean="0">
                <a:solidFill>
                  <a:schemeClr val="bg1"/>
                </a:solidFill>
                <a:ea typeface="宋体" pitchFamily="2" charset="-122"/>
              </a:rPr>
              <a:t>free_space&lt;2g and used_rate&gt;90,</a:t>
            </a:r>
            <a:r>
              <a:rPr lang="zh-CN" altLang="en-US" sz="1800" smtClean="0">
                <a:solidFill>
                  <a:schemeClr val="bg1"/>
                </a:solidFill>
                <a:ea typeface="宋体" pitchFamily="2" charset="-122"/>
              </a:rPr>
              <a:t>提醒为表空间添加数据文件</a:t>
            </a:r>
            <a:endParaRPr lang="en-US" altLang="zh-CN" sz="1800" smtClean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4" y="428604"/>
            <a:ext cx="6357950" cy="928694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57E9F"/>
                </a:solidFill>
                <a:effectLst/>
              </a:rPr>
              <a:t>DBA</a:t>
            </a:r>
            <a:r>
              <a:rPr lang="zh-CN" altLang="en-US" smtClean="0">
                <a:solidFill>
                  <a:srgbClr val="057E9F"/>
                </a:solidFill>
                <a:effectLst/>
              </a:rPr>
              <a:t>每天面临</a:t>
            </a:r>
            <a:r>
              <a:rPr lang="zh-CN" altLang="en-US" dirty="0" smtClean="0">
                <a:solidFill>
                  <a:srgbClr val="057E9F"/>
                </a:solidFill>
                <a:effectLst/>
              </a:rPr>
              <a:t>的问题</a:t>
            </a:r>
            <a:endParaRPr lang="zh-CN" altLang="en-US" dirty="0"/>
          </a:p>
        </p:txBody>
      </p:sp>
      <p:graphicFrame>
        <p:nvGraphicFramePr>
          <p:cNvPr id="18" name="图示 17"/>
          <p:cNvGraphicFramePr/>
          <p:nvPr/>
        </p:nvGraphicFramePr>
        <p:xfrm>
          <a:off x="642910" y="1857364"/>
          <a:ext cx="7786742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FFCA8B4-FEF5-49DA-8C6B-D3C97C4F92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>
                                            <p:graphicEl>
                                              <a:dgm id="{AFFCA8B4-FEF5-49DA-8C6B-D3C97C4F92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B04351C-EB82-465F-8A1E-1BC024894E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>
                                            <p:graphicEl>
                                              <a:dgm id="{6B04351C-EB82-465F-8A1E-1BC024894E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C2F12DD-0BEB-4CC5-8A9A-11966893E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>
                                            <p:graphicEl>
                                              <a:dgm id="{4C2F12DD-0BEB-4CC5-8A9A-11966893E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996B221-6E35-4D53-BC76-7C8BFE824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>
                                            <p:graphicEl>
                                              <a:dgm id="{5996B221-6E35-4D53-BC76-7C8BFE824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585B5A4-E04F-417E-815A-FD07265C9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>
                                            <p:graphicEl>
                                              <a:dgm id="{8585B5A4-E04F-417E-815A-FD07265C96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D90ABD1-D01C-4D27-8197-BAC18592B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>
                                            <p:graphicEl>
                                              <a:dgm id="{1D90ABD1-D01C-4D27-8197-BAC18592BA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0A88556-F630-4D78-985B-BF3D3F21E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>
                                            <p:graphicEl>
                                              <a:dgm id="{F0A88556-F630-4D78-985B-BF3D3F21E0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3D7608E-CB4F-4177-ACE5-63FB05068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>
                                            <p:graphicEl>
                                              <a:dgm id="{A3D7608E-CB4F-4177-ACE5-63FB05068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7B14FA4C-DEF6-465D-84BB-FFA45D788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>
                                            <p:graphicEl>
                                              <a:dgm id="{7B14FA4C-DEF6-465D-84BB-FFA45D788F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22474893-4CBE-49B6-BE1D-5D3DF7874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>
                                            <p:graphicEl>
                                              <a:dgm id="{22474893-4CBE-49B6-BE1D-5D3DF78740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表空间监控报表</a:t>
            </a:r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1475712"/>
            <a:ext cx="9001156" cy="48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4" y="500042"/>
            <a:ext cx="7858148" cy="7143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问题解决</a:t>
            </a:r>
            <a:endParaRPr lang="zh-CN" altLang="en-US" dirty="0"/>
          </a:p>
        </p:txBody>
      </p:sp>
      <p:graphicFrame>
        <p:nvGraphicFramePr>
          <p:cNvPr id="20" name="图示 19"/>
          <p:cNvGraphicFramePr/>
          <p:nvPr/>
        </p:nvGraphicFramePr>
        <p:xfrm>
          <a:off x="500034" y="1714488"/>
          <a:ext cx="8143932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FFCA8B4-FEF5-49DA-8C6B-D3C97C4F92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graphicEl>
                                              <a:dgm id="{AFFCA8B4-FEF5-49DA-8C6B-D3C97C4F92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6B04351C-EB82-465F-8A1E-1BC024894E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>
                                            <p:graphicEl>
                                              <a:dgm id="{6B04351C-EB82-465F-8A1E-1BC024894E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4C2F12DD-0BEB-4CC5-8A9A-11966893E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>
                                            <p:graphicEl>
                                              <a:dgm id="{4C2F12DD-0BEB-4CC5-8A9A-11966893E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5996B221-6E35-4D53-BC76-7C8BFE824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>
                                            <p:graphicEl>
                                              <a:dgm id="{5996B221-6E35-4D53-BC76-7C8BFE824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8585B5A4-E04F-417E-815A-FD07265C9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dgm id="{8585B5A4-E04F-417E-815A-FD07265C96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1D90ABD1-D01C-4D27-8197-BAC18592B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>
                                            <p:graphicEl>
                                              <a:dgm id="{1D90ABD1-D01C-4D27-8197-BAC18592BA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F0A88556-F630-4D78-985B-BF3D3F21E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>
                                            <p:graphicEl>
                                              <a:dgm id="{F0A88556-F630-4D78-985B-BF3D3F21E0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3D7608E-CB4F-4177-ACE5-63FB05068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>
                                            <p:graphicEl>
                                              <a:dgm id="{A3D7608E-CB4F-4177-ACE5-63FB05068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7B14FA4C-DEF6-465D-84BB-FFA45D788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>
                                            <p:graphicEl>
                                              <a:dgm id="{7B14FA4C-DEF6-465D-84BB-FFA45D788F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2474893-4CBE-49B6-BE1D-5D3DF7874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>
                                            <p:graphicEl>
                                              <a:dgm id="{22474893-4CBE-49B6-BE1D-5D3DF78740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7" descr="IMG_47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3188"/>
            <a:ext cx="9144000" cy="274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Rectangle 4"/>
          <p:cNvSpPr>
            <a:spLocks noGrp="1"/>
          </p:cNvSpPr>
          <p:nvPr>
            <p:ph type="ctrTitle" idx="4294967295"/>
          </p:nvPr>
        </p:nvSpPr>
        <p:spPr>
          <a:xfrm>
            <a:off x="0" y="2852738"/>
            <a:ext cx="9144000" cy="1470025"/>
          </a:xfrm>
          <a:solidFill>
            <a:srgbClr val="003386">
              <a:alpha val="50195"/>
            </a:srgb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pPr marL="0" indent="0" algn="ctr"/>
            <a:r>
              <a:rPr lang="zh-CN" altLang="en-US" sz="4800" smtClean="0">
                <a:solidFill>
                  <a:schemeClr val="tx1"/>
                </a:solidFill>
                <a:ea typeface="华文行楷" pitchFamily="2" charset="-122"/>
              </a:rPr>
              <a:t>感谢各位！</a:t>
            </a:r>
            <a:r>
              <a:rPr lang="en-US" altLang="zh-CN" sz="3600" smtClean="0">
                <a:solidFill>
                  <a:schemeClr val="tx1"/>
                </a:solidFill>
                <a:ea typeface="华文行楷" pitchFamily="2" charset="-122"/>
              </a:rPr>
              <a:t> </a:t>
            </a:r>
            <a:br>
              <a:rPr lang="en-US" altLang="zh-CN" sz="3600" smtClean="0">
                <a:solidFill>
                  <a:schemeClr val="tx1"/>
                </a:solidFill>
                <a:ea typeface="华文行楷" pitchFamily="2" charset="-122"/>
              </a:rPr>
            </a:br>
            <a:r>
              <a:rPr lang="en-US" altLang="zh-CN" sz="3600" smtClean="0">
                <a:solidFill>
                  <a:schemeClr val="tx1"/>
                </a:solidFill>
                <a:ea typeface="华文行楷" pitchFamily="2" charset="-122"/>
              </a:rPr>
              <a:t>                                                      </a:t>
            </a:r>
            <a:r>
              <a:rPr lang="en-US" altLang="zh-CN" sz="3600" smtClean="0">
                <a:solidFill>
                  <a:schemeClr val="tx1"/>
                </a:solidFill>
                <a:latin typeface="Monotype Corsiva" pitchFamily="66" charset="0"/>
                <a:ea typeface="Arial Unicode MS" pitchFamily="34" charset="-122"/>
                <a:cs typeface="Arial Unicode MS" pitchFamily="34" charset="-122"/>
              </a:rPr>
              <a:t>Show@All</a:t>
            </a:r>
            <a:endParaRPr lang="zh-CN" altLang="en-US" sz="3600" smtClean="0">
              <a:solidFill>
                <a:schemeClr val="tx1"/>
              </a:solidFill>
              <a:latin typeface="Monotype Corsiva" pitchFamily="66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2A07"/>
                </a:solidFill>
              </a:rPr>
              <a:t>如何解决！！！</a:t>
            </a:r>
            <a:endParaRPr lang="zh-CN" altLang="en-US" dirty="0">
              <a:solidFill>
                <a:srgbClr val="FF2A07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rot="10800000" flipV="1">
            <a:off x="3910880" y="2428868"/>
            <a:ext cx="73255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800" dirty="0">
                <a:ln w="76200">
                  <a:solidFill>
                    <a:srgbClr val="FF0000"/>
                  </a:solidFill>
                  <a:prstDash val="solid"/>
                </a:ln>
                <a:solidFill>
                  <a:srgbClr val="FF2A07"/>
                </a:solidFill>
                <a:latin typeface="宋体" pitchFamily="2" charset="-122"/>
              </a:rPr>
              <a:t>?</a:t>
            </a:r>
            <a:endParaRPr lang="zh-CN" altLang="en-US" sz="4800" dirty="0">
              <a:ln w="76200">
                <a:solidFill>
                  <a:srgbClr val="FF0000"/>
                </a:solidFill>
                <a:prstDash val="solid"/>
              </a:ln>
              <a:solidFill>
                <a:srgbClr val="FF2A07"/>
              </a:solidFill>
              <a:latin typeface="宋体" pitchFamily="2" charset="-122"/>
            </a:endParaRPr>
          </a:p>
        </p:txBody>
      </p:sp>
      <p:pic>
        <p:nvPicPr>
          <p:cNvPr id="5124" name="图片 4" descr="client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3571875"/>
            <a:ext cx="17526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 rot="8559017" flipV="1">
            <a:off x="3105894" y="2896814"/>
            <a:ext cx="73255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800" dirty="0">
                <a:ln w="76200">
                  <a:solidFill>
                    <a:srgbClr val="FF0000"/>
                  </a:solidFill>
                  <a:prstDash val="solid"/>
                </a:ln>
                <a:solidFill>
                  <a:srgbClr val="FF2A07"/>
                </a:solidFill>
                <a:latin typeface="宋体" pitchFamily="2" charset="-122"/>
              </a:rPr>
              <a:t>?</a:t>
            </a:r>
            <a:endParaRPr lang="zh-CN" altLang="en-US" sz="4800" dirty="0">
              <a:ln w="76200">
                <a:solidFill>
                  <a:srgbClr val="FF0000"/>
                </a:solidFill>
                <a:prstDash val="solid"/>
              </a:ln>
              <a:solidFill>
                <a:srgbClr val="FF2A07"/>
              </a:solidFill>
              <a:latin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 rot="12814238" flipV="1">
            <a:off x="4812101" y="2867135"/>
            <a:ext cx="73255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800" dirty="0">
                <a:ln w="76200">
                  <a:solidFill>
                    <a:srgbClr val="FF0000"/>
                  </a:solidFill>
                  <a:prstDash val="solid"/>
                </a:ln>
                <a:solidFill>
                  <a:srgbClr val="FF2A07"/>
                </a:solidFill>
                <a:latin typeface="宋体" pitchFamily="2" charset="-122"/>
              </a:rPr>
              <a:t>?</a:t>
            </a:r>
            <a:endParaRPr lang="zh-CN" altLang="en-US" sz="4800" dirty="0">
              <a:ln w="76200">
                <a:solidFill>
                  <a:srgbClr val="FF0000"/>
                </a:solidFill>
                <a:prstDash val="solid"/>
              </a:ln>
              <a:solidFill>
                <a:srgbClr val="FF2A07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4" y="428604"/>
            <a:ext cx="4143372" cy="785818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数据库监控平台</a:t>
            </a:r>
            <a:endParaRPr lang="zh-CN" altLang="en-US" dirty="0"/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785813" y="1500188"/>
            <a:ext cx="7500937" cy="4572000"/>
          </a:xfrm>
        </p:spPr>
        <p:txBody>
          <a:bodyPr/>
          <a:lstStyle/>
          <a:p>
            <a:pPr marR="0">
              <a:buClr>
                <a:schemeClr val="bg2"/>
              </a:buClr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7*24</a:t>
            </a:r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全方位的数据库监控</a:t>
            </a:r>
            <a:endParaRPr lang="en-US" altLang="zh-CN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Clr>
                <a:schemeClr val="bg2"/>
              </a:buClr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性能数据及时抓取及存储</a:t>
            </a:r>
            <a:endParaRPr lang="en-US" altLang="zh-CN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Clr>
                <a:schemeClr val="bg2"/>
              </a:buClr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异常触发及时预警</a:t>
            </a:r>
            <a:endParaRPr lang="en-US" altLang="zh-CN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Clr>
                <a:schemeClr val="bg2"/>
              </a:buClr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多角度分析及跟踪</a:t>
            </a:r>
            <a:endParaRPr lang="en-US" altLang="zh-CN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Clr>
                <a:schemeClr val="bg2"/>
              </a:buClr>
              <a:buFont typeface="Wingdings" pitchFamily="2" charset="2"/>
              <a:buChar char="ü"/>
            </a:pPr>
            <a:r>
              <a:rPr lang="zh-CN" altLang="zh-CN" dirty="0" smtClean="0">
                <a:solidFill>
                  <a:schemeClr val="bg1"/>
                </a:solidFill>
                <a:ea typeface="宋体" pitchFamily="2" charset="-122"/>
              </a:rPr>
              <a:t>表空间的使用情况</a:t>
            </a:r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跟踪</a:t>
            </a:r>
            <a:endParaRPr lang="zh-CN" altLang="zh-CN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Clr>
                <a:schemeClr val="bg2"/>
              </a:buClr>
              <a:buFont typeface="Wingdings" pitchFamily="2" charset="2"/>
              <a:buChar char="ü"/>
            </a:pPr>
            <a:r>
              <a:rPr lang="zh-CN" altLang="zh-CN" dirty="0" smtClean="0">
                <a:solidFill>
                  <a:schemeClr val="bg1"/>
                </a:solidFill>
                <a:ea typeface="宋体" pitchFamily="2" charset="-122"/>
              </a:rPr>
              <a:t>段空间的使用情况</a:t>
            </a:r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跟踪</a:t>
            </a:r>
            <a:endParaRPr lang="en-US" altLang="zh-CN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Clr>
                <a:schemeClr val="bg2"/>
              </a:buClr>
              <a:buFont typeface="Wingdings" pitchFamily="2" charset="2"/>
              <a:buChar char="ü"/>
            </a:pPr>
            <a:r>
              <a:rPr lang="zh-CN" altLang="zh-CN" dirty="0" smtClean="0">
                <a:solidFill>
                  <a:schemeClr val="bg1"/>
                </a:solidFill>
                <a:ea typeface="宋体" pitchFamily="2" charset="-122"/>
              </a:rPr>
              <a:t>表的</a:t>
            </a:r>
            <a:r>
              <a:rPr lang="en-US" altLang="zh-CN" dirty="0" smtClean="0">
                <a:solidFill>
                  <a:schemeClr val="bg1"/>
                </a:solidFill>
                <a:ea typeface="宋体" pitchFamily="2" charset="-122"/>
              </a:rPr>
              <a:t>DML</a:t>
            </a:r>
            <a:r>
              <a:rPr lang="zh-CN" altLang="zh-CN" dirty="0" smtClean="0">
                <a:solidFill>
                  <a:schemeClr val="bg1"/>
                </a:solidFill>
                <a:ea typeface="宋体" pitchFamily="2" charset="-122"/>
              </a:rPr>
              <a:t>情况跟踪</a:t>
            </a:r>
            <a:endParaRPr lang="en-US" altLang="zh-CN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Clr>
                <a:schemeClr val="bg2"/>
              </a:buClr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序列的使用情况</a:t>
            </a:r>
            <a:r>
              <a:rPr lang="zh-CN" altLang="zh-CN" dirty="0" smtClean="0">
                <a:solidFill>
                  <a:schemeClr val="bg1"/>
                </a:solidFill>
                <a:ea typeface="宋体" pitchFamily="2" charset="-122"/>
              </a:rPr>
              <a:t>进行</a:t>
            </a:r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跟踪</a:t>
            </a:r>
            <a:endParaRPr lang="en-US" altLang="zh-CN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Clr>
                <a:schemeClr val="bg2"/>
              </a:buClr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bg1"/>
                </a:solidFill>
                <a:ea typeface="宋体" pitchFamily="2" charset="-122"/>
              </a:rPr>
              <a:t>活动会话等待情况跟踪</a:t>
            </a:r>
            <a:endParaRPr lang="en-US" altLang="zh-CN" dirty="0" smtClean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285728"/>
            <a:ext cx="7858125" cy="857271"/>
          </a:xfrm>
        </p:spPr>
        <p:txBody>
          <a:bodyPr/>
          <a:lstStyle/>
          <a:p>
            <a:pPr marL="0" indent="0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数据库监控整体架构</a:t>
            </a:r>
          </a:p>
        </p:txBody>
      </p:sp>
      <p:pic>
        <p:nvPicPr>
          <p:cNvPr id="7171" name="图片 14" descr="server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2714625"/>
            <a:ext cx="191770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图片 15" descr="pc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25" y="1643063"/>
            <a:ext cx="14287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直接箭头连接符 38"/>
          <p:cNvCxnSpPr/>
          <p:nvPr/>
        </p:nvCxnSpPr>
        <p:spPr>
          <a:xfrm rot="16200000" flipH="1">
            <a:off x="2839629" y="2018099"/>
            <a:ext cx="2964677" cy="2357454"/>
          </a:xfrm>
          <a:prstGeom prst="straightConnector1">
            <a:avLst/>
          </a:prstGeom>
          <a:ln>
            <a:noFill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821513" y="3607587"/>
            <a:ext cx="464345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左箭头 10"/>
          <p:cNvSpPr/>
          <p:nvPr/>
        </p:nvSpPr>
        <p:spPr>
          <a:xfrm rot="20306594">
            <a:off x="2261541" y="2881644"/>
            <a:ext cx="3449906" cy="428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7176" name="图片 14" descr="client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25" y="4143375"/>
            <a:ext cx="1590675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右箭头 19"/>
          <p:cNvSpPr/>
          <p:nvPr/>
        </p:nvSpPr>
        <p:spPr>
          <a:xfrm rot="18445084">
            <a:off x="4238964" y="3608691"/>
            <a:ext cx="1906931" cy="25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78" name="TextBox 20"/>
          <p:cNvSpPr txBox="1">
            <a:spLocks noChangeArrowheads="1"/>
          </p:cNvSpPr>
          <p:nvPr/>
        </p:nvSpPr>
        <p:spPr bwMode="auto">
          <a:xfrm>
            <a:off x="5643563" y="2000250"/>
            <a:ext cx="857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监控服务器</a:t>
            </a:r>
          </a:p>
        </p:txBody>
      </p:sp>
      <p:sp>
        <p:nvSpPr>
          <p:cNvPr id="7179" name="TextBox 21"/>
          <p:cNvSpPr txBox="1">
            <a:spLocks noChangeArrowheads="1"/>
          </p:cNvSpPr>
          <p:nvPr/>
        </p:nvSpPr>
        <p:spPr bwMode="auto">
          <a:xfrm>
            <a:off x="928688" y="1857375"/>
            <a:ext cx="928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数据库服务器</a:t>
            </a:r>
          </a:p>
        </p:txBody>
      </p:sp>
      <p:sp>
        <p:nvSpPr>
          <p:cNvPr id="23" name="云形 22"/>
          <p:cNvSpPr/>
          <p:nvPr/>
        </p:nvSpPr>
        <p:spPr>
          <a:xfrm>
            <a:off x="4786313" y="3429000"/>
            <a:ext cx="857250" cy="5715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81" name="TextBox 23"/>
          <p:cNvSpPr txBox="1">
            <a:spLocks noChangeArrowheads="1"/>
          </p:cNvSpPr>
          <p:nvPr/>
        </p:nvSpPr>
        <p:spPr bwMode="auto">
          <a:xfrm>
            <a:off x="4929188" y="3571875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LAN</a:t>
            </a:r>
            <a:endParaRPr lang="zh-CN" altLang="en-US" sz="1400"/>
          </a:p>
        </p:txBody>
      </p:sp>
      <p:pic>
        <p:nvPicPr>
          <p:cNvPr id="7182" name="图片 24" descr="database1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3688" y="1785938"/>
            <a:ext cx="5905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椭圆形标注 25"/>
          <p:cNvSpPr/>
          <p:nvPr/>
        </p:nvSpPr>
        <p:spPr>
          <a:xfrm rot="20966266">
            <a:off x="7363638" y="1134125"/>
            <a:ext cx="1376161" cy="640478"/>
          </a:xfrm>
          <a:prstGeom prst="wedgeEllipseCallout">
            <a:avLst>
              <a:gd name="adj1" fmla="val -76936"/>
              <a:gd name="adj2" fmla="val 515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86" name="TextBox 26"/>
          <p:cNvSpPr txBox="1">
            <a:spLocks noChangeArrowheads="1"/>
          </p:cNvSpPr>
          <p:nvPr/>
        </p:nvSpPr>
        <p:spPr bwMode="auto">
          <a:xfrm>
            <a:off x="7500938" y="1285875"/>
            <a:ext cx="12144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监控</a:t>
            </a:r>
            <a:r>
              <a:rPr lang="zh-CN" altLang="en-US" sz="1600" dirty="0" smtClean="0"/>
              <a:t>数据库</a:t>
            </a:r>
            <a:endParaRPr lang="zh-CN" altLang="en-US" sz="1600" dirty="0"/>
          </a:p>
        </p:txBody>
      </p:sp>
      <p:sp>
        <p:nvSpPr>
          <p:cNvPr id="28" name="椭圆形标注 27"/>
          <p:cNvSpPr/>
          <p:nvPr/>
        </p:nvSpPr>
        <p:spPr>
          <a:xfrm rot="1426945">
            <a:off x="5535519" y="3808370"/>
            <a:ext cx="2104625" cy="2741679"/>
          </a:xfrm>
          <a:prstGeom prst="wedgeEllipseCallout">
            <a:avLst>
              <a:gd name="adj1" fmla="val -73027"/>
              <a:gd name="adj2" fmla="val -808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88" name="TextBox 49"/>
          <p:cNvSpPr txBox="1">
            <a:spLocks noChangeArrowheads="1"/>
          </p:cNvSpPr>
          <p:nvPr/>
        </p:nvSpPr>
        <p:spPr bwMode="auto">
          <a:xfrm>
            <a:off x="5786458" y="4389457"/>
            <a:ext cx="1643062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分析展示：</a:t>
            </a:r>
            <a:r>
              <a:rPr lang="zh-CN" altLang="en-US" dirty="0"/>
              <a:t>对采集的信息进行处理并对数据库的运行情况进行全面的图形展示。</a:t>
            </a:r>
          </a:p>
        </p:txBody>
      </p:sp>
      <p:sp>
        <p:nvSpPr>
          <p:cNvPr id="32" name="云形 31"/>
          <p:cNvSpPr/>
          <p:nvPr/>
        </p:nvSpPr>
        <p:spPr>
          <a:xfrm>
            <a:off x="3571875" y="2786062"/>
            <a:ext cx="857250" cy="5715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90" name="TextBox 32"/>
          <p:cNvSpPr txBox="1">
            <a:spLocks noChangeArrowheads="1"/>
          </p:cNvSpPr>
          <p:nvPr/>
        </p:nvSpPr>
        <p:spPr bwMode="auto">
          <a:xfrm>
            <a:off x="3714750" y="2844798"/>
            <a:ext cx="785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LAN</a:t>
            </a:r>
            <a:endParaRPr lang="zh-CN" altLang="en-US" dirty="0"/>
          </a:p>
        </p:txBody>
      </p:sp>
      <p:sp>
        <p:nvSpPr>
          <p:cNvPr id="21" name="椭圆形标注 20"/>
          <p:cNvSpPr/>
          <p:nvPr/>
        </p:nvSpPr>
        <p:spPr>
          <a:xfrm rot="20966266">
            <a:off x="1755965" y="2184690"/>
            <a:ext cx="1285884" cy="571504"/>
          </a:xfrm>
          <a:prstGeom prst="wedgeEllipseCallout">
            <a:avLst>
              <a:gd name="adj1" fmla="val -83324"/>
              <a:gd name="adj2" fmla="val 891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Agent</a:t>
            </a:r>
            <a:endParaRPr lang="zh-CN" altLang="en-US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" name="椭圆形标注 21"/>
          <p:cNvSpPr/>
          <p:nvPr/>
        </p:nvSpPr>
        <p:spPr>
          <a:xfrm rot="877103">
            <a:off x="7030388" y="2834757"/>
            <a:ext cx="2032397" cy="1359918"/>
          </a:xfrm>
          <a:prstGeom prst="wedgeEllipseCallout">
            <a:avLst>
              <a:gd name="adj1" fmla="val -95121"/>
              <a:gd name="adj2" fmla="val -426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0958" y="2857496"/>
            <a:ext cx="135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数据采集：</a:t>
            </a:r>
            <a:endParaRPr lang="en-US" altLang="zh-CN" dirty="0" smtClean="0"/>
          </a:p>
          <a:p>
            <a:r>
              <a:rPr lang="zh-CN" altLang="en-US" dirty="0" smtClean="0"/>
              <a:t>统一对数据库信息定时采集并存储</a:t>
            </a:r>
            <a:endParaRPr lang="zh-CN" altLang="en-US" dirty="0"/>
          </a:p>
        </p:txBody>
      </p:sp>
      <p:sp>
        <p:nvSpPr>
          <p:cNvPr id="25" name="椭圆形标注 24"/>
          <p:cNvSpPr/>
          <p:nvPr/>
        </p:nvSpPr>
        <p:spPr>
          <a:xfrm rot="877103" flipH="1">
            <a:off x="3267195" y="1202007"/>
            <a:ext cx="1950587" cy="1359918"/>
          </a:xfrm>
          <a:prstGeom prst="wedgeEllipseCallout">
            <a:avLst>
              <a:gd name="adj1" fmla="val -78372"/>
              <a:gd name="adj2" fmla="val -118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0430" y="1285860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异常告警：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zh-CN" altLang="en-US" dirty="0" smtClean="0"/>
              <a:t>规则发送告警</a:t>
            </a:r>
            <a:r>
              <a:rPr lang="zh-CN" altLang="en-US" dirty="0" smtClean="0"/>
              <a:t>给</a:t>
            </a:r>
            <a:r>
              <a:rPr lang="en-US" altLang="zh-CN" dirty="0" smtClean="0"/>
              <a:t>DBA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04" y="285728"/>
            <a:ext cx="5643632" cy="7143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数据库监控整体架构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/>
        </p:nvGraphicFramePr>
        <p:xfrm>
          <a:off x="809620" y="2754322"/>
          <a:ext cx="3190876" cy="360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图示 11"/>
          <p:cNvGraphicFramePr/>
          <p:nvPr/>
        </p:nvGraphicFramePr>
        <p:xfrm>
          <a:off x="5072066" y="2897198"/>
          <a:ext cx="3429024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200" name="图片 12" descr="server1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14313" y="1468462"/>
            <a:ext cx="1096962" cy="11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图片 13" descr="pc1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29188" y="1468462"/>
            <a:ext cx="928687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左箭头 7"/>
          <p:cNvSpPr/>
          <p:nvPr/>
        </p:nvSpPr>
        <p:spPr>
          <a:xfrm>
            <a:off x="1142976" y="1754227"/>
            <a:ext cx="3854474" cy="5000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03" name="TextBox 12"/>
          <p:cNvSpPr txBox="1">
            <a:spLocks noChangeArrowheads="1"/>
          </p:cNvSpPr>
          <p:nvPr/>
        </p:nvSpPr>
        <p:spPr bwMode="auto">
          <a:xfrm>
            <a:off x="2214563" y="1825664"/>
            <a:ext cx="1714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读取实时数据</a:t>
            </a:r>
          </a:p>
        </p:txBody>
      </p:sp>
      <p:cxnSp>
        <p:nvCxnSpPr>
          <p:cNvPr id="17" name="直接连接符 16"/>
          <p:cNvCxnSpPr/>
          <p:nvPr/>
        </p:nvCxnSpPr>
        <p:spPr>
          <a:xfrm rot="10800000" flipV="1">
            <a:off x="3000365" y="2500306"/>
            <a:ext cx="2500331" cy="1357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200000" flipH="1">
            <a:off x="5341935" y="2770175"/>
            <a:ext cx="1246182" cy="7858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椭圆形标注 15"/>
          <p:cNvSpPr/>
          <p:nvPr/>
        </p:nvSpPr>
        <p:spPr>
          <a:xfrm>
            <a:off x="1285852" y="991432"/>
            <a:ext cx="1285884" cy="723056"/>
          </a:xfrm>
          <a:prstGeom prst="wedgeEllipseCallout">
            <a:avLst>
              <a:gd name="adj1" fmla="val -83324"/>
              <a:gd name="adj2" fmla="val 891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agent</a:t>
            </a:r>
            <a:endParaRPr lang="zh-CN" altLang="en-US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428604"/>
            <a:ext cx="4357718" cy="7143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关键</a:t>
            </a:r>
            <a:r>
              <a:rPr lang="zh-CN" altLang="en-US" dirty="0" smtClean="0"/>
              <a:t>指标趋势图</a:t>
            </a:r>
            <a:endParaRPr lang="zh-CN" altLang="en-US" dirty="0"/>
          </a:p>
        </p:txBody>
      </p:sp>
      <p:sp>
        <p:nvSpPr>
          <p:cNvPr id="11267" name="副标题 2"/>
          <p:cNvSpPr>
            <a:spLocks noGrp="1"/>
          </p:cNvSpPr>
          <p:nvPr>
            <p:ph type="subTitle" idx="1"/>
          </p:nvPr>
        </p:nvSpPr>
        <p:spPr>
          <a:xfrm>
            <a:off x="500063" y="1428750"/>
            <a:ext cx="8001000" cy="4714875"/>
          </a:xfrm>
        </p:spPr>
        <p:txBody>
          <a:bodyPr/>
          <a:lstStyle/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预定义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50+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趋势图模板（可根据实际需求扩展到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600+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趋势图模板）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可全方位反映数据库发性能状况及趋势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趋势图可查看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天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/1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周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/1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月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/1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年四种时间窗口的状态</a:t>
            </a:r>
            <a:endParaRPr lang="en-US" altLang="zh-CN" sz="18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趋势图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currval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与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last7d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比值达预定积分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该趋势图自动置顶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趋势图默认把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active session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排首位，排在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active session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之前的趋势图为自动置顶的趋势图，需重点关注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趋势图可按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name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type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tags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等全模糊查询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趋势图可查看源数据，并支持源数据导出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excel</a:t>
            </a:r>
          </a:p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趋势图支持对比所有数据库的同名趋势图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趋势图预警模块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可查看所有自动置顶的趋势图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趋势图预警模块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可按</a:t>
            </a:r>
            <a:r>
              <a:rPr lang="en-US" altLang="zh-CN" sz="2000" dirty="0" err="1" smtClean="0">
                <a:solidFill>
                  <a:schemeClr val="bg1"/>
                </a:solidFill>
                <a:ea typeface="宋体" pitchFamily="2" charset="-122"/>
              </a:rPr>
              <a:t>db_name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name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type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ea typeface="宋体" pitchFamily="2" charset="-122"/>
              </a:rPr>
              <a:t>tags</a:t>
            </a: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等全模糊查询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告警模块可查找所有趋势图的告警明细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  <a:p>
            <a:pPr marR="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  <a:ea typeface="宋体" pitchFamily="2" charset="-122"/>
              </a:rPr>
              <a:t>告警统计模块可统计所有趋势图的告警信息</a:t>
            </a:r>
            <a:endParaRPr lang="en-US" altLang="zh-CN" sz="2000" dirty="0" smtClean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858148" cy="71438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关键指标趋势</a:t>
            </a:r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49" y="1164405"/>
            <a:ext cx="8926507" cy="490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4" y="428604"/>
            <a:ext cx="5857884" cy="571504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趋势图</a:t>
            </a:r>
            <a:r>
              <a:rPr lang="en-US" altLang="zh-CN" smtClean="0"/>
              <a:t>=&gt;</a:t>
            </a:r>
            <a:r>
              <a:rPr lang="zh-CN" altLang="en-US" smtClean="0"/>
              <a:t>四种时间窗口</a:t>
            </a:r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000108"/>
            <a:ext cx="7000924" cy="217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52" y="2000240"/>
            <a:ext cx="6858048" cy="2139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3714752"/>
            <a:ext cx="6681844" cy="208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5952" y="4734869"/>
            <a:ext cx="6858048" cy="2123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F9800"/>
      </a:hlink>
      <a:folHlink>
        <a:srgbClr val="F45511"/>
      </a:folHlink>
    </a:clrScheme>
    <a:fontScheme name="2_Flow">
      <a:majorFont>
        <a:latin typeface="Arial"/>
        <a:ea typeface="黑体"/>
        <a:cs typeface=""/>
      </a:majorFont>
      <a:minorFont>
        <a:latin typeface=""/>
        <a:ea typeface="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5000"/>
                <a:satMod val="150000"/>
              </a:schemeClr>
            </a:duotone>
          </a:blip>
          <a:tile tx="0" ty="0" sx="70000" sy="70000" flip="none" algn="ctr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reau 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 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4401</TotalTime>
  <Words>970</Words>
  <Application>Microsoft Office PowerPoint</Application>
  <PresentationFormat>全屏显示(4:3)</PresentationFormat>
  <Paragraphs>146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2_Flow</vt:lpstr>
      <vt:lpstr>幻灯片 1</vt:lpstr>
      <vt:lpstr>DBA每天面临的问题</vt:lpstr>
      <vt:lpstr>如何解决！！！</vt:lpstr>
      <vt:lpstr>数据库监控平台</vt:lpstr>
      <vt:lpstr>数据库监控整体架构</vt:lpstr>
      <vt:lpstr>数据库监控整体架构</vt:lpstr>
      <vt:lpstr>关键指标趋势图</vt:lpstr>
      <vt:lpstr>关键指标趋势</vt:lpstr>
      <vt:lpstr>趋势图=&gt;四种时间窗口</vt:lpstr>
      <vt:lpstr>趋势图=&gt;自动置顶</vt:lpstr>
      <vt:lpstr>趋势图模板</vt:lpstr>
      <vt:lpstr>快照统计报表</vt:lpstr>
      <vt:lpstr>快照统计报表</vt:lpstr>
      <vt:lpstr>快照统计报表=&gt;top sql report</vt:lpstr>
      <vt:lpstr>top sql report=&gt; sql curve</vt:lpstr>
      <vt:lpstr>SQL全文索引</vt:lpstr>
      <vt:lpstr>SQL全文索引</vt:lpstr>
      <vt:lpstr>记录变更报表</vt:lpstr>
      <vt:lpstr>表空间监控报表</vt:lpstr>
      <vt:lpstr>表空间监控报表</vt:lpstr>
      <vt:lpstr>问题解决</vt:lpstr>
      <vt:lpstr>感谢各位！                                                        Show@All</vt:lpstr>
    </vt:vector>
  </TitlesOfParts>
  <Company>Party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Ric</dc:creator>
  <cp:lastModifiedBy>江枫</cp:lastModifiedBy>
  <cp:revision>416</cp:revision>
  <dcterms:created xsi:type="dcterms:W3CDTF">2006-12-06T22:14:08Z</dcterms:created>
  <dcterms:modified xsi:type="dcterms:W3CDTF">2010-03-01T05:35:44Z</dcterms:modified>
</cp:coreProperties>
</file>