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66" r:id="rId5"/>
    <p:sldId id="271" r:id="rId6"/>
    <p:sldId id="258" r:id="rId7"/>
    <p:sldId id="260" r:id="rId8"/>
    <p:sldId id="269" r:id="rId9"/>
    <p:sldId id="270" r:id="rId10"/>
    <p:sldId id="273" r:id="rId11"/>
    <p:sldId id="277" r:id="rId12"/>
    <p:sldId id="274" r:id="rId13"/>
    <p:sldId id="265" r:id="rId14"/>
    <p:sldId id="261" r:id="rId15"/>
    <p:sldId id="278" r:id="rId16"/>
    <p:sldId id="279" r:id="rId17"/>
    <p:sldId id="272" r:id="rId18"/>
    <p:sldId id="275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25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глая Ашуркова" userId="d10dc3f760b67ca1" providerId="LiveId" clId="{065C6E1A-5DDA-4465-8D3F-884E84799F39}"/>
    <pc:docChg chg="custSel modSld">
      <pc:chgData name="Аглая Ашуркова" userId="d10dc3f760b67ca1" providerId="LiveId" clId="{065C6E1A-5DDA-4465-8D3F-884E84799F39}" dt="2020-01-29T20:02:53.420" v="7" actId="14100"/>
      <pc:docMkLst>
        <pc:docMk/>
      </pc:docMkLst>
      <pc:sldChg chg="addSp delSp modSp">
        <pc:chgData name="Аглая Ашуркова" userId="d10dc3f760b67ca1" providerId="LiveId" clId="{065C6E1A-5DDA-4465-8D3F-884E84799F39}" dt="2020-01-29T20:02:53.420" v="7" actId="14100"/>
        <pc:sldMkLst>
          <pc:docMk/>
          <pc:sldMk cId="1596033468" sldId="258"/>
        </pc:sldMkLst>
        <pc:picChg chg="add mod">
          <ac:chgData name="Аглая Ашуркова" userId="d10dc3f760b67ca1" providerId="LiveId" clId="{065C6E1A-5DDA-4465-8D3F-884E84799F39}" dt="2020-01-29T20:02:53.420" v="7" actId="14100"/>
          <ac:picMkLst>
            <pc:docMk/>
            <pc:sldMk cId="1596033468" sldId="258"/>
            <ac:picMk id="3" creationId="{9E99283C-4D3B-4D87-94FC-D65B2B93BE12}"/>
          </ac:picMkLst>
        </pc:picChg>
        <pc:picChg chg="del">
          <ac:chgData name="Аглая Ашуркова" userId="d10dc3f760b67ca1" providerId="LiveId" clId="{065C6E1A-5DDA-4465-8D3F-884E84799F39}" dt="2020-01-29T20:02:43.439" v="2" actId="21"/>
          <ac:picMkLst>
            <pc:docMk/>
            <pc:sldMk cId="1596033468" sldId="258"/>
            <ac:picMk id="5" creationId="{18FAC7CB-6E47-4068-B8AF-42C22979FA8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lay\OneDrive\&#1056;&#1072;&#1073;&#1086;&#1095;&#1080;&#1081;%20&#1089;&#1090;&#1086;&#1083;\&#1048;&#1084;&#1087;&#1077;&#1083;&#1083;&#1077;&#10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91142639428133E-2"/>
          <c:y val="2.8292181069958847E-2"/>
          <c:w val="0.94628397256794516"/>
          <c:h val="0.75840178542497005"/>
        </c:manualLayout>
      </c:layout>
      <c:lineChart>
        <c:grouping val="standard"/>
        <c:varyColors val="0"/>
        <c:ser>
          <c:idx val="1"/>
          <c:order val="1"/>
          <c:tx>
            <c:v>Экспериментальные данные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5149090586750355"/>
                  <c:y val="0.7712645957684629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600" baseline="0"/>
                      <a:t>Уравнение линейной зависимости: </a:t>
                    </a:r>
                    <a:r>
                      <a:rPr lang="en-US" sz="1600" baseline="0"/>
                      <a:t>F(V) = 0,0006*V + 0,3958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cat>
            <c:numRef>
              <c:f>Лист1!$A$918:$A$14870</c:f>
              <c:numCache>
                <c:formatCode>General</c:formatCode>
                <c:ptCount val="13953"/>
                <c:pt idx="0">
                  <c:v>0.9</c:v>
                </c:pt>
                <c:pt idx="1">
                  <c:v>0.90010034403669725</c:v>
                </c:pt>
                <c:pt idx="2">
                  <c:v>0.90020068807339448</c:v>
                </c:pt>
                <c:pt idx="3">
                  <c:v>0.90030103211009171</c:v>
                </c:pt>
                <c:pt idx="4">
                  <c:v>0.90040137614678895</c:v>
                </c:pt>
                <c:pt idx="5">
                  <c:v>0.90050172018348618</c:v>
                </c:pt>
                <c:pt idx="6">
                  <c:v>0.90060206422018341</c:v>
                </c:pt>
                <c:pt idx="7">
                  <c:v>0.90070240825688064</c:v>
                </c:pt>
                <c:pt idx="8">
                  <c:v>0.90080275229357787</c:v>
                </c:pt>
                <c:pt idx="9">
                  <c:v>0.9009030963302751</c:v>
                </c:pt>
                <c:pt idx="10">
                  <c:v>0.90100344036697233</c:v>
                </c:pt>
                <c:pt idx="11">
                  <c:v>0.90110378440366956</c:v>
                </c:pt>
                <c:pt idx="12">
                  <c:v>0.90120412844036679</c:v>
                </c:pt>
                <c:pt idx="13">
                  <c:v>0.90130447247706402</c:v>
                </c:pt>
                <c:pt idx="14">
                  <c:v>0.90140481651376125</c:v>
                </c:pt>
                <c:pt idx="15">
                  <c:v>0.90150516055045848</c:v>
                </c:pt>
                <c:pt idx="16">
                  <c:v>0.90160550458715571</c:v>
                </c:pt>
                <c:pt idx="17">
                  <c:v>0.90170584862385295</c:v>
                </c:pt>
                <c:pt idx="18">
                  <c:v>0.90180619266055018</c:v>
                </c:pt>
                <c:pt idx="19">
                  <c:v>0.90190653669724741</c:v>
                </c:pt>
                <c:pt idx="20">
                  <c:v>0.90200688073394464</c:v>
                </c:pt>
                <c:pt idx="21">
                  <c:v>0.90210722477064187</c:v>
                </c:pt>
                <c:pt idx="22">
                  <c:v>0.9022075688073391</c:v>
                </c:pt>
                <c:pt idx="23">
                  <c:v>0.90230791284403633</c:v>
                </c:pt>
                <c:pt idx="24">
                  <c:v>0.90240825688073356</c:v>
                </c:pt>
                <c:pt idx="25">
                  <c:v>0.90250860091743079</c:v>
                </c:pt>
                <c:pt idx="26">
                  <c:v>0.90260894495412802</c:v>
                </c:pt>
                <c:pt idx="27">
                  <c:v>0.90270928899082525</c:v>
                </c:pt>
                <c:pt idx="28">
                  <c:v>0.90280963302752248</c:v>
                </c:pt>
                <c:pt idx="29">
                  <c:v>0.90290997706421972</c:v>
                </c:pt>
                <c:pt idx="30">
                  <c:v>0.90301032110091695</c:v>
                </c:pt>
                <c:pt idx="31">
                  <c:v>0.90311066513761418</c:v>
                </c:pt>
                <c:pt idx="32">
                  <c:v>0.90321100917431141</c:v>
                </c:pt>
                <c:pt idx="33">
                  <c:v>0.90331135321100864</c:v>
                </c:pt>
                <c:pt idx="34">
                  <c:v>0.90341169724770587</c:v>
                </c:pt>
                <c:pt idx="35">
                  <c:v>0.9035120412844031</c:v>
                </c:pt>
                <c:pt idx="36">
                  <c:v>0.90361238532110033</c:v>
                </c:pt>
                <c:pt idx="37">
                  <c:v>0.90371272935779756</c:v>
                </c:pt>
                <c:pt idx="38">
                  <c:v>0.90381307339449479</c:v>
                </c:pt>
                <c:pt idx="39">
                  <c:v>0.90391341743119202</c:v>
                </c:pt>
                <c:pt idx="40">
                  <c:v>0.90401376146788925</c:v>
                </c:pt>
                <c:pt idx="41">
                  <c:v>0.90411410550458648</c:v>
                </c:pt>
                <c:pt idx="42">
                  <c:v>0.90421444954128372</c:v>
                </c:pt>
                <c:pt idx="43">
                  <c:v>0.90431479357798095</c:v>
                </c:pt>
                <c:pt idx="44">
                  <c:v>0.90441513761467818</c:v>
                </c:pt>
                <c:pt idx="45">
                  <c:v>0.90451548165137541</c:v>
                </c:pt>
                <c:pt idx="46">
                  <c:v>0.90461582568807264</c:v>
                </c:pt>
                <c:pt idx="47">
                  <c:v>0.90471616972476987</c:v>
                </c:pt>
                <c:pt idx="48">
                  <c:v>0.9048165137614671</c:v>
                </c:pt>
                <c:pt idx="49">
                  <c:v>0.90491685779816433</c:v>
                </c:pt>
                <c:pt idx="50">
                  <c:v>0.90501720183486156</c:v>
                </c:pt>
                <c:pt idx="51">
                  <c:v>0.90511754587155879</c:v>
                </c:pt>
                <c:pt idx="52">
                  <c:v>0.90521788990825602</c:v>
                </c:pt>
                <c:pt idx="53">
                  <c:v>0.90531823394495325</c:v>
                </c:pt>
                <c:pt idx="54">
                  <c:v>0.90541857798165049</c:v>
                </c:pt>
                <c:pt idx="55">
                  <c:v>0.90551892201834772</c:v>
                </c:pt>
                <c:pt idx="56">
                  <c:v>0.90561926605504495</c:v>
                </c:pt>
                <c:pt idx="57">
                  <c:v>0.90571961009174218</c:v>
                </c:pt>
                <c:pt idx="58">
                  <c:v>0.90581995412843941</c:v>
                </c:pt>
                <c:pt idx="59">
                  <c:v>0.90592029816513664</c:v>
                </c:pt>
                <c:pt idx="60">
                  <c:v>0.90602064220183387</c:v>
                </c:pt>
                <c:pt idx="61">
                  <c:v>0.9061209862385311</c:v>
                </c:pt>
                <c:pt idx="62">
                  <c:v>0.90622133027522833</c:v>
                </c:pt>
                <c:pt idx="63">
                  <c:v>0.90632167431192556</c:v>
                </c:pt>
                <c:pt idx="64">
                  <c:v>0.90642201834862279</c:v>
                </c:pt>
                <c:pt idx="65">
                  <c:v>0.90652236238532002</c:v>
                </c:pt>
                <c:pt idx="66">
                  <c:v>0.90662270642201725</c:v>
                </c:pt>
                <c:pt idx="67">
                  <c:v>0.90672305045871449</c:v>
                </c:pt>
                <c:pt idx="68">
                  <c:v>0.90682339449541172</c:v>
                </c:pt>
                <c:pt idx="69">
                  <c:v>0.90692373853210895</c:v>
                </c:pt>
                <c:pt idx="70">
                  <c:v>0.90702408256880618</c:v>
                </c:pt>
                <c:pt idx="71">
                  <c:v>0.90712442660550341</c:v>
                </c:pt>
                <c:pt idx="72">
                  <c:v>0.90722477064220064</c:v>
                </c:pt>
                <c:pt idx="73">
                  <c:v>0.90732511467889787</c:v>
                </c:pt>
                <c:pt idx="74">
                  <c:v>0.9074254587155951</c:v>
                </c:pt>
                <c:pt idx="75">
                  <c:v>0.90752580275229233</c:v>
                </c:pt>
                <c:pt idx="76">
                  <c:v>0.90762614678898956</c:v>
                </c:pt>
                <c:pt idx="77">
                  <c:v>0.90772649082568679</c:v>
                </c:pt>
                <c:pt idx="78">
                  <c:v>0.90782683486238402</c:v>
                </c:pt>
                <c:pt idx="79">
                  <c:v>0.90792717889908126</c:v>
                </c:pt>
                <c:pt idx="80">
                  <c:v>0.90802752293577849</c:v>
                </c:pt>
                <c:pt idx="81">
                  <c:v>0.90812786697247572</c:v>
                </c:pt>
                <c:pt idx="82">
                  <c:v>0.90822821100917295</c:v>
                </c:pt>
                <c:pt idx="83">
                  <c:v>0.90832855504587018</c:v>
                </c:pt>
                <c:pt idx="84">
                  <c:v>0.90842889908256741</c:v>
                </c:pt>
                <c:pt idx="85">
                  <c:v>0.90852924311926464</c:v>
                </c:pt>
                <c:pt idx="86">
                  <c:v>0.90862958715596187</c:v>
                </c:pt>
                <c:pt idx="87">
                  <c:v>0.9087299311926591</c:v>
                </c:pt>
                <c:pt idx="88">
                  <c:v>0.90883027522935633</c:v>
                </c:pt>
                <c:pt idx="89">
                  <c:v>0.90893061926605356</c:v>
                </c:pt>
                <c:pt idx="90">
                  <c:v>0.90903096330275079</c:v>
                </c:pt>
                <c:pt idx="91">
                  <c:v>0.90913130733944802</c:v>
                </c:pt>
                <c:pt idx="92">
                  <c:v>0.90923165137614526</c:v>
                </c:pt>
                <c:pt idx="93">
                  <c:v>0.90933199541284249</c:v>
                </c:pt>
                <c:pt idx="94">
                  <c:v>0.90943233944953972</c:v>
                </c:pt>
                <c:pt idx="95">
                  <c:v>0.90953268348623695</c:v>
                </c:pt>
                <c:pt idx="96">
                  <c:v>0.90963302752293418</c:v>
                </c:pt>
                <c:pt idx="97">
                  <c:v>0.90973337155963141</c:v>
                </c:pt>
                <c:pt idx="98">
                  <c:v>0.90983371559632864</c:v>
                </c:pt>
                <c:pt idx="99">
                  <c:v>0.90993405963302587</c:v>
                </c:pt>
                <c:pt idx="100">
                  <c:v>0.9100344036697231</c:v>
                </c:pt>
                <c:pt idx="101">
                  <c:v>0.91013474770642033</c:v>
                </c:pt>
                <c:pt idx="102">
                  <c:v>0.91023509174311756</c:v>
                </c:pt>
                <c:pt idx="103">
                  <c:v>0.91033543577981479</c:v>
                </c:pt>
                <c:pt idx="104">
                  <c:v>0.91043577981651203</c:v>
                </c:pt>
                <c:pt idx="105">
                  <c:v>0.91053612385320926</c:v>
                </c:pt>
                <c:pt idx="106">
                  <c:v>0.91063646788990649</c:v>
                </c:pt>
                <c:pt idx="107">
                  <c:v>0.91073681192660372</c:v>
                </c:pt>
                <c:pt idx="108">
                  <c:v>0.91083715596330095</c:v>
                </c:pt>
                <c:pt idx="109">
                  <c:v>0.91093749999999818</c:v>
                </c:pt>
                <c:pt idx="110">
                  <c:v>0.91103784403669541</c:v>
                </c:pt>
                <c:pt idx="111">
                  <c:v>0.91113818807339264</c:v>
                </c:pt>
                <c:pt idx="112">
                  <c:v>0.91123853211008987</c:v>
                </c:pt>
                <c:pt idx="113">
                  <c:v>0.9113388761467871</c:v>
                </c:pt>
                <c:pt idx="114">
                  <c:v>0.91143922018348433</c:v>
                </c:pt>
                <c:pt idx="115">
                  <c:v>0.91153956422018156</c:v>
                </c:pt>
                <c:pt idx="116">
                  <c:v>0.91163990825687879</c:v>
                </c:pt>
                <c:pt idx="117">
                  <c:v>0.91174025229357603</c:v>
                </c:pt>
                <c:pt idx="118">
                  <c:v>0.91184059633027326</c:v>
                </c:pt>
                <c:pt idx="119">
                  <c:v>0.91194094036697049</c:v>
                </c:pt>
                <c:pt idx="120">
                  <c:v>0.91204128440366772</c:v>
                </c:pt>
                <c:pt idx="121">
                  <c:v>0.91214162844036495</c:v>
                </c:pt>
                <c:pt idx="122">
                  <c:v>0.91224197247706218</c:v>
                </c:pt>
                <c:pt idx="123">
                  <c:v>0.91234231651375941</c:v>
                </c:pt>
                <c:pt idx="124">
                  <c:v>0.91244266055045664</c:v>
                </c:pt>
                <c:pt idx="125">
                  <c:v>0.91254300458715387</c:v>
                </c:pt>
                <c:pt idx="126">
                  <c:v>0.9126433486238511</c:v>
                </c:pt>
                <c:pt idx="127">
                  <c:v>0.91274369266054833</c:v>
                </c:pt>
                <c:pt idx="128">
                  <c:v>0.91284403669724556</c:v>
                </c:pt>
                <c:pt idx="129">
                  <c:v>0.9129443807339428</c:v>
                </c:pt>
                <c:pt idx="130">
                  <c:v>0.91304472477064003</c:v>
                </c:pt>
                <c:pt idx="131">
                  <c:v>0.91314506880733726</c:v>
                </c:pt>
                <c:pt idx="132">
                  <c:v>0.91324541284403449</c:v>
                </c:pt>
                <c:pt idx="133">
                  <c:v>0.91334575688073172</c:v>
                </c:pt>
                <c:pt idx="134">
                  <c:v>0.91344610091742895</c:v>
                </c:pt>
                <c:pt idx="135">
                  <c:v>0.91354644495412618</c:v>
                </c:pt>
                <c:pt idx="136">
                  <c:v>0.91364678899082341</c:v>
                </c:pt>
                <c:pt idx="137">
                  <c:v>0.91374713302752064</c:v>
                </c:pt>
                <c:pt idx="138">
                  <c:v>0.91384747706421787</c:v>
                </c:pt>
                <c:pt idx="139">
                  <c:v>0.9139478211009151</c:v>
                </c:pt>
                <c:pt idx="140">
                  <c:v>0.91404816513761233</c:v>
                </c:pt>
                <c:pt idx="141">
                  <c:v>0.91414850917430956</c:v>
                </c:pt>
                <c:pt idx="142">
                  <c:v>0.9142488532110068</c:v>
                </c:pt>
                <c:pt idx="143">
                  <c:v>0.91434919724770403</c:v>
                </c:pt>
                <c:pt idx="144">
                  <c:v>0.91444954128440126</c:v>
                </c:pt>
                <c:pt idx="145">
                  <c:v>0.91454988532109849</c:v>
                </c:pt>
                <c:pt idx="146">
                  <c:v>0.91465022935779572</c:v>
                </c:pt>
                <c:pt idx="147">
                  <c:v>0.91475057339449295</c:v>
                </c:pt>
                <c:pt idx="148">
                  <c:v>0.91485091743119018</c:v>
                </c:pt>
                <c:pt idx="149">
                  <c:v>0.91495126146788741</c:v>
                </c:pt>
                <c:pt idx="150">
                  <c:v>0.91505160550458464</c:v>
                </c:pt>
                <c:pt idx="151">
                  <c:v>0.91515194954128187</c:v>
                </c:pt>
                <c:pt idx="152">
                  <c:v>0.9152522935779791</c:v>
                </c:pt>
                <c:pt idx="153">
                  <c:v>0.91535263761467633</c:v>
                </c:pt>
                <c:pt idx="154">
                  <c:v>0.91545298165137357</c:v>
                </c:pt>
                <c:pt idx="155">
                  <c:v>0.9155533256880708</c:v>
                </c:pt>
                <c:pt idx="156">
                  <c:v>0.91565366972476803</c:v>
                </c:pt>
                <c:pt idx="157">
                  <c:v>0.91575401376146526</c:v>
                </c:pt>
                <c:pt idx="158">
                  <c:v>0.91585435779816249</c:v>
                </c:pt>
                <c:pt idx="159">
                  <c:v>0.91595470183485972</c:v>
                </c:pt>
                <c:pt idx="160">
                  <c:v>0.91605504587155695</c:v>
                </c:pt>
                <c:pt idx="161">
                  <c:v>0.91615538990825418</c:v>
                </c:pt>
                <c:pt idx="162">
                  <c:v>0.91625573394495141</c:v>
                </c:pt>
                <c:pt idx="163">
                  <c:v>0.91635607798164864</c:v>
                </c:pt>
                <c:pt idx="164">
                  <c:v>0.91645642201834587</c:v>
                </c:pt>
                <c:pt idx="165">
                  <c:v>0.9165567660550431</c:v>
                </c:pt>
                <c:pt idx="166">
                  <c:v>0.91665711009174033</c:v>
                </c:pt>
                <c:pt idx="167">
                  <c:v>0.91675745412843757</c:v>
                </c:pt>
                <c:pt idx="168">
                  <c:v>0.9168577981651348</c:v>
                </c:pt>
                <c:pt idx="169">
                  <c:v>0.91695814220183203</c:v>
                </c:pt>
                <c:pt idx="170">
                  <c:v>0.91705848623852926</c:v>
                </c:pt>
                <c:pt idx="171">
                  <c:v>0.91715883027522649</c:v>
                </c:pt>
                <c:pt idx="172">
                  <c:v>0.91725917431192372</c:v>
                </c:pt>
                <c:pt idx="173">
                  <c:v>0.91735951834862095</c:v>
                </c:pt>
                <c:pt idx="174">
                  <c:v>0.91745986238531818</c:v>
                </c:pt>
                <c:pt idx="175">
                  <c:v>0.91756020642201541</c:v>
                </c:pt>
                <c:pt idx="176">
                  <c:v>0.91766055045871264</c:v>
                </c:pt>
                <c:pt idx="177">
                  <c:v>0.91776089449540987</c:v>
                </c:pt>
                <c:pt idx="178">
                  <c:v>0.9178612385321071</c:v>
                </c:pt>
                <c:pt idx="179">
                  <c:v>0.91796158256880434</c:v>
                </c:pt>
                <c:pt idx="180">
                  <c:v>0.91806192660550157</c:v>
                </c:pt>
                <c:pt idx="181">
                  <c:v>0.9181622706421988</c:v>
                </c:pt>
                <c:pt idx="182">
                  <c:v>0.91826261467889603</c:v>
                </c:pt>
                <c:pt idx="183">
                  <c:v>0.91836295871559326</c:v>
                </c:pt>
                <c:pt idx="184">
                  <c:v>0.91846330275229049</c:v>
                </c:pt>
                <c:pt idx="185">
                  <c:v>0.91856364678898772</c:v>
                </c:pt>
                <c:pt idx="186">
                  <c:v>0.91866399082568495</c:v>
                </c:pt>
                <c:pt idx="187">
                  <c:v>0.91876433486238218</c:v>
                </c:pt>
                <c:pt idx="188">
                  <c:v>0.91886467889907941</c:v>
                </c:pt>
                <c:pt idx="189">
                  <c:v>0.91896502293577664</c:v>
                </c:pt>
                <c:pt idx="190">
                  <c:v>0.91906536697247387</c:v>
                </c:pt>
                <c:pt idx="191">
                  <c:v>0.9191657110091711</c:v>
                </c:pt>
                <c:pt idx="192">
                  <c:v>0.91926605504586834</c:v>
                </c:pt>
                <c:pt idx="193">
                  <c:v>0.91936639908256557</c:v>
                </c:pt>
                <c:pt idx="194">
                  <c:v>0.9194667431192628</c:v>
                </c:pt>
                <c:pt idx="195">
                  <c:v>0.91956708715596003</c:v>
                </c:pt>
                <c:pt idx="196">
                  <c:v>0.91966743119265726</c:v>
                </c:pt>
                <c:pt idx="197">
                  <c:v>0.91976777522935449</c:v>
                </c:pt>
                <c:pt idx="198">
                  <c:v>0.91986811926605172</c:v>
                </c:pt>
                <c:pt idx="199">
                  <c:v>0.91996846330274895</c:v>
                </c:pt>
                <c:pt idx="200">
                  <c:v>0.92006880733944618</c:v>
                </c:pt>
                <c:pt idx="201">
                  <c:v>0.92016915137614341</c:v>
                </c:pt>
                <c:pt idx="202">
                  <c:v>0.92026949541284064</c:v>
                </c:pt>
                <c:pt idx="203">
                  <c:v>0.92036983944953787</c:v>
                </c:pt>
                <c:pt idx="204">
                  <c:v>0.92047018348623511</c:v>
                </c:pt>
                <c:pt idx="205">
                  <c:v>0.92057052752293234</c:v>
                </c:pt>
                <c:pt idx="206">
                  <c:v>0.92067087155962957</c:v>
                </c:pt>
                <c:pt idx="207">
                  <c:v>0.9207712155963268</c:v>
                </c:pt>
                <c:pt idx="208">
                  <c:v>0.92087155963302403</c:v>
                </c:pt>
                <c:pt idx="209">
                  <c:v>0.92097190366972126</c:v>
                </c:pt>
                <c:pt idx="210">
                  <c:v>0.92107224770641849</c:v>
                </c:pt>
                <c:pt idx="211">
                  <c:v>0.92117259174311572</c:v>
                </c:pt>
                <c:pt idx="212">
                  <c:v>0.92127293577981295</c:v>
                </c:pt>
                <c:pt idx="213">
                  <c:v>0.92137327981651018</c:v>
                </c:pt>
                <c:pt idx="214">
                  <c:v>0.92147362385320741</c:v>
                </c:pt>
                <c:pt idx="215">
                  <c:v>0.92157396788990464</c:v>
                </c:pt>
                <c:pt idx="216">
                  <c:v>0.92167431192660187</c:v>
                </c:pt>
                <c:pt idx="217">
                  <c:v>0.92177465596329911</c:v>
                </c:pt>
                <c:pt idx="218">
                  <c:v>0.92187499999999634</c:v>
                </c:pt>
                <c:pt idx="219">
                  <c:v>0.92197534403669357</c:v>
                </c:pt>
                <c:pt idx="220">
                  <c:v>0.9220756880733908</c:v>
                </c:pt>
                <c:pt idx="221">
                  <c:v>0.92217603211008803</c:v>
                </c:pt>
                <c:pt idx="222">
                  <c:v>0.92227637614678526</c:v>
                </c:pt>
                <c:pt idx="223">
                  <c:v>0.92237672018348249</c:v>
                </c:pt>
                <c:pt idx="224">
                  <c:v>0.92247706422017972</c:v>
                </c:pt>
                <c:pt idx="225">
                  <c:v>0.92257740825687695</c:v>
                </c:pt>
                <c:pt idx="226">
                  <c:v>0.92267775229357418</c:v>
                </c:pt>
                <c:pt idx="227">
                  <c:v>0.92277809633027141</c:v>
                </c:pt>
                <c:pt idx="228">
                  <c:v>0.92287844036696864</c:v>
                </c:pt>
                <c:pt idx="229">
                  <c:v>0.92297878440366588</c:v>
                </c:pt>
                <c:pt idx="230">
                  <c:v>0.92307912844036311</c:v>
                </c:pt>
                <c:pt idx="231">
                  <c:v>0.92317947247706034</c:v>
                </c:pt>
                <c:pt idx="232">
                  <c:v>0.92327981651375757</c:v>
                </c:pt>
                <c:pt idx="233">
                  <c:v>0.9233801605504548</c:v>
                </c:pt>
                <c:pt idx="234">
                  <c:v>0.92348050458715203</c:v>
                </c:pt>
                <c:pt idx="235">
                  <c:v>0.92358084862384926</c:v>
                </c:pt>
                <c:pt idx="236">
                  <c:v>0.92368119266054649</c:v>
                </c:pt>
                <c:pt idx="237">
                  <c:v>0.92378153669724372</c:v>
                </c:pt>
                <c:pt idx="238">
                  <c:v>0.92388188073394095</c:v>
                </c:pt>
                <c:pt idx="239">
                  <c:v>0.92398222477063818</c:v>
                </c:pt>
                <c:pt idx="240">
                  <c:v>0.92408256880733541</c:v>
                </c:pt>
                <c:pt idx="241">
                  <c:v>0.92418291284403264</c:v>
                </c:pt>
                <c:pt idx="242">
                  <c:v>0.92428325688072988</c:v>
                </c:pt>
                <c:pt idx="243">
                  <c:v>0.92438360091742711</c:v>
                </c:pt>
                <c:pt idx="244">
                  <c:v>0.92448394495412434</c:v>
                </c:pt>
                <c:pt idx="245">
                  <c:v>0.92458428899082157</c:v>
                </c:pt>
                <c:pt idx="246">
                  <c:v>0.9246846330275188</c:v>
                </c:pt>
                <c:pt idx="247">
                  <c:v>0.92478497706421603</c:v>
                </c:pt>
                <c:pt idx="248">
                  <c:v>0.92488532110091326</c:v>
                </c:pt>
                <c:pt idx="249">
                  <c:v>0.92498566513761049</c:v>
                </c:pt>
                <c:pt idx="250">
                  <c:v>0.92508600917430772</c:v>
                </c:pt>
                <c:pt idx="251">
                  <c:v>0.92518635321100495</c:v>
                </c:pt>
                <c:pt idx="252">
                  <c:v>0.92528669724770218</c:v>
                </c:pt>
                <c:pt idx="253">
                  <c:v>0.92538704128439941</c:v>
                </c:pt>
                <c:pt idx="254">
                  <c:v>0.92548738532109665</c:v>
                </c:pt>
                <c:pt idx="255">
                  <c:v>0.92558772935779388</c:v>
                </c:pt>
                <c:pt idx="256">
                  <c:v>0.92568807339449111</c:v>
                </c:pt>
                <c:pt idx="257">
                  <c:v>0.92578841743118834</c:v>
                </c:pt>
                <c:pt idx="258">
                  <c:v>0.92588876146788557</c:v>
                </c:pt>
                <c:pt idx="259">
                  <c:v>0.9259891055045828</c:v>
                </c:pt>
                <c:pt idx="260">
                  <c:v>0.92608944954128003</c:v>
                </c:pt>
                <c:pt idx="261">
                  <c:v>0.92618979357797726</c:v>
                </c:pt>
                <c:pt idx="262">
                  <c:v>0.92629013761467449</c:v>
                </c:pt>
                <c:pt idx="263">
                  <c:v>0.92639048165137172</c:v>
                </c:pt>
                <c:pt idx="264">
                  <c:v>0.92649082568806895</c:v>
                </c:pt>
                <c:pt idx="265">
                  <c:v>0.92659116972476618</c:v>
                </c:pt>
                <c:pt idx="266">
                  <c:v>0.92669151376146341</c:v>
                </c:pt>
                <c:pt idx="267">
                  <c:v>0.92679185779816065</c:v>
                </c:pt>
                <c:pt idx="268">
                  <c:v>0.92689220183485788</c:v>
                </c:pt>
                <c:pt idx="269">
                  <c:v>0.92699254587155511</c:v>
                </c:pt>
                <c:pt idx="270">
                  <c:v>0.92709288990825234</c:v>
                </c:pt>
                <c:pt idx="271">
                  <c:v>0.92719323394494957</c:v>
                </c:pt>
                <c:pt idx="272">
                  <c:v>0.9272935779816468</c:v>
                </c:pt>
                <c:pt idx="273">
                  <c:v>0.92739392201834403</c:v>
                </c:pt>
                <c:pt idx="274">
                  <c:v>0.92749426605504126</c:v>
                </c:pt>
                <c:pt idx="275">
                  <c:v>0.92759461009173849</c:v>
                </c:pt>
                <c:pt idx="276">
                  <c:v>0.92769495412843572</c:v>
                </c:pt>
                <c:pt idx="277">
                  <c:v>0.92779529816513295</c:v>
                </c:pt>
                <c:pt idx="278">
                  <c:v>0.92789564220183018</c:v>
                </c:pt>
                <c:pt idx="279">
                  <c:v>0.92799598623852741</c:v>
                </c:pt>
                <c:pt idx="280">
                  <c:v>0.92809633027522465</c:v>
                </c:pt>
                <c:pt idx="281">
                  <c:v>0.92819667431192188</c:v>
                </c:pt>
                <c:pt idx="282">
                  <c:v>0.92829701834861911</c:v>
                </c:pt>
                <c:pt idx="283">
                  <c:v>0.92839736238531634</c:v>
                </c:pt>
                <c:pt idx="284">
                  <c:v>0.92849770642201357</c:v>
                </c:pt>
                <c:pt idx="285">
                  <c:v>0.9285980504587108</c:v>
                </c:pt>
                <c:pt idx="286">
                  <c:v>0.92869839449540803</c:v>
                </c:pt>
                <c:pt idx="287">
                  <c:v>0.92879873853210526</c:v>
                </c:pt>
                <c:pt idx="288">
                  <c:v>0.92889908256880249</c:v>
                </c:pt>
                <c:pt idx="289">
                  <c:v>0.92899942660549972</c:v>
                </c:pt>
                <c:pt idx="290">
                  <c:v>0.92909977064219695</c:v>
                </c:pt>
                <c:pt idx="291">
                  <c:v>0.92920011467889418</c:v>
                </c:pt>
                <c:pt idx="292">
                  <c:v>0.92930045871559142</c:v>
                </c:pt>
                <c:pt idx="293">
                  <c:v>0.92940080275228865</c:v>
                </c:pt>
                <c:pt idx="294">
                  <c:v>0.92950114678898588</c:v>
                </c:pt>
                <c:pt idx="295">
                  <c:v>0.92960149082568311</c:v>
                </c:pt>
                <c:pt idx="296">
                  <c:v>0.92970183486238034</c:v>
                </c:pt>
                <c:pt idx="297">
                  <c:v>0.92980217889907757</c:v>
                </c:pt>
                <c:pt idx="298">
                  <c:v>0.9299025229357748</c:v>
                </c:pt>
                <c:pt idx="299">
                  <c:v>0.93000286697247203</c:v>
                </c:pt>
                <c:pt idx="300">
                  <c:v>0.93010321100916926</c:v>
                </c:pt>
                <c:pt idx="301">
                  <c:v>0.93020355504586649</c:v>
                </c:pt>
                <c:pt idx="302">
                  <c:v>0.93030389908256372</c:v>
                </c:pt>
                <c:pt idx="303">
                  <c:v>0.93040424311926095</c:v>
                </c:pt>
                <c:pt idx="304">
                  <c:v>0.93050458715595818</c:v>
                </c:pt>
                <c:pt idx="305">
                  <c:v>0.93060493119265542</c:v>
                </c:pt>
                <c:pt idx="306">
                  <c:v>0.93070527522935265</c:v>
                </c:pt>
                <c:pt idx="307">
                  <c:v>0.93080561926604988</c:v>
                </c:pt>
                <c:pt idx="308">
                  <c:v>0.93090596330274711</c:v>
                </c:pt>
                <c:pt idx="309">
                  <c:v>0.93100630733944434</c:v>
                </c:pt>
                <c:pt idx="310">
                  <c:v>0.93110665137614157</c:v>
                </c:pt>
                <c:pt idx="311">
                  <c:v>0.9312069954128388</c:v>
                </c:pt>
                <c:pt idx="312">
                  <c:v>0.93130733944953603</c:v>
                </c:pt>
                <c:pt idx="313">
                  <c:v>0.93140768348623326</c:v>
                </c:pt>
                <c:pt idx="314">
                  <c:v>0.93150802752293049</c:v>
                </c:pt>
                <c:pt idx="315">
                  <c:v>0.93160837155962772</c:v>
                </c:pt>
                <c:pt idx="316">
                  <c:v>0.93170871559632495</c:v>
                </c:pt>
                <c:pt idx="317">
                  <c:v>0.93180905963302219</c:v>
                </c:pt>
                <c:pt idx="318">
                  <c:v>0.93190940366971942</c:v>
                </c:pt>
                <c:pt idx="319">
                  <c:v>0.93200974770641665</c:v>
                </c:pt>
                <c:pt idx="320">
                  <c:v>0.93211009174311388</c:v>
                </c:pt>
                <c:pt idx="321">
                  <c:v>0.93221043577981111</c:v>
                </c:pt>
                <c:pt idx="322">
                  <c:v>0.93231077981650834</c:v>
                </c:pt>
                <c:pt idx="323">
                  <c:v>0.93241112385320557</c:v>
                </c:pt>
                <c:pt idx="324">
                  <c:v>0.9325114678899028</c:v>
                </c:pt>
                <c:pt idx="325">
                  <c:v>0.93261181192660003</c:v>
                </c:pt>
                <c:pt idx="326">
                  <c:v>0.93271215596329726</c:v>
                </c:pt>
                <c:pt idx="327">
                  <c:v>0.93281249999999449</c:v>
                </c:pt>
                <c:pt idx="328">
                  <c:v>0.93291284403669172</c:v>
                </c:pt>
                <c:pt idx="329">
                  <c:v>0.93301318807338895</c:v>
                </c:pt>
                <c:pt idx="330">
                  <c:v>0.93311353211008619</c:v>
                </c:pt>
                <c:pt idx="331">
                  <c:v>0.93321387614678342</c:v>
                </c:pt>
                <c:pt idx="332">
                  <c:v>0.93331422018348065</c:v>
                </c:pt>
                <c:pt idx="333">
                  <c:v>0.93341456422017788</c:v>
                </c:pt>
                <c:pt idx="334">
                  <c:v>0.93351490825687511</c:v>
                </c:pt>
                <c:pt idx="335">
                  <c:v>0.93361525229357234</c:v>
                </c:pt>
                <c:pt idx="336">
                  <c:v>0.93371559633026957</c:v>
                </c:pt>
                <c:pt idx="337">
                  <c:v>0.9338159403669668</c:v>
                </c:pt>
                <c:pt idx="338">
                  <c:v>0.93391628440366403</c:v>
                </c:pt>
                <c:pt idx="339">
                  <c:v>0.93401662844036126</c:v>
                </c:pt>
                <c:pt idx="340">
                  <c:v>0.93411697247705849</c:v>
                </c:pt>
                <c:pt idx="341">
                  <c:v>0.93421731651375572</c:v>
                </c:pt>
                <c:pt idx="342">
                  <c:v>0.93431766055045296</c:v>
                </c:pt>
                <c:pt idx="343">
                  <c:v>0.93441800458715019</c:v>
                </c:pt>
                <c:pt idx="344">
                  <c:v>0.93451834862384742</c:v>
                </c:pt>
                <c:pt idx="345">
                  <c:v>0.93461869266054465</c:v>
                </c:pt>
                <c:pt idx="346">
                  <c:v>0.93471903669724188</c:v>
                </c:pt>
                <c:pt idx="347">
                  <c:v>0.93481938073393911</c:v>
                </c:pt>
                <c:pt idx="348">
                  <c:v>0.93491972477063634</c:v>
                </c:pt>
                <c:pt idx="349">
                  <c:v>0.93502006880733357</c:v>
                </c:pt>
                <c:pt idx="350">
                  <c:v>0.9351204128440308</c:v>
                </c:pt>
                <c:pt idx="351">
                  <c:v>0.93522075688072803</c:v>
                </c:pt>
                <c:pt idx="352">
                  <c:v>0.93532110091742526</c:v>
                </c:pt>
                <c:pt idx="353">
                  <c:v>0.93542144495412249</c:v>
                </c:pt>
                <c:pt idx="354">
                  <c:v>0.93552178899081972</c:v>
                </c:pt>
                <c:pt idx="355">
                  <c:v>0.93562213302751696</c:v>
                </c:pt>
                <c:pt idx="356">
                  <c:v>0.93572247706421419</c:v>
                </c:pt>
                <c:pt idx="357">
                  <c:v>0.93582282110091142</c:v>
                </c:pt>
                <c:pt idx="358">
                  <c:v>0.93592316513760865</c:v>
                </c:pt>
                <c:pt idx="359">
                  <c:v>0.93602350917430588</c:v>
                </c:pt>
                <c:pt idx="360">
                  <c:v>0.93612385321100311</c:v>
                </c:pt>
                <c:pt idx="361">
                  <c:v>0.93622419724770034</c:v>
                </c:pt>
                <c:pt idx="362">
                  <c:v>0.93632454128439757</c:v>
                </c:pt>
                <c:pt idx="363">
                  <c:v>0.9364248853210948</c:v>
                </c:pt>
                <c:pt idx="364">
                  <c:v>0.93652522935779203</c:v>
                </c:pt>
                <c:pt idx="365">
                  <c:v>0.93662557339448926</c:v>
                </c:pt>
                <c:pt idx="366">
                  <c:v>0.93672591743118649</c:v>
                </c:pt>
                <c:pt idx="367">
                  <c:v>0.93682626146788373</c:v>
                </c:pt>
                <c:pt idx="368">
                  <c:v>0.93692660550458096</c:v>
                </c:pt>
                <c:pt idx="369">
                  <c:v>0.93702694954127819</c:v>
                </c:pt>
                <c:pt idx="370">
                  <c:v>0.93712729357797542</c:v>
                </c:pt>
                <c:pt idx="371">
                  <c:v>0.93722763761467265</c:v>
                </c:pt>
                <c:pt idx="372">
                  <c:v>0.93732798165136988</c:v>
                </c:pt>
                <c:pt idx="373">
                  <c:v>0.93742832568806711</c:v>
                </c:pt>
                <c:pt idx="374">
                  <c:v>0.93752866972476434</c:v>
                </c:pt>
                <c:pt idx="375">
                  <c:v>0.93762901376146157</c:v>
                </c:pt>
                <c:pt idx="376">
                  <c:v>0.9377293577981588</c:v>
                </c:pt>
                <c:pt idx="377">
                  <c:v>0.93782970183485603</c:v>
                </c:pt>
                <c:pt idx="378">
                  <c:v>0.93793004587155326</c:v>
                </c:pt>
                <c:pt idx="379">
                  <c:v>0.93803038990825049</c:v>
                </c:pt>
                <c:pt idx="380">
                  <c:v>0.93813073394494773</c:v>
                </c:pt>
                <c:pt idx="381">
                  <c:v>0.93823107798164496</c:v>
                </c:pt>
                <c:pt idx="382">
                  <c:v>0.93833142201834219</c:v>
                </c:pt>
                <c:pt idx="383">
                  <c:v>0.93843176605503942</c:v>
                </c:pt>
                <c:pt idx="384">
                  <c:v>0.93853211009173665</c:v>
                </c:pt>
                <c:pt idx="385">
                  <c:v>0.93863245412843388</c:v>
                </c:pt>
                <c:pt idx="386">
                  <c:v>0.93873279816513111</c:v>
                </c:pt>
                <c:pt idx="387">
                  <c:v>0.93883314220182834</c:v>
                </c:pt>
                <c:pt idx="388">
                  <c:v>0.93893348623852557</c:v>
                </c:pt>
                <c:pt idx="389">
                  <c:v>0.9390338302752228</c:v>
                </c:pt>
                <c:pt idx="390">
                  <c:v>0.93913417431192003</c:v>
                </c:pt>
                <c:pt idx="391">
                  <c:v>0.93923451834861726</c:v>
                </c:pt>
                <c:pt idx="392">
                  <c:v>0.9393348623853145</c:v>
                </c:pt>
                <c:pt idx="393">
                  <c:v>0.93943520642201173</c:v>
                </c:pt>
                <c:pt idx="394">
                  <c:v>0.93953555045870896</c:v>
                </c:pt>
                <c:pt idx="395">
                  <c:v>0.93963589449540619</c:v>
                </c:pt>
                <c:pt idx="396">
                  <c:v>0.93973623853210342</c:v>
                </c:pt>
                <c:pt idx="397">
                  <c:v>0.93983658256880065</c:v>
                </c:pt>
                <c:pt idx="398">
                  <c:v>0.93993692660549788</c:v>
                </c:pt>
                <c:pt idx="399">
                  <c:v>0.94003727064219511</c:v>
                </c:pt>
                <c:pt idx="400">
                  <c:v>0.94013761467889234</c:v>
                </c:pt>
                <c:pt idx="401">
                  <c:v>0.94023795871558957</c:v>
                </c:pt>
                <c:pt idx="402">
                  <c:v>0.9403383027522868</c:v>
                </c:pt>
                <c:pt idx="403">
                  <c:v>0.94043864678898403</c:v>
                </c:pt>
                <c:pt idx="404">
                  <c:v>0.94053899082568126</c:v>
                </c:pt>
                <c:pt idx="405">
                  <c:v>0.9406393348623785</c:v>
                </c:pt>
                <c:pt idx="406">
                  <c:v>0.94073967889907573</c:v>
                </c:pt>
                <c:pt idx="407">
                  <c:v>0.94084002293577296</c:v>
                </c:pt>
                <c:pt idx="408">
                  <c:v>0.94094036697247019</c:v>
                </c:pt>
                <c:pt idx="409">
                  <c:v>0.94104071100916742</c:v>
                </c:pt>
                <c:pt idx="410">
                  <c:v>0.94114105504586465</c:v>
                </c:pt>
                <c:pt idx="411">
                  <c:v>0.94124139908256188</c:v>
                </c:pt>
                <c:pt idx="412">
                  <c:v>0.94134174311925911</c:v>
                </c:pt>
                <c:pt idx="413">
                  <c:v>0.94144208715595634</c:v>
                </c:pt>
                <c:pt idx="414">
                  <c:v>0.94154243119265357</c:v>
                </c:pt>
                <c:pt idx="415">
                  <c:v>0.9416427752293508</c:v>
                </c:pt>
                <c:pt idx="416">
                  <c:v>0.94174311926604803</c:v>
                </c:pt>
                <c:pt idx="417">
                  <c:v>0.94184346330274527</c:v>
                </c:pt>
                <c:pt idx="418">
                  <c:v>0.9419438073394425</c:v>
                </c:pt>
                <c:pt idx="419">
                  <c:v>0.94204415137613973</c:v>
                </c:pt>
                <c:pt idx="420">
                  <c:v>0.94214449541283696</c:v>
                </c:pt>
                <c:pt idx="421">
                  <c:v>0.94224483944953419</c:v>
                </c:pt>
                <c:pt idx="422">
                  <c:v>0.94234518348623142</c:v>
                </c:pt>
                <c:pt idx="423">
                  <c:v>0.94244552752292865</c:v>
                </c:pt>
                <c:pt idx="424">
                  <c:v>0.94254587155962588</c:v>
                </c:pt>
                <c:pt idx="425">
                  <c:v>0.94264621559632311</c:v>
                </c:pt>
                <c:pt idx="426">
                  <c:v>0.94274655963302034</c:v>
                </c:pt>
                <c:pt idx="427">
                  <c:v>0.94284690366971757</c:v>
                </c:pt>
                <c:pt idx="428">
                  <c:v>0.9429472477064148</c:v>
                </c:pt>
                <c:pt idx="429">
                  <c:v>0.94304759174311203</c:v>
                </c:pt>
                <c:pt idx="430">
                  <c:v>0.94314793577980927</c:v>
                </c:pt>
                <c:pt idx="431">
                  <c:v>0.9432482798165065</c:v>
                </c:pt>
                <c:pt idx="432">
                  <c:v>0.94334862385320373</c:v>
                </c:pt>
                <c:pt idx="433">
                  <c:v>0.94344896788990096</c:v>
                </c:pt>
                <c:pt idx="434">
                  <c:v>0.94354931192659819</c:v>
                </c:pt>
                <c:pt idx="435">
                  <c:v>0.94364965596329542</c:v>
                </c:pt>
                <c:pt idx="436">
                  <c:v>0.94374999999999265</c:v>
                </c:pt>
                <c:pt idx="437">
                  <c:v>0.94385034403668988</c:v>
                </c:pt>
                <c:pt idx="438">
                  <c:v>0.94395068807338711</c:v>
                </c:pt>
                <c:pt idx="439">
                  <c:v>0.94405103211008434</c:v>
                </c:pt>
                <c:pt idx="440">
                  <c:v>0.94415137614678157</c:v>
                </c:pt>
                <c:pt idx="441">
                  <c:v>0.9442517201834788</c:v>
                </c:pt>
                <c:pt idx="442">
                  <c:v>0.94435206422017604</c:v>
                </c:pt>
                <c:pt idx="443">
                  <c:v>0.94445240825687327</c:v>
                </c:pt>
                <c:pt idx="444">
                  <c:v>0.9445527522935705</c:v>
                </c:pt>
                <c:pt idx="445">
                  <c:v>0.94465309633026773</c:v>
                </c:pt>
                <c:pt idx="446">
                  <c:v>0.94475344036696496</c:v>
                </c:pt>
                <c:pt idx="447">
                  <c:v>0.94485378440366219</c:v>
                </c:pt>
                <c:pt idx="448">
                  <c:v>0.94495412844035942</c:v>
                </c:pt>
                <c:pt idx="449">
                  <c:v>0.94505447247705665</c:v>
                </c:pt>
                <c:pt idx="450">
                  <c:v>0.94515481651375388</c:v>
                </c:pt>
                <c:pt idx="451">
                  <c:v>0.94525516055045111</c:v>
                </c:pt>
                <c:pt idx="452">
                  <c:v>0.94535550458714834</c:v>
                </c:pt>
                <c:pt idx="453">
                  <c:v>0.94545584862384557</c:v>
                </c:pt>
                <c:pt idx="454">
                  <c:v>0.9455561926605428</c:v>
                </c:pt>
                <c:pt idx="455">
                  <c:v>0.94565653669724004</c:v>
                </c:pt>
                <c:pt idx="456">
                  <c:v>0.94575688073393727</c:v>
                </c:pt>
                <c:pt idx="457">
                  <c:v>0.9458572247706345</c:v>
                </c:pt>
                <c:pt idx="458">
                  <c:v>0.94595756880733173</c:v>
                </c:pt>
                <c:pt idx="459">
                  <c:v>0.94605791284402896</c:v>
                </c:pt>
                <c:pt idx="460">
                  <c:v>0.94615825688072619</c:v>
                </c:pt>
                <c:pt idx="461">
                  <c:v>0.94625860091742342</c:v>
                </c:pt>
                <c:pt idx="462">
                  <c:v>0.94635894495412065</c:v>
                </c:pt>
                <c:pt idx="463">
                  <c:v>0.94645928899081788</c:v>
                </c:pt>
                <c:pt idx="464">
                  <c:v>0.94655963302751511</c:v>
                </c:pt>
                <c:pt idx="465">
                  <c:v>0.94665997706421234</c:v>
                </c:pt>
                <c:pt idx="466">
                  <c:v>0.94676032110090957</c:v>
                </c:pt>
                <c:pt idx="467">
                  <c:v>0.94686066513760681</c:v>
                </c:pt>
                <c:pt idx="468">
                  <c:v>0.94696100917430404</c:v>
                </c:pt>
                <c:pt idx="469">
                  <c:v>0.94706135321100127</c:v>
                </c:pt>
                <c:pt idx="470">
                  <c:v>0.9471616972476985</c:v>
                </c:pt>
                <c:pt idx="471">
                  <c:v>0.94726204128439573</c:v>
                </c:pt>
                <c:pt idx="472">
                  <c:v>0.94736238532109296</c:v>
                </c:pt>
                <c:pt idx="473">
                  <c:v>0.94746272935779019</c:v>
                </c:pt>
                <c:pt idx="474">
                  <c:v>0.94756307339448742</c:v>
                </c:pt>
                <c:pt idx="475">
                  <c:v>0.94766341743118465</c:v>
                </c:pt>
                <c:pt idx="476">
                  <c:v>0.94776376146788188</c:v>
                </c:pt>
                <c:pt idx="477">
                  <c:v>0.94786410550457911</c:v>
                </c:pt>
                <c:pt idx="478">
                  <c:v>0.94796444954127634</c:v>
                </c:pt>
                <c:pt idx="479">
                  <c:v>0.94806479357797357</c:v>
                </c:pt>
                <c:pt idx="480">
                  <c:v>0.94816513761467081</c:v>
                </c:pt>
                <c:pt idx="481">
                  <c:v>0.94826548165136804</c:v>
                </c:pt>
                <c:pt idx="482">
                  <c:v>0.94836582568806527</c:v>
                </c:pt>
                <c:pt idx="483">
                  <c:v>0.9484661697247625</c:v>
                </c:pt>
                <c:pt idx="484">
                  <c:v>0.94856651376145973</c:v>
                </c:pt>
                <c:pt idx="485">
                  <c:v>0.94866685779815696</c:v>
                </c:pt>
                <c:pt idx="486">
                  <c:v>0.94876720183485419</c:v>
                </c:pt>
                <c:pt idx="487">
                  <c:v>0.94886754587155142</c:v>
                </c:pt>
                <c:pt idx="488">
                  <c:v>0.94896788990824865</c:v>
                </c:pt>
                <c:pt idx="489">
                  <c:v>0.94906823394494588</c:v>
                </c:pt>
                <c:pt idx="490">
                  <c:v>0.94916857798164311</c:v>
                </c:pt>
                <c:pt idx="491">
                  <c:v>0.94926892201834034</c:v>
                </c:pt>
                <c:pt idx="492">
                  <c:v>0.94936926605503758</c:v>
                </c:pt>
                <c:pt idx="493">
                  <c:v>0.94946961009173481</c:v>
                </c:pt>
                <c:pt idx="494">
                  <c:v>0.94956995412843204</c:v>
                </c:pt>
                <c:pt idx="495">
                  <c:v>0.94967029816512927</c:v>
                </c:pt>
                <c:pt idx="496">
                  <c:v>0.9497706422018265</c:v>
                </c:pt>
                <c:pt idx="497">
                  <c:v>0.94987098623852373</c:v>
                </c:pt>
                <c:pt idx="498">
                  <c:v>0.94997133027522096</c:v>
                </c:pt>
                <c:pt idx="499">
                  <c:v>0.95007167431191819</c:v>
                </c:pt>
                <c:pt idx="500">
                  <c:v>0.95017201834861542</c:v>
                </c:pt>
                <c:pt idx="501">
                  <c:v>0.95027236238531265</c:v>
                </c:pt>
                <c:pt idx="502">
                  <c:v>0.95037270642200988</c:v>
                </c:pt>
                <c:pt idx="503">
                  <c:v>0.95047305045870711</c:v>
                </c:pt>
                <c:pt idx="504">
                  <c:v>0.95057339449540434</c:v>
                </c:pt>
                <c:pt idx="505">
                  <c:v>0.95067373853210158</c:v>
                </c:pt>
                <c:pt idx="506">
                  <c:v>0.95077408256879881</c:v>
                </c:pt>
                <c:pt idx="507">
                  <c:v>0.95087442660549604</c:v>
                </c:pt>
                <c:pt idx="508">
                  <c:v>0.95097477064219327</c:v>
                </c:pt>
                <c:pt idx="509">
                  <c:v>0.9510751146788905</c:v>
                </c:pt>
                <c:pt idx="510">
                  <c:v>0.95117545871558773</c:v>
                </c:pt>
                <c:pt idx="511">
                  <c:v>0.95127580275228496</c:v>
                </c:pt>
                <c:pt idx="512">
                  <c:v>0.95137614678898219</c:v>
                </c:pt>
                <c:pt idx="513">
                  <c:v>0.95147649082567942</c:v>
                </c:pt>
                <c:pt idx="514">
                  <c:v>0.95157683486237665</c:v>
                </c:pt>
                <c:pt idx="515">
                  <c:v>0.95167717889907388</c:v>
                </c:pt>
                <c:pt idx="516">
                  <c:v>0.95177752293577111</c:v>
                </c:pt>
                <c:pt idx="517">
                  <c:v>0.95187786697246834</c:v>
                </c:pt>
                <c:pt idx="518">
                  <c:v>0.95197821100916558</c:v>
                </c:pt>
                <c:pt idx="519">
                  <c:v>0.95207855504586281</c:v>
                </c:pt>
                <c:pt idx="520">
                  <c:v>0.95217889908256004</c:v>
                </c:pt>
                <c:pt idx="521">
                  <c:v>0.95227924311925727</c:v>
                </c:pt>
                <c:pt idx="522">
                  <c:v>0.9523795871559545</c:v>
                </c:pt>
                <c:pt idx="523">
                  <c:v>0.95247993119265173</c:v>
                </c:pt>
                <c:pt idx="524">
                  <c:v>0.95258027522934896</c:v>
                </c:pt>
                <c:pt idx="525">
                  <c:v>0.95268061926604619</c:v>
                </c:pt>
                <c:pt idx="526">
                  <c:v>0.95278096330274342</c:v>
                </c:pt>
                <c:pt idx="527">
                  <c:v>0.95288130733944065</c:v>
                </c:pt>
                <c:pt idx="528">
                  <c:v>0.95298165137613788</c:v>
                </c:pt>
                <c:pt idx="529">
                  <c:v>0.95308199541283511</c:v>
                </c:pt>
                <c:pt idx="530">
                  <c:v>0.95318233944953235</c:v>
                </c:pt>
                <c:pt idx="531">
                  <c:v>0.95328268348622958</c:v>
                </c:pt>
                <c:pt idx="532">
                  <c:v>0.95338302752292681</c:v>
                </c:pt>
                <c:pt idx="533">
                  <c:v>0.95348337155962404</c:v>
                </c:pt>
                <c:pt idx="534">
                  <c:v>0.95358371559632127</c:v>
                </c:pt>
                <c:pt idx="535">
                  <c:v>0.9536840596330185</c:v>
                </c:pt>
                <c:pt idx="536">
                  <c:v>0.95378440366971573</c:v>
                </c:pt>
                <c:pt idx="537">
                  <c:v>0.95388474770641296</c:v>
                </c:pt>
                <c:pt idx="538">
                  <c:v>0.95398509174311019</c:v>
                </c:pt>
                <c:pt idx="539">
                  <c:v>0.95408543577980742</c:v>
                </c:pt>
                <c:pt idx="540">
                  <c:v>0.95418577981650465</c:v>
                </c:pt>
                <c:pt idx="541">
                  <c:v>0.95428612385320188</c:v>
                </c:pt>
                <c:pt idx="542">
                  <c:v>0.95438646788989911</c:v>
                </c:pt>
                <c:pt idx="543">
                  <c:v>0.95448681192659635</c:v>
                </c:pt>
                <c:pt idx="544">
                  <c:v>0.95458715596329358</c:v>
                </c:pt>
                <c:pt idx="545">
                  <c:v>0.95468749999999081</c:v>
                </c:pt>
                <c:pt idx="546">
                  <c:v>0.95478784403668804</c:v>
                </c:pt>
                <c:pt idx="547">
                  <c:v>0.95488818807338527</c:v>
                </c:pt>
                <c:pt idx="548">
                  <c:v>0.9549885321100825</c:v>
                </c:pt>
                <c:pt idx="549">
                  <c:v>0.95508887614677973</c:v>
                </c:pt>
                <c:pt idx="550">
                  <c:v>0.95518922018347696</c:v>
                </c:pt>
                <c:pt idx="551">
                  <c:v>0.95528956422017419</c:v>
                </c:pt>
                <c:pt idx="552">
                  <c:v>0.95538990825687142</c:v>
                </c:pt>
                <c:pt idx="553">
                  <c:v>0.95549025229356865</c:v>
                </c:pt>
                <c:pt idx="554">
                  <c:v>0.95559059633026588</c:v>
                </c:pt>
                <c:pt idx="555">
                  <c:v>0.95569094036696312</c:v>
                </c:pt>
                <c:pt idx="556">
                  <c:v>0.95579128440366035</c:v>
                </c:pt>
                <c:pt idx="557">
                  <c:v>0.95589162844035758</c:v>
                </c:pt>
                <c:pt idx="558">
                  <c:v>0.95599197247705481</c:v>
                </c:pt>
                <c:pt idx="559">
                  <c:v>0.95609231651375204</c:v>
                </c:pt>
                <c:pt idx="560">
                  <c:v>0.95619266055044927</c:v>
                </c:pt>
                <c:pt idx="561">
                  <c:v>0.9562930045871465</c:v>
                </c:pt>
                <c:pt idx="562">
                  <c:v>0.95639334862384373</c:v>
                </c:pt>
                <c:pt idx="563">
                  <c:v>0.95649369266054096</c:v>
                </c:pt>
                <c:pt idx="564">
                  <c:v>0.95659403669723819</c:v>
                </c:pt>
                <c:pt idx="565">
                  <c:v>0.95669438073393542</c:v>
                </c:pt>
                <c:pt idx="566">
                  <c:v>0.95679472477063265</c:v>
                </c:pt>
                <c:pt idx="567">
                  <c:v>0.95689506880732988</c:v>
                </c:pt>
                <c:pt idx="568">
                  <c:v>0.95699541284402712</c:v>
                </c:pt>
                <c:pt idx="569">
                  <c:v>0.95709575688072435</c:v>
                </c:pt>
                <c:pt idx="570">
                  <c:v>0.95719610091742158</c:v>
                </c:pt>
                <c:pt idx="571">
                  <c:v>0.95729644495411881</c:v>
                </c:pt>
                <c:pt idx="572">
                  <c:v>0.95739678899081604</c:v>
                </c:pt>
                <c:pt idx="573">
                  <c:v>0.95749713302751327</c:v>
                </c:pt>
                <c:pt idx="574">
                  <c:v>0.9575974770642105</c:v>
                </c:pt>
                <c:pt idx="575">
                  <c:v>0.95769782110090773</c:v>
                </c:pt>
                <c:pt idx="576">
                  <c:v>0.95779816513760496</c:v>
                </c:pt>
                <c:pt idx="577">
                  <c:v>0.95789850917430219</c:v>
                </c:pt>
                <c:pt idx="578">
                  <c:v>0.95799885321099942</c:v>
                </c:pt>
                <c:pt idx="579">
                  <c:v>0.95809919724769665</c:v>
                </c:pt>
                <c:pt idx="580">
                  <c:v>0.95819954128439389</c:v>
                </c:pt>
                <c:pt idx="581">
                  <c:v>0.95829988532109112</c:v>
                </c:pt>
                <c:pt idx="582">
                  <c:v>0.95840022935778835</c:v>
                </c:pt>
                <c:pt idx="583">
                  <c:v>0.95850057339448558</c:v>
                </c:pt>
                <c:pt idx="584">
                  <c:v>0.95860091743118281</c:v>
                </c:pt>
                <c:pt idx="585">
                  <c:v>0.95870126146788004</c:v>
                </c:pt>
                <c:pt idx="586">
                  <c:v>0.95880160550457727</c:v>
                </c:pt>
                <c:pt idx="587">
                  <c:v>0.9589019495412745</c:v>
                </c:pt>
                <c:pt idx="588">
                  <c:v>0.95900229357797173</c:v>
                </c:pt>
                <c:pt idx="589">
                  <c:v>0.95910263761466896</c:v>
                </c:pt>
                <c:pt idx="590">
                  <c:v>0.95920298165136619</c:v>
                </c:pt>
                <c:pt idx="591">
                  <c:v>0.95930332568806342</c:v>
                </c:pt>
                <c:pt idx="592">
                  <c:v>0.95940366972476065</c:v>
                </c:pt>
                <c:pt idx="593">
                  <c:v>0.95950401376145789</c:v>
                </c:pt>
                <c:pt idx="594">
                  <c:v>0.95960435779815512</c:v>
                </c:pt>
                <c:pt idx="595">
                  <c:v>0.95970470183485235</c:v>
                </c:pt>
                <c:pt idx="596">
                  <c:v>0.95980504587154958</c:v>
                </c:pt>
                <c:pt idx="597">
                  <c:v>0.95990538990824681</c:v>
                </c:pt>
                <c:pt idx="598">
                  <c:v>0.96000573394494404</c:v>
                </c:pt>
                <c:pt idx="599">
                  <c:v>0.96010607798164127</c:v>
                </c:pt>
                <c:pt idx="600">
                  <c:v>0.9602064220183385</c:v>
                </c:pt>
                <c:pt idx="601">
                  <c:v>0.96030676605503573</c:v>
                </c:pt>
                <c:pt idx="602">
                  <c:v>0.96040711009173296</c:v>
                </c:pt>
                <c:pt idx="603">
                  <c:v>0.96050745412843019</c:v>
                </c:pt>
                <c:pt idx="604">
                  <c:v>0.96060779816512742</c:v>
                </c:pt>
                <c:pt idx="605">
                  <c:v>0.96070814220182466</c:v>
                </c:pt>
                <c:pt idx="606">
                  <c:v>0.96080848623852189</c:v>
                </c:pt>
                <c:pt idx="607">
                  <c:v>0.96090883027521912</c:v>
                </c:pt>
                <c:pt idx="608">
                  <c:v>0.96100917431191635</c:v>
                </c:pt>
                <c:pt idx="609">
                  <c:v>0.96110951834861358</c:v>
                </c:pt>
                <c:pt idx="610">
                  <c:v>0.96120986238531081</c:v>
                </c:pt>
                <c:pt idx="611">
                  <c:v>0.96131020642200804</c:v>
                </c:pt>
                <c:pt idx="612">
                  <c:v>0.96141055045870527</c:v>
                </c:pt>
                <c:pt idx="613">
                  <c:v>0.9615108944954025</c:v>
                </c:pt>
                <c:pt idx="614">
                  <c:v>0.96161123853209973</c:v>
                </c:pt>
                <c:pt idx="615">
                  <c:v>0.96171158256879696</c:v>
                </c:pt>
                <c:pt idx="616">
                  <c:v>0.96181192660549419</c:v>
                </c:pt>
                <c:pt idx="617">
                  <c:v>0.96191227064219142</c:v>
                </c:pt>
                <c:pt idx="618">
                  <c:v>0.96201261467888866</c:v>
                </c:pt>
                <c:pt idx="619">
                  <c:v>0.96211295871558589</c:v>
                </c:pt>
                <c:pt idx="620">
                  <c:v>0.96221330275228312</c:v>
                </c:pt>
                <c:pt idx="621">
                  <c:v>0.96231364678898035</c:v>
                </c:pt>
                <c:pt idx="622">
                  <c:v>0.96241399082567758</c:v>
                </c:pt>
                <c:pt idx="623">
                  <c:v>0.96251433486237481</c:v>
                </c:pt>
                <c:pt idx="624">
                  <c:v>0.96261467889907204</c:v>
                </c:pt>
                <c:pt idx="625">
                  <c:v>0.96271502293576927</c:v>
                </c:pt>
                <c:pt idx="626">
                  <c:v>0.9628153669724665</c:v>
                </c:pt>
                <c:pt idx="627">
                  <c:v>0.96291571100916373</c:v>
                </c:pt>
                <c:pt idx="628">
                  <c:v>0.96301605504586096</c:v>
                </c:pt>
                <c:pt idx="629">
                  <c:v>0.96311639908255819</c:v>
                </c:pt>
                <c:pt idx="630">
                  <c:v>0.96321674311925543</c:v>
                </c:pt>
                <c:pt idx="631">
                  <c:v>0.96331708715595266</c:v>
                </c:pt>
                <c:pt idx="632">
                  <c:v>0.96341743119264989</c:v>
                </c:pt>
                <c:pt idx="633">
                  <c:v>0.96351777522934712</c:v>
                </c:pt>
                <c:pt idx="634">
                  <c:v>0.96361811926604435</c:v>
                </c:pt>
                <c:pt idx="635">
                  <c:v>0.96371846330274158</c:v>
                </c:pt>
                <c:pt idx="636">
                  <c:v>0.96381880733943881</c:v>
                </c:pt>
                <c:pt idx="637">
                  <c:v>0.96391915137613604</c:v>
                </c:pt>
                <c:pt idx="638">
                  <c:v>0.96401949541283327</c:v>
                </c:pt>
                <c:pt idx="639">
                  <c:v>0.9641198394495305</c:v>
                </c:pt>
                <c:pt idx="640">
                  <c:v>0.96422018348622773</c:v>
                </c:pt>
                <c:pt idx="641">
                  <c:v>0.96432052752292496</c:v>
                </c:pt>
                <c:pt idx="642">
                  <c:v>0.96442087155962219</c:v>
                </c:pt>
                <c:pt idx="643">
                  <c:v>0.96452121559631943</c:v>
                </c:pt>
                <c:pt idx="644">
                  <c:v>0.96462155963301666</c:v>
                </c:pt>
                <c:pt idx="645">
                  <c:v>0.96472190366971389</c:v>
                </c:pt>
                <c:pt idx="646">
                  <c:v>0.96482224770641112</c:v>
                </c:pt>
                <c:pt idx="647">
                  <c:v>0.96492259174310835</c:v>
                </c:pt>
                <c:pt idx="648">
                  <c:v>0.96502293577980558</c:v>
                </c:pt>
                <c:pt idx="649">
                  <c:v>0.96512327981650281</c:v>
                </c:pt>
                <c:pt idx="650">
                  <c:v>0.96522362385320004</c:v>
                </c:pt>
                <c:pt idx="651">
                  <c:v>0.96532396788989727</c:v>
                </c:pt>
                <c:pt idx="652">
                  <c:v>0.9654243119265945</c:v>
                </c:pt>
                <c:pt idx="653">
                  <c:v>0.96552465596329173</c:v>
                </c:pt>
                <c:pt idx="654">
                  <c:v>0.96562499999998896</c:v>
                </c:pt>
                <c:pt idx="655">
                  <c:v>0.9657253440366862</c:v>
                </c:pt>
                <c:pt idx="656">
                  <c:v>0.96582568807338343</c:v>
                </c:pt>
                <c:pt idx="657">
                  <c:v>0.96592603211008066</c:v>
                </c:pt>
                <c:pt idx="658">
                  <c:v>0.96602637614677789</c:v>
                </c:pt>
                <c:pt idx="659">
                  <c:v>0.96612672018347512</c:v>
                </c:pt>
                <c:pt idx="660">
                  <c:v>0.96622706422017235</c:v>
                </c:pt>
                <c:pt idx="661">
                  <c:v>0.96632740825686958</c:v>
                </c:pt>
                <c:pt idx="662">
                  <c:v>0.96642775229356681</c:v>
                </c:pt>
                <c:pt idx="663">
                  <c:v>0.96652809633026404</c:v>
                </c:pt>
                <c:pt idx="664">
                  <c:v>0.96662844036696127</c:v>
                </c:pt>
                <c:pt idx="665">
                  <c:v>0.9667287844036585</c:v>
                </c:pt>
                <c:pt idx="666">
                  <c:v>0.96682912844035573</c:v>
                </c:pt>
                <c:pt idx="667">
                  <c:v>0.96692947247705296</c:v>
                </c:pt>
                <c:pt idx="668">
                  <c:v>0.9670298165137502</c:v>
                </c:pt>
                <c:pt idx="669">
                  <c:v>0.96713016055044743</c:v>
                </c:pt>
                <c:pt idx="670">
                  <c:v>0.96723050458714466</c:v>
                </c:pt>
                <c:pt idx="671">
                  <c:v>0.96733084862384189</c:v>
                </c:pt>
                <c:pt idx="672">
                  <c:v>0.96743119266053912</c:v>
                </c:pt>
                <c:pt idx="673">
                  <c:v>0.96753153669723635</c:v>
                </c:pt>
                <c:pt idx="674">
                  <c:v>0.96763188073393358</c:v>
                </c:pt>
                <c:pt idx="675">
                  <c:v>0.96773222477063081</c:v>
                </c:pt>
                <c:pt idx="676">
                  <c:v>0.96783256880732804</c:v>
                </c:pt>
                <c:pt idx="677">
                  <c:v>0.96793291284402527</c:v>
                </c:pt>
                <c:pt idx="678">
                  <c:v>0.9680332568807225</c:v>
                </c:pt>
                <c:pt idx="679">
                  <c:v>0.96813360091741973</c:v>
                </c:pt>
                <c:pt idx="680">
                  <c:v>0.96823394495411697</c:v>
                </c:pt>
                <c:pt idx="681">
                  <c:v>0.9683342889908142</c:v>
                </c:pt>
                <c:pt idx="682">
                  <c:v>0.96843463302751143</c:v>
                </c:pt>
                <c:pt idx="683">
                  <c:v>0.96853497706420866</c:v>
                </c:pt>
                <c:pt idx="684">
                  <c:v>0.96863532110090589</c:v>
                </c:pt>
                <c:pt idx="685">
                  <c:v>0.96873566513760312</c:v>
                </c:pt>
                <c:pt idx="686">
                  <c:v>0.96883600917430035</c:v>
                </c:pt>
                <c:pt idx="687">
                  <c:v>0.96893635321099758</c:v>
                </c:pt>
                <c:pt idx="688">
                  <c:v>0.96903669724769481</c:v>
                </c:pt>
                <c:pt idx="689">
                  <c:v>0.96913704128439204</c:v>
                </c:pt>
                <c:pt idx="690">
                  <c:v>0.96923738532108927</c:v>
                </c:pt>
                <c:pt idx="691">
                  <c:v>0.9693377293577865</c:v>
                </c:pt>
                <c:pt idx="692">
                  <c:v>0.96943807339448373</c:v>
                </c:pt>
                <c:pt idx="693">
                  <c:v>0.96953841743118097</c:v>
                </c:pt>
                <c:pt idx="694">
                  <c:v>0.9696387614678782</c:v>
                </c:pt>
                <c:pt idx="695">
                  <c:v>0.96973910550457543</c:v>
                </c:pt>
                <c:pt idx="696">
                  <c:v>0.96983944954127266</c:v>
                </c:pt>
                <c:pt idx="697">
                  <c:v>0.96993979357796989</c:v>
                </c:pt>
                <c:pt idx="698">
                  <c:v>0.97004013761466712</c:v>
                </c:pt>
                <c:pt idx="699">
                  <c:v>0.97014048165136435</c:v>
                </c:pt>
                <c:pt idx="700">
                  <c:v>0.97024082568806158</c:v>
                </c:pt>
                <c:pt idx="701">
                  <c:v>0.97034116972475881</c:v>
                </c:pt>
                <c:pt idx="702">
                  <c:v>0.97044151376145604</c:v>
                </c:pt>
                <c:pt idx="703">
                  <c:v>0.97054185779815327</c:v>
                </c:pt>
                <c:pt idx="704">
                  <c:v>0.9706422018348505</c:v>
                </c:pt>
                <c:pt idx="705">
                  <c:v>0.97074254587154774</c:v>
                </c:pt>
                <c:pt idx="706">
                  <c:v>0.97084288990824497</c:v>
                </c:pt>
                <c:pt idx="707">
                  <c:v>0.9709432339449422</c:v>
                </c:pt>
                <c:pt idx="708">
                  <c:v>0.97104357798163943</c:v>
                </c:pt>
                <c:pt idx="709">
                  <c:v>0.97114392201833666</c:v>
                </c:pt>
                <c:pt idx="710">
                  <c:v>0.97124426605503389</c:v>
                </c:pt>
                <c:pt idx="711">
                  <c:v>0.97134461009173112</c:v>
                </c:pt>
                <c:pt idx="712">
                  <c:v>0.97144495412842835</c:v>
                </c:pt>
                <c:pt idx="713">
                  <c:v>0.97154529816512558</c:v>
                </c:pt>
                <c:pt idx="714">
                  <c:v>0.97164564220182281</c:v>
                </c:pt>
                <c:pt idx="715">
                  <c:v>0.97174598623852004</c:v>
                </c:pt>
                <c:pt idx="716">
                  <c:v>0.97184633027521727</c:v>
                </c:pt>
                <c:pt idx="717">
                  <c:v>0.9719466743119145</c:v>
                </c:pt>
                <c:pt idx="718">
                  <c:v>0.97204701834861174</c:v>
                </c:pt>
                <c:pt idx="719">
                  <c:v>0.97214736238530897</c:v>
                </c:pt>
                <c:pt idx="720">
                  <c:v>0.9722477064220062</c:v>
                </c:pt>
                <c:pt idx="721">
                  <c:v>0.97234805045870343</c:v>
                </c:pt>
                <c:pt idx="722">
                  <c:v>0.97244839449540066</c:v>
                </c:pt>
                <c:pt idx="723">
                  <c:v>0.97254873853209789</c:v>
                </c:pt>
                <c:pt idx="724">
                  <c:v>0.97264908256879512</c:v>
                </c:pt>
                <c:pt idx="725">
                  <c:v>0.97274942660549235</c:v>
                </c:pt>
                <c:pt idx="726">
                  <c:v>0.97284977064218958</c:v>
                </c:pt>
                <c:pt idx="727">
                  <c:v>0.97295011467888681</c:v>
                </c:pt>
                <c:pt idx="728">
                  <c:v>0.97305045871558404</c:v>
                </c:pt>
                <c:pt idx="729">
                  <c:v>0.97315080275228127</c:v>
                </c:pt>
                <c:pt idx="730">
                  <c:v>0.97325114678897851</c:v>
                </c:pt>
                <c:pt idx="731">
                  <c:v>0.97335149082567574</c:v>
                </c:pt>
                <c:pt idx="732">
                  <c:v>0.97345183486237297</c:v>
                </c:pt>
                <c:pt idx="733">
                  <c:v>0.9735521788990702</c:v>
                </c:pt>
                <c:pt idx="734">
                  <c:v>0.97365252293576743</c:v>
                </c:pt>
                <c:pt idx="735">
                  <c:v>0.97375286697246466</c:v>
                </c:pt>
                <c:pt idx="736">
                  <c:v>0.97385321100916189</c:v>
                </c:pt>
                <c:pt idx="737">
                  <c:v>0.97395355504585912</c:v>
                </c:pt>
                <c:pt idx="738">
                  <c:v>0.97405389908255635</c:v>
                </c:pt>
                <c:pt idx="739">
                  <c:v>0.97415424311925358</c:v>
                </c:pt>
                <c:pt idx="740">
                  <c:v>0.97425458715595081</c:v>
                </c:pt>
                <c:pt idx="741">
                  <c:v>0.97435493119264804</c:v>
                </c:pt>
                <c:pt idx="742">
                  <c:v>0.97445527522934527</c:v>
                </c:pt>
                <c:pt idx="743">
                  <c:v>0.97455561926604251</c:v>
                </c:pt>
                <c:pt idx="744">
                  <c:v>0.97465596330273974</c:v>
                </c:pt>
                <c:pt idx="745">
                  <c:v>0.97475630733943697</c:v>
                </c:pt>
                <c:pt idx="746">
                  <c:v>0.9748566513761342</c:v>
                </c:pt>
                <c:pt idx="747">
                  <c:v>0.97495699541283143</c:v>
                </c:pt>
                <c:pt idx="748">
                  <c:v>0.97505733944952866</c:v>
                </c:pt>
                <c:pt idx="749">
                  <c:v>0.97515768348622589</c:v>
                </c:pt>
                <c:pt idx="750">
                  <c:v>0.97525802752292312</c:v>
                </c:pt>
                <c:pt idx="751">
                  <c:v>0.97535837155962035</c:v>
                </c:pt>
                <c:pt idx="752">
                  <c:v>0.97545871559631758</c:v>
                </c:pt>
                <c:pt idx="753">
                  <c:v>0.97555905963301481</c:v>
                </c:pt>
                <c:pt idx="754">
                  <c:v>0.97565940366971204</c:v>
                </c:pt>
                <c:pt idx="755">
                  <c:v>0.97575974770640928</c:v>
                </c:pt>
                <c:pt idx="756">
                  <c:v>0.97586009174310651</c:v>
                </c:pt>
                <c:pt idx="757">
                  <c:v>0.97596043577980374</c:v>
                </c:pt>
                <c:pt idx="758">
                  <c:v>0.97606077981650097</c:v>
                </c:pt>
                <c:pt idx="759">
                  <c:v>0.9761611238531982</c:v>
                </c:pt>
                <c:pt idx="760">
                  <c:v>0.97626146788989543</c:v>
                </c:pt>
                <c:pt idx="761">
                  <c:v>0.97636181192659266</c:v>
                </c:pt>
                <c:pt idx="762">
                  <c:v>0.97646215596328989</c:v>
                </c:pt>
                <c:pt idx="763">
                  <c:v>0.97656249999998712</c:v>
                </c:pt>
                <c:pt idx="764">
                  <c:v>0.97666284403668435</c:v>
                </c:pt>
                <c:pt idx="765">
                  <c:v>0.97676318807338158</c:v>
                </c:pt>
                <c:pt idx="766">
                  <c:v>0.97686353211007881</c:v>
                </c:pt>
                <c:pt idx="767">
                  <c:v>0.97696387614677604</c:v>
                </c:pt>
                <c:pt idx="768">
                  <c:v>0.97706422018347328</c:v>
                </c:pt>
                <c:pt idx="769">
                  <c:v>0.97716456422017051</c:v>
                </c:pt>
                <c:pt idx="770">
                  <c:v>0.97726490825686774</c:v>
                </c:pt>
                <c:pt idx="771">
                  <c:v>0.97736525229356497</c:v>
                </c:pt>
                <c:pt idx="772">
                  <c:v>0.9774655963302622</c:v>
                </c:pt>
                <c:pt idx="773">
                  <c:v>0.97756594036695943</c:v>
                </c:pt>
                <c:pt idx="774">
                  <c:v>0.97766628440365666</c:v>
                </c:pt>
                <c:pt idx="775">
                  <c:v>0.97776662844035389</c:v>
                </c:pt>
                <c:pt idx="776">
                  <c:v>0.97786697247705112</c:v>
                </c:pt>
                <c:pt idx="777">
                  <c:v>0.97796731651374835</c:v>
                </c:pt>
                <c:pt idx="778">
                  <c:v>0.97806766055044558</c:v>
                </c:pt>
                <c:pt idx="779">
                  <c:v>0.97816800458714281</c:v>
                </c:pt>
                <c:pt idx="780">
                  <c:v>0.97826834862384004</c:v>
                </c:pt>
                <c:pt idx="781">
                  <c:v>0.97836869266053728</c:v>
                </c:pt>
                <c:pt idx="782">
                  <c:v>0.97846903669723451</c:v>
                </c:pt>
                <c:pt idx="783">
                  <c:v>0.97856938073393174</c:v>
                </c:pt>
                <c:pt idx="784">
                  <c:v>0.97866972477062897</c:v>
                </c:pt>
                <c:pt idx="785">
                  <c:v>0.9787700688073262</c:v>
                </c:pt>
                <c:pt idx="786">
                  <c:v>0.97887041284402343</c:v>
                </c:pt>
                <c:pt idx="787">
                  <c:v>0.97897075688072066</c:v>
                </c:pt>
                <c:pt idx="788">
                  <c:v>0.97907110091741789</c:v>
                </c:pt>
                <c:pt idx="789">
                  <c:v>0.97917144495411512</c:v>
                </c:pt>
                <c:pt idx="790">
                  <c:v>0.97927178899081235</c:v>
                </c:pt>
                <c:pt idx="791">
                  <c:v>0.97937213302750958</c:v>
                </c:pt>
                <c:pt idx="792">
                  <c:v>0.97947247706420681</c:v>
                </c:pt>
                <c:pt idx="793">
                  <c:v>0.97957282110090405</c:v>
                </c:pt>
                <c:pt idx="794">
                  <c:v>0.97967316513760128</c:v>
                </c:pt>
                <c:pt idx="795">
                  <c:v>0.97977350917429851</c:v>
                </c:pt>
                <c:pt idx="796">
                  <c:v>0.97987385321099574</c:v>
                </c:pt>
                <c:pt idx="797">
                  <c:v>0.97997419724769297</c:v>
                </c:pt>
                <c:pt idx="798">
                  <c:v>0.9800745412843902</c:v>
                </c:pt>
                <c:pt idx="799">
                  <c:v>0.98017488532108743</c:v>
                </c:pt>
                <c:pt idx="800">
                  <c:v>0.98027522935778466</c:v>
                </c:pt>
                <c:pt idx="801">
                  <c:v>0.98037557339448189</c:v>
                </c:pt>
                <c:pt idx="802">
                  <c:v>0.98047591743117912</c:v>
                </c:pt>
                <c:pt idx="803">
                  <c:v>0.98057626146787635</c:v>
                </c:pt>
                <c:pt idx="804">
                  <c:v>0.98067660550457358</c:v>
                </c:pt>
                <c:pt idx="805">
                  <c:v>0.98077694954127081</c:v>
                </c:pt>
                <c:pt idx="806">
                  <c:v>0.98087729357796805</c:v>
                </c:pt>
                <c:pt idx="807">
                  <c:v>0.98097763761466528</c:v>
                </c:pt>
                <c:pt idx="808">
                  <c:v>0.98107798165136251</c:v>
                </c:pt>
                <c:pt idx="809">
                  <c:v>0.98117832568805974</c:v>
                </c:pt>
                <c:pt idx="810">
                  <c:v>0.98127866972475697</c:v>
                </c:pt>
                <c:pt idx="811">
                  <c:v>0.9813790137614542</c:v>
                </c:pt>
                <c:pt idx="812">
                  <c:v>0.98147935779815143</c:v>
                </c:pt>
                <c:pt idx="813">
                  <c:v>0.98157970183484866</c:v>
                </c:pt>
                <c:pt idx="814">
                  <c:v>0.98168004587154589</c:v>
                </c:pt>
                <c:pt idx="815">
                  <c:v>0.98178038990824312</c:v>
                </c:pt>
                <c:pt idx="816">
                  <c:v>0.98188073394494035</c:v>
                </c:pt>
                <c:pt idx="817">
                  <c:v>0.98198107798163758</c:v>
                </c:pt>
                <c:pt idx="818">
                  <c:v>0.98208142201833482</c:v>
                </c:pt>
                <c:pt idx="819">
                  <c:v>0.98218176605503205</c:v>
                </c:pt>
                <c:pt idx="820">
                  <c:v>0.98228211009172928</c:v>
                </c:pt>
                <c:pt idx="821">
                  <c:v>0.98238245412842651</c:v>
                </c:pt>
                <c:pt idx="822">
                  <c:v>0.98248279816512374</c:v>
                </c:pt>
                <c:pt idx="823">
                  <c:v>0.98258314220182097</c:v>
                </c:pt>
                <c:pt idx="824">
                  <c:v>0.9826834862385182</c:v>
                </c:pt>
                <c:pt idx="825">
                  <c:v>0.98278383027521543</c:v>
                </c:pt>
                <c:pt idx="826">
                  <c:v>0.98288417431191266</c:v>
                </c:pt>
                <c:pt idx="827">
                  <c:v>0.98298451834860989</c:v>
                </c:pt>
                <c:pt idx="828">
                  <c:v>0.98308486238530712</c:v>
                </c:pt>
                <c:pt idx="829">
                  <c:v>0.98318520642200435</c:v>
                </c:pt>
                <c:pt idx="830">
                  <c:v>0.98328555045870158</c:v>
                </c:pt>
                <c:pt idx="831">
                  <c:v>0.98338589449539882</c:v>
                </c:pt>
                <c:pt idx="832">
                  <c:v>0.98348623853209605</c:v>
                </c:pt>
                <c:pt idx="833">
                  <c:v>0.98358658256879328</c:v>
                </c:pt>
                <c:pt idx="834">
                  <c:v>0.98368692660549051</c:v>
                </c:pt>
                <c:pt idx="835">
                  <c:v>0.98378727064218774</c:v>
                </c:pt>
                <c:pt idx="836">
                  <c:v>0.98388761467888497</c:v>
                </c:pt>
                <c:pt idx="837">
                  <c:v>0.9839879587155822</c:v>
                </c:pt>
                <c:pt idx="838">
                  <c:v>0.98408830275227943</c:v>
                </c:pt>
                <c:pt idx="839">
                  <c:v>0.98418864678897666</c:v>
                </c:pt>
                <c:pt idx="840">
                  <c:v>0.98428899082567389</c:v>
                </c:pt>
                <c:pt idx="841">
                  <c:v>0.98438933486237112</c:v>
                </c:pt>
                <c:pt idx="842">
                  <c:v>0.98448967889906835</c:v>
                </c:pt>
                <c:pt idx="843">
                  <c:v>0.98459002293576559</c:v>
                </c:pt>
                <c:pt idx="844">
                  <c:v>0.98469036697246282</c:v>
                </c:pt>
                <c:pt idx="845">
                  <c:v>0.98479071100916005</c:v>
                </c:pt>
                <c:pt idx="846">
                  <c:v>0.98489105504585728</c:v>
                </c:pt>
                <c:pt idx="847">
                  <c:v>0.98499139908255451</c:v>
                </c:pt>
                <c:pt idx="848">
                  <c:v>0.98509174311925174</c:v>
                </c:pt>
                <c:pt idx="849">
                  <c:v>0.98519208715594897</c:v>
                </c:pt>
                <c:pt idx="850">
                  <c:v>0.9852924311926462</c:v>
                </c:pt>
                <c:pt idx="851">
                  <c:v>0.98539277522934343</c:v>
                </c:pt>
                <c:pt idx="852">
                  <c:v>0.98549311926604066</c:v>
                </c:pt>
                <c:pt idx="853">
                  <c:v>0.98559346330273789</c:v>
                </c:pt>
                <c:pt idx="854">
                  <c:v>0.98569380733943512</c:v>
                </c:pt>
                <c:pt idx="855">
                  <c:v>0.98579415137613235</c:v>
                </c:pt>
                <c:pt idx="856">
                  <c:v>0.98589449541282959</c:v>
                </c:pt>
                <c:pt idx="857">
                  <c:v>0.98599483944952682</c:v>
                </c:pt>
                <c:pt idx="858">
                  <c:v>0.98609518348622405</c:v>
                </c:pt>
                <c:pt idx="859">
                  <c:v>0.98619552752292128</c:v>
                </c:pt>
                <c:pt idx="860">
                  <c:v>0.98629587155961851</c:v>
                </c:pt>
                <c:pt idx="861">
                  <c:v>0.98639621559631574</c:v>
                </c:pt>
                <c:pt idx="862">
                  <c:v>0.98649655963301297</c:v>
                </c:pt>
                <c:pt idx="863">
                  <c:v>0.9865969036697102</c:v>
                </c:pt>
                <c:pt idx="864">
                  <c:v>0.98669724770640743</c:v>
                </c:pt>
                <c:pt idx="865">
                  <c:v>0.98679759174310466</c:v>
                </c:pt>
                <c:pt idx="866">
                  <c:v>0.98689793577980189</c:v>
                </c:pt>
                <c:pt idx="867">
                  <c:v>0.98699827981649912</c:v>
                </c:pt>
                <c:pt idx="868">
                  <c:v>0.98709862385319636</c:v>
                </c:pt>
                <c:pt idx="869">
                  <c:v>0.98719896788989359</c:v>
                </c:pt>
                <c:pt idx="870">
                  <c:v>0.98729931192659082</c:v>
                </c:pt>
                <c:pt idx="871">
                  <c:v>0.98739965596328805</c:v>
                </c:pt>
                <c:pt idx="872">
                  <c:v>0.98749999999998528</c:v>
                </c:pt>
                <c:pt idx="873">
                  <c:v>0.98760034403668251</c:v>
                </c:pt>
                <c:pt idx="874">
                  <c:v>0.98770068807337974</c:v>
                </c:pt>
                <c:pt idx="875">
                  <c:v>0.98780103211007697</c:v>
                </c:pt>
                <c:pt idx="876">
                  <c:v>0.9879013761467742</c:v>
                </c:pt>
                <c:pt idx="877">
                  <c:v>0.98800172018347143</c:v>
                </c:pt>
                <c:pt idx="878">
                  <c:v>0.98810206422016866</c:v>
                </c:pt>
                <c:pt idx="879">
                  <c:v>0.98820240825686589</c:v>
                </c:pt>
                <c:pt idx="880">
                  <c:v>0.98830275229356312</c:v>
                </c:pt>
                <c:pt idx="881">
                  <c:v>0.98840309633026036</c:v>
                </c:pt>
                <c:pt idx="882">
                  <c:v>0.98850344036695759</c:v>
                </c:pt>
                <c:pt idx="883">
                  <c:v>0.98860378440365482</c:v>
                </c:pt>
                <c:pt idx="884">
                  <c:v>0.98870412844035205</c:v>
                </c:pt>
                <c:pt idx="885">
                  <c:v>0.98880447247704928</c:v>
                </c:pt>
                <c:pt idx="886">
                  <c:v>0.98890481651374651</c:v>
                </c:pt>
                <c:pt idx="887">
                  <c:v>0.98900516055044374</c:v>
                </c:pt>
                <c:pt idx="888">
                  <c:v>0.98910550458714097</c:v>
                </c:pt>
                <c:pt idx="889">
                  <c:v>0.9892058486238382</c:v>
                </c:pt>
                <c:pt idx="890">
                  <c:v>0.98930619266053543</c:v>
                </c:pt>
                <c:pt idx="891">
                  <c:v>0.98940653669723266</c:v>
                </c:pt>
                <c:pt idx="892">
                  <c:v>0.98950688073392989</c:v>
                </c:pt>
                <c:pt idx="893">
                  <c:v>0.98960722477062713</c:v>
                </c:pt>
                <c:pt idx="894">
                  <c:v>0.98970756880732436</c:v>
                </c:pt>
                <c:pt idx="895">
                  <c:v>0.98980791284402159</c:v>
                </c:pt>
                <c:pt idx="896">
                  <c:v>0.98990825688071882</c:v>
                </c:pt>
                <c:pt idx="897">
                  <c:v>0.99000860091741605</c:v>
                </c:pt>
                <c:pt idx="898">
                  <c:v>0.99010894495411328</c:v>
                </c:pt>
                <c:pt idx="899">
                  <c:v>0.99020928899081051</c:v>
                </c:pt>
                <c:pt idx="900">
                  <c:v>0.99030963302750774</c:v>
                </c:pt>
                <c:pt idx="901">
                  <c:v>0.99040997706420497</c:v>
                </c:pt>
                <c:pt idx="902">
                  <c:v>0.9905103211009022</c:v>
                </c:pt>
                <c:pt idx="903">
                  <c:v>0.99061066513759943</c:v>
                </c:pt>
                <c:pt idx="904">
                  <c:v>0.99071100917429666</c:v>
                </c:pt>
                <c:pt idx="905">
                  <c:v>0.99081135321099389</c:v>
                </c:pt>
                <c:pt idx="906">
                  <c:v>0.99091169724769113</c:v>
                </c:pt>
                <c:pt idx="907">
                  <c:v>0.99101204128438836</c:v>
                </c:pt>
                <c:pt idx="908">
                  <c:v>0.99111238532108559</c:v>
                </c:pt>
                <c:pt idx="909">
                  <c:v>0.99121272935778282</c:v>
                </c:pt>
                <c:pt idx="910">
                  <c:v>0.99131307339448005</c:v>
                </c:pt>
                <c:pt idx="911">
                  <c:v>0.99141341743117728</c:v>
                </c:pt>
                <c:pt idx="912">
                  <c:v>0.99151376146787451</c:v>
                </c:pt>
                <c:pt idx="913">
                  <c:v>0.99161410550457174</c:v>
                </c:pt>
                <c:pt idx="914">
                  <c:v>0.99171444954126897</c:v>
                </c:pt>
                <c:pt idx="915">
                  <c:v>0.9918147935779662</c:v>
                </c:pt>
                <c:pt idx="916">
                  <c:v>0.99191513761466343</c:v>
                </c:pt>
                <c:pt idx="917">
                  <c:v>0.99201548165136066</c:v>
                </c:pt>
                <c:pt idx="918">
                  <c:v>0.9921158256880579</c:v>
                </c:pt>
                <c:pt idx="919">
                  <c:v>0.99221616972475513</c:v>
                </c:pt>
                <c:pt idx="920">
                  <c:v>0.99231651376145236</c:v>
                </c:pt>
                <c:pt idx="921">
                  <c:v>0.99241685779814959</c:v>
                </c:pt>
                <c:pt idx="922">
                  <c:v>0.99251720183484682</c:v>
                </c:pt>
                <c:pt idx="923">
                  <c:v>0.99261754587154405</c:v>
                </c:pt>
                <c:pt idx="924">
                  <c:v>0.99271788990824128</c:v>
                </c:pt>
                <c:pt idx="925">
                  <c:v>0.99281823394493851</c:v>
                </c:pt>
                <c:pt idx="926">
                  <c:v>0.99291857798163574</c:v>
                </c:pt>
                <c:pt idx="927">
                  <c:v>0.99301892201833297</c:v>
                </c:pt>
                <c:pt idx="928">
                  <c:v>0.9931192660550302</c:v>
                </c:pt>
                <c:pt idx="929">
                  <c:v>0.99321961009172743</c:v>
                </c:pt>
                <c:pt idx="930">
                  <c:v>0.99331995412842466</c:v>
                </c:pt>
                <c:pt idx="931">
                  <c:v>0.9934202981651219</c:v>
                </c:pt>
                <c:pt idx="932">
                  <c:v>0.99352064220181913</c:v>
                </c:pt>
                <c:pt idx="933">
                  <c:v>0.99362098623851636</c:v>
                </c:pt>
                <c:pt idx="934">
                  <c:v>0.99372133027521359</c:v>
                </c:pt>
                <c:pt idx="935">
                  <c:v>0.99382167431191082</c:v>
                </c:pt>
                <c:pt idx="936">
                  <c:v>0.99392201834860805</c:v>
                </c:pt>
                <c:pt idx="937">
                  <c:v>0.99402236238530528</c:v>
                </c:pt>
                <c:pt idx="938">
                  <c:v>0.99412270642200251</c:v>
                </c:pt>
                <c:pt idx="939">
                  <c:v>0.99422305045869974</c:v>
                </c:pt>
                <c:pt idx="940">
                  <c:v>0.99432339449539697</c:v>
                </c:pt>
                <c:pt idx="941">
                  <c:v>0.9944237385320942</c:v>
                </c:pt>
                <c:pt idx="942">
                  <c:v>0.99452408256879143</c:v>
                </c:pt>
                <c:pt idx="943">
                  <c:v>0.99462442660548867</c:v>
                </c:pt>
                <c:pt idx="944">
                  <c:v>0.9947247706421859</c:v>
                </c:pt>
                <c:pt idx="945">
                  <c:v>0.99482511467888313</c:v>
                </c:pt>
                <c:pt idx="946">
                  <c:v>0.99492545871558036</c:v>
                </c:pt>
                <c:pt idx="947">
                  <c:v>0.99502580275227759</c:v>
                </c:pt>
                <c:pt idx="948">
                  <c:v>0.99512614678897482</c:v>
                </c:pt>
                <c:pt idx="949">
                  <c:v>0.99522649082567205</c:v>
                </c:pt>
                <c:pt idx="950">
                  <c:v>0.99532683486236928</c:v>
                </c:pt>
                <c:pt idx="951">
                  <c:v>0.99542717889906651</c:v>
                </c:pt>
                <c:pt idx="952">
                  <c:v>0.99552752293576374</c:v>
                </c:pt>
                <c:pt idx="953">
                  <c:v>0.99562786697246097</c:v>
                </c:pt>
                <c:pt idx="954">
                  <c:v>0.9957282110091582</c:v>
                </c:pt>
                <c:pt idx="955">
                  <c:v>0.99582855504585543</c:v>
                </c:pt>
                <c:pt idx="956">
                  <c:v>0.99592889908255267</c:v>
                </c:pt>
                <c:pt idx="957">
                  <c:v>0.9960292431192499</c:v>
                </c:pt>
                <c:pt idx="958">
                  <c:v>0.99612958715594713</c:v>
                </c:pt>
                <c:pt idx="959">
                  <c:v>0.99622993119264436</c:v>
                </c:pt>
                <c:pt idx="960">
                  <c:v>0.99633027522934159</c:v>
                </c:pt>
                <c:pt idx="961">
                  <c:v>0.99643061926603882</c:v>
                </c:pt>
                <c:pt idx="962">
                  <c:v>0.99653096330273605</c:v>
                </c:pt>
                <c:pt idx="963">
                  <c:v>0.99663130733943328</c:v>
                </c:pt>
                <c:pt idx="964">
                  <c:v>0.99673165137613051</c:v>
                </c:pt>
                <c:pt idx="965">
                  <c:v>0.99683199541282774</c:v>
                </c:pt>
                <c:pt idx="966">
                  <c:v>0.99693233944952497</c:v>
                </c:pt>
                <c:pt idx="967">
                  <c:v>0.9970326834862222</c:v>
                </c:pt>
                <c:pt idx="968">
                  <c:v>0.99713302752291944</c:v>
                </c:pt>
                <c:pt idx="969">
                  <c:v>0.99723337155961667</c:v>
                </c:pt>
                <c:pt idx="970">
                  <c:v>0.9973337155963139</c:v>
                </c:pt>
                <c:pt idx="971">
                  <c:v>0.99743405963301113</c:v>
                </c:pt>
                <c:pt idx="972">
                  <c:v>0.99753440366970836</c:v>
                </c:pt>
                <c:pt idx="973">
                  <c:v>0.99763474770640559</c:v>
                </c:pt>
                <c:pt idx="974">
                  <c:v>0.99773509174310282</c:v>
                </c:pt>
                <c:pt idx="975">
                  <c:v>0.99783543577980005</c:v>
                </c:pt>
                <c:pt idx="976">
                  <c:v>0.99793577981649728</c:v>
                </c:pt>
                <c:pt idx="977">
                  <c:v>0.99803612385319451</c:v>
                </c:pt>
                <c:pt idx="978">
                  <c:v>0.99813646788989174</c:v>
                </c:pt>
                <c:pt idx="979">
                  <c:v>0.99823681192658897</c:v>
                </c:pt>
                <c:pt idx="980">
                  <c:v>0.9983371559632862</c:v>
                </c:pt>
                <c:pt idx="981">
                  <c:v>0.99843749999998344</c:v>
                </c:pt>
                <c:pt idx="982">
                  <c:v>0.99853784403668067</c:v>
                </c:pt>
                <c:pt idx="983">
                  <c:v>0.9986381880733779</c:v>
                </c:pt>
                <c:pt idx="984">
                  <c:v>0.99873853211007513</c:v>
                </c:pt>
                <c:pt idx="985">
                  <c:v>0.99883887614677236</c:v>
                </c:pt>
                <c:pt idx="986">
                  <c:v>0.99893922018346959</c:v>
                </c:pt>
                <c:pt idx="987">
                  <c:v>0.99903956422016682</c:v>
                </c:pt>
                <c:pt idx="988">
                  <c:v>0.99913990825686405</c:v>
                </c:pt>
                <c:pt idx="989">
                  <c:v>0.99924025229356128</c:v>
                </c:pt>
                <c:pt idx="990">
                  <c:v>0.99934059633025851</c:v>
                </c:pt>
                <c:pt idx="991">
                  <c:v>0.99944094036695574</c:v>
                </c:pt>
                <c:pt idx="992">
                  <c:v>0.99954128440365297</c:v>
                </c:pt>
                <c:pt idx="993">
                  <c:v>0.99964162844035021</c:v>
                </c:pt>
                <c:pt idx="994">
                  <c:v>0.99974197247704744</c:v>
                </c:pt>
                <c:pt idx="995">
                  <c:v>0.99984231651374467</c:v>
                </c:pt>
                <c:pt idx="996">
                  <c:v>0.9999426605504419</c:v>
                </c:pt>
                <c:pt idx="997">
                  <c:v>1.0000430045871391</c:v>
                </c:pt>
                <c:pt idx="998">
                  <c:v>1.0001433486238365</c:v>
                </c:pt>
                <c:pt idx="999">
                  <c:v>1.0002436926605338</c:v>
                </c:pt>
                <c:pt idx="1000">
                  <c:v>1.0003440366972312</c:v>
                </c:pt>
                <c:pt idx="1001">
                  <c:v>1.0004443807339285</c:v>
                </c:pt>
                <c:pt idx="1002">
                  <c:v>1.0005447247706258</c:v>
                </c:pt>
                <c:pt idx="1003">
                  <c:v>1.0006450688073232</c:v>
                </c:pt>
                <c:pt idx="1004">
                  <c:v>1.0007454128440205</c:v>
                </c:pt>
                <c:pt idx="1005">
                  <c:v>1.0008457568807179</c:v>
                </c:pt>
                <c:pt idx="1006">
                  <c:v>1.0009461009174152</c:v>
                </c:pt>
                <c:pt idx="1007">
                  <c:v>1.0010464449541125</c:v>
                </c:pt>
                <c:pt idx="1008">
                  <c:v>1.0011467889908099</c:v>
                </c:pt>
                <c:pt idx="1009">
                  <c:v>1.0012471330275072</c:v>
                </c:pt>
                <c:pt idx="1010">
                  <c:v>1.0013474770642046</c:v>
                </c:pt>
                <c:pt idx="1011">
                  <c:v>1.0014478211009019</c:v>
                </c:pt>
                <c:pt idx="1012">
                  <c:v>1.0015481651375993</c:v>
                </c:pt>
                <c:pt idx="1013">
                  <c:v>1.0016485091742966</c:v>
                </c:pt>
                <c:pt idx="1014">
                  <c:v>1.0017488532109939</c:v>
                </c:pt>
                <c:pt idx="1015">
                  <c:v>1.0018491972476913</c:v>
                </c:pt>
                <c:pt idx="1016">
                  <c:v>1.0019495412843886</c:v>
                </c:pt>
                <c:pt idx="1017">
                  <c:v>1.002049885321086</c:v>
                </c:pt>
                <c:pt idx="1018">
                  <c:v>1.0021502293577833</c:v>
                </c:pt>
                <c:pt idx="1019">
                  <c:v>1.0022505733944806</c:v>
                </c:pt>
                <c:pt idx="1020">
                  <c:v>1.002350917431178</c:v>
                </c:pt>
                <c:pt idx="1021">
                  <c:v>1.0024512614678753</c:v>
                </c:pt>
                <c:pt idx="1022">
                  <c:v>1.0025516055045727</c:v>
                </c:pt>
                <c:pt idx="1023">
                  <c:v>1.00265194954127</c:v>
                </c:pt>
                <c:pt idx="1024">
                  <c:v>1.0027522935779674</c:v>
                </c:pt>
                <c:pt idx="1025">
                  <c:v>1.0028526376146647</c:v>
                </c:pt>
                <c:pt idx="1026">
                  <c:v>1.002952981651362</c:v>
                </c:pt>
                <c:pt idx="1027">
                  <c:v>1.0030533256880594</c:v>
                </c:pt>
                <c:pt idx="1028">
                  <c:v>1.0031536697247567</c:v>
                </c:pt>
                <c:pt idx="1029">
                  <c:v>1.0032540137614541</c:v>
                </c:pt>
                <c:pt idx="1030">
                  <c:v>1.0033543577981514</c:v>
                </c:pt>
                <c:pt idx="1031">
                  <c:v>1.0034547018348488</c:v>
                </c:pt>
                <c:pt idx="1032">
                  <c:v>1.0035550458715461</c:v>
                </c:pt>
                <c:pt idx="1033">
                  <c:v>1.0036553899082434</c:v>
                </c:pt>
                <c:pt idx="1034">
                  <c:v>1.0037557339449408</c:v>
                </c:pt>
                <c:pt idx="1035">
                  <c:v>1.0038560779816381</c:v>
                </c:pt>
                <c:pt idx="1036">
                  <c:v>1.0039564220183355</c:v>
                </c:pt>
                <c:pt idx="1037">
                  <c:v>1.0040567660550328</c:v>
                </c:pt>
                <c:pt idx="1038">
                  <c:v>1.0041571100917301</c:v>
                </c:pt>
                <c:pt idx="1039">
                  <c:v>1.0042574541284275</c:v>
                </c:pt>
                <c:pt idx="1040">
                  <c:v>1.0043577981651248</c:v>
                </c:pt>
                <c:pt idx="1041">
                  <c:v>1.0044581422018222</c:v>
                </c:pt>
                <c:pt idx="1042">
                  <c:v>1.0045584862385195</c:v>
                </c:pt>
                <c:pt idx="1043">
                  <c:v>1.0046588302752169</c:v>
                </c:pt>
                <c:pt idx="1044">
                  <c:v>1.0047591743119142</c:v>
                </c:pt>
                <c:pt idx="1045">
                  <c:v>1.0048595183486115</c:v>
                </c:pt>
                <c:pt idx="1046">
                  <c:v>1.0049598623853089</c:v>
                </c:pt>
                <c:pt idx="1047">
                  <c:v>1.0050602064220062</c:v>
                </c:pt>
                <c:pt idx="1048">
                  <c:v>1.0051605504587036</c:v>
                </c:pt>
                <c:pt idx="1049">
                  <c:v>1.0052608944954009</c:v>
                </c:pt>
                <c:pt idx="1050">
                  <c:v>1.0053612385320982</c:v>
                </c:pt>
                <c:pt idx="1051">
                  <c:v>1.0054615825687956</c:v>
                </c:pt>
                <c:pt idx="1052">
                  <c:v>1.0055619266054929</c:v>
                </c:pt>
                <c:pt idx="1053">
                  <c:v>1.0056622706421903</c:v>
                </c:pt>
                <c:pt idx="1054">
                  <c:v>1.0057626146788876</c:v>
                </c:pt>
                <c:pt idx="1055">
                  <c:v>1.005862958715585</c:v>
                </c:pt>
                <c:pt idx="1056">
                  <c:v>1.0059633027522823</c:v>
                </c:pt>
                <c:pt idx="1057">
                  <c:v>1.0060636467889796</c:v>
                </c:pt>
                <c:pt idx="1058">
                  <c:v>1.006163990825677</c:v>
                </c:pt>
                <c:pt idx="1059">
                  <c:v>1.0062643348623743</c:v>
                </c:pt>
                <c:pt idx="1060">
                  <c:v>1.0063646788990717</c:v>
                </c:pt>
                <c:pt idx="1061">
                  <c:v>1.006465022935769</c:v>
                </c:pt>
                <c:pt idx="1062">
                  <c:v>1.0065653669724663</c:v>
                </c:pt>
                <c:pt idx="1063">
                  <c:v>1.0066657110091637</c:v>
                </c:pt>
                <c:pt idx="1064">
                  <c:v>1.006766055045861</c:v>
                </c:pt>
                <c:pt idx="1065">
                  <c:v>1.0068663990825584</c:v>
                </c:pt>
                <c:pt idx="1066">
                  <c:v>1.0069667431192557</c:v>
                </c:pt>
                <c:pt idx="1067">
                  <c:v>1.0070670871559531</c:v>
                </c:pt>
                <c:pt idx="1068">
                  <c:v>1.0071674311926504</c:v>
                </c:pt>
                <c:pt idx="1069">
                  <c:v>1.0072677752293477</c:v>
                </c:pt>
                <c:pt idx="1070">
                  <c:v>1.0073681192660451</c:v>
                </c:pt>
                <c:pt idx="1071">
                  <c:v>1.0074684633027424</c:v>
                </c:pt>
                <c:pt idx="1072">
                  <c:v>1.0075688073394398</c:v>
                </c:pt>
                <c:pt idx="1073">
                  <c:v>1.0076691513761371</c:v>
                </c:pt>
                <c:pt idx="1074">
                  <c:v>1.0077694954128344</c:v>
                </c:pt>
                <c:pt idx="1075">
                  <c:v>1.0078698394495318</c:v>
                </c:pt>
                <c:pt idx="1076">
                  <c:v>1.0079701834862291</c:v>
                </c:pt>
                <c:pt idx="1077">
                  <c:v>1.0080705275229265</c:v>
                </c:pt>
                <c:pt idx="1078">
                  <c:v>1.0081708715596238</c:v>
                </c:pt>
                <c:pt idx="1079">
                  <c:v>1.0082712155963212</c:v>
                </c:pt>
                <c:pt idx="1080">
                  <c:v>1.0083715596330185</c:v>
                </c:pt>
                <c:pt idx="1081">
                  <c:v>1.0084719036697158</c:v>
                </c:pt>
                <c:pt idx="1082">
                  <c:v>1.0085722477064132</c:v>
                </c:pt>
                <c:pt idx="1083">
                  <c:v>1.0086725917431105</c:v>
                </c:pt>
                <c:pt idx="1084">
                  <c:v>1.0087729357798079</c:v>
                </c:pt>
                <c:pt idx="1085">
                  <c:v>1.0088732798165052</c:v>
                </c:pt>
                <c:pt idx="1086">
                  <c:v>1.0089736238532026</c:v>
                </c:pt>
                <c:pt idx="1087">
                  <c:v>1.0090739678898999</c:v>
                </c:pt>
                <c:pt idx="1088">
                  <c:v>1.0091743119265972</c:v>
                </c:pt>
                <c:pt idx="1089">
                  <c:v>1.0092746559632946</c:v>
                </c:pt>
                <c:pt idx="1090">
                  <c:v>1.0093749999999919</c:v>
                </c:pt>
                <c:pt idx="1091">
                  <c:v>1.0094753440366893</c:v>
                </c:pt>
                <c:pt idx="1092">
                  <c:v>1.0095756880733866</c:v>
                </c:pt>
                <c:pt idx="1093">
                  <c:v>1.0096760321100839</c:v>
                </c:pt>
                <c:pt idx="1094">
                  <c:v>1.0097763761467813</c:v>
                </c:pt>
                <c:pt idx="1095">
                  <c:v>1.0098767201834786</c:v>
                </c:pt>
                <c:pt idx="1096">
                  <c:v>1.009977064220176</c:v>
                </c:pt>
                <c:pt idx="1097">
                  <c:v>1.0100774082568733</c:v>
                </c:pt>
                <c:pt idx="1098">
                  <c:v>1.0101777522935707</c:v>
                </c:pt>
                <c:pt idx="1099">
                  <c:v>1.010278096330268</c:v>
                </c:pt>
                <c:pt idx="1100">
                  <c:v>1.0103784403669653</c:v>
                </c:pt>
                <c:pt idx="1101">
                  <c:v>1.0104787844036627</c:v>
                </c:pt>
                <c:pt idx="1102">
                  <c:v>1.01057912844036</c:v>
                </c:pt>
                <c:pt idx="1103">
                  <c:v>1.0106794724770574</c:v>
                </c:pt>
                <c:pt idx="1104">
                  <c:v>1.0107798165137547</c:v>
                </c:pt>
                <c:pt idx="1105">
                  <c:v>1.010880160550452</c:v>
                </c:pt>
                <c:pt idx="1106">
                  <c:v>1.0109805045871494</c:v>
                </c:pt>
                <c:pt idx="1107">
                  <c:v>1.0110808486238467</c:v>
                </c:pt>
                <c:pt idx="1108">
                  <c:v>1.0111811926605441</c:v>
                </c:pt>
                <c:pt idx="1109">
                  <c:v>1.0112815366972414</c:v>
                </c:pt>
                <c:pt idx="1110">
                  <c:v>1.0113818807339388</c:v>
                </c:pt>
                <c:pt idx="1111">
                  <c:v>1.0114822247706361</c:v>
                </c:pt>
                <c:pt idx="1112">
                  <c:v>1.0115825688073334</c:v>
                </c:pt>
                <c:pt idx="1113">
                  <c:v>1.0116829128440308</c:v>
                </c:pt>
                <c:pt idx="1114">
                  <c:v>1.0117832568807281</c:v>
                </c:pt>
                <c:pt idx="1115">
                  <c:v>1.0118836009174255</c:v>
                </c:pt>
                <c:pt idx="1116">
                  <c:v>1.0119839449541228</c:v>
                </c:pt>
                <c:pt idx="1117">
                  <c:v>1.0120842889908201</c:v>
                </c:pt>
                <c:pt idx="1118">
                  <c:v>1.0121846330275175</c:v>
                </c:pt>
                <c:pt idx="1119">
                  <c:v>1.0122849770642148</c:v>
                </c:pt>
                <c:pt idx="1120">
                  <c:v>1.0123853211009122</c:v>
                </c:pt>
                <c:pt idx="1121">
                  <c:v>1.0124856651376095</c:v>
                </c:pt>
                <c:pt idx="1122">
                  <c:v>1.0125860091743069</c:v>
                </c:pt>
                <c:pt idx="1123">
                  <c:v>1.0126863532110042</c:v>
                </c:pt>
                <c:pt idx="1124">
                  <c:v>1.0127866972477015</c:v>
                </c:pt>
                <c:pt idx="1125">
                  <c:v>1.0128870412843989</c:v>
                </c:pt>
                <c:pt idx="1126">
                  <c:v>1.0129873853210962</c:v>
                </c:pt>
                <c:pt idx="1127">
                  <c:v>1.0130877293577936</c:v>
                </c:pt>
                <c:pt idx="1128">
                  <c:v>1.0131880733944909</c:v>
                </c:pt>
                <c:pt idx="1129">
                  <c:v>1.0132884174311882</c:v>
                </c:pt>
                <c:pt idx="1130">
                  <c:v>1.0133887614678856</c:v>
                </c:pt>
                <c:pt idx="1131">
                  <c:v>1.0134891055045829</c:v>
                </c:pt>
                <c:pt idx="1132">
                  <c:v>1.0135894495412803</c:v>
                </c:pt>
                <c:pt idx="1133">
                  <c:v>1.0136897935779776</c:v>
                </c:pt>
                <c:pt idx="1134">
                  <c:v>1.013790137614675</c:v>
                </c:pt>
                <c:pt idx="1135">
                  <c:v>1.0138904816513723</c:v>
                </c:pt>
                <c:pt idx="1136">
                  <c:v>1.0139908256880696</c:v>
                </c:pt>
                <c:pt idx="1137">
                  <c:v>1.014091169724767</c:v>
                </c:pt>
                <c:pt idx="1138">
                  <c:v>1.0141915137614643</c:v>
                </c:pt>
                <c:pt idx="1139">
                  <c:v>1.0142918577981617</c:v>
                </c:pt>
                <c:pt idx="1140">
                  <c:v>1.014392201834859</c:v>
                </c:pt>
                <c:pt idx="1141">
                  <c:v>1.0144925458715564</c:v>
                </c:pt>
                <c:pt idx="1142">
                  <c:v>1.0145928899082537</c:v>
                </c:pt>
                <c:pt idx="1143">
                  <c:v>1.014693233944951</c:v>
                </c:pt>
                <c:pt idx="1144">
                  <c:v>1.0147935779816484</c:v>
                </c:pt>
                <c:pt idx="1145">
                  <c:v>1.0148939220183457</c:v>
                </c:pt>
                <c:pt idx="1146">
                  <c:v>1.0149942660550431</c:v>
                </c:pt>
                <c:pt idx="1147">
                  <c:v>1.0150946100917404</c:v>
                </c:pt>
                <c:pt idx="1148">
                  <c:v>1.0151949541284377</c:v>
                </c:pt>
                <c:pt idx="1149">
                  <c:v>1.0152952981651351</c:v>
                </c:pt>
                <c:pt idx="1150">
                  <c:v>1.0153956422018324</c:v>
                </c:pt>
                <c:pt idx="1151">
                  <c:v>1.0154959862385298</c:v>
                </c:pt>
                <c:pt idx="1152">
                  <c:v>1.0155963302752271</c:v>
                </c:pt>
                <c:pt idx="1153">
                  <c:v>1.0156966743119245</c:v>
                </c:pt>
                <c:pt idx="1154">
                  <c:v>1.0157970183486218</c:v>
                </c:pt>
                <c:pt idx="1155">
                  <c:v>1.0158973623853191</c:v>
                </c:pt>
                <c:pt idx="1156">
                  <c:v>1.0159977064220165</c:v>
                </c:pt>
                <c:pt idx="1157">
                  <c:v>1.0160980504587138</c:v>
                </c:pt>
                <c:pt idx="1158">
                  <c:v>1.0161983944954112</c:v>
                </c:pt>
                <c:pt idx="1159">
                  <c:v>1.0162987385321085</c:v>
                </c:pt>
                <c:pt idx="1160">
                  <c:v>1.0163990825688058</c:v>
                </c:pt>
                <c:pt idx="1161">
                  <c:v>1.0164994266055032</c:v>
                </c:pt>
                <c:pt idx="1162">
                  <c:v>1.0165997706422005</c:v>
                </c:pt>
                <c:pt idx="1163">
                  <c:v>1.0167001146788979</c:v>
                </c:pt>
                <c:pt idx="1164">
                  <c:v>1.0168004587155952</c:v>
                </c:pt>
                <c:pt idx="1165">
                  <c:v>1.0169008027522926</c:v>
                </c:pt>
                <c:pt idx="1166">
                  <c:v>1.0170011467889899</c:v>
                </c:pt>
                <c:pt idx="1167">
                  <c:v>1.0171014908256872</c:v>
                </c:pt>
                <c:pt idx="1168">
                  <c:v>1.0172018348623846</c:v>
                </c:pt>
                <c:pt idx="1169">
                  <c:v>1.0173021788990819</c:v>
                </c:pt>
                <c:pt idx="1170">
                  <c:v>1.0174025229357793</c:v>
                </c:pt>
                <c:pt idx="1171">
                  <c:v>1.0175028669724766</c:v>
                </c:pt>
                <c:pt idx="1172">
                  <c:v>1.0176032110091739</c:v>
                </c:pt>
                <c:pt idx="1173">
                  <c:v>1.0177035550458713</c:v>
                </c:pt>
                <c:pt idx="1174">
                  <c:v>1.0178038990825686</c:v>
                </c:pt>
                <c:pt idx="1175">
                  <c:v>1.017904243119266</c:v>
                </c:pt>
                <c:pt idx="1176">
                  <c:v>1.0180045871559633</c:v>
                </c:pt>
                <c:pt idx="1177">
                  <c:v>1.0181049311926607</c:v>
                </c:pt>
                <c:pt idx="1178">
                  <c:v>1.018205275229358</c:v>
                </c:pt>
                <c:pt idx="1179">
                  <c:v>1.0183056192660553</c:v>
                </c:pt>
                <c:pt idx="1180">
                  <c:v>1.0184059633027527</c:v>
                </c:pt>
                <c:pt idx="1181">
                  <c:v>1.01850630733945</c:v>
                </c:pt>
                <c:pt idx="1182">
                  <c:v>1.0186066513761474</c:v>
                </c:pt>
                <c:pt idx="1183">
                  <c:v>1.0187069954128447</c:v>
                </c:pt>
                <c:pt idx="1184">
                  <c:v>1.018807339449542</c:v>
                </c:pt>
                <c:pt idx="1185">
                  <c:v>1.0189076834862394</c:v>
                </c:pt>
                <c:pt idx="1186">
                  <c:v>1.0190080275229367</c:v>
                </c:pt>
                <c:pt idx="1187">
                  <c:v>1.0191083715596341</c:v>
                </c:pt>
                <c:pt idx="1188">
                  <c:v>1.0192087155963314</c:v>
                </c:pt>
                <c:pt idx="1189">
                  <c:v>1.0193090596330288</c:v>
                </c:pt>
                <c:pt idx="1190">
                  <c:v>1.0194094036697261</c:v>
                </c:pt>
                <c:pt idx="1191">
                  <c:v>1.0195097477064234</c:v>
                </c:pt>
                <c:pt idx="1192">
                  <c:v>1.0196100917431208</c:v>
                </c:pt>
                <c:pt idx="1193">
                  <c:v>1.0197104357798181</c:v>
                </c:pt>
                <c:pt idx="1194">
                  <c:v>1.0198107798165155</c:v>
                </c:pt>
                <c:pt idx="1195">
                  <c:v>1.0199111238532128</c:v>
                </c:pt>
                <c:pt idx="1196">
                  <c:v>1.0200114678899102</c:v>
                </c:pt>
                <c:pt idx="1197">
                  <c:v>1.0201118119266075</c:v>
                </c:pt>
                <c:pt idx="1198">
                  <c:v>1.0202121559633048</c:v>
                </c:pt>
                <c:pt idx="1199">
                  <c:v>1.0203125000000022</c:v>
                </c:pt>
                <c:pt idx="1200">
                  <c:v>1.0204128440366995</c:v>
                </c:pt>
                <c:pt idx="1201">
                  <c:v>1.0205131880733969</c:v>
                </c:pt>
                <c:pt idx="1202">
                  <c:v>1.0206135321100942</c:v>
                </c:pt>
                <c:pt idx="1203">
                  <c:v>1.0207138761467915</c:v>
                </c:pt>
                <c:pt idx="1204">
                  <c:v>1.0208142201834889</c:v>
                </c:pt>
                <c:pt idx="1205">
                  <c:v>1.0209145642201862</c:v>
                </c:pt>
                <c:pt idx="1206">
                  <c:v>1.0210149082568836</c:v>
                </c:pt>
                <c:pt idx="1207">
                  <c:v>1.0211152522935809</c:v>
                </c:pt>
                <c:pt idx="1208">
                  <c:v>1.0212155963302783</c:v>
                </c:pt>
                <c:pt idx="1209">
                  <c:v>1.0213159403669756</c:v>
                </c:pt>
                <c:pt idx="1210">
                  <c:v>1.0214162844036729</c:v>
                </c:pt>
                <c:pt idx="1211">
                  <c:v>1.0215166284403703</c:v>
                </c:pt>
                <c:pt idx="1212">
                  <c:v>1.0216169724770676</c:v>
                </c:pt>
                <c:pt idx="1213">
                  <c:v>1.021717316513765</c:v>
                </c:pt>
                <c:pt idx="1214">
                  <c:v>1.0218176605504623</c:v>
                </c:pt>
                <c:pt idx="1215">
                  <c:v>1.0219180045871596</c:v>
                </c:pt>
                <c:pt idx="1216">
                  <c:v>1.022018348623857</c:v>
                </c:pt>
                <c:pt idx="1217">
                  <c:v>1.0221186926605543</c:v>
                </c:pt>
                <c:pt idx="1218">
                  <c:v>1.0222190366972517</c:v>
                </c:pt>
                <c:pt idx="1219">
                  <c:v>1.022319380733949</c:v>
                </c:pt>
                <c:pt idx="1220">
                  <c:v>1.0224197247706464</c:v>
                </c:pt>
                <c:pt idx="1221">
                  <c:v>1.0225200688073437</c:v>
                </c:pt>
                <c:pt idx="1222">
                  <c:v>1.022620412844041</c:v>
                </c:pt>
                <c:pt idx="1223">
                  <c:v>1.0227207568807384</c:v>
                </c:pt>
                <c:pt idx="1224">
                  <c:v>1.0228211009174357</c:v>
                </c:pt>
                <c:pt idx="1225">
                  <c:v>1.0229214449541331</c:v>
                </c:pt>
                <c:pt idx="1226">
                  <c:v>1.0230217889908304</c:v>
                </c:pt>
                <c:pt idx="1227">
                  <c:v>1.0231221330275277</c:v>
                </c:pt>
                <c:pt idx="1228">
                  <c:v>1.0232224770642251</c:v>
                </c:pt>
                <c:pt idx="1229">
                  <c:v>1.0233228211009224</c:v>
                </c:pt>
                <c:pt idx="1230">
                  <c:v>1.0234231651376198</c:v>
                </c:pt>
                <c:pt idx="1231">
                  <c:v>1.0235235091743171</c:v>
                </c:pt>
                <c:pt idx="1232">
                  <c:v>1.0236238532110145</c:v>
                </c:pt>
                <c:pt idx="1233">
                  <c:v>1.0237241972477118</c:v>
                </c:pt>
                <c:pt idx="1234">
                  <c:v>1.0238245412844091</c:v>
                </c:pt>
                <c:pt idx="1235">
                  <c:v>1.0239248853211065</c:v>
                </c:pt>
                <c:pt idx="1236">
                  <c:v>1.0240252293578038</c:v>
                </c:pt>
                <c:pt idx="1237">
                  <c:v>1.0241255733945012</c:v>
                </c:pt>
                <c:pt idx="1238">
                  <c:v>1.0242259174311985</c:v>
                </c:pt>
                <c:pt idx="1239">
                  <c:v>1.0243262614678958</c:v>
                </c:pt>
                <c:pt idx="1240">
                  <c:v>1.0244266055045932</c:v>
                </c:pt>
                <c:pt idx="1241">
                  <c:v>1.0245269495412905</c:v>
                </c:pt>
                <c:pt idx="1242">
                  <c:v>1.0246272935779879</c:v>
                </c:pt>
                <c:pt idx="1243">
                  <c:v>1.0247276376146852</c:v>
                </c:pt>
                <c:pt idx="1244">
                  <c:v>1.0248279816513826</c:v>
                </c:pt>
                <c:pt idx="1245">
                  <c:v>1.0249283256880799</c:v>
                </c:pt>
                <c:pt idx="1246">
                  <c:v>1.0250286697247772</c:v>
                </c:pt>
                <c:pt idx="1247">
                  <c:v>1.0251290137614746</c:v>
                </c:pt>
                <c:pt idx="1248">
                  <c:v>1.0252293577981719</c:v>
                </c:pt>
                <c:pt idx="1249">
                  <c:v>1.0253297018348693</c:v>
                </c:pt>
                <c:pt idx="1250">
                  <c:v>1.0254300458715666</c:v>
                </c:pt>
                <c:pt idx="1251">
                  <c:v>1.025530389908264</c:v>
                </c:pt>
                <c:pt idx="1252">
                  <c:v>1.0256307339449613</c:v>
                </c:pt>
                <c:pt idx="1253">
                  <c:v>1.0257310779816586</c:v>
                </c:pt>
                <c:pt idx="1254">
                  <c:v>1.025831422018356</c:v>
                </c:pt>
                <c:pt idx="1255">
                  <c:v>1.0259317660550533</c:v>
                </c:pt>
                <c:pt idx="1256">
                  <c:v>1.0260321100917507</c:v>
                </c:pt>
                <c:pt idx="1257">
                  <c:v>1.026132454128448</c:v>
                </c:pt>
                <c:pt idx="1258">
                  <c:v>1.0262327981651453</c:v>
                </c:pt>
                <c:pt idx="1259">
                  <c:v>1.0263331422018427</c:v>
                </c:pt>
                <c:pt idx="1260">
                  <c:v>1.02643348623854</c:v>
                </c:pt>
                <c:pt idx="1261">
                  <c:v>1.0265338302752374</c:v>
                </c:pt>
                <c:pt idx="1262">
                  <c:v>1.0266341743119347</c:v>
                </c:pt>
                <c:pt idx="1263">
                  <c:v>1.0267345183486321</c:v>
                </c:pt>
                <c:pt idx="1264">
                  <c:v>1.0268348623853294</c:v>
                </c:pt>
                <c:pt idx="1265">
                  <c:v>1.0269352064220267</c:v>
                </c:pt>
                <c:pt idx="1266">
                  <c:v>1.0270355504587241</c:v>
                </c:pt>
                <c:pt idx="1267">
                  <c:v>1.0271358944954214</c:v>
                </c:pt>
                <c:pt idx="1268">
                  <c:v>1.0272362385321188</c:v>
                </c:pt>
                <c:pt idx="1269">
                  <c:v>1.0273365825688161</c:v>
                </c:pt>
                <c:pt idx="1270">
                  <c:v>1.0274369266055134</c:v>
                </c:pt>
                <c:pt idx="1271">
                  <c:v>1.0275372706422108</c:v>
                </c:pt>
                <c:pt idx="1272">
                  <c:v>1.0276376146789081</c:v>
                </c:pt>
                <c:pt idx="1273">
                  <c:v>1.0277379587156055</c:v>
                </c:pt>
                <c:pt idx="1274">
                  <c:v>1.0278383027523028</c:v>
                </c:pt>
                <c:pt idx="1275">
                  <c:v>1.0279386467890002</c:v>
                </c:pt>
                <c:pt idx="1276">
                  <c:v>1.0280389908256975</c:v>
                </c:pt>
                <c:pt idx="1277">
                  <c:v>1.0281393348623948</c:v>
                </c:pt>
                <c:pt idx="1278">
                  <c:v>1.0282396788990922</c:v>
                </c:pt>
                <c:pt idx="1279">
                  <c:v>1.0283400229357895</c:v>
                </c:pt>
                <c:pt idx="1280">
                  <c:v>1.0284403669724869</c:v>
                </c:pt>
                <c:pt idx="1281">
                  <c:v>1.0285407110091842</c:v>
                </c:pt>
                <c:pt idx="1282">
                  <c:v>1.0286410550458815</c:v>
                </c:pt>
                <c:pt idx="1283">
                  <c:v>1.0287413990825789</c:v>
                </c:pt>
                <c:pt idx="1284">
                  <c:v>1.0288417431192762</c:v>
                </c:pt>
                <c:pt idx="1285">
                  <c:v>1.0289420871559736</c:v>
                </c:pt>
                <c:pt idx="1286">
                  <c:v>1.0290424311926709</c:v>
                </c:pt>
                <c:pt idx="1287">
                  <c:v>1.0291427752293683</c:v>
                </c:pt>
                <c:pt idx="1288">
                  <c:v>1.0292431192660656</c:v>
                </c:pt>
                <c:pt idx="1289">
                  <c:v>1.0293434633027629</c:v>
                </c:pt>
                <c:pt idx="1290">
                  <c:v>1.0294438073394603</c:v>
                </c:pt>
                <c:pt idx="1291">
                  <c:v>1.0295441513761576</c:v>
                </c:pt>
                <c:pt idx="1292">
                  <c:v>1.029644495412855</c:v>
                </c:pt>
                <c:pt idx="1293">
                  <c:v>1.0297448394495523</c:v>
                </c:pt>
                <c:pt idx="1294">
                  <c:v>1.0298451834862496</c:v>
                </c:pt>
                <c:pt idx="1295">
                  <c:v>1.029945527522947</c:v>
                </c:pt>
                <c:pt idx="1296">
                  <c:v>1.0300458715596443</c:v>
                </c:pt>
                <c:pt idx="1297">
                  <c:v>1.0301462155963417</c:v>
                </c:pt>
                <c:pt idx="1298">
                  <c:v>1.030246559633039</c:v>
                </c:pt>
                <c:pt idx="1299">
                  <c:v>1.0303469036697364</c:v>
                </c:pt>
                <c:pt idx="1300">
                  <c:v>1.0304472477064337</c:v>
                </c:pt>
                <c:pt idx="1301">
                  <c:v>1.030547591743131</c:v>
                </c:pt>
                <c:pt idx="1302">
                  <c:v>1.0306479357798284</c:v>
                </c:pt>
                <c:pt idx="1303">
                  <c:v>1.0307482798165257</c:v>
                </c:pt>
                <c:pt idx="1304">
                  <c:v>1.0308486238532231</c:v>
                </c:pt>
                <c:pt idx="1305">
                  <c:v>1.0309489678899204</c:v>
                </c:pt>
                <c:pt idx="1306">
                  <c:v>1.0310493119266178</c:v>
                </c:pt>
                <c:pt idx="1307">
                  <c:v>1.0311496559633151</c:v>
                </c:pt>
                <c:pt idx="1308">
                  <c:v>1.0312500000000124</c:v>
                </c:pt>
                <c:pt idx="1309">
                  <c:v>1.0313503440367098</c:v>
                </c:pt>
                <c:pt idx="1310">
                  <c:v>1.0314506880734071</c:v>
                </c:pt>
                <c:pt idx="1311">
                  <c:v>1.0315510321101045</c:v>
                </c:pt>
                <c:pt idx="1312">
                  <c:v>1.0316513761468018</c:v>
                </c:pt>
                <c:pt idx="1313">
                  <c:v>1.0317517201834991</c:v>
                </c:pt>
                <c:pt idx="1314">
                  <c:v>1.0318520642201965</c:v>
                </c:pt>
                <c:pt idx="1315">
                  <c:v>1.0319524082568938</c:v>
                </c:pt>
                <c:pt idx="1316">
                  <c:v>1.0320527522935912</c:v>
                </c:pt>
                <c:pt idx="1317">
                  <c:v>1.0321530963302885</c:v>
                </c:pt>
                <c:pt idx="1318">
                  <c:v>1.0322534403669859</c:v>
                </c:pt>
                <c:pt idx="1319">
                  <c:v>1.0323537844036832</c:v>
                </c:pt>
                <c:pt idx="1320">
                  <c:v>1.0324541284403805</c:v>
                </c:pt>
                <c:pt idx="1321">
                  <c:v>1.0325544724770779</c:v>
                </c:pt>
                <c:pt idx="1322">
                  <c:v>1.0326548165137752</c:v>
                </c:pt>
                <c:pt idx="1323">
                  <c:v>1.0327551605504726</c:v>
                </c:pt>
                <c:pt idx="1324">
                  <c:v>1.0328555045871699</c:v>
                </c:pt>
                <c:pt idx="1325">
                  <c:v>1.0329558486238672</c:v>
                </c:pt>
                <c:pt idx="1326">
                  <c:v>1.0330561926605646</c:v>
                </c:pt>
                <c:pt idx="1327">
                  <c:v>1.0331565366972619</c:v>
                </c:pt>
                <c:pt idx="1328">
                  <c:v>1.0332568807339593</c:v>
                </c:pt>
                <c:pt idx="1329">
                  <c:v>1.0333572247706566</c:v>
                </c:pt>
                <c:pt idx="1330">
                  <c:v>1.033457568807354</c:v>
                </c:pt>
                <c:pt idx="1331">
                  <c:v>1.0335579128440513</c:v>
                </c:pt>
                <c:pt idx="1332">
                  <c:v>1.0336582568807486</c:v>
                </c:pt>
                <c:pt idx="1333">
                  <c:v>1.033758600917446</c:v>
                </c:pt>
                <c:pt idx="1334">
                  <c:v>1.0338589449541433</c:v>
                </c:pt>
                <c:pt idx="1335">
                  <c:v>1.0339592889908407</c:v>
                </c:pt>
                <c:pt idx="1336">
                  <c:v>1.034059633027538</c:v>
                </c:pt>
                <c:pt idx="1337">
                  <c:v>1.0341599770642353</c:v>
                </c:pt>
                <c:pt idx="1338">
                  <c:v>1.0342603211009327</c:v>
                </c:pt>
                <c:pt idx="1339">
                  <c:v>1.03436066513763</c:v>
                </c:pt>
                <c:pt idx="1340">
                  <c:v>1.0344610091743274</c:v>
                </c:pt>
                <c:pt idx="1341">
                  <c:v>1.0345613532110247</c:v>
                </c:pt>
                <c:pt idx="1342">
                  <c:v>1.0346616972477221</c:v>
                </c:pt>
                <c:pt idx="1343">
                  <c:v>1.0347620412844194</c:v>
                </c:pt>
                <c:pt idx="1344">
                  <c:v>1.0348623853211167</c:v>
                </c:pt>
                <c:pt idx="1345">
                  <c:v>1.0349627293578141</c:v>
                </c:pt>
                <c:pt idx="1346">
                  <c:v>1.0350630733945114</c:v>
                </c:pt>
                <c:pt idx="1347">
                  <c:v>1.0351634174312088</c:v>
                </c:pt>
                <c:pt idx="1348">
                  <c:v>1.0352637614679061</c:v>
                </c:pt>
                <c:pt idx="1349">
                  <c:v>1.0353641055046034</c:v>
                </c:pt>
                <c:pt idx="1350">
                  <c:v>1.0354644495413008</c:v>
                </c:pt>
                <c:pt idx="1351">
                  <c:v>1.0355647935779981</c:v>
                </c:pt>
                <c:pt idx="1352">
                  <c:v>1.0356651376146955</c:v>
                </c:pt>
                <c:pt idx="1353">
                  <c:v>1.0357654816513928</c:v>
                </c:pt>
                <c:pt idx="1354">
                  <c:v>1.0358658256880902</c:v>
                </c:pt>
                <c:pt idx="1355">
                  <c:v>1.0359661697247875</c:v>
                </c:pt>
                <c:pt idx="1356">
                  <c:v>1.0360665137614848</c:v>
                </c:pt>
                <c:pt idx="1357">
                  <c:v>1.0361668577981822</c:v>
                </c:pt>
                <c:pt idx="1358">
                  <c:v>1.0362672018348795</c:v>
                </c:pt>
                <c:pt idx="1359">
                  <c:v>1.0363675458715769</c:v>
                </c:pt>
                <c:pt idx="1360">
                  <c:v>1.0364678899082742</c:v>
                </c:pt>
                <c:pt idx="1361">
                  <c:v>1.0365682339449716</c:v>
                </c:pt>
                <c:pt idx="1362">
                  <c:v>1.0366685779816689</c:v>
                </c:pt>
                <c:pt idx="1363">
                  <c:v>1.0367689220183662</c:v>
                </c:pt>
                <c:pt idx="1364">
                  <c:v>1.0368692660550636</c:v>
                </c:pt>
                <c:pt idx="1365">
                  <c:v>1.0369696100917609</c:v>
                </c:pt>
                <c:pt idx="1366">
                  <c:v>1.0370699541284583</c:v>
                </c:pt>
                <c:pt idx="1367">
                  <c:v>1.0371702981651556</c:v>
                </c:pt>
                <c:pt idx="1368">
                  <c:v>1.0372706422018529</c:v>
                </c:pt>
                <c:pt idx="1369">
                  <c:v>1.0373709862385503</c:v>
                </c:pt>
                <c:pt idx="1370">
                  <c:v>1.0374713302752476</c:v>
                </c:pt>
                <c:pt idx="1371">
                  <c:v>1.037571674311945</c:v>
                </c:pt>
                <c:pt idx="1372">
                  <c:v>1.0376720183486423</c:v>
                </c:pt>
                <c:pt idx="1373">
                  <c:v>1.0377723623853397</c:v>
                </c:pt>
                <c:pt idx="1374">
                  <c:v>1.037872706422037</c:v>
                </c:pt>
                <c:pt idx="1375">
                  <c:v>1.0379730504587343</c:v>
                </c:pt>
                <c:pt idx="1376">
                  <c:v>1.0380733944954317</c:v>
                </c:pt>
                <c:pt idx="1377">
                  <c:v>1.038173738532129</c:v>
                </c:pt>
                <c:pt idx="1378">
                  <c:v>1.0382740825688264</c:v>
                </c:pt>
                <c:pt idx="1379">
                  <c:v>1.0383744266055237</c:v>
                </c:pt>
                <c:pt idx="1380">
                  <c:v>1.038474770642221</c:v>
                </c:pt>
                <c:pt idx="1381">
                  <c:v>1.0385751146789184</c:v>
                </c:pt>
                <c:pt idx="1382">
                  <c:v>1.0386754587156157</c:v>
                </c:pt>
                <c:pt idx="1383">
                  <c:v>1.0387758027523131</c:v>
                </c:pt>
                <c:pt idx="1384">
                  <c:v>1.0388761467890104</c:v>
                </c:pt>
                <c:pt idx="1385">
                  <c:v>1.0389764908257078</c:v>
                </c:pt>
                <c:pt idx="1386">
                  <c:v>1.0390768348624051</c:v>
                </c:pt>
                <c:pt idx="1387">
                  <c:v>1.0391771788991024</c:v>
                </c:pt>
                <c:pt idx="1388">
                  <c:v>1.0392775229357998</c:v>
                </c:pt>
                <c:pt idx="1389">
                  <c:v>1.0393778669724971</c:v>
                </c:pt>
                <c:pt idx="1390">
                  <c:v>1.0394782110091945</c:v>
                </c:pt>
                <c:pt idx="1391">
                  <c:v>1.0395785550458918</c:v>
                </c:pt>
                <c:pt idx="1392">
                  <c:v>1.0396788990825891</c:v>
                </c:pt>
                <c:pt idx="1393">
                  <c:v>1.0397792431192865</c:v>
                </c:pt>
                <c:pt idx="1394">
                  <c:v>1.0398795871559838</c:v>
                </c:pt>
                <c:pt idx="1395">
                  <c:v>1.0399799311926812</c:v>
                </c:pt>
                <c:pt idx="1396">
                  <c:v>1.0400802752293785</c:v>
                </c:pt>
                <c:pt idx="1397">
                  <c:v>1.0401806192660759</c:v>
                </c:pt>
                <c:pt idx="1398">
                  <c:v>1.0402809633027732</c:v>
                </c:pt>
                <c:pt idx="1399">
                  <c:v>1.0403813073394705</c:v>
                </c:pt>
                <c:pt idx="1400">
                  <c:v>1.0404816513761679</c:v>
                </c:pt>
                <c:pt idx="1401">
                  <c:v>1.0405819954128652</c:v>
                </c:pt>
                <c:pt idx="1402">
                  <c:v>1.0406823394495626</c:v>
                </c:pt>
                <c:pt idx="1403">
                  <c:v>1.0407826834862599</c:v>
                </c:pt>
                <c:pt idx="1404">
                  <c:v>1.0408830275229572</c:v>
                </c:pt>
                <c:pt idx="1405">
                  <c:v>1.0409833715596546</c:v>
                </c:pt>
                <c:pt idx="1406">
                  <c:v>1.0410837155963519</c:v>
                </c:pt>
                <c:pt idx="1407">
                  <c:v>1.0411840596330493</c:v>
                </c:pt>
                <c:pt idx="1408">
                  <c:v>1.0412844036697466</c:v>
                </c:pt>
                <c:pt idx="1409">
                  <c:v>1.041384747706444</c:v>
                </c:pt>
                <c:pt idx="1410">
                  <c:v>1.0414850917431413</c:v>
                </c:pt>
                <c:pt idx="1411">
                  <c:v>1.0415854357798386</c:v>
                </c:pt>
                <c:pt idx="1412">
                  <c:v>1.041685779816536</c:v>
                </c:pt>
                <c:pt idx="1413">
                  <c:v>1.0417861238532333</c:v>
                </c:pt>
                <c:pt idx="1414">
                  <c:v>1.0418864678899307</c:v>
                </c:pt>
                <c:pt idx="1415">
                  <c:v>1.041986811926628</c:v>
                </c:pt>
                <c:pt idx="1416">
                  <c:v>1.0420871559633254</c:v>
                </c:pt>
                <c:pt idx="1417">
                  <c:v>1.0421875000000227</c:v>
                </c:pt>
                <c:pt idx="1418">
                  <c:v>1.04228784403672</c:v>
                </c:pt>
                <c:pt idx="1419">
                  <c:v>1.0423881880734174</c:v>
                </c:pt>
                <c:pt idx="1420">
                  <c:v>1.0424885321101147</c:v>
                </c:pt>
                <c:pt idx="1421">
                  <c:v>1.0425888761468121</c:v>
                </c:pt>
                <c:pt idx="1422">
                  <c:v>1.0426892201835094</c:v>
                </c:pt>
                <c:pt idx="1423">
                  <c:v>1.0427895642202067</c:v>
                </c:pt>
                <c:pt idx="1424">
                  <c:v>1.0428899082569041</c:v>
                </c:pt>
                <c:pt idx="1425">
                  <c:v>1.0429902522936014</c:v>
                </c:pt>
                <c:pt idx="1426">
                  <c:v>1.0430905963302988</c:v>
                </c:pt>
                <c:pt idx="1427">
                  <c:v>1.0431909403669961</c:v>
                </c:pt>
                <c:pt idx="1428">
                  <c:v>1.0432912844036935</c:v>
                </c:pt>
                <c:pt idx="1429">
                  <c:v>1.0433916284403908</c:v>
                </c:pt>
                <c:pt idx="1430">
                  <c:v>1.0434919724770881</c:v>
                </c:pt>
                <c:pt idx="1431">
                  <c:v>1.0435923165137855</c:v>
                </c:pt>
                <c:pt idx="1432">
                  <c:v>1.0436926605504828</c:v>
                </c:pt>
                <c:pt idx="1433">
                  <c:v>1.0437930045871802</c:v>
                </c:pt>
                <c:pt idx="1434">
                  <c:v>1.0438933486238775</c:v>
                </c:pt>
                <c:pt idx="1435">
                  <c:v>1.0439936926605748</c:v>
                </c:pt>
                <c:pt idx="1436">
                  <c:v>1.0440940366972722</c:v>
                </c:pt>
                <c:pt idx="1437">
                  <c:v>1.0441943807339695</c:v>
                </c:pt>
                <c:pt idx="1438">
                  <c:v>1.0442947247706669</c:v>
                </c:pt>
                <c:pt idx="1439">
                  <c:v>1.0443950688073642</c:v>
                </c:pt>
                <c:pt idx="1440">
                  <c:v>1.0444954128440616</c:v>
                </c:pt>
                <c:pt idx="1441">
                  <c:v>1.0445957568807589</c:v>
                </c:pt>
                <c:pt idx="1442">
                  <c:v>1.0446961009174562</c:v>
                </c:pt>
                <c:pt idx="1443">
                  <c:v>1.0447964449541536</c:v>
                </c:pt>
                <c:pt idx="1444">
                  <c:v>1.0448967889908509</c:v>
                </c:pt>
                <c:pt idx="1445">
                  <c:v>1.0449971330275483</c:v>
                </c:pt>
                <c:pt idx="1446">
                  <c:v>1.0450974770642456</c:v>
                </c:pt>
                <c:pt idx="1447">
                  <c:v>1.0451978211009429</c:v>
                </c:pt>
                <c:pt idx="1448">
                  <c:v>1.0452981651376403</c:v>
                </c:pt>
                <c:pt idx="1449">
                  <c:v>1.0453985091743376</c:v>
                </c:pt>
                <c:pt idx="1450">
                  <c:v>1.045498853211035</c:v>
                </c:pt>
                <c:pt idx="1451">
                  <c:v>1.0455991972477323</c:v>
                </c:pt>
                <c:pt idx="1452">
                  <c:v>1.0456995412844297</c:v>
                </c:pt>
                <c:pt idx="1453">
                  <c:v>1.045799885321127</c:v>
                </c:pt>
                <c:pt idx="1454">
                  <c:v>1.0459002293578243</c:v>
                </c:pt>
                <c:pt idx="1455">
                  <c:v>1.0460005733945217</c:v>
                </c:pt>
                <c:pt idx="1456">
                  <c:v>1.046100917431219</c:v>
                </c:pt>
                <c:pt idx="1457">
                  <c:v>1.0462012614679164</c:v>
                </c:pt>
                <c:pt idx="1458">
                  <c:v>1.0463016055046137</c:v>
                </c:pt>
                <c:pt idx="1459">
                  <c:v>1.046401949541311</c:v>
                </c:pt>
                <c:pt idx="1460">
                  <c:v>1.0465022935780084</c:v>
                </c:pt>
                <c:pt idx="1461">
                  <c:v>1.0466026376147057</c:v>
                </c:pt>
                <c:pt idx="1462">
                  <c:v>1.0467029816514031</c:v>
                </c:pt>
                <c:pt idx="1463">
                  <c:v>1.0468033256881004</c:v>
                </c:pt>
                <c:pt idx="1464">
                  <c:v>1.0469036697247978</c:v>
                </c:pt>
                <c:pt idx="1465">
                  <c:v>1.0470040137614951</c:v>
                </c:pt>
                <c:pt idx="1466">
                  <c:v>1.0471043577981924</c:v>
                </c:pt>
                <c:pt idx="1467">
                  <c:v>1.0472047018348898</c:v>
                </c:pt>
                <c:pt idx="1468">
                  <c:v>1.0473050458715871</c:v>
                </c:pt>
                <c:pt idx="1469">
                  <c:v>1.0474053899082845</c:v>
                </c:pt>
                <c:pt idx="1470">
                  <c:v>1.0475057339449818</c:v>
                </c:pt>
                <c:pt idx="1471">
                  <c:v>1.0476060779816792</c:v>
                </c:pt>
                <c:pt idx="1472">
                  <c:v>1.0477064220183765</c:v>
                </c:pt>
                <c:pt idx="1473">
                  <c:v>1.0478067660550738</c:v>
                </c:pt>
                <c:pt idx="1474">
                  <c:v>1.0479071100917712</c:v>
                </c:pt>
                <c:pt idx="1475">
                  <c:v>1.0480074541284685</c:v>
                </c:pt>
                <c:pt idx="1476">
                  <c:v>1.0481077981651659</c:v>
                </c:pt>
                <c:pt idx="1477">
                  <c:v>1.0482081422018632</c:v>
                </c:pt>
                <c:pt idx="1478">
                  <c:v>1.0483084862385605</c:v>
                </c:pt>
                <c:pt idx="1479">
                  <c:v>1.0484088302752579</c:v>
                </c:pt>
                <c:pt idx="1480">
                  <c:v>1.0485091743119552</c:v>
                </c:pt>
                <c:pt idx="1481">
                  <c:v>1.0486095183486526</c:v>
                </c:pt>
                <c:pt idx="1482">
                  <c:v>1.0487098623853499</c:v>
                </c:pt>
                <c:pt idx="1483">
                  <c:v>1.0488102064220473</c:v>
                </c:pt>
                <c:pt idx="1484">
                  <c:v>1.0489105504587446</c:v>
                </c:pt>
                <c:pt idx="1485">
                  <c:v>1.0490108944954419</c:v>
                </c:pt>
                <c:pt idx="1486">
                  <c:v>1.0491112385321393</c:v>
                </c:pt>
                <c:pt idx="1487">
                  <c:v>1.0492115825688366</c:v>
                </c:pt>
                <c:pt idx="1488">
                  <c:v>1.049311926605534</c:v>
                </c:pt>
                <c:pt idx="1489">
                  <c:v>1.0494122706422313</c:v>
                </c:pt>
                <c:pt idx="1490">
                  <c:v>1.0495126146789286</c:v>
                </c:pt>
                <c:pt idx="1491">
                  <c:v>1.049612958715626</c:v>
                </c:pt>
                <c:pt idx="1492">
                  <c:v>1.0497133027523233</c:v>
                </c:pt>
                <c:pt idx="1493">
                  <c:v>1.0498136467890207</c:v>
                </c:pt>
                <c:pt idx="1494">
                  <c:v>1.049913990825718</c:v>
                </c:pt>
                <c:pt idx="1495">
                  <c:v>1.0500143348624154</c:v>
                </c:pt>
                <c:pt idx="1496">
                  <c:v>1.0501146788991127</c:v>
                </c:pt>
                <c:pt idx="1497">
                  <c:v>1.05021502293581</c:v>
                </c:pt>
                <c:pt idx="1498">
                  <c:v>1.0503153669725074</c:v>
                </c:pt>
                <c:pt idx="1499">
                  <c:v>1.0504157110092047</c:v>
                </c:pt>
                <c:pt idx="1500">
                  <c:v>1.0505160550459021</c:v>
                </c:pt>
                <c:pt idx="1501">
                  <c:v>1.0506163990825994</c:v>
                </c:pt>
                <c:pt idx="1502">
                  <c:v>1.0507167431192967</c:v>
                </c:pt>
                <c:pt idx="1503">
                  <c:v>1.0508170871559941</c:v>
                </c:pt>
                <c:pt idx="1504">
                  <c:v>1.0509174311926914</c:v>
                </c:pt>
                <c:pt idx="1505">
                  <c:v>1.0510177752293888</c:v>
                </c:pt>
                <c:pt idx="1506">
                  <c:v>1.0511181192660861</c:v>
                </c:pt>
                <c:pt idx="1507">
                  <c:v>1.0512184633027835</c:v>
                </c:pt>
                <c:pt idx="1508">
                  <c:v>1.0513188073394808</c:v>
                </c:pt>
                <c:pt idx="1509">
                  <c:v>1.0514191513761781</c:v>
                </c:pt>
                <c:pt idx="1510">
                  <c:v>1.0515194954128755</c:v>
                </c:pt>
                <c:pt idx="1511">
                  <c:v>1.0516198394495728</c:v>
                </c:pt>
                <c:pt idx="1512">
                  <c:v>1.0517201834862702</c:v>
                </c:pt>
                <c:pt idx="1513">
                  <c:v>1.0518205275229675</c:v>
                </c:pt>
                <c:pt idx="1514">
                  <c:v>1.0519208715596648</c:v>
                </c:pt>
                <c:pt idx="1515">
                  <c:v>1.0520212155963622</c:v>
                </c:pt>
                <c:pt idx="1516">
                  <c:v>1.0521215596330595</c:v>
                </c:pt>
                <c:pt idx="1517">
                  <c:v>1.0522219036697569</c:v>
                </c:pt>
                <c:pt idx="1518">
                  <c:v>1.0523222477064542</c:v>
                </c:pt>
                <c:pt idx="1519">
                  <c:v>1.0524225917431516</c:v>
                </c:pt>
                <c:pt idx="1520">
                  <c:v>1.0525229357798489</c:v>
                </c:pt>
                <c:pt idx="1521">
                  <c:v>1.0526232798165462</c:v>
                </c:pt>
                <c:pt idx="1522">
                  <c:v>1.0527236238532436</c:v>
                </c:pt>
                <c:pt idx="1523">
                  <c:v>1.0528239678899409</c:v>
                </c:pt>
                <c:pt idx="1524">
                  <c:v>1.0529243119266383</c:v>
                </c:pt>
                <c:pt idx="1525">
                  <c:v>1.0530246559633356</c:v>
                </c:pt>
                <c:pt idx="1526">
                  <c:v>1.053125000000033</c:v>
                </c:pt>
                <c:pt idx="1527">
                  <c:v>1.0532253440367303</c:v>
                </c:pt>
                <c:pt idx="1528">
                  <c:v>1.0533256880734276</c:v>
                </c:pt>
                <c:pt idx="1529">
                  <c:v>1.053426032110125</c:v>
                </c:pt>
                <c:pt idx="1530">
                  <c:v>1.0535263761468223</c:v>
                </c:pt>
                <c:pt idx="1531">
                  <c:v>1.0536267201835197</c:v>
                </c:pt>
                <c:pt idx="1532">
                  <c:v>1.053727064220217</c:v>
                </c:pt>
                <c:pt idx="1533">
                  <c:v>1.0538274082569143</c:v>
                </c:pt>
                <c:pt idx="1534">
                  <c:v>1.0539277522936117</c:v>
                </c:pt>
                <c:pt idx="1535">
                  <c:v>1.054028096330309</c:v>
                </c:pt>
                <c:pt idx="1536">
                  <c:v>1.0541284403670064</c:v>
                </c:pt>
                <c:pt idx="1537">
                  <c:v>1.0542287844037037</c:v>
                </c:pt>
                <c:pt idx="1538">
                  <c:v>1.0543291284404011</c:v>
                </c:pt>
                <c:pt idx="1539">
                  <c:v>1.0544294724770984</c:v>
                </c:pt>
                <c:pt idx="1540">
                  <c:v>1.0545298165137957</c:v>
                </c:pt>
                <c:pt idx="1541">
                  <c:v>1.0546301605504931</c:v>
                </c:pt>
                <c:pt idx="1542">
                  <c:v>1.0547305045871904</c:v>
                </c:pt>
                <c:pt idx="1543">
                  <c:v>1.0548308486238878</c:v>
                </c:pt>
                <c:pt idx="1544">
                  <c:v>1.0549311926605851</c:v>
                </c:pt>
                <c:pt idx="1545">
                  <c:v>1.0550315366972824</c:v>
                </c:pt>
                <c:pt idx="1546">
                  <c:v>1.0551318807339798</c:v>
                </c:pt>
                <c:pt idx="1547">
                  <c:v>1.0552322247706771</c:v>
                </c:pt>
                <c:pt idx="1548">
                  <c:v>1.0553325688073745</c:v>
                </c:pt>
                <c:pt idx="1549">
                  <c:v>1.0554329128440718</c:v>
                </c:pt>
                <c:pt idx="1550">
                  <c:v>1.0555332568807692</c:v>
                </c:pt>
                <c:pt idx="1551">
                  <c:v>1.0556336009174665</c:v>
                </c:pt>
                <c:pt idx="1552">
                  <c:v>1.0557339449541638</c:v>
                </c:pt>
                <c:pt idx="1553">
                  <c:v>1.0558342889908612</c:v>
                </c:pt>
                <c:pt idx="1554">
                  <c:v>1.0559346330275585</c:v>
                </c:pt>
                <c:pt idx="1555">
                  <c:v>1.0560349770642559</c:v>
                </c:pt>
                <c:pt idx="1556">
                  <c:v>1.0561353211009532</c:v>
                </c:pt>
                <c:pt idx="1557">
                  <c:v>1.0562356651376505</c:v>
                </c:pt>
                <c:pt idx="1558">
                  <c:v>1.0563360091743479</c:v>
                </c:pt>
                <c:pt idx="1559">
                  <c:v>1.0564363532110452</c:v>
                </c:pt>
                <c:pt idx="1560">
                  <c:v>1.0565366972477426</c:v>
                </c:pt>
                <c:pt idx="1561">
                  <c:v>1.0566370412844399</c:v>
                </c:pt>
                <c:pt idx="1562">
                  <c:v>1.0567373853211373</c:v>
                </c:pt>
                <c:pt idx="1563">
                  <c:v>1.0568377293578346</c:v>
                </c:pt>
                <c:pt idx="1564">
                  <c:v>1.0569380733945319</c:v>
                </c:pt>
                <c:pt idx="1565">
                  <c:v>1.0570384174312293</c:v>
                </c:pt>
                <c:pt idx="1566">
                  <c:v>1.0571387614679266</c:v>
                </c:pt>
                <c:pt idx="1567">
                  <c:v>1.057239105504624</c:v>
                </c:pt>
                <c:pt idx="1568">
                  <c:v>1.0573394495413213</c:v>
                </c:pt>
                <c:pt idx="1569">
                  <c:v>1.0574397935780186</c:v>
                </c:pt>
                <c:pt idx="1570">
                  <c:v>1.057540137614716</c:v>
                </c:pt>
                <c:pt idx="1571">
                  <c:v>1.0576404816514133</c:v>
                </c:pt>
                <c:pt idx="1572">
                  <c:v>1.0577408256881107</c:v>
                </c:pt>
                <c:pt idx="1573">
                  <c:v>1.057841169724808</c:v>
                </c:pt>
                <c:pt idx="1574">
                  <c:v>1.0579415137615054</c:v>
                </c:pt>
                <c:pt idx="1575">
                  <c:v>1.0580418577982027</c:v>
                </c:pt>
                <c:pt idx="1576">
                  <c:v>1.0581422018349</c:v>
                </c:pt>
                <c:pt idx="1577">
                  <c:v>1.0582425458715974</c:v>
                </c:pt>
                <c:pt idx="1578">
                  <c:v>1.0583428899082947</c:v>
                </c:pt>
                <c:pt idx="1579">
                  <c:v>1.0584432339449921</c:v>
                </c:pt>
                <c:pt idx="1580">
                  <c:v>1.0585435779816894</c:v>
                </c:pt>
                <c:pt idx="1581">
                  <c:v>1.0586439220183868</c:v>
                </c:pt>
                <c:pt idx="1582">
                  <c:v>1.0587442660550841</c:v>
                </c:pt>
                <c:pt idx="1583">
                  <c:v>1.0588446100917814</c:v>
                </c:pt>
                <c:pt idx="1584">
                  <c:v>1.0589449541284788</c:v>
                </c:pt>
                <c:pt idx="1585">
                  <c:v>1.0590452981651761</c:v>
                </c:pt>
                <c:pt idx="1586">
                  <c:v>1.0591456422018735</c:v>
                </c:pt>
                <c:pt idx="1587">
                  <c:v>1.0592459862385708</c:v>
                </c:pt>
                <c:pt idx="1588">
                  <c:v>1.0593463302752681</c:v>
                </c:pt>
                <c:pt idx="1589">
                  <c:v>1.0594466743119655</c:v>
                </c:pt>
                <c:pt idx="1590">
                  <c:v>1.0595470183486628</c:v>
                </c:pt>
                <c:pt idx="1591">
                  <c:v>1.0596473623853602</c:v>
                </c:pt>
                <c:pt idx="1592">
                  <c:v>1.0597477064220575</c:v>
                </c:pt>
                <c:pt idx="1593">
                  <c:v>1.0598480504587549</c:v>
                </c:pt>
                <c:pt idx="1594">
                  <c:v>1.0599483944954522</c:v>
                </c:pt>
                <c:pt idx="1595">
                  <c:v>1.0600487385321495</c:v>
                </c:pt>
                <c:pt idx="1596">
                  <c:v>1.0601490825688469</c:v>
                </c:pt>
                <c:pt idx="1597">
                  <c:v>1.0602494266055442</c:v>
                </c:pt>
                <c:pt idx="1598">
                  <c:v>1.0603497706422416</c:v>
                </c:pt>
                <c:pt idx="1599">
                  <c:v>1.0604501146789389</c:v>
                </c:pt>
                <c:pt idx="1600">
                  <c:v>1.0605504587156362</c:v>
                </c:pt>
                <c:pt idx="1601">
                  <c:v>1.0606508027523336</c:v>
                </c:pt>
                <c:pt idx="1602">
                  <c:v>1.0607511467890309</c:v>
                </c:pt>
                <c:pt idx="1603">
                  <c:v>1.0608514908257283</c:v>
                </c:pt>
                <c:pt idx="1604">
                  <c:v>1.0609518348624256</c:v>
                </c:pt>
                <c:pt idx="1605">
                  <c:v>1.061052178899123</c:v>
                </c:pt>
                <c:pt idx="1606">
                  <c:v>1.0611525229358203</c:v>
                </c:pt>
                <c:pt idx="1607">
                  <c:v>1.0612528669725176</c:v>
                </c:pt>
                <c:pt idx="1608">
                  <c:v>1.061353211009215</c:v>
                </c:pt>
                <c:pt idx="1609">
                  <c:v>1.0614535550459123</c:v>
                </c:pt>
                <c:pt idx="1610">
                  <c:v>1.0615538990826097</c:v>
                </c:pt>
                <c:pt idx="1611">
                  <c:v>1.061654243119307</c:v>
                </c:pt>
                <c:pt idx="1612">
                  <c:v>1.0617545871560043</c:v>
                </c:pt>
                <c:pt idx="1613">
                  <c:v>1.0618549311927017</c:v>
                </c:pt>
                <c:pt idx="1614">
                  <c:v>1.061955275229399</c:v>
                </c:pt>
                <c:pt idx="1615">
                  <c:v>1.0620556192660964</c:v>
                </c:pt>
                <c:pt idx="1616">
                  <c:v>1.0621559633027937</c:v>
                </c:pt>
                <c:pt idx="1617">
                  <c:v>1.0622563073394911</c:v>
                </c:pt>
                <c:pt idx="1618">
                  <c:v>1.0623566513761884</c:v>
                </c:pt>
                <c:pt idx="1619">
                  <c:v>1.0624569954128857</c:v>
                </c:pt>
                <c:pt idx="1620">
                  <c:v>1.0625573394495831</c:v>
                </c:pt>
                <c:pt idx="1621">
                  <c:v>1.0626576834862804</c:v>
                </c:pt>
                <c:pt idx="1622">
                  <c:v>1.0627580275229778</c:v>
                </c:pt>
                <c:pt idx="1623">
                  <c:v>1.0628583715596751</c:v>
                </c:pt>
                <c:pt idx="1624">
                  <c:v>1.0629587155963724</c:v>
                </c:pt>
                <c:pt idx="1625">
                  <c:v>1.0630590596330698</c:v>
                </c:pt>
                <c:pt idx="1626">
                  <c:v>1.0631594036697671</c:v>
                </c:pt>
                <c:pt idx="1627">
                  <c:v>1.0632597477064645</c:v>
                </c:pt>
                <c:pt idx="1628">
                  <c:v>1.0633600917431618</c:v>
                </c:pt>
                <c:pt idx="1629">
                  <c:v>1.0634604357798592</c:v>
                </c:pt>
                <c:pt idx="1630">
                  <c:v>1.0635607798165565</c:v>
                </c:pt>
                <c:pt idx="1631">
                  <c:v>1.0636611238532538</c:v>
                </c:pt>
                <c:pt idx="1632">
                  <c:v>1.0637614678899512</c:v>
                </c:pt>
                <c:pt idx="1633">
                  <c:v>1.0638618119266485</c:v>
                </c:pt>
                <c:pt idx="1634">
                  <c:v>1.0639621559633459</c:v>
                </c:pt>
                <c:pt idx="1635">
                  <c:v>1.0640625000000432</c:v>
                </c:pt>
                <c:pt idx="1636">
                  <c:v>1.0641628440367406</c:v>
                </c:pt>
                <c:pt idx="1637">
                  <c:v>1.0642631880734379</c:v>
                </c:pt>
                <c:pt idx="1638">
                  <c:v>1.0643635321101352</c:v>
                </c:pt>
                <c:pt idx="1639">
                  <c:v>1.0644638761468326</c:v>
                </c:pt>
                <c:pt idx="1640">
                  <c:v>1.0645642201835299</c:v>
                </c:pt>
                <c:pt idx="1641">
                  <c:v>1.0646645642202273</c:v>
                </c:pt>
                <c:pt idx="1642">
                  <c:v>1.0647649082569246</c:v>
                </c:pt>
                <c:pt idx="1643">
                  <c:v>1.0648652522936219</c:v>
                </c:pt>
                <c:pt idx="1644">
                  <c:v>1.0649655963303193</c:v>
                </c:pt>
                <c:pt idx="1645">
                  <c:v>1.0650659403670166</c:v>
                </c:pt>
                <c:pt idx="1646">
                  <c:v>1.065166284403714</c:v>
                </c:pt>
                <c:pt idx="1647">
                  <c:v>1.0652666284404113</c:v>
                </c:pt>
                <c:pt idx="1648">
                  <c:v>1.0653669724771087</c:v>
                </c:pt>
                <c:pt idx="1649">
                  <c:v>1.065467316513806</c:v>
                </c:pt>
                <c:pt idx="1650">
                  <c:v>1.0655676605505033</c:v>
                </c:pt>
                <c:pt idx="1651">
                  <c:v>1.0656680045872007</c:v>
                </c:pt>
                <c:pt idx="1652">
                  <c:v>1.065768348623898</c:v>
                </c:pt>
                <c:pt idx="1653">
                  <c:v>1.0658686926605954</c:v>
                </c:pt>
                <c:pt idx="1654">
                  <c:v>1.0659690366972927</c:v>
                </c:pt>
                <c:pt idx="1655">
                  <c:v>1.06606938073399</c:v>
                </c:pt>
                <c:pt idx="1656">
                  <c:v>1.0661697247706874</c:v>
                </c:pt>
                <c:pt idx="1657">
                  <c:v>1.0662700688073847</c:v>
                </c:pt>
                <c:pt idx="1658">
                  <c:v>1.0663704128440821</c:v>
                </c:pt>
                <c:pt idx="1659">
                  <c:v>1.0664707568807794</c:v>
                </c:pt>
                <c:pt idx="1660">
                  <c:v>1.0665711009174768</c:v>
                </c:pt>
                <c:pt idx="1661">
                  <c:v>1.0666714449541741</c:v>
                </c:pt>
                <c:pt idx="1662">
                  <c:v>1.0667717889908714</c:v>
                </c:pt>
                <c:pt idx="1663">
                  <c:v>1.0668721330275688</c:v>
                </c:pt>
                <c:pt idx="1664">
                  <c:v>1.0669724770642661</c:v>
                </c:pt>
                <c:pt idx="1665">
                  <c:v>1.0670728211009635</c:v>
                </c:pt>
                <c:pt idx="1666">
                  <c:v>1.0671731651376608</c:v>
                </c:pt>
                <c:pt idx="1667">
                  <c:v>1.0672735091743581</c:v>
                </c:pt>
                <c:pt idx="1668">
                  <c:v>1.0673738532110555</c:v>
                </c:pt>
                <c:pt idx="1669">
                  <c:v>1.0674741972477528</c:v>
                </c:pt>
                <c:pt idx="1670">
                  <c:v>1.0675745412844502</c:v>
                </c:pt>
                <c:pt idx="1671">
                  <c:v>1.0676748853211475</c:v>
                </c:pt>
                <c:pt idx="1672">
                  <c:v>1.0677752293578449</c:v>
                </c:pt>
                <c:pt idx="1673">
                  <c:v>1.0678755733945422</c:v>
                </c:pt>
                <c:pt idx="1674">
                  <c:v>1.0679759174312395</c:v>
                </c:pt>
                <c:pt idx="1675">
                  <c:v>1.0680762614679369</c:v>
                </c:pt>
                <c:pt idx="1676">
                  <c:v>1.0681766055046342</c:v>
                </c:pt>
                <c:pt idx="1677">
                  <c:v>1.0682769495413316</c:v>
                </c:pt>
                <c:pt idx="1678">
                  <c:v>1.0683772935780289</c:v>
                </c:pt>
                <c:pt idx="1679">
                  <c:v>1.0684776376147262</c:v>
                </c:pt>
                <c:pt idx="1680">
                  <c:v>1.0685779816514236</c:v>
                </c:pt>
                <c:pt idx="1681">
                  <c:v>1.0686783256881209</c:v>
                </c:pt>
                <c:pt idx="1682">
                  <c:v>1.0687786697248183</c:v>
                </c:pt>
                <c:pt idx="1683">
                  <c:v>1.0688790137615156</c:v>
                </c:pt>
                <c:pt idx="1684">
                  <c:v>1.068979357798213</c:v>
                </c:pt>
                <c:pt idx="1685">
                  <c:v>1.0690797018349103</c:v>
                </c:pt>
                <c:pt idx="1686">
                  <c:v>1.0691800458716076</c:v>
                </c:pt>
                <c:pt idx="1687">
                  <c:v>1.069280389908305</c:v>
                </c:pt>
                <c:pt idx="1688">
                  <c:v>1.0693807339450023</c:v>
                </c:pt>
                <c:pt idx="1689">
                  <c:v>1.0694810779816997</c:v>
                </c:pt>
                <c:pt idx="1690">
                  <c:v>1.069581422018397</c:v>
                </c:pt>
                <c:pt idx="1691">
                  <c:v>1.0696817660550944</c:v>
                </c:pt>
                <c:pt idx="1692">
                  <c:v>1.0697821100917917</c:v>
                </c:pt>
                <c:pt idx="1693">
                  <c:v>1.069882454128489</c:v>
                </c:pt>
                <c:pt idx="1694">
                  <c:v>1.0699827981651864</c:v>
                </c:pt>
                <c:pt idx="1695">
                  <c:v>1.0700831422018837</c:v>
                </c:pt>
                <c:pt idx="1696">
                  <c:v>1.0701834862385811</c:v>
                </c:pt>
                <c:pt idx="1697">
                  <c:v>1.0702838302752784</c:v>
                </c:pt>
                <c:pt idx="1698">
                  <c:v>1.0703841743119757</c:v>
                </c:pt>
                <c:pt idx="1699">
                  <c:v>1.0704845183486731</c:v>
                </c:pt>
                <c:pt idx="1700">
                  <c:v>1.0705848623853704</c:v>
                </c:pt>
                <c:pt idx="1701">
                  <c:v>1.0706852064220678</c:v>
                </c:pt>
                <c:pt idx="1702">
                  <c:v>1.0707855504587651</c:v>
                </c:pt>
                <c:pt idx="1703">
                  <c:v>1.0708858944954625</c:v>
                </c:pt>
                <c:pt idx="1704">
                  <c:v>1.0709862385321598</c:v>
                </c:pt>
                <c:pt idx="1705">
                  <c:v>1.0710865825688571</c:v>
                </c:pt>
                <c:pt idx="1706">
                  <c:v>1.0711869266055545</c:v>
                </c:pt>
                <c:pt idx="1707">
                  <c:v>1.0712872706422518</c:v>
                </c:pt>
                <c:pt idx="1708">
                  <c:v>1.0713876146789492</c:v>
                </c:pt>
                <c:pt idx="1709">
                  <c:v>1.0714879587156465</c:v>
                </c:pt>
                <c:pt idx="1710">
                  <c:v>1.0715883027523438</c:v>
                </c:pt>
                <c:pt idx="1711">
                  <c:v>1.0716886467890412</c:v>
                </c:pt>
                <c:pt idx="1712">
                  <c:v>1.0717889908257385</c:v>
                </c:pt>
                <c:pt idx="1713">
                  <c:v>1.0718893348624359</c:v>
                </c:pt>
                <c:pt idx="1714">
                  <c:v>1.0719896788991332</c:v>
                </c:pt>
                <c:pt idx="1715">
                  <c:v>1.0720900229358306</c:v>
                </c:pt>
                <c:pt idx="1716">
                  <c:v>1.0721903669725279</c:v>
                </c:pt>
                <c:pt idx="1717">
                  <c:v>1.0722907110092252</c:v>
                </c:pt>
                <c:pt idx="1718">
                  <c:v>1.0723910550459226</c:v>
                </c:pt>
                <c:pt idx="1719">
                  <c:v>1.0724913990826199</c:v>
                </c:pt>
                <c:pt idx="1720">
                  <c:v>1.0725917431193173</c:v>
                </c:pt>
                <c:pt idx="1721">
                  <c:v>1.0726920871560146</c:v>
                </c:pt>
                <c:pt idx="1722">
                  <c:v>1.0727924311927119</c:v>
                </c:pt>
                <c:pt idx="1723">
                  <c:v>1.0728927752294093</c:v>
                </c:pt>
                <c:pt idx="1724">
                  <c:v>1.0729931192661066</c:v>
                </c:pt>
                <c:pt idx="1725">
                  <c:v>1.073093463302804</c:v>
                </c:pt>
                <c:pt idx="1726">
                  <c:v>1.0731938073395013</c:v>
                </c:pt>
                <c:pt idx="1727">
                  <c:v>1.0732941513761987</c:v>
                </c:pt>
                <c:pt idx="1728">
                  <c:v>1.073394495412896</c:v>
                </c:pt>
                <c:pt idx="1729">
                  <c:v>1.0734948394495933</c:v>
                </c:pt>
                <c:pt idx="1730">
                  <c:v>1.0735951834862907</c:v>
                </c:pt>
                <c:pt idx="1731">
                  <c:v>1.073695527522988</c:v>
                </c:pt>
                <c:pt idx="1732">
                  <c:v>1.0737958715596854</c:v>
                </c:pt>
                <c:pt idx="1733">
                  <c:v>1.0738962155963827</c:v>
                </c:pt>
                <c:pt idx="1734">
                  <c:v>1.0739965596330801</c:v>
                </c:pt>
                <c:pt idx="1735">
                  <c:v>1.0740969036697774</c:v>
                </c:pt>
                <c:pt idx="1736">
                  <c:v>1.0741972477064747</c:v>
                </c:pt>
                <c:pt idx="1737">
                  <c:v>1.0742975917431721</c:v>
                </c:pt>
                <c:pt idx="1738">
                  <c:v>1.0743979357798694</c:v>
                </c:pt>
                <c:pt idx="1739">
                  <c:v>1.0744982798165668</c:v>
                </c:pt>
                <c:pt idx="1740">
                  <c:v>1.0745986238532641</c:v>
                </c:pt>
                <c:pt idx="1741">
                  <c:v>1.0746989678899614</c:v>
                </c:pt>
                <c:pt idx="1742">
                  <c:v>1.0747993119266588</c:v>
                </c:pt>
                <c:pt idx="1743">
                  <c:v>1.0748996559633561</c:v>
                </c:pt>
                <c:pt idx="1744">
                  <c:v>1.0750000000000535</c:v>
                </c:pt>
                <c:pt idx="1745">
                  <c:v>1.0751003440367508</c:v>
                </c:pt>
                <c:pt idx="1746">
                  <c:v>1.0752006880734482</c:v>
                </c:pt>
                <c:pt idx="1747">
                  <c:v>1.0753010321101455</c:v>
                </c:pt>
                <c:pt idx="1748">
                  <c:v>1.0754013761468428</c:v>
                </c:pt>
                <c:pt idx="1749">
                  <c:v>1.0755017201835402</c:v>
                </c:pt>
                <c:pt idx="1750">
                  <c:v>1.0756020642202375</c:v>
                </c:pt>
                <c:pt idx="1751">
                  <c:v>1.0757024082569349</c:v>
                </c:pt>
                <c:pt idx="1752">
                  <c:v>1.0758027522936322</c:v>
                </c:pt>
                <c:pt idx="1753">
                  <c:v>1.0759030963303295</c:v>
                </c:pt>
                <c:pt idx="1754">
                  <c:v>1.0760034403670269</c:v>
                </c:pt>
                <c:pt idx="1755">
                  <c:v>1.0761037844037242</c:v>
                </c:pt>
                <c:pt idx="1756">
                  <c:v>1.0762041284404216</c:v>
                </c:pt>
                <c:pt idx="1757">
                  <c:v>1.0763044724771189</c:v>
                </c:pt>
                <c:pt idx="1758">
                  <c:v>1.0764048165138163</c:v>
                </c:pt>
                <c:pt idx="1759">
                  <c:v>1.0765051605505136</c:v>
                </c:pt>
                <c:pt idx="1760">
                  <c:v>1.0766055045872109</c:v>
                </c:pt>
                <c:pt idx="1761">
                  <c:v>1.0767058486239083</c:v>
                </c:pt>
                <c:pt idx="1762">
                  <c:v>1.0768061926606056</c:v>
                </c:pt>
                <c:pt idx="1763">
                  <c:v>1.076906536697303</c:v>
                </c:pt>
                <c:pt idx="1764">
                  <c:v>1.0770068807340003</c:v>
                </c:pt>
                <c:pt idx="1765">
                  <c:v>1.0771072247706976</c:v>
                </c:pt>
                <c:pt idx="1766">
                  <c:v>1.077207568807395</c:v>
                </c:pt>
                <c:pt idx="1767">
                  <c:v>1.0773079128440923</c:v>
                </c:pt>
                <c:pt idx="1768">
                  <c:v>1.0774082568807897</c:v>
                </c:pt>
                <c:pt idx="1769">
                  <c:v>1.077508600917487</c:v>
                </c:pt>
                <c:pt idx="1770">
                  <c:v>1.0776089449541844</c:v>
                </c:pt>
                <c:pt idx="1771">
                  <c:v>1.0777092889908817</c:v>
                </c:pt>
                <c:pt idx="1772">
                  <c:v>1.077809633027579</c:v>
                </c:pt>
                <c:pt idx="1773">
                  <c:v>1.0779099770642764</c:v>
                </c:pt>
                <c:pt idx="1774">
                  <c:v>1.0780103211009737</c:v>
                </c:pt>
                <c:pt idx="1775">
                  <c:v>1.0781106651376711</c:v>
                </c:pt>
                <c:pt idx="1776">
                  <c:v>1.0782110091743684</c:v>
                </c:pt>
                <c:pt idx="1777">
                  <c:v>1.0783113532110657</c:v>
                </c:pt>
                <c:pt idx="1778">
                  <c:v>1.0784116972477631</c:v>
                </c:pt>
                <c:pt idx="1779">
                  <c:v>1.0785120412844604</c:v>
                </c:pt>
                <c:pt idx="1780">
                  <c:v>1.0786123853211578</c:v>
                </c:pt>
                <c:pt idx="1781">
                  <c:v>1.0787127293578551</c:v>
                </c:pt>
                <c:pt idx="1782">
                  <c:v>1.0788130733945525</c:v>
                </c:pt>
                <c:pt idx="1783">
                  <c:v>1.0789134174312498</c:v>
                </c:pt>
                <c:pt idx="1784">
                  <c:v>1.0790137614679471</c:v>
                </c:pt>
                <c:pt idx="1785">
                  <c:v>1.0791141055046445</c:v>
                </c:pt>
                <c:pt idx="1786">
                  <c:v>1.0792144495413418</c:v>
                </c:pt>
                <c:pt idx="1787">
                  <c:v>1.0793147935780392</c:v>
                </c:pt>
                <c:pt idx="1788">
                  <c:v>1.0794151376147365</c:v>
                </c:pt>
                <c:pt idx="1789">
                  <c:v>1.0795154816514339</c:v>
                </c:pt>
                <c:pt idx="1790">
                  <c:v>1.0796158256881312</c:v>
                </c:pt>
                <c:pt idx="1791">
                  <c:v>1.0797161697248285</c:v>
                </c:pt>
                <c:pt idx="1792">
                  <c:v>1.0798165137615259</c:v>
                </c:pt>
                <c:pt idx="1793">
                  <c:v>1.0799168577982232</c:v>
                </c:pt>
                <c:pt idx="1794">
                  <c:v>1.0800172018349206</c:v>
                </c:pt>
                <c:pt idx="1795">
                  <c:v>1.0801175458716179</c:v>
                </c:pt>
                <c:pt idx="1796">
                  <c:v>1.0802178899083152</c:v>
                </c:pt>
                <c:pt idx="1797">
                  <c:v>1.0803182339450126</c:v>
                </c:pt>
                <c:pt idx="1798">
                  <c:v>1.0804185779817099</c:v>
                </c:pt>
                <c:pt idx="1799">
                  <c:v>1.0805189220184073</c:v>
                </c:pt>
                <c:pt idx="1800">
                  <c:v>1.0806192660551046</c:v>
                </c:pt>
                <c:pt idx="1801">
                  <c:v>1.080719610091802</c:v>
                </c:pt>
                <c:pt idx="1802">
                  <c:v>1.0808199541284993</c:v>
                </c:pt>
                <c:pt idx="1803">
                  <c:v>1.0809202981651966</c:v>
                </c:pt>
                <c:pt idx="1804">
                  <c:v>1.081020642201894</c:v>
                </c:pt>
                <c:pt idx="1805">
                  <c:v>1.0811209862385913</c:v>
                </c:pt>
                <c:pt idx="1806">
                  <c:v>1.0812213302752887</c:v>
                </c:pt>
                <c:pt idx="1807">
                  <c:v>1.081321674311986</c:v>
                </c:pt>
                <c:pt idx="1808">
                  <c:v>1.0814220183486833</c:v>
                </c:pt>
                <c:pt idx="1809">
                  <c:v>1.0815223623853807</c:v>
                </c:pt>
                <c:pt idx="1810">
                  <c:v>1.081622706422078</c:v>
                </c:pt>
                <c:pt idx="1811">
                  <c:v>1.0817230504587754</c:v>
                </c:pt>
                <c:pt idx="1812">
                  <c:v>1.0818233944954727</c:v>
                </c:pt>
                <c:pt idx="1813">
                  <c:v>1.0819237385321701</c:v>
                </c:pt>
                <c:pt idx="1814">
                  <c:v>1.0820240825688674</c:v>
                </c:pt>
                <c:pt idx="1815">
                  <c:v>1.0821244266055647</c:v>
                </c:pt>
                <c:pt idx="1816">
                  <c:v>1.0822247706422621</c:v>
                </c:pt>
                <c:pt idx="1817">
                  <c:v>1.0823251146789594</c:v>
                </c:pt>
                <c:pt idx="1818">
                  <c:v>1.0824254587156568</c:v>
                </c:pt>
                <c:pt idx="1819">
                  <c:v>1.0825258027523541</c:v>
                </c:pt>
                <c:pt idx="1820">
                  <c:v>1.0826261467890514</c:v>
                </c:pt>
                <c:pt idx="1821">
                  <c:v>1.0827264908257488</c:v>
                </c:pt>
                <c:pt idx="1822">
                  <c:v>1.0828268348624461</c:v>
                </c:pt>
                <c:pt idx="1823">
                  <c:v>1.0829271788991435</c:v>
                </c:pt>
                <c:pt idx="1824">
                  <c:v>1.0830275229358408</c:v>
                </c:pt>
                <c:pt idx="1825">
                  <c:v>1.0831278669725382</c:v>
                </c:pt>
                <c:pt idx="1826">
                  <c:v>1.0832282110092355</c:v>
                </c:pt>
                <c:pt idx="1827">
                  <c:v>1.0833285550459328</c:v>
                </c:pt>
                <c:pt idx="1828">
                  <c:v>1.0834288990826302</c:v>
                </c:pt>
                <c:pt idx="1829">
                  <c:v>1.0835292431193275</c:v>
                </c:pt>
                <c:pt idx="1830">
                  <c:v>1.0836295871560249</c:v>
                </c:pt>
                <c:pt idx="1831">
                  <c:v>1.0837299311927222</c:v>
                </c:pt>
                <c:pt idx="1832">
                  <c:v>1.0838302752294195</c:v>
                </c:pt>
                <c:pt idx="1833">
                  <c:v>1.0839306192661169</c:v>
                </c:pt>
                <c:pt idx="1834">
                  <c:v>1.0840309633028142</c:v>
                </c:pt>
                <c:pt idx="1835">
                  <c:v>1.0841313073395116</c:v>
                </c:pt>
                <c:pt idx="1836">
                  <c:v>1.0842316513762089</c:v>
                </c:pt>
                <c:pt idx="1837">
                  <c:v>1.0843319954129063</c:v>
                </c:pt>
                <c:pt idx="1838">
                  <c:v>1.0844323394496036</c:v>
                </c:pt>
                <c:pt idx="1839">
                  <c:v>1.0845326834863009</c:v>
                </c:pt>
                <c:pt idx="1840">
                  <c:v>1.0846330275229983</c:v>
                </c:pt>
                <c:pt idx="1841">
                  <c:v>1.0847333715596956</c:v>
                </c:pt>
                <c:pt idx="1842">
                  <c:v>1.084833715596393</c:v>
                </c:pt>
                <c:pt idx="1843">
                  <c:v>1.0849340596330903</c:v>
                </c:pt>
                <c:pt idx="1844">
                  <c:v>1.0850344036697877</c:v>
                </c:pt>
                <c:pt idx="1845">
                  <c:v>1.085134747706485</c:v>
                </c:pt>
                <c:pt idx="1846">
                  <c:v>1.0852350917431823</c:v>
                </c:pt>
                <c:pt idx="1847">
                  <c:v>1.0853354357798797</c:v>
                </c:pt>
                <c:pt idx="1848">
                  <c:v>1.085435779816577</c:v>
                </c:pt>
                <c:pt idx="1849">
                  <c:v>1.0855361238532744</c:v>
                </c:pt>
                <c:pt idx="1850">
                  <c:v>1.0856364678899717</c:v>
                </c:pt>
                <c:pt idx="1851">
                  <c:v>1.085736811926669</c:v>
                </c:pt>
                <c:pt idx="1852">
                  <c:v>1.0858371559633664</c:v>
                </c:pt>
                <c:pt idx="1853">
                  <c:v>1.0859375000000637</c:v>
                </c:pt>
                <c:pt idx="1854">
                  <c:v>1.0860378440367611</c:v>
                </c:pt>
                <c:pt idx="1855">
                  <c:v>1.0861381880734584</c:v>
                </c:pt>
                <c:pt idx="1856">
                  <c:v>1.0862385321101558</c:v>
                </c:pt>
                <c:pt idx="1857">
                  <c:v>1.0863388761468531</c:v>
                </c:pt>
                <c:pt idx="1858">
                  <c:v>1.0864392201835504</c:v>
                </c:pt>
                <c:pt idx="1859">
                  <c:v>1.0865395642202478</c:v>
                </c:pt>
                <c:pt idx="1860">
                  <c:v>1.0866399082569451</c:v>
                </c:pt>
                <c:pt idx="1861">
                  <c:v>1.0867402522936425</c:v>
                </c:pt>
                <c:pt idx="1862">
                  <c:v>1.0868405963303398</c:v>
                </c:pt>
                <c:pt idx="1863">
                  <c:v>1.0869409403670371</c:v>
                </c:pt>
                <c:pt idx="1864">
                  <c:v>1.0870412844037345</c:v>
                </c:pt>
                <c:pt idx="1865">
                  <c:v>1.0871416284404318</c:v>
                </c:pt>
                <c:pt idx="1866">
                  <c:v>1.0872419724771292</c:v>
                </c:pt>
                <c:pt idx="1867">
                  <c:v>1.0873423165138265</c:v>
                </c:pt>
                <c:pt idx="1868">
                  <c:v>1.0874426605505239</c:v>
                </c:pt>
                <c:pt idx="1869">
                  <c:v>1.0875430045872212</c:v>
                </c:pt>
                <c:pt idx="1870">
                  <c:v>1.0876433486239185</c:v>
                </c:pt>
                <c:pt idx="1871">
                  <c:v>1.0877436926606159</c:v>
                </c:pt>
                <c:pt idx="1872">
                  <c:v>1.0878440366973132</c:v>
                </c:pt>
                <c:pt idx="1873">
                  <c:v>1.0879443807340106</c:v>
                </c:pt>
                <c:pt idx="1874">
                  <c:v>1.0880447247707079</c:v>
                </c:pt>
                <c:pt idx="1875">
                  <c:v>1.0881450688074052</c:v>
                </c:pt>
                <c:pt idx="1876">
                  <c:v>1.0882454128441026</c:v>
                </c:pt>
                <c:pt idx="1877">
                  <c:v>1.0883457568807999</c:v>
                </c:pt>
                <c:pt idx="1878">
                  <c:v>1.0884461009174973</c:v>
                </c:pt>
                <c:pt idx="1879">
                  <c:v>1.0885464449541946</c:v>
                </c:pt>
                <c:pt idx="1880">
                  <c:v>1.088646788990892</c:v>
                </c:pt>
                <c:pt idx="1881">
                  <c:v>1.0887471330275893</c:v>
                </c:pt>
                <c:pt idx="1882">
                  <c:v>1.0888474770642866</c:v>
                </c:pt>
                <c:pt idx="1883">
                  <c:v>1.088947821100984</c:v>
                </c:pt>
                <c:pt idx="1884">
                  <c:v>1.0890481651376813</c:v>
                </c:pt>
                <c:pt idx="1885">
                  <c:v>1.0891485091743787</c:v>
                </c:pt>
                <c:pt idx="1886">
                  <c:v>1.089248853211076</c:v>
                </c:pt>
                <c:pt idx="1887">
                  <c:v>1.0893491972477733</c:v>
                </c:pt>
                <c:pt idx="1888">
                  <c:v>1.0894495412844707</c:v>
                </c:pt>
                <c:pt idx="1889">
                  <c:v>1.089549885321168</c:v>
                </c:pt>
                <c:pt idx="1890">
                  <c:v>1.0896502293578654</c:v>
                </c:pt>
                <c:pt idx="1891">
                  <c:v>1.0897505733945627</c:v>
                </c:pt>
                <c:pt idx="1892">
                  <c:v>1.0898509174312601</c:v>
                </c:pt>
                <c:pt idx="1893">
                  <c:v>1.0899512614679574</c:v>
                </c:pt>
                <c:pt idx="1894">
                  <c:v>1.0900516055046547</c:v>
                </c:pt>
                <c:pt idx="1895">
                  <c:v>1.0901519495413521</c:v>
                </c:pt>
                <c:pt idx="1896">
                  <c:v>1.0902522935780494</c:v>
                </c:pt>
                <c:pt idx="1897">
                  <c:v>1.0903526376147468</c:v>
                </c:pt>
                <c:pt idx="1898">
                  <c:v>1.0904529816514441</c:v>
                </c:pt>
                <c:pt idx="1899">
                  <c:v>1.0905533256881415</c:v>
                </c:pt>
                <c:pt idx="1900">
                  <c:v>1.0906536697248388</c:v>
                </c:pt>
                <c:pt idx="1901">
                  <c:v>1.0907540137615361</c:v>
                </c:pt>
                <c:pt idx="1902">
                  <c:v>1.0908543577982335</c:v>
                </c:pt>
                <c:pt idx="1903">
                  <c:v>1.0909547018349308</c:v>
                </c:pt>
                <c:pt idx="1904">
                  <c:v>1.0910550458716282</c:v>
                </c:pt>
                <c:pt idx="1905">
                  <c:v>1.0911553899083255</c:v>
                </c:pt>
                <c:pt idx="1906">
                  <c:v>1.0912557339450228</c:v>
                </c:pt>
                <c:pt idx="1907">
                  <c:v>1.0913560779817202</c:v>
                </c:pt>
                <c:pt idx="1908">
                  <c:v>1.0914564220184175</c:v>
                </c:pt>
                <c:pt idx="1909">
                  <c:v>1.0915567660551149</c:v>
                </c:pt>
                <c:pt idx="1910">
                  <c:v>1.0916571100918122</c:v>
                </c:pt>
                <c:pt idx="1911">
                  <c:v>1.0917574541285096</c:v>
                </c:pt>
                <c:pt idx="1912">
                  <c:v>1.0918577981652069</c:v>
                </c:pt>
                <c:pt idx="1913">
                  <c:v>1.0919581422019042</c:v>
                </c:pt>
                <c:pt idx="1914">
                  <c:v>1.0920584862386016</c:v>
                </c:pt>
                <c:pt idx="1915">
                  <c:v>1.0921588302752989</c:v>
                </c:pt>
                <c:pt idx="1916">
                  <c:v>1.0922591743119963</c:v>
                </c:pt>
                <c:pt idx="1917">
                  <c:v>1.0923595183486936</c:v>
                </c:pt>
                <c:pt idx="1918">
                  <c:v>1.0924598623853909</c:v>
                </c:pt>
                <c:pt idx="1919">
                  <c:v>1.0925602064220883</c:v>
                </c:pt>
                <c:pt idx="1920">
                  <c:v>1.0926605504587856</c:v>
                </c:pt>
                <c:pt idx="1921">
                  <c:v>1.092760894495483</c:v>
                </c:pt>
                <c:pt idx="1922">
                  <c:v>1.0928612385321803</c:v>
                </c:pt>
                <c:pt idx="1923">
                  <c:v>1.0929615825688777</c:v>
                </c:pt>
                <c:pt idx="1924">
                  <c:v>1.093061926605575</c:v>
                </c:pt>
                <c:pt idx="1925">
                  <c:v>1.0931622706422723</c:v>
                </c:pt>
                <c:pt idx="1926">
                  <c:v>1.0932626146789697</c:v>
                </c:pt>
                <c:pt idx="1927">
                  <c:v>1.093362958715667</c:v>
                </c:pt>
                <c:pt idx="1928">
                  <c:v>1.0934633027523644</c:v>
                </c:pt>
                <c:pt idx="1929">
                  <c:v>1.0935636467890617</c:v>
                </c:pt>
                <c:pt idx="1930">
                  <c:v>1.093663990825759</c:v>
                </c:pt>
                <c:pt idx="1931">
                  <c:v>1.0937643348624564</c:v>
                </c:pt>
                <c:pt idx="1932">
                  <c:v>1.0938646788991537</c:v>
                </c:pt>
                <c:pt idx="1933">
                  <c:v>1.0939650229358511</c:v>
                </c:pt>
                <c:pt idx="1934">
                  <c:v>1.0940653669725484</c:v>
                </c:pt>
                <c:pt idx="1935">
                  <c:v>1.0941657110092458</c:v>
                </c:pt>
                <c:pt idx="1936">
                  <c:v>1.0942660550459431</c:v>
                </c:pt>
                <c:pt idx="1937">
                  <c:v>1.0943663990826404</c:v>
                </c:pt>
                <c:pt idx="1938">
                  <c:v>1.0944667431193378</c:v>
                </c:pt>
                <c:pt idx="1939">
                  <c:v>1.0945670871560351</c:v>
                </c:pt>
                <c:pt idx="1940">
                  <c:v>1.0946674311927325</c:v>
                </c:pt>
                <c:pt idx="1941">
                  <c:v>1.0947677752294298</c:v>
                </c:pt>
                <c:pt idx="1942">
                  <c:v>1.0948681192661271</c:v>
                </c:pt>
                <c:pt idx="1943">
                  <c:v>1.0949684633028245</c:v>
                </c:pt>
                <c:pt idx="1944">
                  <c:v>1.0950688073395218</c:v>
                </c:pt>
                <c:pt idx="1945">
                  <c:v>1.0951691513762192</c:v>
                </c:pt>
                <c:pt idx="1946">
                  <c:v>1.0952694954129165</c:v>
                </c:pt>
                <c:pt idx="1947">
                  <c:v>1.0953698394496139</c:v>
                </c:pt>
                <c:pt idx="1948">
                  <c:v>1.0954701834863112</c:v>
                </c:pt>
                <c:pt idx="1949">
                  <c:v>1.0955705275230085</c:v>
                </c:pt>
                <c:pt idx="1950">
                  <c:v>1.0956708715597059</c:v>
                </c:pt>
                <c:pt idx="1951">
                  <c:v>1.0957712155964032</c:v>
                </c:pt>
                <c:pt idx="1952">
                  <c:v>1.0958715596331006</c:v>
                </c:pt>
                <c:pt idx="1953">
                  <c:v>1.0959719036697979</c:v>
                </c:pt>
                <c:pt idx="1954">
                  <c:v>1.0960722477064953</c:v>
                </c:pt>
                <c:pt idx="1955">
                  <c:v>1.0961725917431926</c:v>
                </c:pt>
                <c:pt idx="1956">
                  <c:v>1.0962729357798899</c:v>
                </c:pt>
                <c:pt idx="1957">
                  <c:v>1.0963732798165873</c:v>
                </c:pt>
                <c:pt idx="1958">
                  <c:v>1.0964736238532846</c:v>
                </c:pt>
                <c:pt idx="1959">
                  <c:v>1.096573967889982</c:v>
                </c:pt>
                <c:pt idx="1960">
                  <c:v>1.0966743119266793</c:v>
                </c:pt>
                <c:pt idx="1961">
                  <c:v>1.0967746559633766</c:v>
                </c:pt>
                <c:pt idx="1962">
                  <c:v>1.096875000000074</c:v>
                </c:pt>
                <c:pt idx="1963">
                  <c:v>1.0969753440367713</c:v>
                </c:pt>
                <c:pt idx="1964">
                  <c:v>1.0970756880734687</c:v>
                </c:pt>
                <c:pt idx="1965">
                  <c:v>1.097176032110166</c:v>
                </c:pt>
                <c:pt idx="1966">
                  <c:v>1.0972763761468634</c:v>
                </c:pt>
                <c:pt idx="1967">
                  <c:v>1.0973767201835607</c:v>
                </c:pt>
                <c:pt idx="1968">
                  <c:v>1.097477064220258</c:v>
                </c:pt>
                <c:pt idx="1969">
                  <c:v>1.0975774082569554</c:v>
                </c:pt>
                <c:pt idx="1970">
                  <c:v>1.0976777522936527</c:v>
                </c:pt>
                <c:pt idx="1971">
                  <c:v>1.0977780963303501</c:v>
                </c:pt>
                <c:pt idx="1972">
                  <c:v>1.0978784403670474</c:v>
                </c:pt>
                <c:pt idx="1973">
                  <c:v>1.0979787844037447</c:v>
                </c:pt>
                <c:pt idx="1974">
                  <c:v>1.0980791284404421</c:v>
                </c:pt>
                <c:pt idx="1975">
                  <c:v>1.0981794724771394</c:v>
                </c:pt>
                <c:pt idx="1976">
                  <c:v>1.0982798165138368</c:v>
                </c:pt>
                <c:pt idx="1977">
                  <c:v>1.0983801605505341</c:v>
                </c:pt>
                <c:pt idx="1978">
                  <c:v>1.0984805045872315</c:v>
                </c:pt>
                <c:pt idx="1979">
                  <c:v>1.0985808486239288</c:v>
                </c:pt>
                <c:pt idx="1980">
                  <c:v>1.0986811926606261</c:v>
                </c:pt>
                <c:pt idx="1981">
                  <c:v>1.0987815366973235</c:v>
                </c:pt>
                <c:pt idx="1982">
                  <c:v>1.0988818807340208</c:v>
                </c:pt>
                <c:pt idx="1983">
                  <c:v>1.0989822247707182</c:v>
                </c:pt>
                <c:pt idx="1984">
                  <c:v>1.0990825688074155</c:v>
                </c:pt>
                <c:pt idx="1985">
                  <c:v>1.0991829128441128</c:v>
                </c:pt>
                <c:pt idx="1986">
                  <c:v>1.0992832568808102</c:v>
                </c:pt>
                <c:pt idx="1987">
                  <c:v>1.0993836009175075</c:v>
                </c:pt>
                <c:pt idx="1988">
                  <c:v>1.0994839449542049</c:v>
                </c:pt>
                <c:pt idx="1989">
                  <c:v>1.0995842889909022</c:v>
                </c:pt>
                <c:pt idx="1990">
                  <c:v>1.0996846330275996</c:v>
                </c:pt>
                <c:pt idx="1991">
                  <c:v>1.0997849770642969</c:v>
                </c:pt>
                <c:pt idx="1992">
                  <c:v>1.0998853211009942</c:v>
                </c:pt>
                <c:pt idx="1993">
                  <c:v>1.0999856651376916</c:v>
                </c:pt>
                <c:pt idx="1994">
                  <c:v>1.1000860091743889</c:v>
                </c:pt>
                <c:pt idx="1995">
                  <c:v>1.1001863532110863</c:v>
                </c:pt>
                <c:pt idx="1996">
                  <c:v>1.1002866972477836</c:v>
                </c:pt>
                <c:pt idx="1997">
                  <c:v>1.1003870412844809</c:v>
                </c:pt>
                <c:pt idx="1998">
                  <c:v>1.1004873853211783</c:v>
                </c:pt>
                <c:pt idx="1999">
                  <c:v>1.1005877293578756</c:v>
                </c:pt>
                <c:pt idx="2000">
                  <c:v>1.100688073394573</c:v>
                </c:pt>
                <c:pt idx="2001">
                  <c:v>1.1007884174312703</c:v>
                </c:pt>
                <c:pt idx="2002">
                  <c:v>1.1008887614679677</c:v>
                </c:pt>
                <c:pt idx="2003">
                  <c:v>1.100989105504665</c:v>
                </c:pt>
                <c:pt idx="2004">
                  <c:v>1.1010894495413623</c:v>
                </c:pt>
                <c:pt idx="2005">
                  <c:v>1.1011897935780597</c:v>
                </c:pt>
                <c:pt idx="2006">
                  <c:v>1.101290137614757</c:v>
                </c:pt>
                <c:pt idx="2007">
                  <c:v>1.1013904816514544</c:v>
                </c:pt>
                <c:pt idx="2008">
                  <c:v>1.1014908256881517</c:v>
                </c:pt>
                <c:pt idx="2009">
                  <c:v>1.1015911697248491</c:v>
                </c:pt>
                <c:pt idx="2010">
                  <c:v>1.1016915137615464</c:v>
                </c:pt>
                <c:pt idx="2011">
                  <c:v>1.1017918577982437</c:v>
                </c:pt>
                <c:pt idx="2012">
                  <c:v>1.1018922018349411</c:v>
                </c:pt>
                <c:pt idx="2013">
                  <c:v>1.1019925458716384</c:v>
                </c:pt>
                <c:pt idx="2014">
                  <c:v>1.1020928899083358</c:v>
                </c:pt>
                <c:pt idx="2015">
                  <c:v>1.1021932339450331</c:v>
                </c:pt>
                <c:pt idx="2016">
                  <c:v>1.1022935779817304</c:v>
                </c:pt>
                <c:pt idx="2017">
                  <c:v>1.1023939220184278</c:v>
                </c:pt>
                <c:pt idx="2018">
                  <c:v>1.1024942660551251</c:v>
                </c:pt>
                <c:pt idx="2019">
                  <c:v>1.1025946100918225</c:v>
                </c:pt>
                <c:pt idx="2020">
                  <c:v>1.1026949541285198</c:v>
                </c:pt>
                <c:pt idx="2021">
                  <c:v>1.1027952981652172</c:v>
                </c:pt>
                <c:pt idx="2022">
                  <c:v>1.1028956422019145</c:v>
                </c:pt>
                <c:pt idx="2023">
                  <c:v>1.1029959862386118</c:v>
                </c:pt>
                <c:pt idx="2024">
                  <c:v>1.1030963302753092</c:v>
                </c:pt>
                <c:pt idx="2025">
                  <c:v>1.1031966743120065</c:v>
                </c:pt>
                <c:pt idx="2026">
                  <c:v>1.1032970183487039</c:v>
                </c:pt>
                <c:pt idx="2027">
                  <c:v>1.1033973623854012</c:v>
                </c:pt>
                <c:pt idx="2028">
                  <c:v>1.1034977064220985</c:v>
                </c:pt>
                <c:pt idx="2029">
                  <c:v>1.1035980504587959</c:v>
                </c:pt>
                <c:pt idx="2030">
                  <c:v>1.1036983944954932</c:v>
                </c:pt>
                <c:pt idx="2031">
                  <c:v>1.1037987385321906</c:v>
                </c:pt>
                <c:pt idx="2032">
                  <c:v>1.1038990825688879</c:v>
                </c:pt>
                <c:pt idx="2033">
                  <c:v>1.1039994266055853</c:v>
                </c:pt>
                <c:pt idx="2034">
                  <c:v>1.1040997706422826</c:v>
                </c:pt>
                <c:pt idx="2035">
                  <c:v>1.1042001146789799</c:v>
                </c:pt>
                <c:pt idx="2036">
                  <c:v>1.1043004587156773</c:v>
                </c:pt>
                <c:pt idx="2037">
                  <c:v>1.1044008027523746</c:v>
                </c:pt>
                <c:pt idx="2038">
                  <c:v>1.104501146789072</c:v>
                </c:pt>
                <c:pt idx="2039">
                  <c:v>1.1046014908257693</c:v>
                </c:pt>
                <c:pt idx="2040">
                  <c:v>1.1047018348624666</c:v>
                </c:pt>
                <c:pt idx="2041">
                  <c:v>1.104802178899164</c:v>
                </c:pt>
                <c:pt idx="2042">
                  <c:v>1.1049025229358613</c:v>
                </c:pt>
                <c:pt idx="2043">
                  <c:v>1.1050028669725587</c:v>
                </c:pt>
                <c:pt idx="2044">
                  <c:v>1.105103211009256</c:v>
                </c:pt>
                <c:pt idx="2045">
                  <c:v>1.1052035550459534</c:v>
                </c:pt>
                <c:pt idx="2046">
                  <c:v>1.1053038990826507</c:v>
                </c:pt>
                <c:pt idx="2047">
                  <c:v>1.105404243119348</c:v>
                </c:pt>
                <c:pt idx="2048">
                  <c:v>1.1055045871560454</c:v>
                </c:pt>
                <c:pt idx="2049">
                  <c:v>1.1056049311927427</c:v>
                </c:pt>
                <c:pt idx="2050">
                  <c:v>1.1057052752294401</c:v>
                </c:pt>
                <c:pt idx="2051">
                  <c:v>1.1058056192661374</c:v>
                </c:pt>
                <c:pt idx="2052">
                  <c:v>1.1059059633028347</c:v>
                </c:pt>
                <c:pt idx="2053">
                  <c:v>1.1060063073395321</c:v>
                </c:pt>
                <c:pt idx="2054">
                  <c:v>1.1061066513762294</c:v>
                </c:pt>
                <c:pt idx="2055">
                  <c:v>1.1062069954129268</c:v>
                </c:pt>
                <c:pt idx="2056">
                  <c:v>1.1063073394496241</c:v>
                </c:pt>
                <c:pt idx="2057">
                  <c:v>1.1064076834863215</c:v>
                </c:pt>
                <c:pt idx="2058">
                  <c:v>1.1065080275230188</c:v>
                </c:pt>
                <c:pt idx="2059">
                  <c:v>1.1066083715597161</c:v>
                </c:pt>
                <c:pt idx="2060">
                  <c:v>1.1067087155964135</c:v>
                </c:pt>
                <c:pt idx="2061">
                  <c:v>1.1068090596331108</c:v>
                </c:pt>
                <c:pt idx="2062">
                  <c:v>1.1069094036698082</c:v>
                </c:pt>
                <c:pt idx="2063">
                  <c:v>1.1070097477065055</c:v>
                </c:pt>
                <c:pt idx="2064">
                  <c:v>1.1071100917432029</c:v>
                </c:pt>
                <c:pt idx="2065">
                  <c:v>1.1072104357799002</c:v>
                </c:pt>
                <c:pt idx="2066">
                  <c:v>1.1073107798165975</c:v>
                </c:pt>
                <c:pt idx="2067">
                  <c:v>1.1074111238532949</c:v>
                </c:pt>
                <c:pt idx="2068">
                  <c:v>1.1075114678899922</c:v>
                </c:pt>
                <c:pt idx="2069">
                  <c:v>1.1076118119266896</c:v>
                </c:pt>
                <c:pt idx="2070">
                  <c:v>1.1077121559633869</c:v>
                </c:pt>
                <c:pt idx="2071">
                  <c:v>1.1078125000000842</c:v>
                </c:pt>
                <c:pt idx="2072">
                  <c:v>1.1079128440367816</c:v>
                </c:pt>
                <c:pt idx="2073">
                  <c:v>1.1080131880734789</c:v>
                </c:pt>
                <c:pt idx="2074">
                  <c:v>1.1081135321101763</c:v>
                </c:pt>
                <c:pt idx="2075">
                  <c:v>1.1082138761468736</c:v>
                </c:pt>
                <c:pt idx="2076">
                  <c:v>1.108314220183571</c:v>
                </c:pt>
                <c:pt idx="2077">
                  <c:v>1.1084145642202683</c:v>
                </c:pt>
                <c:pt idx="2078">
                  <c:v>1.1085149082569656</c:v>
                </c:pt>
                <c:pt idx="2079">
                  <c:v>1.108615252293663</c:v>
                </c:pt>
                <c:pt idx="2080">
                  <c:v>1.1087155963303603</c:v>
                </c:pt>
                <c:pt idx="2081">
                  <c:v>1.1088159403670577</c:v>
                </c:pt>
                <c:pt idx="2082">
                  <c:v>1.108916284403755</c:v>
                </c:pt>
                <c:pt idx="2083">
                  <c:v>1.1090166284404523</c:v>
                </c:pt>
                <c:pt idx="2084">
                  <c:v>1.1091169724771497</c:v>
                </c:pt>
                <c:pt idx="2085">
                  <c:v>1.109217316513847</c:v>
                </c:pt>
                <c:pt idx="2086">
                  <c:v>1.1093176605505444</c:v>
                </c:pt>
                <c:pt idx="2087">
                  <c:v>1.1094180045872417</c:v>
                </c:pt>
                <c:pt idx="2088">
                  <c:v>1.1095183486239391</c:v>
                </c:pt>
                <c:pt idx="2089">
                  <c:v>1.1096186926606364</c:v>
                </c:pt>
                <c:pt idx="2090">
                  <c:v>1.1097190366973337</c:v>
                </c:pt>
                <c:pt idx="2091">
                  <c:v>1.1098193807340311</c:v>
                </c:pt>
                <c:pt idx="2092">
                  <c:v>1.1099197247707284</c:v>
                </c:pt>
                <c:pt idx="2093">
                  <c:v>1.1100200688074258</c:v>
                </c:pt>
                <c:pt idx="2094">
                  <c:v>1.1101204128441231</c:v>
                </c:pt>
                <c:pt idx="2095">
                  <c:v>1.1102207568808204</c:v>
                </c:pt>
                <c:pt idx="2096">
                  <c:v>1.1103211009175178</c:v>
                </c:pt>
                <c:pt idx="2097">
                  <c:v>1.1104214449542151</c:v>
                </c:pt>
                <c:pt idx="2098">
                  <c:v>1.1105217889909125</c:v>
                </c:pt>
                <c:pt idx="2099">
                  <c:v>1.1106221330276098</c:v>
                </c:pt>
                <c:pt idx="2100">
                  <c:v>1.1107224770643072</c:v>
                </c:pt>
                <c:pt idx="2101">
                  <c:v>1.1108228211010045</c:v>
                </c:pt>
                <c:pt idx="2102">
                  <c:v>1.1109231651377018</c:v>
                </c:pt>
                <c:pt idx="2103">
                  <c:v>1.1110235091743992</c:v>
                </c:pt>
                <c:pt idx="2104">
                  <c:v>1.1111238532110965</c:v>
                </c:pt>
                <c:pt idx="2105">
                  <c:v>1.1112241972477939</c:v>
                </c:pt>
                <c:pt idx="2106">
                  <c:v>1.1113245412844912</c:v>
                </c:pt>
                <c:pt idx="2107">
                  <c:v>1.1114248853211885</c:v>
                </c:pt>
                <c:pt idx="2108">
                  <c:v>1.1115252293578859</c:v>
                </c:pt>
                <c:pt idx="2109">
                  <c:v>1.1116255733945832</c:v>
                </c:pt>
                <c:pt idx="2110">
                  <c:v>1.1117259174312806</c:v>
                </c:pt>
                <c:pt idx="2111">
                  <c:v>1.1118262614679779</c:v>
                </c:pt>
                <c:pt idx="2112">
                  <c:v>1.1119266055046753</c:v>
                </c:pt>
                <c:pt idx="2113">
                  <c:v>1.1120269495413726</c:v>
                </c:pt>
                <c:pt idx="2114">
                  <c:v>1.1121272935780699</c:v>
                </c:pt>
                <c:pt idx="2115">
                  <c:v>1.1122276376147673</c:v>
                </c:pt>
                <c:pt idx="2116">
                  <c:v>1.1123279816514646</c:v>
                </c:pt>
                <c:pt idx="2117">
                  <c:v>1.112428325688162</c:v>
                </c:pt>
                <c:pt idx="2118">
                  <c:v>1.1125286697248593</c:v>
                </c:pt>
                <c:pt idx="2119">
                  <c:v>1.1126290137615567</c:v>
                </c:pt>
                <c:pt idx="2120">
                  <c:v>1.112729357798254</c:v>
                </c:pt>
                <c:pt idx="2121">
                  <c:v>1.1128297018349513</c:v>
                </c:pt>
                <c:pt idx="2122">
                  <c:v>1.1129300458716487</c:v>
                </c:pt>
                <c:pt idx="2123">
                  <c:v>1.113030389908346</c:v>
                </c:pt>
                <c:pt idx="2124">
                  <c:v>1.1131307339450434</c:v>
                </c:pt>
                <c:pt idx="2125">
                  <c:v>1.1132310779817407</c:v>
                </c:pt>
                <c:pt idx="2126">
                  <c:v>1.113331422018438</c:v>
                </c:pt>
                <c:pt idx="2127">
                  <c:v>1.1134317660551354</c:v>
                </c:pt>
                <c:pt idx="2128">
                  <c:v>1.1135321100918327</c:v>
                </c:pt>
                <c:pt idx="2129">
                  <c:v>1.1136324541285301</c:v>
                </c:pt>
                <c:pt idx="2130">
                  <c:v>1.1137327981652274</c:v>
                </c:pt>
                <c:pt idx="2131">
                  <c:v>1.1138331422019248</c:v>
                </c:pt>
                <c:pt idx="2132">
                  <c:v>1.1139334862386221</c:v>
                </c:pt>
                <c:pt idx="2133">
                  <c:v>1.1140338302753194</c:v>
                </c:pt>
                <c:pt idx="2134">
                  <c:v>1.1141341743120168</c:v>
                </c:pt>
                <c:pt idx="2135">
                  <c:v>1.1142345183487141</c:v>
                </c:pt>
                <c:pt idx="2136">
                  <c:v>1.1143348623854115</c:v>
                </c:pt>
                <c:pt idx="2137">
                  <c:v>1.1144352064221088</c:v>
                </c:pt>
                <c:pt idx="2138">
                  <c:v>1.1145355504588061</c:v>
                </c:pt>
                <c:pt idx="2139">
                  <c:v>1.1146358944955035</c:v>
                </c:pt>
                <c:pt idx="2140">
                  <c:v>1.1147362385322008</c:v>
                </c:pt>
                <c:pt idx="2141">
                  <c:v>1.1148365825688982</c:v>
                </c:pt>
                <c:pt idx="2142">
                  <c:v>1.1149369266055955</c:v>
                </c:pt>
                <c:pt idx="2143">
                  <c:v>1.1150372706422929</c:v>
                </c:pt>
                <c:pt idx="2144">
                  <c:v>1.1151376146789902</c:v>
                </c:pt>
                <c:pt idx="2145">
                  <c:v>1.1152379587156875</c:v>
                </c:pt>
                <c:pt idx="2146">
                  <c:v>1.1153383027523849</c:v>
                </c:pt>
                <c:pt idx="2147">
                  <c:v>1.1154386467890822</c:v>
                </c:pt>
                <c:pt idx="2148">
                  <c:v>1.1155389908257796</c:v>
                </c:pt>
                <c:pt idx="2149">
                  <c:v>1.1156393348624769</c:v>
                </c:pt>
                <c:pt idx="2150">
                  <c:v>1.1157396788991742</c:v>
                </c:pt>
                <c:pt idx="2151">
                  <c:v>1.1158400229358716</c:v>
                </c:pt>
                <c:pt idx="2152">
                  <c:v>1.1159403669725689</c:v>
                </c:pt>
                <c:pt idx="2153">
                  <c:v>1.1160407110092663</c:v>
                </c:pt>
                <c:pt idx="2154">
                  <c:v>1.1161410550459636</c:v>
                </c:pt>
                <c:pt idx="2155">
                  <c:v>1.116241399082661</c:v>
                </c:pt>
                <c:pt idx="2156">
                  <c:v>1.1163417431193583</c:v>
                </c:pt>
                <c:pt idx="2157">
                  <c:v>1.1164420871560556</c:v>
                </c:pt>
                <c:pt idx="2158">
                  <c:v>1.116542431192753</c:v>
                </c:pt>
                <c:pt idx="2159">
                  <c:v>1.1166427752294503</c:v>
                </c:pt>
                <c:pt idx="2160">
                  <c:v>1.1167431192661477</c:v>
                </c:pt>
                <c:pt idx="2161">
                  <c:v>1.116843463302845</c:v>
                </c:pt>
                <c:pt idx="2162">
                  <c:v>1.1169438073395423</c:v>
                </c:pt>
                <c:pt idx="2163">
                  <c:v>1.1170441513762397</c:v>
                </c:pt>
                <c:pt idx="2164">
                  <c:v>1.117144495412937</c:v>
                </c:pt>
                <c:pt idx="2165">
                  <c:v>1.1172448394496344</c:v>
                </c:pt>
                <c:pt idx="2166">
                  <c:v>1.1173451834863317</c:v>
                </c:pt>
                <c:pt idx="2167">
                  <c:v>1.1174455275230291</c:v>
                </c:pt>
                <c:pt idx="2168">
                  <c:v>1.1175458715597264</c:v>
                </c:pt>
                <c:pt idx="2169">
                  <c:v>1.1176462155964237</c:v>
                </c:pt>
                <c:pt idx="2170">
                  <c:v>1.1177465596331211</c:v>
                </c:pt>
                <c:pt idx="2171">
                  <c:v>1.1178469036698184</c:v>
                </c:pt>
                <c:pt idx="2172">
                  <c:v>1.1179472477065158</c:v>
                </c:pt>
                <c:pt idx="2173">
                  <c:v>1.1180475917432131</c:v>
                </c:pt>
                <c:pt idx="2174">
                  <c:v>1.1181479357799105</c:v>
                </c:pt>
                <c:pt idx="2175">
                  <c:v>1.1182482798166078</c:v>
                </c:pt>
                <c:pt idx="2176">
                  <c:v>1.1183486238533051</c:v>
                </c:pt>
                <c:pt idx="2177">
                  <c:v>1.1184489678900025</c:v>
                </c:pt>
                <c:pt idx="2178">
                  <c:v>1.1185493119266998</c:v>
                </c:pt>
                <c:pt idx="2179">
                  <c:v>1.1186496559633972</c:v>
                </c:pt>
                <c:pt idx="2180">
                  <c:v>1.1187500000000945</c:v>
                </c:pt>
                <c:pt idx="2181">
                  <c:v>1.1188503440367918</c:v>
                </c:pt>
                <c:pt idx="2182">
                  <c:v>1.1189506880734892</c:v>
                </c:pt>
                <c:pt idx="2183">
                  <c:v>1.1190510321101865</c:v>
                </c:pt>
                <c:pt idx="2184">
                  <c:v>1.1191513761468839</c:v>
                </c:pt>
                <c:pt idx="2185">
                  <c:v>1.1192517201835812</c:v>
                </c:pt>
                <c:pt idx="2186">
                  <c:v>1.1193520642202786</c:v>
                </c:pt>
                <c:pt idx="2187">
                  <c:v>1.1194524082569759</c:v>
                </c:pt>
                <c:pt idx="2188">
                  <c:v>1.1195527522936732</c:v>
                </c:pt>
                <c:pt idx="2189">
                  <c:v>1.1196530963303706</c:v>
                </c:pt>
                <c:pt idx="2190">
                  <c:v>1.1197534403670679</c:v>
                </c:pt>
                <c:pt idx="2191">
                  <c:v>1.1198537844037653</c:v>
                </c:pt>
                <c:pt idx="2192">
                  <c:v>1.1199541284404626</c:v>
                </c:pt>
                <c:pt idx="2193">
                  <c:v>1.1200544724771599</c:v>
                </c:pt>
                <c:pt idx="2194">
                  <c:v>1.1201548165138573</c:v>
                </c:pt>
                <c:pt idx="2195">
                  <c:v>1.1202551605505546</c:v>
                </c:pt>
                <c:pt idx="2196">
                  <c:v>1.120355504587252</c:v>
                </c:pt>
                <c:pt idx="2197">
                  <c:v>1.1204558486239493</c:v>
                </c:pt>
                <c:pt idx="2198">
                  <c:v>1.1205561926606467</c:v>
                </c:pt>
                <c:pt idx="2199">
                  <c:v>1.120656536697344</c:v>
                </c:pt>
                <c:pt idx="2200">
                  <c:v>1.1207568807340413</c:v>
                </c:pt>
                <c:pt idx="2201">
                  <c:v>1.1208572247707387</c:v>
                </c:pt>
                <c:pt idx="2202">
                  <c:v>1.120957568807436</c:v>
                </c:pt>
                <c:pt idx="2203">
                  <c:v>1.1210579128441334</c:v>
                </c:pt>
                <c:pt idx="2204">
                  <c:v>1.1211582568808307</c:v>
                </c:pt>
                <c:pt idx="2205">
                  <c:v>1.121258600917528</c:v>
                </c:pt>
                <c:pt idx="2206">
                  <c:v>1.1213589449542254</c:v>
                </c:pt>
                <c:pt idx="2207">
                  <c:v>1.1214592889909227</c:v>
                </c:pt>
                <c:pt idx="2208">
                  <c:v>1.1215596330276201</c:v>
                </c:pt>
                <c:pt idx="2209">
                  <c:v>1.1216599770643174</c:v>
                </c:pt>
                <c:pt idx="2210">
                  <c:v>1.1217603211010148</c:v>
                </c:pt>
                <c:pt idx="2211">
                  <c:v>1.1218606651377121</c:v>
                </c:pt>
                <c:pt idx="2212">
                  <c:v>1.1219610091744094</c:v>
                </c:pt>
                <c:pt idx="2213">
                  <c:v>1.1220613532111068</c:v>
                </c:pt>
                <c:pt idx="2214">
                  <c:v>1.1221616972478041</c:v>
                </c:pt>
                <c:pt idx="2215">
                  <c:v>1.1222620412845015</c:v>
                </c:pt>
                <c:pt idx="2216">
                  <c:v>1.1223623853211988</c:v>
                </c:pt>
                <c:pt idx="2217">
                  <c:v>1.1224627293578961</c:v>
                </c:pt>
                <c:pt idx="2218">
                  <c:v>1.1225630733945935</c:v>
                </c:pt>
                <c:pt idx="2219">
                  <c:v>1.1226634174312908</c:v>
                </c:pt>
                <c:pt idx="2220">
                  <c:v>1.1227637614679882</c:v>
                </c:pt>
                <c:pt idx="2221">
                  <c:v>1.1228641055046855</c:v>
                </c:pt>
                <c:pt idx="2222">
                  <c:v>1.1229644495413829</c:v>
                </c:pt>
                <c:pt idx="2223">
                  <c:v>1.1230647935780802</c:v>
                </c:pt>
                <c:pt idx="2224">
                  <c:v>1.1231651376147775</c:v>
                </c:pt>
                <c:pt idx="2225">
                  <c:v>1.1232654816514749</c:v>
                </c:pt>
                <c:pt idx="2226">
                  <c:v>1.1233658256881722</c:v>
                </c:pt>
                <c:pt idx="2227">
                  <c:v>1.1234661697248696</c:v>
                </c:pt>
                <c:pt idx="2228">
                  <c:v>1.1235665137615669</c:v>
                </c:pt>
                <c:pt idx="2229">
                  <c:v>1.1236668577982643</c:v>
                </c:pt>
                <c:pt idx="2230">
                  <c:v>1.1237672018349616</c:v>
                </c:pt>
                <c:pt idx="2231">
                  <c:v>1.1238675458716589</c:v>
                </c:pt>
                <c:pt idx="2232">
                  <c:v>1.1239678899083563</c:v>
                </c:pt>
                <c:pt idx="2233">
                  <c:v>1.1240682339450536</c:v>
                </c:pt>
                <c:pt idx="2234">
                  <c:v>1.124168577981751</c:v>
                </c:pt>
                <c:pt idx="2235">
                  <c:v>1.1242689220184483</c:v>
                </c:pt>
                <c:pt idx="2236">
                  <c:v>1.1243692660551456</c:v>
                </c:pt>
                <c:pt idx="2237">
                  <c:v>1.124469610091843</c:v>
                </c:pt>
                <c:pt idx="2238">
                  <c:v>1.1245699541285403</c:v>
                </c:pt>
                <c:pt idx="2239">
                  <c:v>1.1246702981652377</c:v>
                </c:pt>
                <c:pt idx="2240">
                  <c:v>1.124770642201935</c:v>
                </c:pt>
                <c:pt idx="2241">
                  <c:v>1.1248709862386324</c:v>
                </c:pt>
                <c:pt idx="2242">
                  <c:v>1.1249713302753297</c:v>
                </c:pt>
                <c:pt idx="2243">
                  <c:v>1.125071674312027</c:v>
                </c:pt>
                <c:pt idx="2244">
                  <c:v>1.1251720183487244</c:v>
                </c:pt>
                <c:pt idx="2245">
                  <c:v>1.1252723623854217</c:v>
                </c:pt>
                <c:pt idx="2246">
                  <c:v>1.1253727064221191</c:v>
                </c:pt>
                <c:pt idx="2247">
                  <c:v>1.1254730504588164</c:v>
                </c:pt>
                <c:pt idx="2248">
                  <c:v>1.1255733944955137</c:v>
                </c:pt>
                <c:pt idx="2249">
                  <c:v>1.1256737385322111</c:v>
                </c:pt>
                <c:pt idx="2250">
                  <c:v>1.1257740825689084</c:v>
                </c:pt>
                <c:pt idx="2251">
                  <c:v>1.1258744266056058</c:v>
                </c:pt>
                <c:pt idx="2252">
                  <c:v>1.1259747706423031</c:v>
                </c:pt>
                <c:pt idx="2253">
                  <c:v>1.1260751146790005</c:v>
                </c:pt>
                <c:pt idx="2254">
                  <c:v>1.1261754587156978</c:v>
                </c:pt>
                <c:pt idx="2255">
                  <c:v>1.1262758027523951</c:v>
                </c:pt>
                <c:pt idx="2256">
                  <c:v>1.1263761467890925</c:v>
                </c:pt>
                <c:pt idx="2257">
                  <c:v>1.1264764908257898</c:v>
                </c:pt>
                <c:pt idx="2258">
                  <c:v>1.1265768348624872</c:v>
                </c:pt>
                <c:pt idx="2259">
                  <c:v>1.1266771788991845</c:v>
                </c:pt>
                <c:pt idx="2260">
                  <c:v>1.1267775229358818</c:v>
                </c:pt>
                <c:pt idx="2261">
                  <c:v>1.1268778669725792</c:v>
                </c:pt>
                <c:pt idx="2262">
                  <c:v>1.1269782110092765</c:v>
                </c:pt>
                <c:pt idx="2263">
                  <c:v>1.1270785550459739</c:v>
                </c:pt>
                <c:pt idx="2264">
                  <c:v>1.1271788990826712</c:v>
                </c:pt>
                <c:pt idx="2265">
                  <c:v>1.1272792431193686</c:v>
                </c:pt>
                <c:pt idx="2266">
                  <c:v>1.1273795871560659</c:v>
                </c:pt>
                <c:pt idx="2267">
                  <c:v>1.1274799311927632</c:v>
                </c:pt>
                <c:pt idx="2268">
                  <c:v>1.1275802752294606</c:v>
                </c:pt>
                <c:pt idx="2269">
                  <c:v>1.1276806192661579</c:v>
                </c:pt>
                <c:pt idx="2270">
                  <c:v>1.1277809633028553</c:v>
                </c:pt>
                <c:pt idx="2271">
                  <c:v>1.1278813073395526</c:v>
                </c:pt>
                <c:pt idx="2272">
                  <c:v>1.1279816513762499</c:v>
                </c:pt>
                <c:pt idx="2273">
                  <c:v>1.1280819954129473</c:v>
                </c:pt>
                <c:pt idx="2274">
                  <c:v>1.1281823394496446</c:v>
                </c:pt>
                <c:pt idx="2275">
                  <c:v>1.128282683486342</c:v>
                </c:pt>
                <c:pt idx="2276">
                  <c:v>1.1283830275230393</c:v>
                </c:pt>
                <c:pt idx="2277">
                  <c:v>1.1284833715597367</c:v>
                </c:pt>
                <c:pt idx="2278">
                  <c:v>1.128583715596434</c:v>
                </c:pt>
                <c:pt idx="2279">
                  <c:v>1.1286840596331313</c:v>
                </c:pt>
                <c:pt idx="2280">
                  <c:v>1.1287844036698287</c:v>
                </c:pt>
                <c:pt idx="2281">
                  <c:v>1.128884747706526</c:v>
                </c:pt>
                <c:pt idx="2282">
                  <c:v>1.1289850917432234</c:v>
                </c:pt>
                <c:pt idx="2283">
                  <c:v>1.1290854357799207</c:v>
                </c:pt>
                <c:pt idx="2284">
                  <c:v>1.1291857798166181</c:v>
                </c:pt>
                <c:pt idx="2285">
                  <c:v>1.1292861238533154</c:v>
                </c:pt>
                <c:pt idx="2286">
                  <c:v>1.1293864678900127</c:v>
                </c:pt>
                <c:pt idx="2287">
                  <c:v>1.1294868119267101</c:v>
                </c:pt>
                <c:pt idx="2288">
                  <c:v>1.1295871559634074</c:v>
                </c:pt>
                <c:pt idx="2289">
                  <c:v>1.1296875000001048</c:v>
                </c:pt>
                <c:pt idx="2290">
                  <c:v>1.1297878440368021</c:v>
                </c:pt>
                <c:pt idx="2291">
                  <c:v>1.1298881880734994</c:v>
                </c:pt>
                <c:pt idx="2292">
                  <c:v>1.1299885321101968</c:v>
                </c:pt>
                <c:pt idx="2293">
                  <c:v>1.1300888761468941</c:v>
                </c:pt>
                <c:pt idx="2294">
                  <c:v>1.1301892201835915</c:v>
                </c:pt>
                <c:pt idx="2295">
                  <c:v>1.1302895642202888</c:v>
                </c:pt>
                <c:pt idx="2296">
                  <c:v>1.1303899082569862</c:v>
                </c:pt>
                <c:pt idx="2297">
                  <c:v>1.1304902522936835</c:v>
                </c:pt>
                <c:pt idx="2298">
                  <c:v>1.1305905963303808</c:v>
                </c:pt>
                <c:pt idx="2299">
                  <c:v>1.1306909403670782</c:v>
                </c:pt>
                <c:pt idx="2300">
                  <c:v>1.1307912844037755</c:v>
                </c:pt>
                <c:pt idx="2301">
                  <c:v>1.1308916284404729</c:v>
                </c:pt>
                <c:pt idx="2302">
                  <c:v>1.1309919724771702</c:v>
                </c:pt>
                <c:pt idx="2303">
                  <c:v>1.1310923165138675</c:v>
                </c:pt>
                <c:pt idx="2304">
                  <c:v>1.1311926605505649</c:v>
                </c:pt>
                <c:pt idx="2305">
                  <c:v>1.1312930045872622</c:v>
                </c:pt>
                <c:pt idx="2306">
                  <c:v>1.1313933486239596</c:v>
                </c:pt>
                <c:pt idx="2307">
                  <c:v>1.1314936926606569</c:v>
                </c:pt>
                <c:pt idx="2308">
                  <c:v>1.1315940366973543</c:v>
                </c:pt>
                <c:pt idx="2309">
                  <c:v>1.1316943807340516</c:v>
                </c:pt>
                <c:pt idx="2310">
                  <c:v>1.1317947247707489</c:v>
                </c:pt>
                <c:pt idx="2311">
                  <c:v>1.1318950688074463</c:v>
                </c:pt>
                <c:pt idx="2312">
                  <c:v>1.1319954128441436</c:v>
                </c:pt>
                <c:pt idx="2313">
                  <c:v>1.132095756880841</c:v>
                </c:pt>
                <c:pt idx="2314">
                  <c:v>1.1321961009175383</c:v>
                </c:pt>
                <c:pt idx="2315">
                  <c:v>1.1322964449542356</c:v>
                </c:pt>
                <c:pt idx="2316">
                  <c:v>1.132396788990933</c:v>
                </c:pt>
                <c:pt idx="2317">
                  <c:v>1.1324971330276303</c:v>
                </c:pt>
                <c:pt idx="2318">
                  <c:v>1.1325974770643277</c:v>
                </c:pt>
                <c:pt idx="2319">
                  <c:v>1.132697821101025</c:v>
                </c:pt>
                <c:pt idx="2320">
                  <c:v>1.1327981651377224</c:v>
                </c:pt>
                <c:pt idx="2321">
                  <c:v>1.1328985091744197</c:v>
                </c:pt>
                <c:pt idx="2322">
                  <c:v>1.132998853211117</c:v>
                </c:pt>
                <c:pt idx="2323">
                  <c:v>1.1330991972478144</c:v>
                </c:pt>
                <c:pt idx="2324">
                  <c:v>1.1331995412845117</c:v>
                </c:pt>
                <c:pt idx="2325">
                  <c:v>1.1332998853212091</c:v>
                </c:pt>
                <c:pt idx="2326">
                  <c:v>1.1334002293579064</c:v>
                </c:pt>
                <c:pt idx="2327">
                  <c:v>1.1335005733946037</c:v>
                </c:pt>
                <c:pt idx="2328">
                  <c:v>1.1336009174313011</c:v>
                </c:pt>
                <c:pt idx="2329">
                  <c:v>1.1337012614679984</c:v>
                </c:pt>
                <c:pt idx="2330">
                  <c:v>1.1338016055046958</c:v>
                </c:pt>
                <c:pt idx="2331">
                  <c:v>1.1339019495413931</c:v>
                </c:pt>
                <c:pt idx="2332">
                  <c:v>1.1340022935780905</c:v>
                </c:pt>
                <c:pt idx="2333">
                  <c:v>1.1341026376147878</c:v>
                </c:pt>
                <c:pt idx="2334">
                  <c:v>1.1342029816514851</c:v>
                </c:pt>
                <c:pt idx="2335">
                  <c:v>1.1343033256881825</c:v>
                </c:pt>
                <c:pt idx="2336">
                  <c:v>1.1344036697248798</c:v>
                </c:pt>
                <c:pt idx="2337">
                  <c:v>1.1345040137615772</c:v>
                </c:pt>
                <c:pt idx="2338">
                  <c:v>1.1346043577982745</c:v>
                </c:pt>
                <c:pt idx="2339">
                  <c:v>1.1347047018349719</c:v>
                </c:pt>
                <c:pt idx="2340">
                  <c:v>1.1348050458716692</c:v>
                </c:pt>
                <c:pt idx="2341">
                  <c:v>1.1349053899083665</c:v>
                </c:pt>
                <c:pt idx="2342">
                  <c:v>1.1350057339450639</c:v>
                </c:pt>
                <c:pt idx="2343">
                  <c:v>1.1351060779817612</c:v>
                </c:pt>
                <c:pt idx="2344">
                  <c:v>1.1352064220184586</c:v>
                </c:pt>
                <c:pt idx="2345">
                  <c:v>1.1353067660551559</c:v>
                </c:pt>
                <c:pt idx="2346">
                  <c:v>1.1354071100918532</c:v>
                </c:pt>
                <c:pt idx="2347">
                  <c:v>1.1355074541285506</c:v>
                </c:pt>
                <c:pt idx="2348">
                  <c:v>1.1356077981652479</c:v>
                </c:pt>
                <c:pt idx="2349">
                  <c:v>1.1357081422019453</c:v>
                </c:pt>
                <c:pt idx="2350">
                  <c:v>1.1358084862386426</c:v>
                </c:pt>
                <c:pt idx="2351">
                  <c:v>1.13590883027534</c:v>
                </c:pt>
                <c:pt idx="2352">
                  <c:v>1.1360091743120373</c:v>
                </c:pt>
                <c:pt idx="2353">
                  <c:v>1.1361095183487346</c:v>
                </c:pt>
                <c:pt idx="2354">
                  <c:v>1.136209862385432</c:v>
                </c:pt>
                <c:pt idx="2355">
                  <c:v>1.1363102064221293</c:v>
                </c:pt>
                <c:pt idx="2356">
                  <c:v>1.1364105504588267</c:v>
                </c:pt>
                <c:pt idx="2357">
                  <c:v>1.136510894495524</c:v>
                </c:pt>
                <c:pt idx="2358">
                  <c:v>1.1366112385322213</c:v>
                </c:pt>
                <c:pt idx="2359">
                  <c:v>1.1367115825689187</c:v>
                </c:pt>
                <c:pt idx="2360">
                  <c:v>1.136811926605616</c:v>
                </c:pt>
                <c:pt idx="2361">
                  <c:v>1.1369122706423134</c:v>
                </c:pt>
                <c:pt idx="2362">
                  <c:v>1.1370126146790107</c:v>
                </c:pt>
                <c:pt idx="2363">
                  <c:v>1.1371129587157081</c:v>
                </c:pt>
                <c:pt idx="2364">
                  <c:v>1.1372133027524054</c:v>
                </c:pt>
                <c:pt idx="2365">
                  <c:v>1.1373136467891027</c:v>
                </c:pt>
                <c:pt idx="2366">
                  <c:v>1.1374139908258001</c:v>
                </c:pt>
                <c:pt idx="2367">
                  <c:v>1.1375143348624974</c:v>
                </c:pt>
                <c:pt idx="2368">
                  <c:v>1.1376146788991948</c:v>
                </c:pt>
                <c:pt idx="2369">
                  <c:v>1.1377150229358921</c:v>
                </c:pt>
                <c:pt idx="2370">
                  <c:v>1.1378153669725894</c:v>
                </c:pt>
                <c:pt idx="2371">
                  <c:v>1.1379157110092868</c:v>
                </c:pt>
                <c:pt idx="2372">
                  <c:v>1.1380160550459841</c:v>
                </c:pt>
                <c:pt idx="2373">
                  <c:v>1.1381163990826815</c:v>
                </c:pt>
                <c:pt idx="2374">
                  <c:v>1.1382167431193788</c:v>
                </c:pt>
                <c:pt idx="2375">
                  <c:v>1.1383170871560762</c:v>
                </c:pt>
                <c:pt idx="2376">
                  <c:v>1.1384174311927735</c:v>
                </c:pt>
                <c:pt idx="2377">
                  <c:v>1.1385177752294708</c:v>
                </c:pt>
                <c:pt idx="2378">
                  <c:v>1.1386181192661682</c:v>
                </c:pt>
                <c:pt idx="2379">
                  <c:v>1.1387184633028655</c:v>
                </c:pt>
                <c:pt idx="2380">
                  <c:v>1.1388188073395629</c:v>
                </c:pt>
                <c:pt idx="2381">
                  <c:v>1.1389191513762602</c:v>
                </c:pt>
                <c:pt idx="2382">
                  <c:v>1.1390194954129575</c:v>
                </c:pt>
                <c:pt idx="2383">
                  <c:v>1.1391198394496549</c:v>
                </c:pt>
                <c:pt idx="2384">
                  <c:v>1.1392201834863522</c:v>
                </c:pt>
                <c:pt idx="2385">
                  <c:v>1.1393205275230496</c:v>
                </c:pt>
                <c:pt idx="2386">
                  <c:v>1.1394208715597469</c:v>
                </c:pt>
                <c:pt idx="2387">
                  <c:v>1.1395212155964443</c:v>
                </c:pt>
                <c:pt idx="2388">
                  <c:v>1.1396215596331416</c:v>
                </c:pt>
                <c:pt idx="2389">
                  <c:v>1.1397219036698389</c:v>
                </c:pt>
                <c:pt idx="2390">
                  <c:v>1.1398222477065363</c:v>
                </c:pt>
                <c:pt idx="2391">
                  <c:v>1.1399225917432336</c:v>
                </c:pt>
                <c:pt idx="2392">
                  <c:v>1.140022935779931</c:v>
                </c:pt>
                <c:pt idx="2393">
                  <c:v>1.1401232798166283</c:v>
                </c:pt>
                <c:pt idx="2394">
                  <c:v>1.1402236238533257</c:v>
                </c:pt>
                <c:pt idx="2395">
                  <c:v>1.140323967890023</c:v>
                </c:pt>
                <c:pt idx="2396">
                  <c:v>1.1404243119267203</c:v>
                </c:pt>
                <c:pt idx="2397">
                  <c:v>1.1405246559634177</c:v>
                </c:pt>
                <c:pt idx="2398">
                  <c:v>1.140625000000115</c:v>
                </c:pt>
                <c:pt idx="2399">
                  <c:v>1.1407253440368124</c:v>
                </c:pt>
                <c:pt idx="2400">
                  <c:v>1.1408256880735097</c:v>
                </c:pt>
                <c:pt idx="2401">
                  <c:v>1.140926032110207</c:v>
                </c:pt>
                <c:pt idx="2402">
                  <c:v>1.1410263761469044</c:v>
                </c:pt>
                <c:pt idx="2403">
                  <c:v>1.1411267201836017</c:v>
                </c:pt>
                <c:pt idx="2404">
                  <c:v>1.1412270642202991</c:v>
                </c:pt>
                <c:pt idx="2405">
                  <c:v>1.1413274082569964</c:v>
                </c:pt>
                <c:pt idx="2406">
                  <c:v>1.1414277522936938</c:v>
                </c:pt>
                <c:pt idx="2407">
                  <c:v>1.1415280963303911</c:v>
                </c:pt>
                <c:pt idx="2408">
                  <c:v>1.1416284403670884</c:v>
                </c:pt>
                <c:pt idx="2409">
                  <c:v>1.1417287844037858</c:v>
                </c:pt>
                <c:pt idx="2410">
                  <c:v>1.1418291284404831</c:v>
                </c:pt>
                <c:pt idx="2411">
                  <c:v>1.1419294724771805</c:v>
                </c:pt>
                <c:pt idx="2412">
                  <c:v>1.1420298165138778</c:v>
                </c:pt>
                <c:pt idx="2413">
                  <c:v>1.1421301605505751</c:v>
                </c:pt>
                <c:pt idx="2414">
                  <c:v>1.1422305045872725</c:v>
                </c:pt>
                <c:pt idx="2415">
                  <c:v>1.1423308486239698</c:v>
                </c:pt>
                <c:pt idx="2416">
                  <c:v>1.1424311926606672</c:v>
                </c:pt>
                <c:pt idx="2417">
                  <c:v>1.1425315366973645</c:v>
                </c:pt>
                <c:pt idx="2418">
                  <c:v>1.1426318807340619</c:v>
                </c:pt>
                <c:pt idx="2419">
                  <c:v>1.1427322247707592</c:v>
                </c:pt>
                <c:pt idx="2420">
                  <c:v>1.1428325688074565</c:v>
                </c:pt>
                <c:pt idx="2421">
                  <c:v>1.1429329128441539</c:v>
                </c:pt>
                <c:pt idx="2422">
                  <c:v>1.1430332568808512</c:v>
                </c:pt>
                <c:pt idx="2423">
                  <c:v>1.1431336009175486</c:v>
                </c:pt>
                <c:pt idx="2424">
                  <c:v>1.1432339449542459</c:v>
                </c:pt>
                <c:pt idx="2425">
                  <c:v>1.1433342889909432</c:v>
                </c:pt>
                <c:pt idx="2426">
                  <c:v>1.1434346330276406</c:v>
                </c:pt>
                <c:pt idx="2427">
                  <c:v>1.1435349770643379</c:v>
                </c:pt>
                <c:pt idx="2428">
                  <c:v>1.1436353211010353</c:v>
                </c:pt>
                <c:pt idx="2429">
                  <c:v>1.1437356651377326</c:v>
                </c:pt>
                <c:pt idx="2430">
                  <c:v>1.14383600917443</c:v>
                </c:pt>
                <c:pt idx="2431">
                  <c:v>1.1439363532111273</c:v>
                </c:pt>
                <c:pt idx="2432">
                  <c:v>1.1440366972478246</c:v>
                </c:pt>
                <c:pt idx="2433">
                  <c:v>1.144137041284522</c:v>
                </c:pt>
                <c:pt idx="2434">
                  <c:v>1.1442373853212193</c:v>
                </c:pt>
                <c:pt idx="2435">
                  <c:v>1.1443377293579167</c:v>
                </c:pt>
                <c:pt idx="2436">
                  <c:v>1.144438073394614</c:v>
                </c:pt>
                <c:pt idx="2437">
                  <c:v>1.1445384174313114</c:v>
                </c:pt>
                <c:pt idx="2438">
                  <c:v>1.1446387614680087</c:v>
                </c:pt>
                <c:pt idx="2439">
                  <c:v>1.144739105504706</c:v>
                </c:pt>
                <c:pt idx="2440">
                  <c:v>1.1448394495414034</c:v>
                </c:pt>
                <c:pt idx="2441">
                  <c:v>1.1449397935781007</c:v>
                </c:pt>
                <c:pt idx="2442">
                  <c:v>1.1450401376147981</c:v>
                </c:pt>
                <c:pt idx="2443">
                  <c:v>1.1451404816514954</c:v>
                </c:pt>
                <c:pt idx="2444">
                  <c:v>1.1452408256881927</c:v>
                </c:pt>
                <c:pt idx="2445">
                  <c:v>1.1453411697248901</c:v>
                </c:pt>
                <c:pt idx="2446">
                  <c:v>1.1454415137615874</c:v>
                </c:pt>
                <c:pt idx="2447">
                  <c:v>1.1455418577982848</c:v>
                </c:pt>
                <c:pt idx="2448">
                  <c:v>1.1456422018349821</c:v>
                </c:pt>
                <c:pt idx="2449">
                  <c:v>1.1457425458716795</c:v>
                </c:pt>
                <c:pt idx="2450">
                  <c:v>1.1458428899083768</c:v>
                </c:pt>
                <c:pt idx="2451">
                  <c:v>1.1459432339450741</c:v>
                </c:pt>
                <c:pt idx="2452">
                  <c:v>1.1460435779817715</c:v>
                </c:pt>
                <c:pt idx="2453">
                  <c:v>1.1461439220184688</c:v>
                </c:pt>
                <c:pt idx="2454">
                  <c:v>1.1462442660551662</c:v>
                </c:pt>
                <c:pt idx="2455">
                  <c:v>1.1463446100918635</c:v>
                </c:pt>
                <c:pt idx="2456">
                  <c:v>1.1464449541285608</c:v>
                </c:pt>
                <c:pt idx="2457">
                  <c:v>1.1465452981652582</c:v>
                </c:pt>
                <c:pt idx="2458">
                  <c:v>1.1466456422019555</c:v>
                </c:pt>
                <c:pt idx="2459">
                  <c:v>1.1467459862386529</c:v>
                </c:pt>
                <c:pt idx="2460">
                  <c:v>1.1468463302753502</c:v>
                </c:pt>
                <c:pt idx="2461">
                  <c:v>1.1469466743120476</c:v>
                </c:pt>
                <c:pt idx="2462">
                  <c:v>1.1470470183487449</c:v>
                </c:pt>
                <c:pt idx="2463">
                  <c:v>1.1471473623854422</c:v>
                </c:pt>
                <c:pt idx="2464">
                  <c:v>1.1472477064221396</c:v>
                </c:pt>
                <c:pt idx="2465">
                  <c:v>1.1473480504588369</c:v>
                </c:pt>
                <c:pt idx="2466">
                  <c:v>1.1474483944955343</c:v>
                </c:pt>
                <c:pt idx="2467">
                  <c:v>1.1475487385322316</c:v>
                </c:pt>
                <c:pt idx="2468">
                  <c:v>1.1476490825689289</c:v>
                </c:pt>
                <c:pt idx="2469">
                  <c:v>1.1477494266056263</c:v>
                </c:pt>
                <c:pt idx="2470">
                  <c:v>1.1478497706423236</c:v>
                </c:pt>
                <c:pt idx="2471">
                  <c:v>1.147950114679021</c:v>
                </c:pt>
                <c:pt idx="2472">
                  <c:v>1.1480504587157183</c:v>
                </c:pt>
                <c:pt idx="2473">
                  <c:v>1.1481508027524157</c:v>
                </c:pt>
                <c:pt idx="2474">
                  <c:v>1.148251146789113</c:v>
                </c:pt>
                <c:pt idx="2475">
                  <c:v>1.1483514908258103</c:v>
                </c:pt>
                <c:pt idx="2476">
                  <c:v>1.1484518348625077</c:v>
                </c:pt>
                <c:pt idx="2477">
                  <c:v>1.148552178899205</c:v>
                </c:pt>
                <c:pt idx="2478">
                  <c:v>1.1486525229359024</c:v>
                </c:pt>
                <c:pt idx="2479">
                  <c:v>1.1487528669725997</c:v>
                </c:pt>
                <c:pt idx="2480">
                  <c:v>1.148853211009297</c:v>
                </c:pt>
                <c:pt idx="2481">
                  <c:v>1.1489535550459944</c:v>
                </c:pt>
                <c:pt idx="2482">
                  <c:v>1.1490538990826917</c:v>
                </c:pt>
                <c:pt idx="2483">
                  <c:v>1.1491542431193891</c:v>
                </c:pt>
                <c:pt idx="2484">
                  <c:v>1.1492545871560864</c:v>
                </c:pt>
                <c:pt idx="2485">
                  <c:v>1.1493549311927838</c:v>
                </c:pt>
                <c:pt idx="2486">
                  <c:v>1.1494552752294811</c:v>
                </c:pt>
                <c:pt idx="2487">
                  <c:v>1.1495556192661784</c:v>
                </c:pt>
                <c:pt idx="2488">
                  <c:v>1.1496559633028758</c:v>
                </c:pt>
                <c:pt idx="2489">
                  <c:v>1.1497563073395731</c:v>
                </c:pt>
                <c:pt idx="2490">
                  <c:v>1.1498566513762705</c:v>
                </c:pt>
                <c:pt idx="2491">
                  <c:v>1.1499569954129678</c:v>
                </c:pt>
                <c:pt idx="2492">
                  <c:v>1.1500573394496652</c:v>
                </c:pt>
                <c:pt idx="2493">
                  <c:v>1.1501576834863625</c:v>
                </c:pt>
                <c:pt idx="2494">
                  <c:v>1.1502580275230598</c:v>
                </c:pt>
                <c:pt idx="2495">
                  <c:v>1.1503583715597572</c:v>
                </c:pt>
                <c:pt idx="2496">
                  <c:v>1.1504587155964545</c:v>
                </c:pt>
                <c:pt idx="2497">
                  <c:v>1.1505590596331519</c:v>
                </c:pt>
                <c:pt idx="2498">
                  <c:v>1.1506594036698492</c:v>
                </c:pt>
                <c:pt idx="2499">
                  <c:v>1.1507597477065465</c:v>
                </c:pt>
                <c:pt idx="2500">
                  <c:v>1.1508600917432439</c:v>
                </c:pt>
                <c:pt idx="2501">
                  <c:v>1.1509604357799412</c:v>
                </c:pt>
                <c:pt idx="2502">
                  <c:v>1.1510607798166386</c:v>
                </c:pt>
                <c:pt idx="2503">
                  <c:v>1.1511611238533359</c:v>
                </c:pt>
                <c:pt idx="2504">
                  <c:v>1.1512614678900333</c:v>
                </c:pt>
                <c:pt idx="2505">
                  <c:v>1.1513618119267306</c:v>
                </c:pt>
                <c:pt idx="2506">
                  <c:v>1.1514621559634279</c:v>
                </c:pt>
                <c:pt idx="2507">
                  <c:v>1.1515625000001253</c:v>
                </c:pt>
                <c:pt idx="2508">
                  <c:v>1.1516628440368226</c:v>
                </c:pt>
                <c:pt idx="2509">
                  <c:v>1.15176318807352</c:v>
                </c:pt>
                <c:pt idx="2510">
                  <c:v>1.1518635321102173</c:v>
                </c:pt>
                <c:pt idx="2511">
                  <c:v>1.1519638761469146</c:v>
                </c:pt>
                <c:pt idx="2512">
                  <c:v>1.152064220183612</c:v>
                </c:pt>
                <c:pt idx="2513">
                  <c:v>1.1521645642203093</c:v>
                </c:pt>
                <c:pt idx="2514">
                  <c:v>1.1522649082570067</c:v>
                </c:pt>
                <c:pt idx="2515">
                  <c:v>1.152365252293704</c:v>
                </c:pt>
                <c:pt idx="2516">
                  <c:v>1.1524655963304014</c:v>
                </c:pt>
                <c:pt idx="2517">
                  <c:v>1.1525659403670987</c:v>
                </c:pt>
                <c:pt idx="2518">
                  <c:v>1.152666284403796</c:v>
                </c:pt>
                <c:pt idx="2519">
                  <c:v>1.1527666284404934</c:v>
                </c:pt>
                <c:pt idx="2520">
                  <c:v>1.1528669724771907</c:v>
                </c:pt>
                <c:pt idx="2521">
                  <c:v>1.1529673165138881</c:v>
                </c:pt>
                <c:pt idx="2522">
                  <c:v>1.1530676605505854</c:v>
                </c:pt>
                <c:pt idx="2523">
                  <c:v>1.1531680045872827</c:v>
                </c:pt>
                <c:pt idx="2524">
                  <c:v>1.1532683486239801</c:v>
                </c:pt>
                <c:pt idx="2525">
                  <c:v>1.1533686926606774</c:v>
                </c:pt>
                <c:pt idx="2526">
                  <c:v>1.1534690366973748</c:v>
                </c:pt>
                <c:pt idx="2527">
                  <c:v>1.1535693807340721</c:v>
                </c:pt>
                <c:pt idx="2528">
                  <c:v>1.1536697247707695</c:v>
                </c:pt>
                <c:pt idx="2529">
                  <c:v>1.1537700688074668</c:v>
                </c:pt>
                <c:pt idx="2530">
                  <c:v>1.1538704128441641</c:v>
                </c:pt>
                <c:pt idx="2531">
                  <c:v>1.1539707568808615</c:v>
                </c:pt>
                <c:pt idx="2532">
                  <c:v>1.1540711009175588</c:v>
                </c:pt>
                <c:pt idx="2533">
                  <c:v>1.1541714449542562</c:v>
                </c:pt>
                <c:pt idx="2534">
                  <c:v>1.1542717889909535</c:v>
                </c:pt>
                <c:pt idx="2535">
                  <c:v>1.1543721330276508</c:v>
                </c:pt>
                <c:pt idx="2536">
                  <c:v>1.1544724770643482</c:v>
                </c:pt>
                <c:pt idx="2537">
                  <c:v>1.1545728211010455</c:v>
                </c:pt>
                <c:pt idx="2538">
                  <c:v>1.1546731651377429</c:v>
                </c:pt>
                <c:pt idx="2539">
                  <c:v>1.1547735091744402</c:v>
                </c:pt>
                <c:pt idx="2540">
                  <c:v>1.1548738532111376</c:v>
                </c:pt>
                <c:pt idx="2541">
                  <c:v>1.1549741972478349</c:v>
                </c:pt>
                <c:pt idx="2542">
                  <c:v>1.1550745412845322</c:v>
                </c:pt>
                <c:pt idx="2543">
                  <c:v>1.1551748853212296</c:v>
                </c:pt>
                <c:pt idx="2544">
                  <c:v>1.1552752293579269</c:v>
                </c:pt>
                <c:pt idx="2545">
                  <c:v>1.1553755733946243</c:v>
                </c:pt>
                <c:pt idx="2546">
                  <c:v>1.1554759174313216</c:v>
                </c:pt>
                <c:pt idx="2547">
                  <c:v>1.155576261468019</c:v>
                </c:pt>
                <c:pt idx="2548">
                  <c:v>1.1556766055047163</c:v>
                </c:pt>
                <c:pt idx="2549">
                  <c:v>1.1557769495414136</c:v>
                </c:pt>
                <c:pt idx="2550">
                  <c:v>1.155877293578111</c:v>
                </c:pt>
                <c:pt idx="2551">
                  <c:v>1.1559776376148083</c:v>
                </c:pt>
                <c:pt idx="2552">
                  <c:v>1.1560779816515057</c:v>
                </c:pt>
                <c:pt idx="2553">
                  <c:v>1.156178325688203</c:v>
                </c:pt>
                <c:pt idx="2554">
                  <c:v>1.1562786697249003</c:v>
                </c:pt>
                <c:pt idx="2555">
                  <c:v>1.1563790137615977</c:v>
                </c:pt>
                <c:pt idx="2556">
                  <c:v>1.156479357798295</c:v>
                </c:pt>
                <c:pt idx="2557">
                  <c:v>1.1565797018349924</c:v>
                </c:pt>
                <c:pt idx="2558">
                  <c:v>1.1566800458716897</c:v>
                </c:pt>
                <c:pt idx="2559">
                  <c:v>1.1567803899083871</c:v>
                </c:pt>
                <c:pt idx="2560">
                  <c:v>1.1568807339450844</c:v>
                </c:pt>
                <c:pt idx="2561">
                  <c:v>1.1569810779817817</c:v>
                </c:pt>
                <c:pt idx="2562">
                  <c:v>1.1570814220184791</c:v>
                </c:pt>
                <c:pt idx="2563">
                  <c:v>1.1571817660551764</c:v>
                </c:pt>
                <c:pt idx="2564">
                  <c:v>1.1572821100918738</c:v>
                </c:pt>
                <c:pt idx="2565">
                  <c:v>1.1573824541285711</c:v>
                </c:pt>
                <c:pt idx="2566">
                  <c:v>1.1574827981652684</c:v>
                </c:pt>
                <c:pt idx="2567">
                  <c:v>1.1575831422019658</c:v>
                </c:pt>
                <c:pt idx="2568">
                  <c:v>1.1576834862386631</c:v>
                </c:pt>
                <c:pt idx="2569">
                  <c:v>1.1577838302753605</c:v>
                </c:pt>
                <c:pt idx="2570">
                  <c:v>1.1578841743120578</c:v>
                </c:pt>
                <c:pt idx="2571">
                  <c:v>1.1579845183487552</c:v>
                </c:pt>
                <c:pt idx="2572">
                  <c:v>1.1580848623854525</c:v>
                </c:pt>
                <c:pt idx="2573">
                  <c:v>1.1581852064221498</c:v>
                </c:pt>
                <c:pt idx="2574">
                  <c:v>1.1582855504588472</c:v>
                </c:pt>
                <c:pt idx="2575">
                  <c:v>1.1583858944955445</c:v>
                </c:pt>
                <c:pt idx="2576">
                  <c:v>1.1584862385322419</c:v>
                </c:pt>
                <c:pt idx="2577">
                  <c:v>1.1585865825689392</c:v>
                </c:pt>
                <c:pt idx="2578">
                  <c:v>1.1586869266056365</c:v>
                </c:pt>
                <c:pt idx="2579">
                  <c:v>1.1587872706423339</c:v>
                </c:pt>
                <c:pt idx="2580">
                  <c:v>1.1588876146790312</c:v>
                </c:pt>
                <c:pt idx="2581">
                  <c:v>1.1589879587157286</c:v>
                </c:pt>
                <c:pt idx="2582">
                  <c:v>1.1590883027524259</c:v>
                </c:pt>
                <c:pt idx="2583">
                  <c:v>1.1591886467891233</c:v>
                </c:pt>
                <c:pt idx="2584">
                  <c:v>1.1592889908258206</c:v>
                </c:pt>
                <c:pt idx="2585">
                  <c:v>1.1593893348625179</c:v>
                </c:pt>
                <c:pt idx="2586">
                  <c:v>1.1594896788992153</c:v>
                </c:pt>
                <c:pt idx="2587">
                  <c:v>1.1595900229359126</c:v>
                </c:pt>
                <c:pt idx="2588">
                  <c:v>1.15969036697261</c:v>
                </c:pt>
                <c:pt idx="2589">
                  <c:v>1.1597907110093073</c:v>
                </c:pt>
                <c:pt idx="2590">
                  <c:v>1.1598910550460046</c:v>
                </c:pt>
                <c:pt idx="2591">
                  <c:v>1.159991399082702</c:v>
                </c:pt>
                <c:pt idx="2592">
                  <c:v>1.1600917431193993</c:v>
                </c:pt>
                <c:pt idx="2593">
                  <c:v>1.1601920871560967</c:v>
                </c:pt>
                <c:pt idx="2594">
                  <c:v>1.160292431192794</c:v>
                </c:pt>
                <c:pt idx="2595">
                  <c:v>1.1603927752294914</c:v>
                </c:pt>
                <c:pt idx="2596">
                  <c:v>1.1604931192661887</c:v>
                </c:pt>
                <c:pt idx="2597">
                  <c:v>1.160593463302886</c:v>
                </c:pt>
                <c:pt idx="2598">
                  <c:v>1.1606938073395834</c:v>
                </c:pt>
                <c:pt idx="2599">
                  <c:v>1.1607941513762807</c:v>
                </c:pt>
                <c:pt idx="2600">
                  <c:v>1.1608944954129781</c:v>
                </c:pt>
                <c:pt idx="2601">
                  <c:v>1.1609948394496754</c:v>
                </c:pt>
                <c:pt idx="2602">
                  <c:v>1.1610951834863728</c:v>
                </c:pt>
                <c:pt idx="2603">
                  <c:v>1.1611955275230701</c:v>
                </c:pt>
                <c:pt idx="2604">
                  <c:v>1.1612958715597674</c:v>
                </c:pt>
                <c:pt idx="2605">
                  <c:v>1.1613962155964648</c:v>
                </c:pt>
                <c:pt idx="2606">
                  <c:v>1.1614965596331621</c:v>
                </c:pt>
                <c:pt idx="2607">
                  <c:v>1.1615969036698595</c:v>
                </c:pt>
                <c:pt idx="2608">
                  <c:v>1.1616972477065568</c:v>
                </c:pt>
                <c:pt idx="2609">
                  <c:v>1.1617975917432541</c:v>
                </c:pt>
                <c:pt idx="2610">
                  <c:v>1.1618979357799515</c:v>
                </c:pt>
                <c:pt idx="2611">
                  <c:v>1.1619982798166488</c:v>
                </c:pt>
                <c:pt idx="2612">
                  <c:v>1.1620986238533462</c:v>
                </c:pt>
                <c:pt idx="2613">
                  <c:v>1.1621989678900435</c:v>
                </c:pt>
                <c:pt idx="2614">
                  <c:v>1.1622993119267409</c:v>
                </c:pt>
                <c:pt idx="2615">
                  <c:v>1.1623996559634382</c:v>
                </c:pt>
                <c:pt idx="2616">
                  <c:v>1.1625000000001355</c:v>
                </c:pt>
                <c:pt idx="2617">
                  <c:v>1.1626003440368329</c:v>
                </c:pt>
                <c:pt idx="2618">
                  <c:v>1.1627006880735302</c:v>
                </c:pt>
                <c:pt idx="2619">
                  <c:v>1.1628010321102276</c:v>
                </c:pt>
                <c:pt idx="2620">
                  <c:v>1.1629013761469249</c:v>
                </c:pt>
                <c:pt idx="2621">
                  <c:v>1.1630017201836222</c:v>
                </c:pt>
                <c:pt idx="2622">
                  <c:v>1.1631020642203196</c:v>
                </c:pt>
                <c:pt idx="2623">
                  <c:v>1.1632024082570169</c:v>
                </c:pt>
                <c:pt idx="2624">
                  <c:v>1.1633027522937143</c:v>
                </c:pt>
                <c:pt idx="2625">
                  <c:v>1.1634030963304116</c:v>
                </c:pt>
                <c:pt idx="2626">
                  <c:v>1.163503440367109</c:v>
                </c:pt>
                <c:pt idx="2627">
                  <c:v>1.1636037844038063</c:v>
                </c:pt>
                <c:pt idx="2628">
                  <c:v>1.1637041284405036</c:v>
                </c:pt>
                <c:pt idx="2629">
                  <c:v>1.163804472477201</c:v>
                </c:pt>
                <c:pt idx="2630">
                  <c:v>1.1639048165138983</c:v>
                </c:pt>
                <c:pt idx="2631">
                  <c:v>1.1640051605505957</c:v>
                </c:pt>
                <c:pt idx="2632">
                  <c:v>1.164105504587293</c:v>
                </c:pt>
                <c:pt idx="2633">
                  <c:v>1.1642058486239903</c:v>
                </c:pt>
                <c:pt idx="2634">
                  <c:v>1.1643061926606877</c:v>
                </c:pt>
                <c:pt idx="2635">
                  <c:v>1.164406536697385</c:v>
                </c:pt>
                <c:pt idx="2636">
                  <c:v>1.1645068807340824</c:v>
                </c:pt>
                <c:pt idx="2637">
                  <c:v>1.1646072247707797</c:v>
                </c:pt>
                <c:pt idx="2638">
                  <c:v>1.1647075688074771</c:v>
                </c:pt>
                <c:pt idx="2639">
                  <c:v>1.1648079128441744</c:v>
                </c:pt>
                <c:pt idx="2640">
                  <c:v>1.1649082568808717</c:v>
                </c:pt>
                <c:pt idx="2641">
                  <c:v>1.1650086009175691</c:v>
                </c:pt>
                <c:pt idx="2642">
                  <c:v>1.1651089449542664</c:v>
                </c:pt>
                <c:pt idx="2643">
                  <c:v>1.1652092889909638</c:v>
                </c:pt>
                <c:pt idx="2644">
                  <c:v>1.1653096330276611</c:v>
                </c:pt>
                <c:pt idx="2645">
                  <c:v>1.1654099770643584</c:v>
                </c:pt>
                <c:pt idx="2646">
                  <c:v>1.1655103211010558</c:v>
                </c:pt>
                <c:pt idx="2647">
                  <c:v>1.1656106651377531</c:v>
                </c:pt>
                <c:pt idx="2648">
                  <c:v>1.1657110091744505</c:v>
                </c:pt>
                <c:pt idx="2649">
                  <c:v>1.1658113532111478</c:v>
                </c:pt>
                <c:pt idx="2650">
                  <c:v>1.1659116972478452</c:v>
                </c:pt>
                <c:pt idx="2651">
                  <c:v>1.1660120412845425</c:v>
                </c:pt>
                <c:pt idx="2652">
                  <c:v>1.1661123853212398</c:v>
                </c:pt>
                <c:pt idx="2653">
                  <c:v>1.1662127293579372</c:v>
                </c:pt>
                <c:pt idx="2654">
                  <c:v>1.1663130733946345</c:v>
                </c:pt>
                <c:pt idx="2655">
                  <c:v>1.1664134174313319</c:v>
                </c:pt>
                <c:pt idx="2656">
                  <c:v>1.1665137614680292</c:v>
                </c:pt>
                <c:pt idx="2657">
                  <c:v>1.1666141055047266</c:v>
                </c:pt>
                <c:pt idx="2658">
                  <c:v>1.1667144495414239</c:v>
                </c:pt>
                <c:pt idx="2659">
                  <c:v>1.1668147935781212</c:v>
                </c:pt>
                <c:pt idx="2660">
                  <c:v>1.1669151376148186</c:v>
                </c:pt>
                <c:pt idx="2661">
                  <c:v>1.1670154816515159</c:v>
                </c:pt>
                <c:pt idx="2662">
                  <c:v>1.1671158256882133</c:v>
                </c:pt>
                <c:pt idx="2663">
                  <c:v>1.1672161697249106</c:v>
                </c:pt>
                <c:pt idx="2664">
                  <c:v>1.1673165137616079</c:v>
                </c:pt>
                <c:pt idx="2665">
                  <c:v>1.1674168577983053</c:v>
                </c:pt>
                <c:pt idx="2666">
                  <c:v>1.1675172018350026</c:v>
                </c:pt>
                <c:pt idx="2667">
                  <c:v>1.1676175458717</c:v>
                </c:pt>
                <c:pt idx="2668">
                  <c:v>1.1677178899083973</c:v>
                </c:pt>
                <c:pt idx="2669">
                  <c:v>1.1678182339450947</c:v>
                </c:pt>
                <c:pt idx="2670">
                  <c:v>1.167918577981792</c:v>
                </c:pt>
                <c:pt idx="2671">
                  <c:v>1.1680189220184893</c:v>
                </c:pt>
                <c:pt idx="2672">
                  <c:v>1.1681192660551867</c:v>
                </c:pt>
                <c:pt idx="2673">
                  <c:v>1.168219610091884</c:v>
                </c:pt>
                <c:pt idx="2674">
                  <c:v>1.1683199541285814</c:v>
                </c:pt>
                <c:pt idx="2675">
                  <c:v>1.1684202981652787</c:v>
                </c:pt>
                <c:pt idx="2676">
                  <c:v>1.168520642201976</c:v>
                </c:pt>
                <c:pt idx="2677">
                  <c:v>1.1686209862386734</c:v>
                </c:pt>
                <c:pt idx="2678">
                  <c:v>1.1687213302753707</c:v>
                </c:pt>
                <c:pt idx="2679">
                  <c:v>1.1688216743120681</c:v>
                </c:pt>
                <c:pt idx="2680">
                  <c:v>1.1689220183487654</c:v>
                </c:pt>
                <c:pt idx="2681">
                  <c:v>1.1690223623854628</c:v>
                </c:pt>
                <c:pt idx="2682">
                  <c:v>1.1691227064221601</c:v>
                </c:pt>
                <c:pt idx="2683">
                  <c:v>1.1692230504588574</c:v>
                </c:pt>
                <c:pt idx="2684">
                  <c:v>1.1693233944955548</c:v>
                </c:pt>
                <c:pt idx="2685">
                  <c:v>1.1694237385322521</c:v>
                </c:pt>
                <c:pt idx="2686">
                  <c:v>1.1695240825689495</c:v>
                </c:pt>
                <c:pt idx="2687">
                  <c:v>1.1696244266056468</c:v>
                </c:pt>
                <c:pt idx="2688">
                  <c:v>1.1697247706423441</c:v>
                </c:pt>
                <c:pt idx="2689">
                  <c:v>1.1698251146790415</c:v>
                </c:pt>
                <c:pt idx="2690">
                  <c:v>1.1699254587157388</c:v>
                </c:pt>
                <c:pt idx="2691">
                  <c:v>1.1700258027524362</c:v>
                </c:pt>
                <c:pt idx="2692">
                  <c:v>1.1701261467891335</c:v>
                </c:pt>
                <c:pt idx="2693">
                  <c:v>1.1702264908258309</c:v>
                </c:pt>
                <c:pt idx="2694">
                  <c:v>1.1703268348625282</c:v>
                </c:pt>
                <c:pt idx="2695">
                  <c:v>1.1704271788992255</c:v>
                </c:pt>
                <c:pt idx="2696">
                  <c:v>1.1705275229359229</c:v>
                </c:pt>
                <c:pt idx="2697">
                  <c:v>1.1706278669726202</c:v>
                </c:pt>
                <c:pt idx="2698">
                  <c:v>1.1707282110093176</c:v>
                </c:pt>
                <c:pt idx="2699">
                  <c:v>1.1708285550460149</c:v>
                </c:pt>
                <c:pt idx="2700">
                  <c:v>1.1709288990827122</c:v>
                </c:pt>
                <c:pt idx="2701">
                  <c:v>1.1710292431194096</c:v>
                </c:pt>
                <c:pt idx="2702">
                  <c:v>1.1711295871561069</c:v>
                </c:pt>
                <c:pt idx="2703">
                  <c:v>1.1712299311928043</c:v>
                </c:pt>
                <c:pt idx="2704">
                  <c:v>1.1713302752295016</c:v>
                </c:pt>
                <c:pt idx="2705">
                  <c:v>1.171430619266199</c:v>
                </c:pt>
                <c:pt idx="2706">
                  <c:v>1.1715309633028963</c:v>
                </c:pt>
                <c:pt idx="2707">
                  <c:v>1.1716313073395936</c:v>
                </c:pt>
                <c:pt idx="2708">
                  <c:v>1.171731651376291</c:v>
                </c:pt>
                <c:pt idx="2709">
                  <c:v>1.1718319954129883</c:v>
                </c:pt>
                <c:pt idx="2710">
                  <c:v>1.1719323394496857</c:v>
                </c:pt>
                <c:pt idx="2711">
                  <c:v>1.172032683486383</c:v>
                </c:pt>
                <c:pt idx="2712">
                  <c:v>1.1721330275230804</c:v>
                </c:pt>
                <c:pt idx="2713">
                  <c:v>1.1722333715597777</c:v>
                </c:pt>
                <c:pt idx="2714">
                  <c:v>1.172333715596475</c:v>
                </c:pt>
                <c:pt idx="2715">
                  <c:v>1.1724340596331724</c:v>
                </c:pt>
                <c:pt idx="2716">
                  <c:v>1.1725344036698697</c:v>
                </c:pt>
                <c:pt idx="2717">
                  <c:v>1.1726347477065671</c:v>
                </c:pt>
                <c:pt idx="2718">
                  <c:v>1.1727350917432644</c:v>
                </c:pt>
                <c:pt idx="2719">
                  <c:v>1.1728354357799617</c:v>
                </c:pt>
                <c:pt idx="2720">
                  <c:v>1.1729357798166591</c:v>
                </c:pt>
                <c:pt idx="2721">
                  <c:v>1.1730361238533564</c:v>
                </c:pt>
                <c:pt idx="2722">
                  <c:v>1.1731364678900538</c:v>
                </c:pt>
                <c:pt idx="2723">
                  <c:v>1.1732368119267511</c:v>
                </c:pt>
                <c:pt idx="2724">
                  <c:v>1.1733371559634485</c:v>
                </c:pt>
                <c:pt idx="2725">
                  <c:v>1.1734375000001458</c:v>
                </c:pt>
                <c:pt idx="2726">
                  <c:v>1.1735378440368431</c:v>
                </c:pt>
                <c:pt idx="2727">
                  <c:v>1.1736381880735405</c:v>
                </c:pt>
                <c:pt idx="2728">
                  <c:v>1.1737385321102378</c:v>
                </c:pt>
                <c:pt idx="2729">
                  <c:v>1.1738388761469352</c:v>
                </c:pt>
                <c:pt idx="2730">
                  <c:v>1.1739392201836325</c:v>
                </c:pt>
                <c:pt idx="2731">
                  <c:v>1.1740395642203298</c:v>
                </c:pt>
                <c:pt idx="2732">
                  <c:v>1.1741399082570272</c:v>
                </c:pt>
                <c:pt idx="2733">
                  <c:v>1.1742402522937245</c:v>
                </c:pt>
                <c:pt idx="2734">
                  <c:v>1.1743405963304219</c:v>
                </c:pt>
                <c:pt idx="2735">
                  <c:v>1.1744409403671192</c:v>
                </c:pt>
                <c:pt idx="2736">
                  <c:v>1.1745412844038166</c:v>
                </c:pt>
                <c:pt idx="2737">
                  <c:v>1.1746416284405139</c:v>
                </c:pt>
                <c:pt idx="2738">
                  <c:v>1.1747419724772112</c:v>
                </c:pt>
                <c:pt idx="2739">
                  <c:v>1.1748423165139086</c:v>
                </c:pt>
                <c:pt idx="2740">
                  <c:v>1.1749426605506059</c:v>
                </c:pt>
                <c:pt idx="2741">
                  <c:v>1.1750430045873033</c:v>
                </c:pt>
                <c:pt idx="2742">
                  <c:v>1.1751433486240006</c:v>
                </c:pt>
                <c:pt idx="2743">
                  <c:v>1.1752436926606979</c:v>
                </c:pt>
                <c:pt idx="2744">
                  <c:v>1.1753440366973953</c:v>
                </c:pt>
                <c:pt idx="2745">
                  <c:v>1.1754443807340926</c:v>
                </c:pt>
                <c:pt idx="2746">
                  <c:v>1.17554472477079</c:v>
                </c:pt>
                <c:pt idx="2747">
                  <c:v>1.1756450688074873</c:v>
                </c:pt>
                <c:pt idx="2748">
                  <c:v>1.1757454128441847</c:v>
                </c:pt>
                <c:pt idx="2749">
                  <c:v>1.175845756880882</c:v>
                </c:pt>
                <c:pt idx="2750">
                  <c:v>1.1759461009175793</c:v>
                </c:pt>
                <c:pt idx="2751">
                  <c:v>1.1760464449542767</c:v>
                </c:pt>
                <c:pt idx="2752">
                  <c:v>1.176146788990974</c:v>
                </c:pt>
                <c:pt idx="2753">
                  <c:v>1.1762471330276714</c:v>
                </c:pt>
                <c:pt idx="2754">
                  <c:v>1.1763474770643687</c:v>
                </c:pt>
                <c:pt idx="2755">
                  <c:v>1.176447821101066</c:v>
                </c:pt>
                <c:pt idx="2756">
                  <c:v>1.1765481651377634</c:v>
                </c:pt>
                <c:pt idx="2757">
                  <c:v>1.1766485091744607</c:v>
                </c:pt>
                <c:pt idx="2758">
                  <c:v>1.1767488532111581</c:v>
                </c:pt>
                <c:pt idx="2759">
                  <c:v>1.1768491972478554</c:v>
                </c:pt>
                <c:pt idx="2760">
                  <c:v>1.1769495412845528</c:v>
                </c:pt>
                <c:pt idx="2761">
                  <c:v>1.1770498853212501</c:v>
                </c:pt>
                <c:pt idx="2762">
                  <c:v>1.1771502293579474</c:v>
                </c:pt>
                <c:pt idx="2763">
                  <c:v>1.1772505733946448</c:v>
                </c:pt>
                <c:pt idx="2764">
                  <c:v>1.1773509174313421</c:v>
                </c:pt>
                <c:pt idx="2765">
                  <c:v>1.1774512614680395</c:v>
                </c:pt>
                <c:pt idx="2766">
                  <c:v>1.1775516055047368</c:v>
                </c:pt>
                <c:pt idx="2767">
                  <c:v>1.1776519495414342</c:v>
                </c:pt>
                <c:pt idx="2768">
                  <c:v>1.1777522935781315</c:v>
                </c:pt>
                <c:pt idx="2769">
                  <c:v>1.1778526376148288</c:v>
                </c:pt>
                <c:pt idx="2770">
                  <c:v>1.1779529816515262</c:v>
                </c:pt>
                <c:pt idx="2771">
                  <c:v>1.1780533256882235</c:v>
                </c:pt>
                <c:pt idx="2772">
                  <c:v>1.1781536697249209</c:v>
                </c:pt>
                <c:pt idx="2773">
                  <c:v>1.1782540137616182</c:v>
                </c:pt>
                <c:pt idx="2774">
                  <c:v>1.1783543577983155</c:v>
                </c:pt>
                <c:pt idx="2775">
                  <c:v>1.1784547018350129</c:v>
                </c:pt>
                <c:pt idx="2776">
                  <c:v>1.1785550458717102</c:v>
                </c:pt>
                <c:pt idx="2777">
                  <c:v>1.1786553899084076</c:v>
                </c:pt>
                <c:pt idx="2778">
                  <c:v>1.1787557339451049</c:v>
                </c:pt>
                <c:pt idx="2779">
                  <c:v>1.1788560779818023</c:v>
                </c:pt>
                <c:pt idx="2780">
                  <c:v>1.1789564220184996</c:v>
                </c:pt>
                <c:pt idx="2781">
                  <c:v>1.1790567660551969</c:v>
                </c:pt>
                <c:pt idx="2782">
                  <c:v>1.1791571100918943</c:v>
                </c:pt>
                <c:pt idx="2783">
                  <c:v>1.1792574541285916</c:v>
                </c:pt>
                <c:pt idx="2784">
                  <c:v>1.179357798165289</c:v>
                </c:pt>
                <c:pt idx="2785">
                  <c:v>1.1794581422019863</c:v>
                </c:pt>
                <c:pt idx="2786">
                  <c:v>1.1795584862386836</c:v>
                </c:pt>
                <c:pt idx="2787">
                  <c:v>1.179658830275381</c:v>
                </c:pt>
                <c:pt idx="2788">
                  <c:v>1.1797591743120783</c:v>
                </c:pt>
                <c:pt idx="2789">
                  <c:v>1.1798595183487757</c:v>
                </c:pt>
                <c:pt idx="2790">
                  <c:v>1.179959862385473</c:v>
                </c:pt>
                <c:pt idx="2791">
                  <c:v>1.1800602064221704</c:v>
                </c:pt>
                <c:pt idx="2792">
                  <c:v>1.1801605504588677</c:v>
                </c:pt>
                <c:pt idx="2793">
                  <c:v>1.180260894495565</c:v>
                </c:pt>
                <c:pt idx="2794">
                  <c:v>1.1803612385322624</c:v>
                </c:pt>
                <c:pt idx="2795">
                  <c:v>1.1804615825689597</c:v>
                </c:pt>
                <c:pt idx="2796">
                  <c:v>1.1805619266056571</c:v>
                </c:pt>
                <c:pt idx="2797">
                  <c:v>1.1806622706423544</c:v>
                </c:pt>
                <c:pt idx="2798">
                  <c:v>1.1807626146790517</c:v>
                </c:pt>
                <c:pt idx="2799">
                  <c:v>1.1808629587157491</c:v>
                </c:pt>
                <c:pt idx="2800">
                  <c:v>1.1809633027524464</c:v>
                </c:pt>
                <c:pt idx="2801">
                  <c:v>1.1810636467891438</c:v>
                </c:pt>
                <c:pt idx="2802">
                  <c:v>1.1811639908258411</c:v>
                </c:pt>
                <c:pt idx="2803">
                  <c:v>1.1812643348625385</c:v>
                </c:pt>
                <c:pt idx="2804">
                  <c:v>1.1813646788992358</c:v>
                </c:pt>
                <c:pt idx="2805">
                  <c:v>1.1814650229359331</c:v>
                </c:pt>
                <c:pt idx="2806">
                  <c:v>1.1815653669726305</c:v>
                </c:pt>
                <c:pt idx="2807">
                  <c:v>1.1816657110093278</c:v>
                </c:pt>
                <c:pt idx="2808">
                  <c:v>1.1817660550460252</c:v>
                </c:pt>
                <c:pt idx="2809">
                  <c:v>1.1818663990827225</c:v>
                </c:pt>
                <c:pt idx="2810">
                  <c:v>1.1819667431194198</c:v>
                </c:pt>
                <c:pt idx="2811">
                  <c:v>1.1820670871561172</c:v>
                </c:pt>
                <c:pt idx="2812">
                  <c:v>1.1821674311928145</c:v>
                </c:pt>
                <c:pt idx="2813">
                  <c:v>1.1822677752295119</c:v>
                </c:pt>
                <c:pt idx="2814">
                  <c:v>1.1823681192662092</c:v>
                </c:pt>
                <c:pt idx="2815">
                  <c:v>1.1824684633029066</c:v>
                </c:pt>
                <c:pt idx="2816">
                  <c:v>1.1825688073396039</c:v>
                </c:pt>
                <c:pt idx="2817">
                  <c:v>1.1826691513763012</c:v>
                </c:pt>
                <c:pt idx="2818">
                  <c:v>1.1827694954129986</c:v>
                </c:pt>
                <c:pt idx="2819">
                  <c:v>1.1828698394496959</c:v>
                </c:pt>
                <c:pt idx="2820">
                  <c:v>1.1829701834863933</c:v>
                </c:pt>
                <c:pt idx="2821">
                  <c:v>1.1830705275230906</c:v>
                </c:pt>
                <c:pt idx="2822">
                  <c:v>1.183170871559788</c:v>
                </c:pt>
                <c:pt idx="2823">
                  <c:v>1.1832712155964853</c:v>
                </c:pt>
                <c:pt idx="2824">
                  <c:v>1.1833715596331826</c:v>
                </c:pt>
                <c:pt idx="2825">
                  <c:v>1.18347190366988</c:v>
                </c:pt>
                <c:pt idx="2826">
                  <c:v>1.1835722477065773</c:v>
                </c:pt>
                <c:pt idx="2827">
                  <c:v>1.1836725917432747</c:v>
                </c:pt>
                <c:pt idx="2828">
                  <c:v>1.183772935779972</c:v>
                </c:pt>
                <c:pt idx="2829">
                  <c:v>1.1838732798166693</c:v>
                </c:pt>
                <c:pt idx="2830">
                  <c:v>1.1839736238533667</c:v>
                </c:pt>
                <c:pt idx="2831">
                  <c:v>1.184073967890064</c:v>
                </c:pt>
                <c:pt idx="2832">
                  <c:v>1.1841743119267614</c:v>
                </c:pt>
                <c:pt idx="2833">
                  <c:v>1.1842746559634587</c:v>
                </c:pt>
                <c:pt idx="2834">
                  <c:v>1.1843750000001561</c:v>
                </c:pt>
                <c:pt idx="2835">
                  <c:v>1.1844753440368534</c:v>
                </c:pt>
                <c:pt idx="2836">
                  <c:v>1.1845756880735507</c:v>
                </c:pt>
                <c:pt idx="2837">
                  <c:v>1.1846760321102481</c:v>
                </c:pt>
                <c:pt idx="2838">
                  <c:v>1.1847763761469454</c:v>
                </c:pt>
                <c:pt idx="2839">
                  <c:v>1.1848767201836428</c:v>
                </c:pt>
                <c:pt idx="2840">
                  <c:v>1.1849770642203401</c:v>
                </c:pt>
                <c:pt idx="2841">
                  <c:v>1.1850774082570374</c:v>
                </c:pt>
                <c:pt idx="2842">
                  <c:v>1.1851777522937348</c:v>
                </c:pt>
                <c:pt idx="2843">
                  <c:v>1.1852780963304321</c:v>
                </c:pt>
                <c:pt idx="2844">
                  <c:v>1.1853784403671295</c:v>
                </c:pt>
                <c:pt idx="2845">
                  <c:v>1.1854787844038268</c:v>
                </c:pt>
                <c:pt idx="2846">
                  <c:v>1.1855791284405242</c:v>
                </c:pt>
                <c:pt idx="2847">
                  <c:v>1.1856794724772215</c:v>
                </c:pt>
                <c:pt idx="2848">
                  <c:v>1.1857798165139188</c:v>
                </c:pt>
                <c:pt idx="2849">
                  <c:v>1.1858801605506162</c:v>
                </c:pt>
                <c:pt idx="2850">
                  <c:v>1.1859805045873135</c:v>
                </c:pt>
                <c:pt idx="2851">
                  <c:v>1.1860808486240109</c:v>
                </c:pt>
                <c:pt idx="2852">
                  <c:v>1.1861811926607082</c:v>
                </c:pt>
                <c:pt idx="2853">
                  <c:v>1.1862815366974055</c:v>
                </c:pt>
                <c:pt idx="2854">
                  <c:v>1.1863818807341029</c:v>
                </c:pt>
                <c:pt idx="2855">
                  <c:v>1.1864822247708002</c:v>
                </c:pt>
                <c:pt idx="2856">
                  <c:v>1.1865825688074976</c:v>
                </c:pt>
                <c:pt idx="2857">
                  <c:v>1.1866829128441949</c:v>
                </c:pt>
                <c:pt idx="2858">
                  <c:v>1.1867832568808923</c:v>
                </c:pt>
                <c:pt idx="2859">
                  <c:v>1.1868836009175896</c:v>
                </c:pt>
                <c:pt idx="2860">
                  <c:v>1.1869839449542869</c:v>
                </c:pt>
                <c:pt idx="2861">
                  <c:v>1.1870842889909843</c:v>
                </c:pt>
                <c:pt idx="2862">
                  <c:v>1.1871846330276816</c:v>
                </c:pt>
                <c:pt idx="2863">
                  <c:v>1.187284977064379</c:v>
                </c:pt>
                <c:pt idx="2864">
                  <c:v>1.1873853211010763</c:v>
                </c:pt>
                <c:pt idx="2865">
                  <c:v>1.1874856651377736</c:v>
                </c:pt>
                <c:pt idx="2866">
                  <c:v>1.187586009174471</c:v>
                </c:pt>
                <c:pt idx="2867">
                  <c:v>1.1876863532111683</c:v>
                </c:pt>
                <c:pt idx="2868">
                  <c:v>1.1877866972478657</c:v>
                </c:pt>
                <c:pt idx="2869">
                  <c:v>1.187887041284563</c:v>
                </c:pt>
                <c:pt idx="2870">
                  <c:v>1.1879873853212604</c:v>
                </c:pt>
                <c:pt idx="2871">
                  <c:v>1.1880877293579577</c:v>
                </c:pt>
                <c:pt idx="2872">
                  <c:v>1.188188073394655</c:v>
                </c:pt>
                <c:pt idx="2873">
                  <c:v>1.1882884174313524</c:v>
                </c:pt>
                <c:pt idx="2874">
                  <c:v>1.1883887614680497</c:v>
                </c:pt>
                <c:pt idx="2875">
                  <c:v>1.1884891055047471</c:v>
                </c:pt>
                <c:pt idx="2876">
                  <c:v>1.1885894495414444</c:v>
                </c:pt>
                <c:pt idx="2877">
                  <c:v>1.1886897935781418</c:v>
                </c:pt>
                <c:pt idx="2878">
                  <c:v>1.1887901376148391</c:v>
                </c:pt>
                <c:pt idx="2879">
                  <c:v>1.1888904816515364</c:v>
                </c:pt>
                <c:pt idx="2880">
                  <c:v>1.1889908256882338</c:v>
                </c:pt>
                <c:pt idx="2881">
                  <c:v>1.1890911697249311</c:v>
                </c:pt>
                <c:pt idx="2882">
                  <c:v>1.1891915137616285</c:v>
                </c:pt>
                <c:pt idx="2883">
                  <c:v>1.1892918577983258</c:v>
                </c:pt>
                <c:pt idx="2884">
                  <c:v>1.1893922018350231</c:v>
                </c:pt>
                <c:pt idx="2885">
                  <c:v>1.1894925458717205</c:v>
                </c:pt>
                <c:pt idx="2886">
                  <c:v>1.1895928899084178</c:v>
                </c:pt>
                <c:pt idx="2887">
                  <c:v>1.1896932339451152</c:v>
                </c:pt>
                <c:pt idx="2888">
                  <c:v>1.1897935779818125</c:v>
                </c:pt>
                <c:pt idx="2889">
                  <c:v>1.1898939220185099</c:v>
                </c:pt>
                <c:pt idx="2890">
                  <c:v>1.1899942660552072</c:v>
                </c:pt>
                <c:pt idx="2891">
                  <c:v>1.1900946100919045</c:v>
                </c:pt>
                <c:pt idx="2892">
                  <c:v>1.1901949541286019</c:v>
                </c:pt>
                <c:pt idx="2893">
                  <c:v>1.1902952981652992</c:v>
                </c:pt>
                <c:pt idx="2894">
                  <c:v>1.1903956422019966</c:v>
                </c:pt>
                <c:pt idx="2895">
                  <c:v>1.1904959862386939</c:v>
                </c:pt>
                <c:pt idx="2896">
                  <c:v>1.1905963302753912</c:v>
                </c:pt>
                <c:pt idx="2897">
                  <c:v>1.1906966743120886</c:v>
                </c:pt>
                <c:pt idx="2898">
                  <c:v>1.1907970183487859</c:v>
                </c:pt>
                <c:pt idx="2899">
                  <c:v>1.1908973623854833</c:v>
                </c:pt>
                <c:pt idx="2900">
                  <c:v>1.1909977064221806</c:v>
                </c:pt>
                <c:pt idx="2901">
                  <c:v>1.191098050458878</c:v>
                </c:pt>
                <c:pt idx="2902">
                  <c:v>1.1911983944955753</c:v>
                </c:pt>
                <c:pt idx="2903">
                  <c:v>1.1912987385322726</c:v>
                </c:pt>
                <c:pt idx="2904">
                  <c:v>1.19139908256897</c:v>
                </c:pt>
                <c:pt idx="2905">
                  <c:v>1.1914994266056673</c:v>
                </c:pt>
                <c:pt idx="2906">
                  <c:v>1.1915997706423647</c:v>
                </c:pt>
                <c:pt idx="2907">
                  <c:v>1.191700114679062</c:v>
                </c:pt>
                <c:pt idx="2908">
                  <c:v>1.1918004587157593</c:v>
                </c:pt>
                <c:pt idx="2909">
                  <c:v>1.1919008027524567</c:v>
                </c:pt>
                <c:pt idx="2910">
                  <c:v>1.192001146789154</c:v>
                </c:pt>
                <c:pt idx="2911">
                  <c:v>1.1921014908258514</c:v>
                </c:pt>
                <c:pt idx="2912">
                  <c:v>1.1922018348625487</c:v>
                </c:pt>
                <c:pt idx="2913">
                  <c:v>1.1923021788992461</c:v>
                </c:pt>
                <c:pt idx="2914">
                  <c:v>1.1924025229359434</c:v>
                </c:pt>
                <c:pt idx="2915">
                  <c:v>1.1925028669726407</c:v>
                </c:pt>
                <c:pt idx="2916">
                  <c:v>1.1926032110093381</c:v>
                </c:pt>
                <c:pt idx="2917">
                  <c:v>1.1927035550460354</c:v>
                </c:pt>
                <c:pt idx="2918">
                  <c:v>1.1928038990827328</c:v>
                </c:pt>
                <c:pt idx="2919">
                  <c:v>1.1929042431194301</c:v>
                </c:pt>
                <c:pt idx="2920">
                  <c:v>1.1930045871561274</c:v>
                </c:pt>
                <c:pt idx="2921">
                  <c:v>1.1931049311928248</c:v>
                </c:pt>
                <c:pt idx="2922">
                  <c:v>1.1932052752295221</c:v>
                </c:pt>
                <c:pt idx="2923">
                  <c:v>1.1933056192662195</c:v>
                </c:pt>
                <c:pt idx="2924">
                  <c:v>1.1934059633029168</c:v>
                </c:pt>
                <c:pt idx="2925">
                  <c:v>1.1935063073396142</c:v>
                </c:pt>
                <c:pt idx="2926">
                  <c:v>1.1936066513763115</c:v>
                </c:pt>
                <c:pt idx="2927">
                  <c:v>1.1937069954130088</c:v>
                </c:pt>
                <c:pt idx="2928">
                  <c:v>1.1938073394497062</c:v>
                </c:pt>
                <c:pt idx="2929">
                  <c:v>1.1939076834864035</c:v>
                </c:pt>
                <c:pt idx="2930">
                  <c:v>1.1940080275231009</c:v>
                </c:pt>
                <c:pt idx="2931">
                  <c:v>1.1941083715597982</c:v>
                </c:pt>
                <c:pt idx="2932">
                  <c:v>1.1942087155964956</c:v>
                </c:pt>
                <c:pt idx="2933">
                  <c:v>1.1943090596331929</c:v>
                </c:pt>
                <c:pt idx="2934">
                  <c:v>1.1944094036698902</c:v>
                </c:pt>
                <c:pt idx="2935">
                  <c:v>1.1945097477065876</c:v>
                </c:pt>
                <c:pt idx="2936">
                  <c:v>1.1946100917432849</c:v>
                </c:pt>
                <c:pt idx="2937">
                  <c:v>1.1947104357799823</c:v>
                </c:pt>
                <c:pt idx="2938">
                  <c:v>1.1948107798166796</c:v>
                </c:pt>
                <c:pt idx="2939">
                  <c:v>1.1949111238533769</c:v>
                </c:pt>
                <c:pt idx="2940">
                  <c:v>1.1950114678900743</c:v>
                </c:pt>
                <c:pt idx="2941">
                  <c:v>1.1951118119267716</c:v>
                </c:pt>
                <c:pt idx="2942">
                  <c:v>1.195212155963469</c:v>
                </c:pt>
                <c:pt idx="2943">
                  <c:v>1.1953125000001663</c:v>
                </c:pt>
                <c:pt idx="2944">
                  <c:v>1.1954128440368637</c:v>
                </c:pt>
                <c:pt idx="2945">
                  <c:v>1.195513188073561</c:v>
                </c:pt>
                <c:pt idx="2946">
                  <c:v>1.1956135321102583</c:v>
                </c:pt>
                <c:pt idx="2947">
                  <c:v>1.1957138761469557</c:v>
                </c:pt>
                <c:pt idx="2948">
                  <c:v>1.195814220183653</c:v>
                </c:pt>
                <c:pt idx="2949">
                  <c:v>1.1959145642203504</c:v>
                </c:pt>
                <c:pt idx="2950">
                  <c:v>1.1960149082570477</c:v>
                </c:pt>
                <c:pt idx="2951">
                  <c:v>1.196115252293745</c:v>
                </c:pt>
                <c:pt idx="2952">
                  <c:v>1.1962155963304424</c:v>
                </c:pt>
                <c:pt idx="2953">
                  <c:v>1.1963159403671397</c:v>
                </c:pt>
                <c:pt idx="2954">
                  <c:v>1.1964162844038371</c:v>
                </c:pt>
                <c:pt idx="2955">
                  <c:v>1.1965166284405344</c:v>
                </c:pt>
                <c:pt idx="2956">
                  <c:v>1.1966169724772318</c:v>
                </c:pt>
                <c:pt idx="2957">
                  <c:v>1.1967173165139291</c:v>
                </c:pt>
                <c:pt idx="2958">
                  <c:v>1.1968176605506264</c:v>
                </c:pt>
                <c:pt idx="2959">
                  <c:v>1.1969180045873238</c:v>
                </c:pt>
                <c:pt idx="2960">
                  <c:v>1.1970183486240211</c:v>
                </c:pt>
                <c:pt idx="2961">
                  <c:v>1.1971186926607185</c:v>
                </c:pt>
                <c:pt idx="2962">
                  <c:v>1.1972190366974158</c:v>
                </c:pt>
                <c:pt idx="2963">
                  <c:v>1.1973193807341131</c:v>
                </c:pt>
                <c:pt idx="2964">
                  <c:v>1.1974197247708105</c:v>
                </c:pt>
                <c:pt idx="2965">
                  <c:v>1.1975200688075078</c:v>
                </c:pt>
                <c:pt idx="2966">
                  <c:v>1.1976204128442052</c:v>
                </c:pt>
                <c:pt idx="2967">
                  <c:v>1.1977207568809025</c:v>
                </c:pt>
                <c:pt idx="2968">
                  <c:v>1.1978211009175999</c:v>
                </c:pt>
                <c:pt idx="2969">
                  <c:v>1.1979214449542972</c:v>
                </c:pt>
                <c:pt idx="2970">
                  <c:v>1.1980217889909945</c:v>
                </c:pt>
                <c:pt idx="2971">
                  <c:v>1.1981221330276919</c:v>
                </c:pt>
                <c:pt idx="2972">
                  <c:v>1.1982224770643892</c:v>
                </c:pt>
                <c:pt idx="2973">
                  <c:v>1.1983228211010866</c:v>
                </c:pt>
                <c:pt idx="2974">
                  <c:v>1.1984231651377839</c:v>
                </c:pt>
                <c:pt idx="2975">
                  <c:v>1.1985235091744812</c:v>
                </c:pt>
                <c:pt idx="2976">
                  <c:v>1.1986238532111786</c:v>
                </c:pt>
                <c:pt idx="2977">
                  <c:v>1.1987241972478759</c:v>
                </c:pt>
                <c:pt idx="2978">
                  <c:v>1.1988245412845733</c:v>
                </c:pt>
                <c:pt idx="2979">
                  <c:v>1.1989248853212706</c:v>
                </c:pt>
                <c:pt idx="2980">
                  <c:v>1.199025229357968</c:v>
                </c:pt>
                <c:pt idx="2981">
                  <c:v>1.1991255733946653</c:v>
                </c:pt>
                <c:pt idx="2982">
                  <c:v>1.1992259174313626</c:v>
                </c:pt>
                <c:pt idx="2983">
                  <c:v>1.19932626146806</c:v>
                </c:pt>
                <c:pt idx="2984">
                  <c:v>1.1994266055047573</c:v>
                </c:pt>
                <c:pt idx="2985">
                  <c:v>1.1995269495414547</c:v>
                </c:pt>
                <c:pt idx="2986">
                  <c:v>1.199627293578152</c:v>
                </c:pt>
                <c:pt idx="2987">
                  <c:v>1.1997276376148494</c:v>
                </c:pt>
                <c:pt idx="2988">
                  <c:v>1.1998279816515467</c:v>
                </c:pt>
                <c:pt idx="2989">
                  <c:v>1.199928325688244</c:v>
                </c:pt>
                <c:pt idx="2990">
                  <c:v>1.2000286697249414</c:v>
                </c:pt>
                <c:pt idx="2991">
                  <c:v>1.2001290137616387</c:v>
                </c:pt>
                <c:pt idx="2992">
                  <c:v>1.2002293577983361</c:v>
                </c:pt>
                <c:pt idx="2993">
                  <c:v>1.2003297018350334</c:v>
                </c:pt>
                <c:pt idx="2994">
                  <c:v>1.2004300458717307</c:v>
                </c:pt>
                <c:pt idx="2995">
                  <c:v>1.2005303899084281</c:v>
                </c:pt>
                <c:pt idx="2996">
                  <c:v>1.2006307339451254</c:v>
                </c:pt>
                <c:pt idx="2997">
                  <c:v>1.2007310779818228</c:v>
                </c:pt>
                <c:pt idx="2998">
                  <c:v>1.2008314220185201</c:v>
                </c:pt>
                <c:pt idx="2999">
                  <c:v>1.2009317660552175</c:v>
                </c:pt>
                <c:pt idx="3000">
                  <c:v>1.2010321100919148</c:v>
                </c:pt>
                <c:pt idx="3001">
                  <c:v>1.2011324541286121</c:v>
                </c:pt>
                <c:pt idx="3002">
                  <c:v>1.2012327981653095</c:v>
                </c:pt>
                <c:pt idx="3003">
                  <c:v>1.2013331422020068</c:v>
                </c:pt>
                <c:pt idx="3004">
                  <c:v>1.2014334862387042</c:v>
                </c:pt>
                <c:pt idx="3005">
                  <c:v>1.2015338302754015</c:v>
                </c:pt>
                <c:pt idx="3006">
                  <c:v>1.2016341743120988</c:v>
                </c:pt>
                <c:pt idx="3007">
                  <c:v>1.2017345183487962</c:v>
                </c:pt>
                <c:pt idx="3008">
                  <c:v>1.2018348623854935</c:v>
                </c:pt>
                <c:pt idx="3009">
                  <c:v>1.2019352064221909</c:v>
                </c:pt>
                <c:pt idx="3010">
                  <c:v>1.2020355504588882</c:v>
                </c:pt>
                <c:pt idx="3011">
                  <c:v>1.2021358944955856</c:v>
                </c:pt>
                <c:pt idx="3012">
                  <c:v>1.2022362385322829</c:v>
                </c:pt>
                <c:pt idx="3013">
                  <c:v>1.2023365825689802</c:v>
                </c:pt>
                <c:pt idx="3014">
                  <c:v>1.2024369266056776</c:v>
                </c:pt>
                <c:pt idx="3015">
                  <c:v>1.2025372706423749</c:v>
                </c:pt>
                <c:pt idx="3016">
                  <c:v>1.2026376146790723</c:v>
                </c:pt>
                <c:pt idx="3017">
                  <c:v>1.2027379587157696</c:v>
                </c:pt>
                <c:pt idx="3018">
                  <c:v>1.2028383027524669</c:v>
                </c:pt>
                <c:pt idx="3019">
                  <c:v>1.2029386467891643</c:v>
                </c:pt>
                <c:pt idx="3020">
                  <c:v>1.2030389908258616</c:v>
                </c:pt>
                <c:pt idx="3021">
                  <c:v>1.203139334862559</c:v>
                </c:pt>
                <c:pt idx="3022">
                  <c:v>1.2032396788992563</c:v>
                </c:pt>
                <c:pt idx="3023">
                  <c:v>1.2033400229359537</c:v>
                </c:pt>
                <c:pt idx="3024">
                  <c:v>1.203440366972651</c:v>
                </c:pt>
                <c:pt idx="3025">
                  <c:v>1.2035407110093483</c:v>
                </c:pt>
                <c:pt idx="3026">
                  <c:v>1.2036410550460457</c:v>
                </c:pt>
                <c:pt idx="3027">
                  <c:v>1.203741399082743</c:v>
                </c:pt>
                <c:pt idx="3028">
                  <c:v>1.2038417431194404</c:v>
                </c:pt>
                <c:pt idx="3029">
                  <c:v>1.2039420871561377</c:v>
                </c:pt>
                <c:pt idx="3030">
                  <c:v>1.204042431192835</c:v>
                </c:pt>
                <c:pt idx="3031">
                  <c:v>1.2041427752295324</c:v>
                </c:pt>
                <c:pt idx="3032">
                  <c:v>1.2042431192662297</c:v>
                </c:pt>
                <c:pt idx="3033">
                  <c:v>1.2043434633029271</c:v>
                </c:pt>
                <c:pt idx="3034">
                  <c:v>1.2044438073396244</c:v>
                </c:pt>
                <c:pt idx="3035">
                  <c:v>1.2045441513763218</c:v>
                </c:pt>
                <c:pt idx="3036">
                  <c:v>1.2046444954130191</c:v>
                </c:pt>
                <c:pt idx="3037">
                  <c:v>1.2047448394497164</c:v>
                </c:pt>
                <c:pt idx="3038">
                  <c:v>1.2048451834864138</c:v>
                </c:pt>
                <c:pt idx="3039">
                  <c:v>1.2049455275231111</c:v>
                </c:pt>
                <c:pt idx="3040">
                  <c:v>1.2050458715598085</c:v>
                </c:pt>
                <c:pt idx="3041">
                  <c:v>1.2051462155965058</c:v>
                </c:pt>
                <c:pt idx="3042">
                  <c:v>1.2052465596332032</c:v>
                </c:pt>
                <c:pt idx="3043">
                  <c:v>1.2053469036699005</c:v>
                </c:pt>
                <c:pt idx="3044">
                  <c:v>1.2054472477065978</c:v>
                </c:pt>
                <c:pt idx="3045">
                  <c:v>1.2055475917432952</c:v>
                </c:pt>
                <c:pt idx="3046">
                  <c:v>1.2056479357799925</c:v>
                </c:pt>
                <c:pt idx="3047">
                  <c:v>1.2057482798166899</c:v>
                </c:pt>
                <c:pt idx="3048">
                  <c:v>1.2058486238533872</c:v>
                </c:pt>
                <c:pt idx="3049">
                  <c:v>1.2059489678900845</c:v>
                </c:pt>
                <c:pt idx="3050">
                  <c:v>1.2060493119267819</c:v>
                </c:pt>
                <c:pt idx="3051">
                  <c:v>1.2061496559634792</c:v>
                </c:pt>
                <c:pt idx="3052">
                  <c:v>1.2062500000001766</c:v>
                </c:pt>
                <c:pt idx="3053">
                  <c:v>1.2063503440368739</c:v>
                </c:pt>
                <c:pt idx="3054">
                  <c:v>1.2064506880735713</c:v>
                </c:pt>
                <c:pt idx="3055">
                  <c:v>1.2065510321102686</c:v>
                </c:pt>
                <c:pt idx="3056">
                  <c:v>1.2066513761469659</c:v>
                </c:pt>
                <c:pt idx="3057">
                  <c:v>1.2067517201836633</c:v>
                </c:pt>
                <c:pt idx="3058">
                  <c:v>1.2068520642203606</c:v>
                </c:pt>
                <c:pt idx="3059">
                  <c:v>1.206952408257058</c:v>
                </c:pt>
                <c:pt idx="3060">
                  <c:v>1.2070527522937553</c:v>
                </c:pt>
                <c:pt idx="3061">
                  <c:v>1.2071530963304526</c:v>
                </c:pt>
                <c:pt idx="3062">
                  <c:v>1.20725344036715</c:v>
                </c:pt>
                <c:pt idx="3063">
                  <c:v>1.2073537844038473</c:v>
                </c:pt>
                <c:pt idx="3064">
                  <c:v>1.2074541284405447</c:v>
                </c:pt>
                <c:pt idx="3065">
                  <c:v>1.207554472477242</c:v>
                </c:pt>
                <c:pt idx="3066">
                  <c:v>1.2076548165139394</c:v>
                </c:pt>
                <c:pt idx="3067">
                  <c:v>1.2077551605506367</c:v>
                </c:pt>
                <c:pt idx="3068">
                  <c:v>1.207855504587334</c:v>
                </c:pt>
                <c:pt idx="3069">
                  <c:v>1.2079558486240314</c:v>
                </c:pt>
                <c:pt idx="3070">
                  <c:v>1.2080561926607287</c:v>
                </c:pt>
                <c:pt idx="3071">
                  <c:v>1.2081565366974261</c:v>
                </c:pt>
                <c:pt idx="3072">
                  <c:v>1.2082568807341234</c:v>
                </c:pt>
                <c:pt idx="3073">
                  <c:v>1.2083572247708207</c:v>
                </c:pt>
                <c:pt idx="3074">
                  <c:v>1.2084575688075181</c:v>
                </c:pt>
                <c:pt idx="3075">
                  <c:v>1.2085579128442154</c:v>
                </c:pt>
                <c:pt idx="3076">
                  <c:v>1.2086582568809128</c:v>
                </c:pt>
                <c:pt idx="3077">
                  <c:v>1.2087586009176101</c:v>
                </c:pt>
                <c:pt idx="3078">
                  <c:v>1.2088589449543075</c:v>
                </c:pt>
                <c:pt idx="3079">
                  <c:v>1.2089592889910048</c:v>
                </c:pt>
                <c:pt idx="3080">
                  <c:v>1.2090596330277021</c:v>
                </c:pt>
                <c:pt idx="3081">
                  <c:v>1.2091599770643995</c:v>
                </c:pt>
                <c:pt idx="3082">
                  <c:v>1.2092603211010968</c:v>
                </c:pt>
                <c:pt idx="3083">
                  <c:v>1.2093606651377942</c:v>
                </c:pt>
                <c:pt idx="3084">
                  <c:v>1.2094610091744915</c:v>
                </c:pt>
                <c:pt idx="3085">
                  <c:v>1.2095613532111888</c:v>
                </c:pt>
                <c:pt idx="3086">
                  <c:v>1.2096616972478862</c:v>
                </c:pt>
                <c:pt idx="3087">
                  <c:v>1.2097620412845835</c:v>
                </c:pt>
                <c:pt idx="3088">
                  <c:v>1.2098623853212809</c:v>
                </c:pt>
                <c:pt idx="3089">
                  <c:v>1.2099627293579782</c:v>
                </c:pt>
                <c:pt idx="3090">
                  <c:v>1.2100630733946756</c:v>
                </c:pt>
                <c:pt idx="3091">
                  <c:v>1.2101634174313729</c:v>
                </c:pt>
                <c:pt idx="3092">
                  <c:v>1.2102637614680702</c:v>
                </c:pt>
                <c:pt idx="3093">
                  <c:v>1.2103641055047676</c:v>
                </c:pt>
                <c:pt idx="3094">
                  <c:v>1.2104644495414649</c:v>
                </c:pt>
                <c:pt idx="3095">
                  <c:v>1.2105647935781623</c:v>
                </c:pt>
                <c:pt idx="3096">
                  <c:v>1.2106651376148596</c:v>
                </c:pt>
                <c:pt idx="3097">
                  <c:v>1.210765481651557</c:v>
                </c:pt>
                <c:pt idx="3098">
                  <c:v>1.2108658256882543</c:v>
                </c:pt>
                <c:pt idx="3099">
                  <c:v>1.2109661697249516</c:v>
                </c:pt>
                <c:pt idx="3100">
                  <c:v>1.211066513761649</c:v>
                </c:pt>
                <c:pt idx="3101">
                  <c:v>1.2111668577983463</c:v>
                </c:pt>
                <c:pt idx="3102">
                  <c:v>1.2112672018350437</c:v>
                </c:pt>
                <c:pt idx="3103">
                  <c:v>1.211367545871741</c:v>
                </c:pt>
                <c:pt idx="3104">
                  <c:v>1.2114678899084383</c:v>
                </c:pt>
                <c:pt idx="3105">
                  <c:v>1.2115682339451357</c:v>
                </c:pt>
                <c:pt idx="3106">
                  <c:v>1.211668577981833</c:v>
                </c:pt>
                <c:pt idx="3107">
                  <c:v>1.2117689220185304</c:v>
                </c:pt>
                <c:pt idx="3108">
                  <c:v>1.2118692660552277</c:v>
                </c:pt>
                <c:pt idx="3109">
                  <c:v>1.2119696100919251</c:v>
                </c:pt>
                <c:pt idx="3110">
                  <c:v>1.2120699541286224</c:v>
                </c:pt>
                <c:pt idx="3111">
                  <c:v>1.2121702981653197</c:v>
                </c:pt>
                <c:pt idx="3112">
                  <c:v>1.2122706422020171</c:v>
                </c:pt>
                <c:pt idx="3113">
                  <c:v>1.2123709862387144</c:v>
                </c:pt>
                <c:pt idx="3114">
                  <c:v>1.2124713302754118</c:v>
                </c:pt>
                <c:pt idx="3115">
                  <c:v>1.2125716743121091</c:v>
                </c:pt>
                <c:pt idx="3116">
                  <c:v>1.2126720183488064</c:v>
                </c:pt>
                <c:pt idx="3117">
                  <c:v>1.2127723623855038</c:v>
                </c:pt>
                <c:pt idx="3118">
                  <c:v>1.2128727064222011</c:v>
                </c:pt>
                <c:pt idx="3119">
                  <c:v>1.2129730504588985</c:v>
                </c:pt>
                <c:pt idx="3120">
                  <c:v>1.2130733944955958</c:v>
                </c:pt>
                <c:pt idx="3121">
                  <c:v>1.2131737385322932</c:v>
                </c:pt>
                <c:pt idx="3122">
                  <c:v>1.2132740825689905</c:v>
                </c:pt>
                <c:pt idx="3123">
                  <c:v>1.2133744266056878</c:v>
                </c:pt>
                <c:pt idx="3124">
                  <c:v>1.2134747706423852</c:v>
                </c:pt>
                <c:pt idx="3125">
                  <c:v>1.2135751146790825</c:v>
                </c:pt>
                <c:pt idx="3126">
                  <c:v>1.2136754587157799</c:v>
                </c:pt>
                <c:pt idx="3127">
                  <c:v>1.2137758027524772</c:v>
                </c:pt>
                <c:pt idx="3128">
                  <c:v>1.2138761467891745</c:v>
                </c:pt>
                <c:pt idx="3129">
                  <c:v>1.2139764908258719</c:v>
                </c:pt>
                <c:pt idx="3130">
                  <c:v>1.2140768348625692</c:v>
                </c:pt>
                <c:pt idx="3131">
                  <c:v>1.2141771788992666</c:v>
                </c:pt>
                <c:pt idx="3132">
                  <c:v>1.2142775229359639</c:v>
                </c:pt>
                <c:pt idx="3133">
                  <c:v>1.2143778669726613</c:v>
                </c:pt>
                <c:pt idx="3134">
                  <c:v>1.2144782110093586</c:v>
                </c:pt>
                <c:pt idx="3135">
                  <c:v>1.2145785550460559</c:v>
                </c:pt>
                <c:pt idx="3136">
                  <c:v>1.2146788990827533</c:v>
                </c:pt>
                <c:pt idx="3137">
                  <c:v>1.2147792431194506</c:v>
                </c:pt>
                <c:pt idx="3138">
                  <c:v>1.214879587156148</c:v>
                </c:pt>
                <c:pt idx="3139">
                  <c:v>1.2149799311928453</c:v>
                </c:pt>
                <c:pt idx="3140">
                  <c:v>1.2150802752295427</c:v>
                </c:pt>
                <c:pt idx="3141">
                  <c:v>1.21518061926624</c:v>
                </c:pt>
                <c:pt idx="3142">
                  <c:v>1.2152809633029373</c:v>
                </c:pt>
                <c:pt idx="3143">
                  <c:v>1.2153813073396347</c:v>
                </c:pt>
                <c:pt idx="3144">
                  <c:v>1.215481651376332</c:v>
                </c:pt>
                <c:pt idx="3145">
                  <c:v>1.2155819954130294</c:v>
                </c:pt>
                <c:pt idx="3146">
                  <c:v>1.2156823394497267</c:v>
                </c:pt>
                <c:pt idx="3147">
                  <c:v>1.215782683486424</c:v>
                </c:pt>
                <c:pt idx="3148">
                  <c:v>1.2158830275231214</c:v>
                </c:pt>
                <c:pt idx="3149">
                  <c:v>1.2159833715598187</c:v>
                </c:pt>
                <c:pt idx="3150">
                  <c:v>1.2160837155965161</c:v>
                </c:pt>
                <c:pt idx="3151">
                  <c:v>1.2161840596332134</c:v>
                </c:pt>
                <c:pt idx="3152">
                  <c:v>1.2162844036699108</c:v>
                </c:pt>
                <c:pt idx="3153">
                  <c:v>1.2163847477066081</c:v>
                </c:pt>
                <c:pt idx="3154">
                  <c:v>1.2164850917433054</c:v>
                </c:pt>
                <c:pt idx="3155">
                  <c:v>1.2165854357800028</c:v>
                </c:pt>
                <c:pt idx="3156">
                  <c:v>1.2166857798167001</c:v>
                </c:pt>
                <c:pt idx="3157">
                  <c:v>1.2167861238533975</c:v>
                </c:pt>
                <c:pt idx="3158">
                  <c:v>1.2168864678900948</c:v>
                </c:pt>
                <c:pt idx="3159">
                  <c:v>1.2169868119267921</c:v>
                </c:pt>
                <c:pt idx="3160">
                  <c:v>1.2170871559634895</c:v>
                </c:pt>
                <c:pt idx="3161">
                  <c:v>1.2171875000001868</c:v>
                </c:pt>
                <c:pt idx="3162">
                  <c:v>1.2172878440368842</c:v>
                </c:pt>
                <c:pt idx="3163">
                  <c:v>1.2173881880735815</c:v>
                </c:pt>
                <c:pt idx="3164">
                  <c:v>1.2174885321102789</c:v>
                </c:pt>
                <c:pt idx="3165">
                  <c:v>1.2175888761469762</c:v>
                </c:pt>
                <c:pt idx="3166">
                  <c:v>1.2176892201836735</c:v>
                </c:pt>
                <c:pt idx="3167">
                  <c:v>1.2177895642203709</c:v>
                </c:pt>
                <c:pt idx="3168">
                  <c:v>1.2178899082570682</c:v>
                </c:pt>
                <c:pt idx="3169">
                  <c:v>1.2179902522937656</c:v>
                </c:pt>
                <c:pt idx="3170">
                  <c:v>1.2180905963304629</c:v>
                </c:pt>
                <c:pt idx="3171">
                  <c:v>1.2181909403671602</c:v>
                </c:pt>
                <c:pt idx="3172">
                  <c:v>1.2182912844038576</c:v>
                </c:pt>
                <c:pt idx="3173">
                  <c:v>1.2183916284405549</c:v>
                </c:pt>
                <c:pt idx="3174">
                  <c:v>1.2184919724772523</c:v>
                </c:pt>
                <c:pt idx="3175">
                  <c:v>1.2185923165139496</c:v>
                </c:pt>
                <c:pt idx="3176">
                  <c:v>1.218692660550647</c:v>
                </c:pt>
                <c:pt idx="3177">
                  <c:v>1.2187930045873443</c:v>
                </c:pt>
                <c:pt idx="3178">
                  <c:v>1.2188933486240416</c:v>
                </c:pt>
                <c:pt idx="3179">
                  <c:v>1.218993692660739</c:v>
                </c:pt>
                <c:pt idx="3180">
                  <c:v>1.2190940366974363</c:v>
                </c:pt>
                <c:pt idx="3181">
                  <c:v>1.2191943807341337</c:v>
                </c:pt>
                <c:pt idx="3182">
                  <c:v>1.219294724770831</c:v>
                </c:pt>
                <c:pt idx="3183">
                  <c:v>1.2193950688075283</c:v>
                </c:pt>
                <c:pt idx="3184">
                  <c:v>1.2194954128442257</c:v>
                </c:pt>
                <c:pt idx="3185">
                  <c:v>1.219595756880923</c:v>
                </c:pt>
                <c:pt idx="3186">
                  <c:v>1.2196961009176204</c:v>
                </c:pt>
                <c:pt idx="3187">
                  <c:v>1.2197964449543177</c:v>
                </c:pt>
                <c:pt idx="3188">
                  <c:v>1.2198967889910151</c:v>
                </c:pt>
                <c:pt idx="3189">
                  <c:v>1.2199971330277124</c:v>
                </c:pt>
                <c:pt idx="3190">
                  <c:v>1.2200974770644097</c:v>
                </c:pt>
                <c:pt idx="3191">
                  <c:v>1.2201978211011071</c:v>
                </c:pt>
                <c:pt idx="3192">
                  <c:v>1.2202981651378044</c:v>
                </c:pt>
                <c:pt idx="3193">
                  <c:v>1.2203985091745018</c:v>
                </c:pt>
                <c:pt idx="3194">
                  <c:v>1.2204988532111991</c:v>
                </c:pt>
                <c:pt idx="3195">
                  <c:v>1.2205991972478965</c:v>
                </c:pt>
                <c:pt idx="3196">
                  <c:v>1.2206995412845938</c:v>
                </c:pt>
                <c:pt idx="3197">
                  <c:v>1.2207998853212911</c:v>
                </c:pt>
                <c:pt idx="3198">
                  <c:v>1.2209002293579885</c:v>
                </c:pt>
                <c:pt idx="3199">
                  <c:v>1.2210005733946858</c:v>
                </c:pt>
                <c:pt idx="3200">
                  <c:v>1.2211009174313832</c:v>
                </c:pt>
                <c:pt idx="3201">
                  <c:v>1.2212012614680805</c:v>
                </c:pt>
                <c:pt idx="3202">
                  <c:v>1.2213016055047778</c:v>
                </c:pt>
                <c:pt idx="3203">
                  <c:v>1.2214019495414752</c:v>
                </c:pt>
                <c:pt idx="3204">
                  <c:v>1.2215022935781725</c:v>
                </c:pt>
                <c:pt idx="3205">
                  <c:v>1.2216026376148699</c:v>
                </c:pt>
                <c:pt idx="3206">
                  <c:v>1.2217029816515672</c:v>
                </c:pt>
                <c:pt idx="3207">
                  <c:v>1.2218033256882646</c:v>
                </c:pt>
                <c:pt idx="3208">
                  <c:v>1.2219036697249619</c:v>
                </c:pt>
                <c:pt idx="3209">
                  <c:v>1.2220040137616592</c:v>
                </c:pt>
                <c:pt idx="3210">
                  <c:v>1.2221043577983566</c:v>
                </c:pt>
                <c:pt idx="3211">
                  <c:v>1.2222047018350539</c:v>
                </c:pt>
                <c:pt idx="3212">
                  <c:v>1.2223050458717513</c:v>
                </c:pt>
                <c:pt idx="3213">
                  <c:v>1.2224053899084486</c:v>
                </c:pt>
                <c:pt idx="3214">
                  <c:v>1.2225057339451459</c:v>
                </c:pt>
                <c:pt idx="3215">
                  <c:v>1.2226060779818433</c:v>
                </c:pt>
                <c:pt idx="3216">
                  <c:v>1.2227064220185406</c:v>
                </c:pt>
                <c:pt idx="3217">
                  <c:v>1.222806766055238</c:v>
                </c:pt>
                <c:pt idx="3218">
                  <c:v>1.2229071100919353</c:v>
                </c:pt>
                <c:pt idx="3219">
                  <c:v>1.2230074541286327</c:v>
                </c:pt>
                <c:pt idx="3220">
                  <c:v>1.22310779816533</c:v>
                </c:pt>
                <c:pt idx="3221">
                  <c:v>1.2232081422020273</c:v>
                </c:pt>
                <c:pt idx="3222">
                  <c:v>1.2233084862387247</c:v>
                </c:pt>
                <c:pt idx="3223">
                  <c:v>1.223408830275422</c:v>
                </c:pt>
                <c:pt idx="3224">
                  <c:v>1.2235091743121194</c:v>
                </c:pt>
                <c:pt idx="3225">
                  <c:v>1.2236095183488167</c:v>
                </c:pt>
                <c:pt idx="3226">
                  <c:v>1.223709862385514</c:v>
                </c:pt>
                <c:pt idx="3227">
                  <c:v>1.2238102064222114</c:v>
                </c:pt>
                <c:pt idx="3228">
                  <c:v>1.2239105504589087</c:v>
                </c:pt>
                <c:pt idx="3229">
                  <c:v>1.2240108944956061</c:v>
                </c:pt>
                <c:pt idx="3230">
                  <c:v>1.2241112385323034</c:v>
                </c:pt>
                <c:pt idx="3231">
                  <c:v>1.2242115825690008</c:v>
                </c:pt>
                <c:pt idx="3232">
                  <c:v>1.2243119266056981</c:v>
                </c:pt>
                <c:pt idx="3233">
                  <c:v>1.2244122706423954</c:v>
                </c:pt>
                <c:pt idx="3234">
                  <c:v>1.2245126146790928</c:v>
                </c:pt>
                <c:pt idx="3235">
                  <c:v>1.2246129587157901</c:v>
                </c:pt>
                <c:pt idx="3236">
                  <c:v>1.2247133027524875</c:v>
                </c:pt>
                <c:pt idx="3237">
                  <c:v>1.2248136467891848</c:v>
                </c:pt>
                <c:pt idx="3238">
                  <c:v>1.2249139908258821</c:v>
                </c:pt>
                <c:pt idx="3239">
                  <c:v>1.2250143348625795</c:v>
                </c:pt>
                <c:pt idx="3240">
                  <c:v>1.2251146788992768</c:v>
                </c:pt>
                <c:pt idx="3241">
                  <c:v>1.2252150229359742</c:v>
                </c:pt>
                <c:pt idx="3242">
                  <c:v>1.2253153669726715</c:v>
                </c:pt>
                <c:pt idx="3243">
                  <c:v>1.2254157110093689</c:v>
                </c:pt>
                <c:pt idx="3244">
                  <c:v>1.2255160550460662</c:v>
                </c:pt>
                <c:pt idx="3245">
                  <c:v>1.2256163990827635</c:v>
                </c:pt>
                <c:pt idx="3246">
                  <c:v>1.2257167431194609</c:v>
                </c:pt>
                <c:pt idx="3247">
                  <c:v>1.2258170871561582</c:v>
                </c:pt>
                <c:pt idx="3248">
                  <c:v>1.2259174311928556</c:v>
                </c:pt>
                <c:pt idx="3249">
                  <c:v>1.2260177752295529</c:v>
                </c:pt>
                <c:pt idx="3250">
                  <c:v>1.2261181192662503</c:v>
                </c:pt>
                <c:pt idx="3251">
                  <c:v>1.2262184633029476</c:v>
                </c:pt>
                <c:pt idx="3252">
                  <c:v>1.2263188073396449</c:v>
                </c:pt>
                <c:pt idx="3253">
                  <c:v>1.2264191513763423</c:v>
                </c:pt>
                <c:pt idx="3254">
                  <c:v>1.2265194954130396</c:v>
                </c:pt>
                <c:pt idx="3255">
                  <c:v>1.226619839449737</c:v>
                </c:pt>
                <c:pt idx="3256">
                  <c:v>1.2267201834864343</c:v>
                </c:pt>
                <c:pt idx="3257">
                  <c:v>1.2268205275231316</c:v>
                </c:pt>
                <c:pt idx="3258">
                  <c:v>1.226920871559829</c:v>
                </c:pt>
                <c:pt idx="3259">
                  <c:v>1.2270212155965263</c:v>
                </c:pt>
                <c:pt idx="3260">
                  <c:v>1.2271215596332237</c:v>
                </c:pt>
                <c:pt idx="3261">
                  <c:v>1.227221903669921</c:v>
                </c:pt>
                <c:pt idx="3262">
                  <c:v>1.2273222477066184</c:v>
                </c:pt>
                <c:pt idx="3263">
                  <c:v>1.2274225917433157</c:v>
                </c:pt>
                <c:pt idx="3264">
                  <c:v>1.227522935780013</c:v>
                </c:pt>
                <c:pt idx="3265">
                  <c:v>1.2276232798167104</c:v>
                </c:pt>
                <c:pt idx="3266">
                  <c:v>1.2277236238534077</c:v>
                </c:pt>
                <c:pt idx="3267">
                  <c:v>1.2278239678901051</c:v>
                </c:pt>
                <c:pt idx="3268">
                  <c:v>1.2279243119268024</c:v>
                </c:pt>
                <c:pt idx="3269">
                  <c:v>1.2280246559634997</c:v>
                </c:pt>
                <c:pt idx="3270">
                  <c:v>1.2281250000001971</c:v>
                </c:pt>
                <c:pt idx="3271">
                  <c:v>1.2282253440368944</c:v>
                </c:pt>
                <c:pt idx="3272">
                  <c:v>1.2283256880735918</c:v>
                </c:pt>
                <c:pt idx="3273">
                  <c:v>1.2284260321102891</c:v>
                </c:pt>
                <c:pt idx="3274">
                  <c:v>1.2285263761469865</c:v>
                </c:pt>
                <c:pt idx="3275">
                  <c:v>1.2286267201836838</c:v>
                </c:pt>
                <c:pt idx="3276">
                  <c:v>1.2287270642203811</c:v>
                </c:pt>
                <c:pt idx="3277">
                  <c:v>1.2288274082570785</c:v>
                </c:pt>
                <c:pt idx="3278">
                  <c:v>1.2289277522937758</c:v>
                </c:pt>
                <c:pt idx="3279">
                  <c:v>1.2290280963304732</c:v>
                </c:pt>
                <c:pt idx="3280">
                  <c:v>1.2291284403671705</c:v>
                </c:pt>
                <c:pt idx="3281">
                  <c:v>1.2292287844038678</c:v>
                </c:pt>
                <c:pt idx="3282">
                  <c:v>1.2293291284405652</c:v>
                </c:pt>
                <c:pt idx="3283">
                  <c:v>1.2294294724772625</c:v>
                </c:pt>
                <c:pt idx="3284">
                  <c:v>1.2295298165139599</c:v>
                </c:pt>
                <c:pt idx="3285">
                  <c:v>1.2296301605506572</c:v>
                </c:pt>
                <c:pt idx="3286">
                  <c:v>1.2297305045873546</c:v>
                </c:pt>
                <c:pt idx="3287">
                  <c:v>1.2298308486240519</c:v>
                </c:pt>
                <c:pt idx="3288">
                  <c:v>1.2299311926607492</c:v>
                </c:pt>
                <c:pt idx="3289">
                  <c:v>1.2300315366974466</c:v>
                </c:pt>
                <c:pt idx="3290">
                  <c:v>1.2301318807341439</c:v>
                </c:pt>
                <c:pt idx="3291">
                  <c:v>1.2302322247708413</c:v>
                </c:pt>
                <c:pt idx="3292">
                  <c:v>1.2303325688075386</c:v>
                </c:pt>
                <c:pt idx="3293">
                  <c:v>1.2304329128442359</c:v>
                </c:pt>
                <c:pt idx="3294">
                  <c:v>1.2305332568809333</c:v>
                </c:pt>
                <c:pt idx="3295">
                  <c:v>1.2306336009176306</c:v>
                </c:pt>
                <c:pt idx="3296">
                  <c:v>1.230733944954328</c:v>
                </c:pt>
                <c:pt idx="3297">
                  <c:v>1.2308342889910253</c:v>
                </c:pt>
                <c:pt idx="3298">
                  <c:v>1.2309346330277227</c:v>
                </c:pt>
                <c:pt idx="3299">
                  <c:v>1.23103497706442</c:v>
                </c:pt>
                <c:pt idx="3300">
                  <c:v>1.2311353211011173</c:v>
                </c:pt>
                <c:pt idx="3301">
                  <c:v>1.2312356651378147</c:v>
                </c:pt>
                <c:pt idx="3302">
                  <c:v>1.231336009174512</c:v>
                </c:pt>
                <c:pt idx="3303">
                  <c:v>1.2314363532112094</c:v>
                </c:pt>
                <c:pt idx="3304">
                  <c:v>1.2315366972479067</c:v>
                </c:pt>
                <c:pt idx="3305">
                  <c:v>1.2316370412846041</c:v>
                </c:pt>
                <c:pt idx="3306">
                  <c:v>1.2317373853213014</c:v>
                </c:pt>
                <c:pt idx="3307">
                  <c:v>1.2318377293579987</c:v>
                </c:pt>
                <c:pt idx="3308">
                  <c:v>1.2319380733946961</c:v>
                </c:pt>
                <c:pt idx="3309">
                  <c:v>1.2320384174313934</c:v>
                </c:pt>
                <c:pt idx="3310">
                  <c:v>1.2321387614680908</c:v>
                </c:pt>
                <c:pt idx="3311">
                  <c:v>1.2322391055047881</c:v>
                </c:pt>
                <c:pt idx="3312">
                  <c:v>1.2323394495414854</c:v>
                </c:pt>
                <c:pt idx="3313">
                  <c:v>1.2324397935781828</c:v>
                </c:pt>
                <c:pt idx="3314">
                  <c:v>1.2325401376148801</c:v>
                </c:pt>
                <c:pt idx="3315">
                  <c:v>1.2326404816515775</c:v>
                </c:pt>
                <c:pt idx="3316">
                  <c:v>1.2327408256882748</c:v>
                </c:pt>
                <c:pt idx="3317">
                  <c:v>1.2328411697249722</c:v>
                </c:pt>
                <c:pt idx="3318">
                  <c:v>1.2329415137616695</c:v>
                </c:pt>
                <c:pt idx="3319">
                  <c:v>1.2330418577983668</c:v>
                </c:pt>
                <c:pt idx="3320">
                  <c:v>1.2331422018350642</c:v>
                </c:pt>
                <c:pt idx="3321">
                  <c:v>1.2332425458717615</c:v>
                </c:pt>
                <c:pt idx="3322">
                  <c:v>1.2333428899084589</c:v>
                </c:pt>
                <c:pt idx="3323">
                  <c:v>1.2334432339451562</c:v>
                </c:pt>
                <c:pt idx="3324">
                  <c:v>1.2335435779818535</c:v>
                </c:pt>
                <c:pt idx="3325">
                  <c:v>1.2336439220185509</c:v>
                </c:pt>
                <c:pt idx="3326">
                  <c:v>1.2337442660552482</c:v>
                </c:pt>
                <c:pt idx="3327">
                  <c:v>1.2338446100919456</c:v>
                </c:pt>
                <c:pt idx="3328">
                  <c:v>1.2339449541286429</c:v>
                </c:pt>
                <c:pt idx="3329">
                  <c:v>1.2340452981653403</c:v>
                </c:pt>
                <c:pt idx="3330">
                  <c:v>1.2341456422020376</c:v>
                </c:pt>
                <c:pt idx="3331">
                  <c:v>1.2342459862387349</c:v>
                </c:pt>
                <c:pt idx="3332">
                  <c:v>1.2343463302754323</c:v>
                </c:pt>
                <c:pt idx="3333">
                  <c:v>1.2344466743121296</c:v>
                </c:pt>
                <c:pt idx="3334">
                  <c:v>1.234547018348827</c:v>
                </c:pt>
                <c:pt idx="3335">
                  <c:v>1.2346473623855243</c:v>
                </c:pt>
                <c:pt idx="3336">
                  <c:v>1.2347477064222216</c:v>
                </c:pt>
                <c:pt idx="3337">
                  <c:v>1.234848050458919</c:v>
                </c:pt>
                <c:pt idx="3338">
                  <c:v>1.2349483944956163</c:v>
                </c:pt>
                <c:pt idx="3339">
                  <c:v>1.2350487385323137</c:v>
                </c:pt>
                <c:pt idx="3340">
                  <c:v>1.235149082569011</c:v>
                </c:pt>
                <c:pt idx="3341">
                  <c:v>1.2352494266057084</c:v>
                </c:pt>
                <c:pt idx="3342">
                  <c:v>1.2353497706424057</c:v>
                </c:pt>
                <c:pt idx="3343">
                  <c:v>1.235450114679103</c:v>
                </c:pt>
                <c:pt idx="3344">
                  <c:v>1.2355504587158004</c:v>
                </c:pt>
                <c:pt idx="3345">
                  <c:v>1.2356508027524977</c:v>
                </c:pt>
                <c:pt idx="3346">
                  <c:v>1.2357511467891951</c:v>
                </c:pt>
                <c:pt idx="3347">
                  <c:v>1.2358514908258924</c:v>
                </c:pt>
                <c:pt idx="3348">
                  <c:v>1.2359518348625897</c:v>
                </c:pt>
                <c:pt idx="3349">
                  <c:v>1.2360521788992871</c:v>
                </c:pt>
                <c:pt idx="3350">
                  <c:v>1.2361525229359844</c:v>
                </c:pt>
                <c:pt idx="3351">
                  <c:v>1.2362528669726818</c:v>
                </c:pt>
                <c:pt idx="3352">
                  <c:v>1.2363532110093791</c:v>
                </c:pt>
                <c:pt idx="3353">
                  <c:v>1.2364535550460765</c:v>
                </c:pt>
                <c:pt idx="3354">
                  <c:v>1.2365538990827738</c:v>
                </c:pt>
                <c:pt idx="3355">
                  <c:v>1.2366542431194711</c:v>
                </c:pt>
                <c:pt idx="3356">
                  <c:v>1.2367545871561685</c:v>
                </c:pt>
                <c:pt idx="3357">
                  <c:v>1.2368549311928658</c:v>
                </c:pt>
                <c:pt idx="3358">
                  <c:v>1.2369552752295632</c:v>
                </c:pt>
                <c:pt idx="3359">
                  <c:v>1.2370556192662605</c:v>
                </c:pt>
                <c:pt idx="3360">
                  <c:v>1.2371559633029579</c:v>
                </c:pt>
                <c:pt idx="3361">
                  <c:v>1.2372563073396552</c:v>
                </c:pt>
                <c:pt idx="3362">
                  <c:v>1.2373566513763525</c:v>
                </c:pt>
                <c:pt idx="3363">
                  <c:v>1.2374569954130499</c:v>
                </c:pt>
                <c:pt idx="3364">
                  <c:v>1.2375573394497472</c:v>
                </c:pt>
                <c:pt idx="3365">
                  <c:v>1.2376576834864446</c:v>
                </c:pt>
                <c:pt idx="3366">
                  <c:v>1.2377580275231419</c:v>
                </c:pt>
                <c:pt idx="3367">
                  <c:v>1.2378583715598392</c:v>
                </c:pt>
                <c:pt idx="3368">
                  <c:v>1.2379587155965366</c:v>
                </c:pt>
                <c:pt idx="3369">
                  <c:v>1.2380590596332339</c:v>
                </c:pt>
                <c:pt idx="3370">
                  <c:v>1.2381594036699313</c:v>
                </c:pt>
                <c:pt idx="3371">
                  <c:v>1.2382597477066286</c:v>
                </c:pt>
                <c:pt idx="3372">
                  <c:v>1.238360091743326</c:v>
                </c:pt>
                <c:pt idx="3373">
                  <c:v>1.2384604357800233</c:v>
                </c:pt>
                <c:pt idx="3374">
                  <c:v>1.2385607798167206</c:v>
                </c:pt>
                <c:pt idx="3375">
                  <c:v>1.238661123853418</c:v>
                </c:pt>
                <c:pt idx="3376">
                  <c:v>1.2387614678901153</c:v>
                </c:pt>
                <c:pt idx="3377">
                  <c:v>1.2388618119268127</c:v>
                </c:pt>
                <c:pt idx="3378">
                  <c:v>1.23896215596351</c:v>
                </c:pt>
                <c:pt idx="3379">
                  <c:v>1.2390625000002073</c:v>
                </c:pt>
                <c:pt idx="3380">
                  <c:v>1.2391628440369047</c:v>
                </c:pt>
                <c:pt idx="3381">
                  <c:v>1.239263188073602</c:v>
                </c:pt>
                <c:pt idx="3382">
                  <c:v>1.2393635321102994</c:v>
                </c:pt>
                <c:pt idx="3383">
                  <c:v>1.2394638761469967</c:v>
                </c:pt>
                <c:pt idx="3384">
                  <c:v>1.2395642201836941</c:v>
                </c:pt>
                <c:pt idx="3385">
                  <c:v>1.2396645642203914</c:v>
                </c:pt>
                <c:pt idx="3386">
                  <c:v>1.2397649082570887</c:v>
                </c:pt>
                <c:pt idx="3387">
                  <c:v>1.2398652522937861</c:v>
                </c:pt>
                <c:pt idx="3388">
                  <c:v>1.2399655963304834</c:v>
                </c:pt>
                <c:pt idx="3389">
                  <c:v>1.2400659403671808</c:v>
                </c:pt>
                <c:pt idx="3390">
                  <c:v>1.2401662844038781</c:v>
                </c:pt>
                <c:pt idx="3391">
                  <c:v>1.2402666284405754</c:v>
                </c:pt>
                <c:pt idx="3392">
                  <c:v>1.2403669724772728</c:v>
                </c:pt>
                <c:pt idx="3393">
                  <c:v>1.2404673165139701</c:v>
                </c:pt>
                <c:pt idx="3394">
                  <c:v>1.2405676605506675</c:v>
                </c:pt>
                <c:pt idx="3395">
                  <c:v>1.2406680045873648</c:v>
                </c:pt>
                <c:pt idx="3396">
                  <c:v>1.2407683486240622</c:v>
                </c:pt>
                <c:pt idx="3397">
                  <c:v>1.2408686926607595</c:v>
                </c:pt>
                <c:pt idx="3398">
                  <c:v>1.2409690366974568</c:v>
                </c:pt>
                <c:pt idx="3399">
                  <c:v>1.2410693807341542</c:v>
                </c:pt>
                <c:pt idx="3400">
                  <c:v>1.2411697247708515</c:v>
                </c:pt>
                <c:pt idx="3401">
                  <c:v>1.2412700688075489</c:v>
                </c:pt>
                <c:pt idx="3402">
                  <c:v>1.2413704128442462</c:v>
                </c:pt>
                <c:pt idx="3403">
                  <c:v>1.2414707568809435</c:v>
                </c:pt>
                <c:pt idx="3404">
                  <c:v>1.2415711009176409</c:v>
                </c:pt>
                <c:pt idx="3405">
                  <c:v>1.2416714449543382</c:v>
                </c:pt>
                <c:pt idx="3406">
                  <c:v>1.2417717889910356</c:v>
                </c:pt>
                <c:pt idx="3407">
                  <c:v>1.2418721330277329</c:v>
                </c:pt>
                <c:pt idx="3408">
                  <c:v>1.2419724770644303</c:v>
                </c:pt>
                <c:pt idx="3409">
                  <c:v>1.2420728211011276</c:v>
                </c:pt>
                <c:pt idx="3410">
                  <c:v>1.2421731651378249</c:v>
                </c:pt>
                <c:pt idx="3411">
                  <c:v>1.2422735091745223</c:v>
                </c:pt>
                <c:pt idx="3412">
                  <c:v>1.2423738532112196</c:v>
                </c:pt>
                <c:pt idx="3413">
                  <c:v>1.242474197247917</c:v>
                </c:pt>
                <c:pt idx="3414">
                  <c:v>1.2425745412846143</c:v>
                </c:pt>
                <c:pt idx="3415">
                  <c:v>1.2426748853213117</c:v>
                </c:pt>
                <c:pt idx="3416">
                  <c:v>1.242775229358009</c:v>
                </c:pt>
                <c:pt idx="3417">
                  <c:v>1.2428755733947063</c:v>
                </c:pt>
                <c:pt idx="3418">
                  <c:v>1.2429759174314037</c:v>
                </c:pt>
                <c:pt idx="3419">
                  <c:v>1.243076261468101</c:v>
                </c:pt>
                <c:pt idx="3420">
                  <c:v>1.2431766055047984</c:v>
                </c:pt>
                <c:pt idx="3421">
                  <c:v>1.2432769495414957</c:v>
                </c:pt>
                <c:pt idx="3422">
                  <c:v>1.243377293578193</c:v>
                </c:pt>
                <c:pt idx="3423">
                  <c:v>1.2434776376148904</c:v>
                </c:pt>
                <c:pt idx="3424">
                  <c:v>1.2435779816515877</c:v>
                </c:pt>
                <c:pt idx="3425">
                  <c:v>1.2436783256882851</c:v>
                </c:pt>
                <c:pt idx="3426">
                  <c:v>1.2437786697249824</c:v>
                </c:pt>
                <c:pt idx="3427">
                  <c:v>1.2438790137616798</c:v>
                </c:pt>
                <c:pt idx="3428">
                  <c:v>1.2439793577983771</c:v>
                </c:pt>
                <c:pt idx="3429">
                  <c:v>1.2440797018350744</c:v>
                </c:pt>
                <c:pt idx="3430">
                  <c:v>1.2441800458717718</c:v>
                </c:pt>
                <c:pt idx="3431">
                  <c:v>1.2442803899084691</c:v>
                </c:pt>
                <c:pt idx="3432">
                  <c:v>1.2443807339451665</c:v>
                </c:pt>
                <c:pt idx="3433">
                  <c:v>1.2444810779818638</c:v>
                </c:pt>
                <c:pt idx="3434">
                  <c:v>1.2445814220185611</c:v>
                </c:pt>
                <c:pt idx="3435">
                  <c:v>1.2446817660552585</c:v>
                </c:pt>
                <c:pt idx="3436">
                  <c:v>1.2447821100919558</c:v>
                </c:pt>
                <c:pt idx="3437">
                  <c:v>1.2448824541286532</c:v>
                </c:pt>
                <c:pt idx="3438">
                  <c:v>1.2449827981653505</c:v>
                </c:pt>
                <c:pt idx="3439">
                  <c:v>1.2450831422020479</c:v>
                </c:pt>
                <c:pt idx="3440">
                  <c:v>1.2451834862387452</c:v>
                </c:pt>
                <c:pt idx="3441">
                  <c:v>1.2452838302754425</c:v>
                </c:pt>
                <c:pt idx="3442">
                  <c:v>1.2453841743121399</c:v>
                </c:pt>
                <c:pt idx="3443">
                  <c:v>1.2454845183488372</c:v>
                </c:pt>
                <c:pt idx="3444">
                  <c:v>1.2455848623855346</c:v>
                </c:pt>
                <c:pt idx="3445">
                  <c:v>1.2456852064222319</c:v>
                </c:pt>
                <c:pt idx="3446">
                  <c:v>1.2457855504589292</c:v>
                </c:pt>
                <c:pt idx="3447">
                  <c:v>1.2458858944956266</c:v>
                </c:pt>
                <c:pt idx="3448">
                  <c:v>1.2459862385323239</c:v>
                </c:pt>
                <c:pt idx="3449">
                  <c:v>1.2460865825690213</c:v>
                </c:pt>
                <c:pt idx="3450">
                  <c:v>1.2461869266057186</c:v>
                </c:pt>
                <c:pt idx="3451">
                  <c:v>1.246287270642416</c:v>
                </c:pt>
                <c:pt idx="3452">
                  <c:v>1.2463876146791133</c:v>
                </c:pt>
                <c:pt idx="3453">
                  <c:v>1.2464879587158106</c:v>
                </c:pt>
                <c:pt idx="3454">
                  <c:v>1.246588302752508</c:v>
                </c:pt>
                <c:pt idx="3455">
                  <c:v>1.2466886467892053</c:v>
                </c:pt>
                <c:pt idx="3456">
                  <c:v>1.2467889908259027</c:v>
                </c:pt>
                <c:pt idx="3457">
                  <c:v>1.2468893348626</c:v>
                </c:pt>
                <c:pt idx="3458">
                  <c:v>1.2469896788992973</c:v>
                </c:pt>
                <c:pt idx="3459">
                  <c:v>1.2470900229359947</c:v>
                </c:pt>
                <c:pt idx="3460">
                  <c:v>1.247190366972692</c:v>
                </c:pt>
                <c:pt idx="3461">
                  <c:v>1.2472907110093894</c:v>
                </c:pt>
                <c:pt idx="3462">
                  <c:v>1.2473910550460867</c:v>
                </c:pt>
                <c:pt idx="3463">
                  <c:v>1.2474913990827841</c:v>
                </c:pt>
                <c:pt idx="3464">
                  <c:v>1.2475917431194814</c:v>
                </c:pt>
                <c:pt idx="3465">
                  <c:v>1.2476920871561787</c:v>
                </c:pt>
                <c:pt idx="3466">
                  <c:v>1.2477924311928761</c:v>
                </c:pt>
                <c:pt idx="3467">
                  <c:v>1.2478927752295734</c:v>
                </c:pt>
                <c:pt idx="3468">
                  <c:v>1.2479931192662708</c:v>
                </c:pt>
                <c:pt idx="3469">
                  <c:v>1.2480934633029681</c:v>
                </c:pt>
                <c:pt idx="3470">
                  <c:v>1.2481938073396655</c:v>
                </c:pt>
                <c:pt idx="3471">
                  <c:v>1.2482941513763628</c:v>
                </c:pt>
                <c:pt idx="3472">
                  <c:v>1.2483944954130601</c:v>
                </c:pt>
                <c:pt idx="3473">
                  <c:v>1.2484948394497575</c:v>
                </c:pt>
                <c:pt idx="3474">
                  <c:v>1.2485951834864548</c:v>
                </c:pt>
                <c:pt idx="3475">
                  <c:v>1.2486955275231522</c:v>
                </c:pt>
                <c:pt idx="3476">
                  <c:v>1.2487958715598495</c:v>
                </c:pt>
                <c:pt idx="3477">
                  <c:v>1.2488962155965468</c:v>
                </c:pt>
                <c:pt idx="3478">
                  <c:v>1.2489965596332442</c:v>
                </c:pt>
                <c:pt idx="3479">
                  <c:v>1.2490969036699415</c:v>
                </c:pt>
                <c:pt idx="3480">
                  <c:v>1.2491972477066389</c:v>
                </c:pt>
                <c:pt idx="3481">
                  <c:v>1.2492975917433362</c:v>
                </c:pt>
                <c:pt idx="3482">
                  <c:v>1.2493979357800336</c:v>
                </c:pt>
                <c:pt idx="3483">
                  <c:v>1.2494982798167309</c:v>
                </c:pt>
                <c:pt idx="3484">
                  <c:v>1.2495986238534282</c:v>
                </c:pt>
                <c:pt idx="3485">
                  <c:v>1.2496989678901256</c:v>
                </c:pt>
                <c:pt idx="3486">
                  <c:v>1.2497993119268229</c:v>
                </c:pt>
                <c:pt idx="3487">
                  <c:v>1.2498996559635203</c:v>
                </c:pt>
                <c:pt idx="3488">
                  <c:v>1.2500000000002176</c:v>
                </c:pt>
                <c:pt idx="3489">
                  <c:v>1.2501003440369149</c:v>
                </c:pt>
                <c:pt idx="3490">
                  <c:v>1.2502006880736123</c:v>
                </c:pt>
                <c:pt idx="3491">
                  <c:v>1.2503010321103096</c:v>
                </c:pt>
                <c:pt idx="3492">
                  <c:v>1.250401376147007</c:v>
                </c:pt>
                <c:pt idx="3493">
                  <c:v>1.2505017201837043</c:v>
                </c:pt>
                <c:pt idx="3494">
                  <c:v>1.2506020642204017</c:v>
                </c:pt>
                <c:pt idx="3495">
                  <c:v>1.250702408257099</c:v>
                </c:pt>
                <c:pt idx="3496">
                  <c:v>1.2508027522937963</c:v>
                </c:pt>
                <c:pt idx="3497">
                  <c:v>1.2509030963304937</c:v>
                </c:pt>
                <c:pt idx="3498">
                  <c:v>1.251003440367191</c:v>
                </c:pt>
                <c:pt idx="3499">
                  <c:v>1.2511037844038884</c:v>
                </c:pt>
                <c:pt idx="3500">
                  <c:v>1.2512041284405857</c:v>
                </c:pt>
                <c:pt idx="3501">
                  <c:v>1.251304472477283</c:v>
                </c:pt>
                <c:pt idx="3502">
                  <c:v>1.2514048165139804</c:v>
                </c:pt>
                <c:pt idx="3503">
                  <c:v>1.2515051605506777</c:v>
                </c:pt>
                <c:pt idx="3504">
                  <c:v>1.2516055045873751</c:v>
                </c:pt>
                <c:pt idx="3505">
                  <c:v>1.2517058486240724</c:v>
                </c:pt>
                <c:pt idx="3506">
                  <c:v>1.2518061926607698</c:v>
                </c:pt>
                <c:pt idx="3507">
                  <c:v>1.2519065366974671</c:v>
                </c:pt>
                <c:pt idx="3508">
                  <c:v>1.2520068807341644</c:v>
                </c:pt>
                <c:pt idx="3509">
                  <c:v>1.2521072247708618</c:v>
                </c:pt>
                <c:pt idx="3510">
                  <c:v>1.2522075688075591</c:v>
                </c:pt>
                <c:pt idx="3511">
                  <c:v>1.2523079128442565</c:v>
                </c:pt>
                <c:pt idx="3512">
                  <c:v>1.2524082568809538</c:v>
                </c:pt>
                <c:pt idx="3513">
                  <c:v>1.2525086009176511</c:v>
                </c:pt>
                <c:pt idx="3514">
                  <c:v>1.2526089449543485</c:v>
                </c:pt>
                <c:pt idx="3515">
                  <c:v>1.2527092889910458</c:v>
                </c:pt>
                <c:pt idx="3516">
                  <c:v>1.2528096330277432</c:v>
                </c:pt>
                <c:pt idx="3517">
                  <c:v>1.2529099770644405</c:v>
                </c:pt>
                <c:pt idx="3518">
                  <c:v>1.2530103211011379</c:v>
                </c:pt>
                <c:pt idx="3519">
                  <c:v>1.2531106651378352</c:v>
                </c:pt>
                <c:pt idx="3520">
                  <c:v>1.2532110091745325</c:v>
                </c:pt>
                <c:pt idx="3521">
                  <c:v>1.2533113532112299</c:v>
                </c:pt>
                <c:pt idx="3522">
                  <c:v>1.2534116972479272</c:v>
                </c:pt>
                <c:pt idx="3523">
                  <c:v>1.2535120412846246</c:v>
                </c:pt>
                <c:pt idx="3524">
                  <c:v>1.2536123853213219</c:v>
                </c:pt>
                <c:pt idx="3525">
                  <c:v>1.2537127293580193</c:v>
                </c:pt>
                <c:pt idx="3526">
                  <c:v>1.2538130733947166</c:v>
                </c:pt>
                <c:pt idx="3527">
                  <c:v>1.2539134174314139</c:v>
                </c:pt>
                <c:pt idx="3528">
                  <c:v>1.2540137614681113</c:v>
                </c:pt>
                <c:pt idx="3529">
                  <c:v>1.2541141055048086</c:v>
                </c:pt>
                <c:pt idx="3530">
                  <c:v>1.254214449541506</c:v>
                </c:pt>
                <c:pt idx="3531">
                  <c:v>1.2543147935782033</c:v>
                </c:pt>
                <c:pt idx="3532">
                  <c:v>1.2544151376149006</c:v>
                </c:pt>
                <c:pt idx="3533">
                  <c:v>1.254515481651598</c:v>
                </c:pt>
                <c:pt idx="3534">
                  <c:v>1.2546158256882953</c:v>
                </c:pt>
                <c:pt idx="3535">
                  <c:v>1.2547161697249927</c:v>
                </c:pt>
                <c:pt idx="3536">
                  <c:v>1.25481651376169</c:v>
                </c:pt>
                <c:pt idx="3537">
                  <c:v>1.2549168577983874</c:v>
                </c:pt>
                <c:pt idx="3538">
                  <c:v>1.2550172018350847</c:v>
                </c:pt>
                <c:pt idx="3539">
                  <c:v>1.255117545871782</c:v>
                </c:pt>
                <c:pt idx="3540">
                  <c:v>1.2552178899084794</c:v>
                </c:pt>
                <c:pt idx="3541">
                  <c:v>1.2553182339451767</c:v>
                </c:pt>
                <c:pt idx="3542">
                  <c:v>1.2554185779818741</c:v>
                </c:pt>
                <c:pt idx="3543">
                  <c:v>1.2555189220185714</c:v>
                </c:pt>
                <c:pt idx="3544">
                  <c:v>1.2556192660552687</c:v>
                </c:pt>
                <c:pt idx="3545">
                  <c:v>1.2557196100919661</c:v>
                </c:pt>
                <c:pt idx="3546">
                  <c:v>1.2558199541286634</c:v>
                </c:pt>
                <c:pt idx="3547">
                  <c:v>1.2559202981653608</c:v>
                </c:pt>
                <c:pt idx="3548">
                  <c:v>1.2560206422020581</c:v>
                </c:pt>
                <c:pt idx="3549">
                  <c:v>1.2561209862387555</c:v>
                </c:pt>
                <c:pt idx="3550">
                  <c:v>1.2562213302754528</c:v>
                </c:pt>
                <c:pt idx="3551">
                  <c:v>1.2563216743121501</c:v>
                </c:pt>
                <c:pt idx="3552">
                  <c:v>1.2564220183488475</c:v>
                </c:pt>
                <c:pt idx="3553">
                  <c:v>1.2565223623855448</c:v>
                </c:pt>
                <c:pt idx="3554">
                  <c:v>1.2566227064222422</c:v>
                </c:pt>
                <c:pt idx="3555">
                  <c:v>1.2567230504589395</c:v>
                </c:pt>
                <c:pt idx="3556">
                  <c:v>1.2568233944956368</c:v>
                </c:pt>
                <c:pt idx="3557">
                  <c:v>1.2569237385323342</c:v>
                </c:pt>
                <c:pt idx="3558">
                  <c:v>1.2570240825690315</c:v>
                </c:pt>
                <c:pt idx="3559">
                  <c:v>1.2571244266057289</c:v>
                </c:pt>
                <c:pt idx="3560">
                  <c:v>1.2572247706424262</c:v>
                </c:pt>
                <c:pt idx="3561">
                  <c:v>1.2573251146791236</c:v>
                </c:pt>
                <c:pt idx="3562">
                  <c:v>1.2574254587158209</c:v>
                </c:pt>
                <c:pt idx="3563">
                  <c:v>1.2575258027525182</c:v>
                </c:pt>
                <c:pt idx="3564">
                  <c:v>1.2576261467892156</c:v>
                </c:pt>
                <c:pt idx="3565">
                  <c:v>1.2577264908259129</c:v>
                </c:pt>
                <c:pt idx="3566">
                  <c:v>1.2578268348626103</c:v>
                </c:pt>
                <c:pt idx="3567">
                  <c:v>1.2579271788993076</c:v>
                </c:pt>
                <c:pt idx="3568">
                  <c:v>1.2580275229360049</c:v>
                </c:pt>
                <c:pt idx="3569">
                  <c:v>1.2581278669727023</c:v>
                </c:pt>
                <c:pt idx="3570">
                  <c:v>1.2582282110093996</c:v>
                </c:pt>
                <c:pt idx="3571">
                  <c:v>1.258328555046097</c:v>
                </c:pt>
                <c:pt idx="3572">
                  <c:v>1.2584288990827943</c:v>
                </c:pt>
                <c:pt idx="3573">
                  <c:v>1.2585292431194917</c:v>
                </c:pt>
                <c:pt idx="3574">
                  <c:v>1.258629587156189</c:v>
                </c:pt>
                <c:pt idx="3575">
                  <c:v>1.2587299311928863</c:v>
                </c:pt>
                <c:pt idx="3576">
                  <c:v>1.2588302752295837</c:v>
                </c:pt>
                <c:pt idx="3577">
                  <c:v>1.258930619266281</c:v>
                </c:pt>
                <c:pt idx="3578">
                  <c:v>1.2590309633029784</c:v>
                </c:pt>
                <c:pt idx="3579">
                  <c:v>1.2591313073396757</c:v>
                </c:pt>
                <c:pt idx="3580">
                  <c:v>1.2592316513763731</c:v>
                </c:pt>
                <c:pt idx="3581">
                  <c:v>1.2593319954130704</c:v>
                </c:pt>
                <c:pt idx="3582">
                  <c:v>1.2594323394497677</c:v>
                </c:pt>
                <c:pt idx="3583">
                  <c:v>1.2595326834864651</c:v>
                </c:pt>
                <c:pt idx="3584">
                  <c:v>1.2596330275231624</c:v>
                </c:pt>
                <c:pt idx="3585">
                  <c:v>1.2597333715598598</c:v>
                </c:pt>
                <c:pt idx="3586">
                  <c:v>1.2598337155965571</c:v>
                </c:pt>
                <c:pt idx="3587">
                  <c:v>1.2599340596332544</c:v>
                </c:pt>
                <c:pt idx="3588">
                  <c:v>1.2600344036699518</c:v>
                </c:pt>
                <c:pt idx="3589">
                  <c:v>1.2601347477066491</c:v>
                </c:pt>
                <c:pt idx="3590">
                  <c:v>1.2602350917433465</c:v>
                </c:pt>
                <c:pt idx="3591">
                  <c:v>1.2603354357800438</c:v>
                </c:pt>
                <c:pt idx="3592">
                  <c:v>1.2604357798167412</c:v>
                </c:pt>
                <c:pt idx="3593">
                  <c:v>1.2605361238534385</c:v>
                </c:pt>
                <c:pt idx="3594">
                  <c:v>1.2606364678901358</c:v>
                </c:pt>
                <c:pt idx="3595">
                  <c:v>1.2607368119268332</c:v>
                </c:pt>
                <c:pt idx="3596">
                  <c:v>1.2608371559635305</c:v>
                </c:pt>
                <c:pt idx="3597">
                  <c:v>1.2609375000002279</c:v>
                </c:pt>
                <c:pt idx="3598">
                  <c:v>1.2610378440369252</c:v>
                </c:pt>
                <c:pt idx="3599">
                  <c:v>1.2611381880736225</c:v>
                </c:pt>
                <c:pt idx="3600">
                  <c:v>1.2612385321103199</c:v>
                </c:pt>
                <c:pt idx="3601">
                  <c:v>1.2613388761470172</c:v>
                </c:pt>
                <c:pt idx="3602">
                  <c:v>1.2614392201837146</c:v>
                </c:pt>
                <c:pt idx="3603">
                  <c:v>1.2615395642204119</c:v>
                </c:pt>
                <c:pt idx="3604">
                  <c:v>1.2616399082571093</c:v>
                </c:pt>
                <c:pt idx="3605">
                  <c:v>1.2617402522938066</c:v>
                </c:pt>
                <c:pt idx="3606">
                  <c:v>1.2618405963305039</c:v>
                </c:pt>
                <c:pt idx="3607">
                  <c:v>1.2619409403672013</c:v>
                </c:pt>
                <c:pt idx="3608">
                  <c:v>1.2620412844038986</c:v>
                </c:pt>
                <c:pt idx="3609">
                  <c:v>1.262141628440596</c:v>
                </c:pt>
                <c:pt idx="3610">
                  <c:v>1.2622419724772933</c:v>
                </c:pt>
                <c:pt idx="3611">
                  <c:v>1.2623423165139906</c:v>
                </c:pt>
                <c:pt idx="3612">
                  <c:v>1.262442660550688</c:v>
                </c:pt>
                <c:pt idx="3613">
                  <c:v>1.2625430045873853</c:v>
                </c:pt>
                <c:pt idx="3614">
                  <c:v>1.2626433486240827</c:v>
                </c:pt>
                <c:pt idx="3615">
                  <c:v>1.26274369266078</c:v>
                </c:pt>
                <c:pt idx="3616">
                  <c:v>1.2628440366974774</c:v>
                </c:pt>
                <c:pt idx="3617">
                  <c:v>1.2629443807341747</c:v>
                </c:pt>
                <c:pt idx="3618">
                  <c:v>1.263044724770872</c:v>
                </c:pt>
                <c:pt idx="3619">
                  <c:v>1.2631450688075694</c:v>
                </c:pt>
                <c:pt idx="3620">
                  <c:v>1.2632454128442667</c:v>
                </c:pt>
                <c:pt idx="3621">
                  <c:v>1.2633457568809641</c:v>
                </c:pt>
                <c:pt idx="3622">
                  <c:v>1.2634461009176614</c:v>
                </c:pt>
                <c:pt idx="3623">
                  <c:v>1.2635464449543587</c:v>
                </c:pt>
                <c:pt idx="3624">
                  <c:v>1.2636467889910561</c:v>
                </c:pt>
                <c:pt idx="3625">
                  <c:v>1.2637471330277534</c:v>
                </c:pt>
                <c:pt idx="3626">
                  <c:v>1.2638474770644508</c:v>
                </c:pt>
                <c:pt idx="3627">
                  <c:v>1.2639478211011481</c:v>
                </c:pt>
                <c:pt idx="3628">
                  <c:v>1.2640481651378455</c:v>
                </c:pt>
                <c:pt idx="3629">
                  <c:v>1.2641485091745428</c:v>
                </c:pt>
                <c:pt idx="3630">
                  <c:v>1.2642488532112401</c:v>
                </c:pt>
                <c:pt idx="3631">
                  <c:v>1.2643491972479375</c:v>
                </c:pt>
                <c:pt idx="3632">
                  <c:v>1.2644495412846348</c:v>
                </c:pt>
                <c:pt idx="3633">
                  <c:v>1.2645498853213322</c:v>
                </c:pt>
                <c:pt idx="3634">
                  <c:v>1.2646502293580295</c:v>
                </c:pt>
                <c:pt idx="3635">
                  <c:v>1.2647505733947269</c:v>
                </c:pt>
                <c:pt idx="3636">
                  <c:v>1.2648509174314242</c:v>
                </c:pt>
                <c:pt idx="3637">
                  <c:v>1.2649512614681215</c:v>
                </c:pt>
                <c:pt idx="3638">
                  <c:v>1.2650516055048189</c:v>
                </c:pt>
                <c:pt idx="3639">
                  <c:v>1.2651519495415162</c:v>
                </c:pt>
                <c:pt idx="3640">
                  <c:v>1.2652522935782136</c:v>
                </c:pt>
                <c:pt idx="3641">
                  <c:v>1.2653526376149109</c:v>
                </c:pt>
                <c:pt idx="3642">
                  <c:v>1.2654529816516082</c:v>
                </c:pt>
                <c:pt idx="3643">
                  <c:v>1.2655533256883056</c:v>
                </c:pt>
                <c:pt idx="3644">
                  <c:v>1.2656536697250029</c:v>
                </c:pt>
                <c:pt idx="3645">
                  <c:v>1.2657540137617003</c:v>
                </c:pt>
                <c:pt idx="3646">
                  <c:v>1.2658543577983976</c:v>
                </c:pt>
                <c:pt idx="3647">
                  <c:v>1.265954701835095</c:v>
                </c:pt>
                <c:pt idx="3648">
                  <c:v>1.2660550458717923</c:v>
                </c:pt>
                <c:pt idx="3649">
                  <c:v>1.2661553899084896</c:v>
                </c:pt>
                <c:pt idx="3650">
                  <c:v>1.266255733945187</c:v>
                </c:pt>
                <c:pt idx="3651">
                  <c:v>1.2663560779818843</c:v>
                </c:pt>
                <c:pt idx="3652">
                  <c:v>1.2664564220185817</c:v>
                </c:pt>
                <c:pt idx="3653">
                  <c:v>1.266556766055279</c:v>
                </c:pt>
                <c:pt idx="3654">
                  <c:v>1.2666571100919763</c:v>
                </c:pt>
                <c:pt idx="3655">
                  <c:v>1.2667574541286737</c:v>
                </c:pt>
                <c:pt idx="3656">
                  <c:v>1.266857798165371</c:v>
                </c:pt>
                <c:pt idx="3657">
                  <c:v>1.2669581422020684</c:v>
                </c:pt>
                <c:pt idx="3658">
                  <c:v>1.2670584862387657</c:v>
                </c:pt>
                <c:pt idx="3659">
                  <c:v>1.2671588302754631</c:v>
                </c:pt>
                <c:pt idx="3660">
                  <c:v>1.2672591743121604</c:v>
                </c:pt>
                <c:pt idx="3661">
                  <c:v>1.2673595183488577</c:v>
                </c:pt>
                <c:pt idx="3662">
                  <c:v>1.2674598623855551</c:v>
                </c:pt>
                <c:pt idx="3663">
                  <c:v>1.2675602064222524</c:v>
                </c:pt>
                <c:pt idx="3664">
                  <c:v>1.2676605504589498</c:v>
                </c:pt>
                <c:pt idx="3665">
                  <c:v>1.2677608944956471</c:v>
                </c:pt>
                <c:pt idx="3666">
                  <c:v>1.2678612385323444</c:v>
                </c:pt>
                <c:pt idx="3667">
                  <c:v>1.2679615825690418</c:v>
                </c:pt>
                <c:pt idx="3668">
                  <c:v>1.2680619266057391</c:v>
                </c:pt>
                <c:pt idx="3669">
                  <c:v>1.2681622706424365</c:v>
                </c:pt>
                <c:pt idx="3670">
                  <c:v>1.2682626146791338</c:v>
                </c:pt>
                <c:pt idx="3671">
                  <c:v>1.2683629587158312</c:v>
                </c:pt>
                <c:pt idx="3672">
                  <c:v>1.2684633027525285</c:v>
                </c:pt>
                <c:pt idx="3673">
                  <c:v>1.2685636467892258</c:v>
                </c:pt>
                <c:pt idx="3674">
                  <c:v>1.2686639908259232</c:v>
                </c:pt>
                <c:pt idx="3675">
                  <c:v>1.2687643348626205</c:v>
                </c:pt>
                <c:pt idx="3676">
                  <c:v>1.2688646788993179</c:v>
                </c:pt>
                <c:pt idx="3677">
                  <c:v>1.2689650229360152</c:v>
                </c:pt>
                <c:pt idx="3678">
                  <c:v>1.2690653669727125</c:v>
                </c:pt>
                <c:pt idx="3679">
                  <c:v>1.2691657110094099</c:v>
                </c:pt>
                <c:pt idx="3680">
                  <c:v>1.2692660550461072</c:v>
                </c:pt>
                <c:pt idx="3681">
                  <c:v>1.2693663990828046</c:v>
                </c:pt>
                <c:pt idx="3682">
                  <c:v>1.2694667431195019</c:v>
                </c:pt>
                <c:pt idx="3683">
                  <c:v>1.2695670871561993</c:v>
                </c:pt>
                <c:pt idx="3684">
                  <c:v>1.2696674311928966</c:v>
                </c:pt>
                <c:pt idx="3685">
                  <c:v>1.2697677752295939</c:v>
                </c:pt>
                <c:pt idx="3686">
                  <c:v>1.2698681192662913</c:v>
                </c:pt>
                <c:pt idx="3687">
                  <c:v>1.2699684633029886</c:v>
                </c:pt>
                <c:pt idx="3688">
                  <c:v>1.270068807339686</c:v>
                </c:pt>
                <c:pt idx="3689">
                  <c:v>1.2701691513763833</c:v>
                </c:pt>
                <c:pt idx="3690">
                  <c:v>1.2702694954130807</c:v>
                </c:pt>
                <c:pt idx="3691">
                  <c:v>1.270369839449778</c:v>
                </c:pt>
                <c:pt idx="3692">
                  <c:v>1.2704701834864753</c:v>
                </c:pt>
                <c:pt idx="3693">
                  <c:v>1.2705705275231727</c:v>
                </c:pt>
                <c:pt idx="3694">
                  <c:v>1.27067087155987</c:v>
                </c:pt>
                <c:pt idx="3695">
                  <c:v>1.2707712155965674</c:v>
                </c:pt>
                <c:pt idx="3696">
                  <c:v>1.2708715596332647</c:v>
                </c:pt>
                <c:pt idx="3697">
                  <c:v>1.270971903669962</c:v>
                </c:pt>
                <c:pt idx="3698">
                  <c:v>1.2710722477066594</c:v>
                </c:pt>
                <c:pt idx="3699">
                  <c:v>1.2711725917433567</c:v>
                </c:pt>
                <c:pt idx="3700">
                  <c:v>1.2712729357800541</c:v>
                </c:pt>
                <c:pt idx="3701">
                  <c:v>1.2713732798167514</c:v>
                </c:pt>
                <c:pt idx="3702">
                  <c:v>1.2714736238534488</c:v>
                </c:pt>
                <c:pt idx="3703">
                  <c:v>1.2715739678901461</c:v>
                </c:pt>
                <c:pt idx="3704">
                  <c:v>1.2716743119268434</c:v>
                </c:pt>
                <c:pt idx="3705">
                  <c:v>1.2717746559635408</c:v>
                </c:pt>
                <c:pt idx="3706">
                  <c:v>1.2718750000002381</c:v>
                </c:pt>
                <c:pt idx="3707">
                  <c:v>1.2719753440369355</c:v>
                </c:pt>
                <c:pt idx="3708">
                  <c:v>1.2720756880736328</c:v>
                </c:pt>
                <c:pt idx="3709">
                  <c:v>1.2721760321103301</c:v>
                </c:pt>
                <c:pt idx="3710">
                  <c:v>1.2722763761470275</c:v>
                </c:pt>
                <c:pt idx="3711">
                  <c:v>1.2723767201837248</c:v>
                </c:pt>
                <c:pt idx="3712">
                  <c:v>1.2724770642204222</c:v>
                </c:pt>
                <c:pt idx="3713">
                  <c:v>1.2725774082571195</c:v>
                </c:pt>
                <c:pt idx="3714">
                  <c:v>1.2726777522938169</c:v>
                </c:pt>
                <c:pt idx="3715">
                  <c:v>1.2727780963305142</c:v>
                </c:pt>
                <c:pt idx="3716">
                  <c:v>1.2728784403672115</c:v>
                </c:pt>
                <c:pt idx="3717">
                  <c:v>1.2729787844039089</c:v>
                </c:pt>
                <c:pt idx="3718">
                  <c:v>1.2730791284406062</c:v>
                </c:pt>
                <c:pt idx="3719">
                  <c:v>1.2731794724773036</c:v>
                </c:pt>
                <c:pt idx="3720">
                  <c:v>1.2732798165140009</c:v>
                </c:pt>
                <c:pt idx="3721">
                  <c:v>1.2733801605506982</c:v>
                </c:pt>
                <c:pt idx="3722">
                  <c:v>1.2734805045873956</c:v>
                </c:pt>
                <c:pt idx="3723">
                  <c:v>1.2735808486240929</c:v>
                </c:pt>
                <c:pt idx="3724">
                  <c:v>1.2736811926607903</c:v>
                </c:pt>
                <c:pt idx="3725">
                  <c:v>1.2737815366974876</c:v>
                </c:pt>
                <c:pt idx="3726">
                  <c:v>1.273881880734185</c:v>
                </c:pt>
                <c:pt idx="3727">
                  <c:v>1.2739822247708823</c:v>
                </c:pt>
                <c:pt idx="3728">
                  <c:v>1.2740825688075796</c:v>
                </c:pt>
                <c:pt idx="3729">
                  <c:v>1.274182912844277</c:v>
                </c:pt>
                <c:pt idx="3730">
                  <c:v>1.2742832568809743</c:v>
                </c:pt>
                <c:pt idx="3731">
                  <c:v>1.2743836009176717</c:v>
                </c:pt>
                <c:pt idx="3732">
                  <c:v>1.274483944954369</c:v>
                </c:pt>
                <c:pt idx="3733">
                  <c:v>1.2745842889910663</c:v>
                </c:pt>
                <c:pt idx="3734">
                  <c:v>1.2746846330277637</c:v>
                </c:pt>
                <c:pt idx="3735">
                  <c:v>1.274784977064461</c:v>
                </c:pt>
                <c:pt idx="3736">
                  <c:v>1.2748853211011584</c:v>
                </c:pt>
                <c:pt idx="3737">
                  <c:v>1.2749856651378557</c:v>
                </c:pt>
                <c:pt idx="3738">
                  <c:v>1.2750860091745531</c:v>
                </c:pt>
                <c:pt idx="3739">
                  <c:v>1.2751863532112504</c:v>
                </c:pt>
                <c:pt idx="3740">
                  <c:v>1.2752866972479477</c:v>
                </c:pt>
                <c:pt idx="3741">
                  <c:v>1.2753870412846451</c:v>
                </c:pt>
                <c:pt idx="3742">
                  <c:v>1.2754873853213424</c:v>
                </c:pt>
                <c:pt idx="3743">
                  <c:v>1.2755877293580398</c:v>
                </c:pt>
                <c:pt idx="3744">
                  <c:v>1.2756880733947371</c:v>
                </c:pt>
                <c:pt idx="3745">
                  <c:v>1.2757884174314345</c:v>
                </c:pt>
                <c:pt idx="3746">
                  <c:v>1.2758887614681318</c:v>
                </c:pt>
                <c:pt idx="3747">
                  <c:v>1.2759891055048291</c:v>
                </c:pt>
                <c:pt idx="3748">
                  <c:v>1.2760894495415265</c:v>
                </c:pt>
                <c:pt idx="3749">
                  <c:v>1.2761897935782238</c:v>
                </c:pt>
                <c:pt idx="3750">
                  <c:v>1.2762901376149212</c:v>
                </c:pt>
                <c:pt idx="3751">
                  <c:v>1.2763904816516185</c:v>
                </c:pt>
                <c:pt idx="3752">
                  <c:v>1.2764908256883158</c:v>
                </c:pt>
                <c:pt idx="3753">
                  <c:v>1.2765911697250132</c:v>
                </c:pt>
                <c:pt idx="3754">
                  <c:v>1.2766915137617105</c:v>
                </c:pt>
                <c:pt idx="3755">
                  <c:v>1.2767918577984079</c:v>
                </c:pt>
                <c:pt idx="3756">
                  <c:v>1.2768922018351052</c:v>
                </c:pt>
                <c:pt idx="3757">
                  <c:v>1.2769925458718026</c:v>
                </c:pt>
                <c:pt idx="3758">
                  <c:v>1.2770928899084999</c:v>
                </c:pt>
                <c:pt idx="3759">
                  <c:v>1.2771932339451972</c:v>
                </c:pt>
                <c:pt idx="3760">
                  <c:v>1.2772935779818946</c:v>
                </c:pt>
                <c:pt idx="3761">
                  <c:v>1.2773939220185919</c:v>
                </c:pt>
                <c:pt idx="3762">
                  <c:v>1.2774942660552893</c:v>
                </c:pt>
                <c:pt idx="3763">
                  <c:v>1.2775946100919866</c:v>
                </c:pt>
                <c:pt idx="3764">
                  <c:v>1.2776949541286839</c:v>
                </c:pt>
                <c:pt idx="3765">
                  <c:v>1.2777952981653813</c:v>
                </c:pt>
                <c:pt idx="3766">
                  <c:v>1.2778956422020786</c:v>
                </c:pt>
                <c:pt idx="3767">
                  <c:v>1.277995986238776</c:v>
                </c:pt>
                <c:pt idx="3768">
                  <c:v>1.2780963302754733</c:v>
                </c:pt>
                <c:pt idx="3769">
                  <c:v>1.2781966743121707</c:v>
                </c:pt>
                <c:pt idx="3770">
                  <c:v>1.278297018348868</c:v>
                </c:pt>
                <c:pt idx="3771">
                  <c:v>1.2783973623855653</c:v>
                </c:pt>
                <c:pt idx="3772">
                  <c:v>1.2784977064222627</c:v>
                </c:pt>
                <c:pt idx="3773">
                  <c:v>1.27859805045896</c:v>
                </c:pt>
                <c:pt idx="3774">
                  <c:v>1.2786983944956574</c:v>
                </c:pt>
                <c:pt idx="3775">
                  <c:v>1.2787987385323547</c:v>
                </c:pt>
                <c:pt idx="3776">
                  <c:v>1.278899082569052</c:v>
                </c:pt>
                <c:pt idx="3777">
                  <c:v>1.2789994266057494</c:v>
                </c:pt>
                <c:pt idx="3778">
                  <c:v>1.2790997706424467</c:v>
                </c:pt>
                <c:pt idx="3779">
                  <c:v>1.2792001146791441</c:v>
                </c:pt>
                <c:pt idx="3780">
                  <c:v>1.2793004587158414</c:v>
                </c:pt>
                <c:pt idx="3781">
                  <c:v>1.2794008027525388</c:v>
                </c:pt>
                <c:pt idx="3782">
                  <c:v>1.2795011467892361</c:v>
                </c:pt>
                <c:pt idx="3783">
                  <c:v>1.2796014908259334</c:v>
                </c:pt>
                <c:pt idx="3784">
                  <c:v>1.2797018348626308</c:v>
                </c:pt>
                <c:pt idx="3785">
                  <c:v>1.2798021788993281</c:v>
                </c:pt>
                <c:pt idx="3786">
                  <c:v>1.2799025229360255</c:v>
                </c:pt>
                <c:pt idx="3787">
                  <c:v>1.2800028669727228</c:v>
                </c:pt>
                <c:pt idx="3788">
                  <c:v>1.2801032110094201</c:v>
                </c:pt>
                <c:pt idx="3789">
                  <c:v>1.2802035550461175</c:v>
                </c:pt>
                <c:pt idx="3790">
                  <c:v>1.2803038990828148</c:v>
                </c:pt>
                <c:pt idx="3791">
                  <c:v>1.2804042431195122</c:v>
                </c:pt>
                <c:pt idx="3792">
                  <c:v>1.2805045871562095</c:v>
                </c:pt>
                <c:pt idx="3793">
                  <c:v>1.2806049311929069</c:v>
                </c:pt>
                <c:pt idx="3794">
                  <c:v>1.2807052752296042</c:v>
                </c:pt>
                <c:pt idx="3795">
                  <c:v>1.2808056192663015</c:v>
                </c:pt>
                <c:pt idx="3796">
                  <c:v>1.2809059633029989</c:v>
                </c:pt>
                <c:pt idx="3797">
                  <c:v>1.2810063073396962</c:v>
                </c:pt>
                <c:pt idx="3798">
                  <c:v>1.2811066513763936</c:v>
                </c:pt>
                <c:pt idx="3799">
                  <c:v>1.2812069954130909</c:v>
                </c:pt>
                <c:pt idx="3800">
                  <c:v>1.2813073394497883</c:v>
                </c:pt>
                <c:pt idx="3801">
                  <c:v>1.2814076834864856</c:v>
                </c:pt>
                <c:pt idx="3802">
                  <c:v>1.2815080275231829</c:v>
                </c:pt>
                <c:pt idx="3803">
                  <c:v>1.2816083715598803</c:v>
                </c:pt>
                <c:pt idx="3804">
                  <c:v>1.2817087155965776</c:v>
                </c:pt>
                <c:pt idx="3805">
                  <c:v>1.281809059633275</c:v>
                </c:pt>
                <c:pt idx="3806">
                  <c:v>1.2819094036699723</c:v>
                </c:pt>
                <c:pt idx="3807">
                  <c:v>1.2820097477066696</c:v>
                </c:pt>
                <c:pt idx="3808">
                  <c:v>1.282110091743367</c:v>
                </c:pt>
                <c:pt idx="3809">
                  <c:v>1.2822104357800643</c:v>
                </c:pt>
                <c:pt idx="3810">
                  <c:v>1.2823107798167617</c:v>
                </c:pt>
                <c:pt idx="3811">
                  <c:v>1.282411123853459</c:v>
                </c:pt>
                <c:pt idx="3812">
                  <c:v>1.2825114678901564</c:v>
                </c:pt>
                <c:pt idx="3813">
                  <c:v>1.2826118119268537</c:v>
                </c:pt>
                <c:pt idx="3814">
                  <c:v>1.282712155963551</c:v>
                </c:pt>
                <c:pt idx="3815">
                  <c:v>1.2828125000002484</c:v>
                </c:pt>
                <c:pt idx="3816">
                  <c:v>1.2829128440369457</c:v>
                </c:pt>
                <c:pt idx="3817">
                  <c:v>1.2830131880736431</c:v>
                </c:pt>
                <c:pt idx="3818">
                  <c:v>1.2831135321103404</c:v>
                </c:pt>
                <c:pt idx="3819">
                  <c:v>1.2832138761470377</c:v>
                </c:pt>
                <c:pt idx="3820">
                  <c:v>1.2833142201837351</c:v>
                </c:pt>
                <c:pt idx="3821">
                  <c:v>1.2834145642204324</c:v>
                </c:pt>
                <c:pt idx="3822">
                  <c:v>1.2835149082571298</c:v>
                </c:pt>
                <c:pt idx="3823">
                  <c:v>1.2836152522938271</c:v>
                </c:pt>
                <c:pt idx="3824">
                  <c:v>1.2837155963305245</c:v>
                </c:pt>
                <c:pt idx="3825">
                  <c:v>1.2838159403672218</c:v>
                </c:pt>
                <c:pt idx="3826">
                  <c:v>1.2839162844039191</c:v>
                </c:pt>
                <c:pt idx="3827">
                  <c:v>1.2840166284406165</c:v>
                </c:pt>
                <c:pt idx="3828">
                  <c:v>1.2841169724773138</c:v>
                </c:pt>
                <c:pt idx="3829">
                  <c:v>1.2842173165140112</c:v>
                </c:pt>
                <c:pt idx="3830">
                  <c:v>1.2843176605507085</c:v>
                </c:pt>
                <c:pt idx="3831">
                  <c:v>1.2844180045874058</c:v>
                </c:pt>
                <c:pt idx="3832">
                  <c:v>1.2845183486241032</c:v>
                </c:pt>
                <c:pt idx="3833">
                  <c:v>1.2846186926608005</c:v>
                </c:pt>
                <c:pt idx="3834">
                  <c:v>1.2847190366974979</c:v>
                </c:pt>
                <c:pt idx="3835">
                  <c:v>1.2848193807341952</c:v>
                </c:pt>
                <c:pt idx="3836">
                  <c:v>1.2849197247708926</c:v>
                </c:pt>
                <c:pt idx="3837">
                  <c:v>1.2850200688075899</c:v>
                </c:pt>
                <c:pt idx="3838">
                  <c:v>1.2851204128442872</c:v>
                </c:pt>
                <c:pt idx="3839">
                  <c:v>1.2852207568809846</c:v>
                </c:pt>
                <c:pt idx="3840">
                  <c:v>1.2853211009176819</c:v>
                </c:pt>
                <c:pt idx="3841">
                  <c:v>1.2854214449543793</c:v>
                </c:pt>
                <c:pt idx="3842">
                  <c:v>1.2855217889910766</c:v>
                </c:pt>
                <c:pt idx="3843">
                  <c:v>1.285622133027774</c:v>
                </c:pt>
                <c:pt idx="3844">
                  <c:v>1.2857224770644713</c:v>
                </c:pt>
                <c:pt idx="3845">
                  <c:v>1.2858228211011686</c:v>
                </c:pt>
                <c:pt idx="3846">
                  <c:v>1.285923165137866</c:v>
                </c:pt>
                <c:pt idx="3847">
                  <c:v>1.2860235091745633</c:v>
                </c:pt>
                <c:pt idx="3848">
                  <c:v>1.2861238532112607</c:v>
                </c:pt>
                <c:pt idx="3849">
                  <c:v>1.286224197247958</c:v>
                </c:pt>
                <c:pt idx="3850">
                  <c:v>1.2863245412846553</c:v>
                </c:pt>
                <c:pt idx="3851">
                  <c:v>1.2864248853213527</c:v>
                </c:pt>
                <c:pt idx="3852">
                  <c:v>1.28652522935805</c:v>
                </c:pt>
                <c:pt idx="3853">
                  <c:v>1.2866255733947474</c:v>
                </c:pt>
                <c:pt idx="3854">
                  <c:v>1.2867259174314447</c:v>
                </c:pt>
                <c:pt idx="3855">
                  <c:v>1.2868262614681421</c:v>
                </c:pt>
                <c:pt idx="3856">
                  <c:v>1.2869266055048394</c:v>
                </c:pt>
                <c:pt idx="3857">
                  <c:v>1.2870269495415367</c:v>
                </c:pt>
                <c:pt idx="3858">
                  <c:v>1.2871272935782341</c:v>
                </c:pt>
                <c:pt idx="3859">
                  <c:v>1.2872276376149314</c:v>
                </c:pt>
                <c:pt idx="3860">
                  <c:v>1.2873279816516288</c:v>
                </c:pt>
                <c:pt idx="3861">
                  <c:v>1.2874283256883261</c:v>
                </c:pt>
                <c:pt idx="3862">
                  <c:v>1.2875286697250234</c:v>
                </c:pt>
                <c:pt idx="3863">
                  <c:v>1.2876290137617208</c:v>
                </c:pt>
                <c:pt idx="3864">
                  <c:v>1.2877293577984181</c:v>
                </c:pt>
                <c:pt idx="3865">
                  <c:v>1.2878297018351155</c:v>
                </c:pt>
                <c:pt idx="3866">
                  <c:v>1.2879300458718128</c:v>
                </c:pt>
                <c:pt idx="3867">
                  <c:v>1.2880303899085102</c:v>
                </c:pt>
                <c:pt idx="3868">
                  <c:v>1.2881307339452075</c:v>
                </c:pt>
                <c:pt idx="3869">
                  <c:v>1.2882310779819048</c:v>
                </c:pt>
                <c:pt idx="3870">
                  <c:v>1.2883314220186022</c:v>
                </c:pt>
                <c:pt idx="3871">
                  <c:v>1.2884317660552995</c:v>
                </c:pt>
                <c:pt idx="3872">
                  <c:v>1.2885321100919969</c:v>
                </c:pt>
                <c:pt idx="3873">
                  <c:v>1.2886324541286942</c:v>
                </c:pt>
                <c:pt idx="3874">
                  <c:v>1.2887327981653915</c:v>
                </c:pt>
                <c:pt idx="3875">
                  <c:v>1.2888331422020889</c:v>
                </c:pt>
                <c:pt idx="3876">
                  <c:v>1.2889334862387862</c:v>
                </c:pt>
                <c:pt idx="3877">
                  <c:v>1.2890338302754836</c:v>
                </c:pt>
                <c:pt idx="3878">
                  <c:v>1.2891341743121809</c:v>
                </c:pt>
                <c:pt idx="3879">
                  <c:v>1.2892345183488783</c:v>
                </c:pt>
                <c:pt idx="3880">
                  <c:v>1.2893348623855756</c:v>
                </c:pt>
                <c:pt idx="3881">
                  <c:v>1.2894352064222729</c:v>
                </c:pt>
                <c:pt idx="3882">
                  <c:v>1.2895355504589703</c:v>
                </c:pt>
                <c:pt idx="3883">
                  <c:v>1.2896358944956676</c:v>
                </c:pt>
                <c:pt idx="3884">
                  <c:v>1.289736238532365</c:v>
                </c:pt>
                <c:pt idx="3885">
                  <c:v>1.2898365825690623</c:v>
                </c:pt>
                <c:pt idx="3886">
                  <c:v>1.2899369266057596</c:v>
                </c:pt>
                <c:pt idx="3887">
                  <c:v>1.290037270642457</c:v>
                </c:pt>
                <c:pt idx="3888">
                  <c:v>1.2901376146791543</c:v>
                </c:pt>
                <c:pt idx="3889">
                  <c:v>1.2902379587158517</c:v>
                </c:pt>
                <c:pt idx="3890">
                  <c:v>1.290338302752549</c:v>
                </c:pt>
                <c:pt idx="3891">
                  <c:v>1.2904386467892464</c:v>
                </c:pt>
                <c:pt idx="3892">
                  <c:v>1.2905389908259437</c:v>
                </c:pt>
                <c:pt idx="3893">
                  <c:v>1.290639334862641</c:v>
                </c:pt>
                <c:pt idx="3894">
                  <c:v>1.2907396788993384</c:v>
                </c:pt>
                <c:pt idx="3895">
                  <c:v>1.2908400229360357</c:v>
                </c:pt>
                <c:pt idx="3896">
                  <c:v>1.2909403669727331</c:v>
                </c:pt>
                <c:pt idx="3897">
                  <c:v>1.2910407110094304</c:v>
                </c:pt>
                <c:pt idx="3898">
                  <c:v>1.2911410550461278</c:v>
                </c:pt>
                <c:pt idx="3899">
                  <c:v>1.2912413990828251</c:v>
                </c:pt>
                <c:pt idx="3900">
                  <c:v>1.2913417431195224</c:v>
                </c:pt>
                <c:pt idx="3901">
                  <c:v>1.2914420871562198</c:v>
                </c:pt>
                <c:pt idx="3902">
                  <c:v>1.2915424311929171</c:v>
                </c:pt>
                <c:pt idx="3903">
                  <c:v>1.2916427752296145</c:v>
                </c:pt>
                <c:pt idx="3904">
                  <c:v>1.2917431192663118</c:v>
                </c:pt>
                <c:pt idx="3905">
                  <c:v>1.2918434633030091</c:v>
                </c:pt>
                <c:pt idx="3906">
                  <c:v>1.2919438073397065</c:v>
                </c:pt>
                <c:pt idx="3907">
                  <c:v>1.2920441513764038</c:v>
                </c:pt>
                <c:pt idx="3908">
                  <c:v>1.2921444954131012</c:v>
                </c:pt>
                <c:pt idx="3909">
                  <c:v>1.2922448394497985</c:v>
                </c:pt>
                <c:pt idx="3910">
                  <c:v>1.2923451834864959</c:v>
                </c:pt>
                <c:pt idx="3911">
                  <c:v>1.2924455275231932</c:v>
                </c:pt>
                <c:pt idx="3912">
                  <c:v>1.2925458715598905</c:v>
                </c:pt>
                <c:pt idx="3913">
                  <c:v>1.2926462155965879</c:v>
                </c:pt>
                <c:pt idx="3914">
                  <c:v>1.2927465596332852</c:v>
                </c:pt>
                <c:pt idx="3915">
                  <c:v>1.2928469036699826</c:v>
                </c:pt>
                <c:pt idx="3916">
                  <c:v>1.2929472477066799</c:v>
                </c:pt>
                <c:pt idx="3917">
                  <c:v>1.2930475917433772</c:v>
                </c:pt>
                <c:pt idx="3918">
                  <c:v>1.2931479357800746</c:v>
                </c:pt>
                <c:pt idx="3919">
                  <c:v>1.2932482798167719</c:v>
                </c:pt>
                <c:pt idx="3920">
                  <c:v>1.2933486238534693</c:v>
                </c:pt>
                <c:pt idx="3921">
                  <c:v>1.2934489678901666</c:v>
                </c:pt>
                <c:pt idx="3922">
                  <c:v>1.293549311926864</c:v>
                </c:pt>
                <c:pt idx="3923">
                  <c:v>1.2936496559635613</c:v>
                </c:pt>
                <c:pt idx="3924">
                  <c:v>1.2937500000002586</c:v>
                </c:pt>
                <c:pt idx="3925">
                  <c:v>1.293850344036956</c:v>
                </c:pt>
                <c:pt idx="3926">
                  <c:v>1.2939506880736533</c:v>
                </c:pt>
                <c:pt idx="3927">
                  <c:v>1.2940510321103507</c:v>
                </c:pt>
                <c:pt idx="3928">
                  <c:v>1.294151376147048</c:v>
                </c:pt>
                <c:pt idx="3929">
                  <c:v>1.2942517201837453</c:v>
                </c:pt>
                <c:pt idx="3930">
                  <c:v>1.2943520642204427</c:v>
                </c:pt>
                <c:pt idx="3931">
                  <c:v>1.29445240825714</c:v>
                </c:pt>
                <c:pt idx="3932">
                  <c:v>1.2945527522938374</c:v>
                </c:pt>
                <c:pt idx="3933">
                  <c:v>1.2946530963305347</c:v>
                </c:pt>
                <c:pt idx="3934">
                  <c:v>1.2947534403672321</c:v>
                </c:pt>
                <c:pt idx="3935">
                  <c:v>1.2948537844039294</c:v>
                </c:pt>
                <c:pt idx="3936">
                  <c:v>1.2949541284406267</c:v>
                </c:pt>
                <c:pt idx="3937">
                  <c:v>1.2950544724773241</c:v>
                </c:pt>
                <c:pt idx="3938">
                  <c:v>1.2951548165140214</c:v>
                </c:pt>
                <c:pt idx="3939">
                  <c:v>1.2952551605507188</c:v>
                </c:pt>
                <c:pt idx="3940">
                  <c:v>1.2953555045874161</c:v>
                </c:pt>
                <c:pt idx="3941">
                  <c:v>1.2954558486241134</c:v>
                </c:pt>
                <c:pt idx="3942">
                  <c:v>1.2955561926608108</c:v>
                </c:pt>
                <c:pt idx="3943">
                  <c:v>1.2956565366975081</c:v>
                </c:pt>
                <c:pt idx="3944">
                  <c:v>1.2957568807342055</c:v>
                </c:pt>
                <c:pt idx="3945">
                  <c:v>1.2958572247709028</c:v>
                </c:pt>
                <c:pt idx="3946">
                  <c:v>1.2959575688076002</c:v>
                </c:pt>
                <c:pt idx="3947">
                  <c:v>1.2960579128442975</c:v>
                </c:pt>
                <c:pt idx="3948">
                  <c:v>1.2961582568809948</c:v>
                </c:pt>
                <c:pt idx="3949">
                  <c:v>1.2962586009176922</c:v>
                </c:pt>
                <c:pt idx="3950">
                  <c:v>1.2963589449543895</c:v>
                </c:pt>
                <c:pt idx="3951">
                  <c:v>1.2964592889910869</c:v>
                </c:pt>
                <c:pt idx="3952">
                  <c:v>1.2965596330277842</c:v>
                </c:pt>
                <c:pt idx="3953">
                  <c:v>1.2966599770644816</c:v>
                </c:pt>
                <c:pt idx="3954">
                  <c:v>1.2967603211011789</c:v>
                </c:pt>
                <c:pt idx="3955">
                  <c:v>1.2968606651378762</c:v>
                </c:pt>
                <c:pt idx="3956">
                  <c:v>1.2969610091745736</c:v>
                </c:pt>
                <c:pt idx="3957">
                  <c:v>1.2970613532112709</c:v>
                </c:pt>
                <c:pt idx="3958">
                  <c:v>1.2971616972479683</c:v>
                </c:pt>
                <c:pt idx="3959">
                  <c:v>1.2972620412846656</c:v>
                </c:pt>
                <c:pt idx="3960">
                  <c:v>1.2973623853213629</c:v>
                </c:pt>
                <c:pt idx="3961">
                  <c:v>1.2974627293580603</c:v>
                </c:pt>
                <c:pt idx="3962">
                  <c:v>1.2975630733947576</c:v>
                </c:pt>
                <c:pt idx="3963">
                  <c:v>1.297663417431455</c:v>
                </c:pt>
                <c:pt idx="3964">
                  <c:v>1.2977637614681523</c:v>
                </c:pt>
                <c:pt idx="3965">
                  <c:v>1.2978641055048497</c:v>
                </c:pt>
                <c:pt idx="3966">
                  <c:v>1.297964449541547</c:v>
                </c:pt>
                <c:pt idx="3967">
                  <c:v>1.2980647935782443</c:v>
                </c:pt>
                <c:pt idx="3968">
                  <c:v>1.2981651376149417</c:v>
                </c:pt>
                <c:pt idx="3969">
                  <c:v>1.298265481651639</c:v>
                </c:pt>
                <c:pt idx="3970">
                  <c:v>1.2983658256883364</c:v>
                </c:pt>
                <c:pt idx="3971">
                  <c:v>1.2984661697250337</c:v>
                </c:pt>
                <c:pt idx="3972">
                  <c:v>1.298566513761731</c:v>
                </c:pt>
                <c:pt idx="3973">
                  <c:v>1.2986668577984284</c:v>
                </c:pt>
                <c:pt idx="3974">
                  <c:v>1.2987672018351257</c:v>
                </c:pt>
                <c:pt idx="3975">
                  <c:v>1.2988675458718231</c:v>
                </c:pt>
                <c:pt idx="3976">
                  <c:v>1.2989678899085204</c:v>
                </c:pt>
                <c:pt idx="3977">
                  <c:v>1.2990682339452178</c:v>
                </c:pt>
                <c:pt idx="3978">
                  <c:v>1.2991685779819151</c:v>
                </c:pt>
                <c:pt idx="3979">
                  <c:v>1.2992689220186124</c:v>
                </c:pt>
                <c:pt idx="3980">
                  <c:v>1.2993692660553098</c:v>
                </c:pt>
                <c:pt idx="3981">
                  <c:v>1.2994696100920071</c:v>
                </c:pt>
                <c:pt idx="3982">
                  <c:v>1.2995699541287045</c:v>
                </c:pt>
                <c:pt idx="3983">
                  <c:v>1.2996702981654018</c:v>
                </c:pt>
                <c:pt idx="3984">
                  <c:v>1.2997706422020991</c:v>
                </c:pt>
                <c:pt idx="3985">
                  <c:v>1.2998709862387965</c:v>
                </c:pt>
                <c:pt idx="3986">
                  <c:v>1.2999713302754938</c:v>
                </c:pt>
                <c:pt idx="3987">
                  <c:v>1.3000716743121912</c:v>
                </c:pt>
                <c:pt idx="3988">
                  <c:v>1.3001720183488885</c:v>
                </c:pt>
                <c:pt idx="3989">
                  <c:v>1.3002723623855859</c:v>
                </c:pt>
                <c:pt idx="3990">
                  <c:v>1.3003727064222832</c:v>
                </c:pt>
                <c:pt idx="3991">
                  <c:v>1.3004730504589805</c:v>
                </c:pt>
                <c:pt idx="3992">
                  <c:v>1.3005733944956779</c:v>
                </c:pt>
                <c:pt idx="3993">
                  <c:v>1.3006737385323752</c:v>
                </c:pt>
                <c:pt idx="3994">
                  <c:v>1.3007740825690726</c:v>
                </c:pt>
                <c:pt idx="3995">
                  <c:v>1.3008744266057699</c:v>
                </c:pt>
                <c:pt idx="3996">
                  <c:v>1.3009747706424672</c:v>
                </c:pt>
                <c:pt idx="3997">
                  <c:v>1.3010751146791646</c:v>
                </c:pt>
                <c:pt idx="3998">
                  <c:v>1.3011754587158619</c:v>
                </c:pt>
                <c:pt idx="3999">
                  <c:v>1.3012758027525593</c:v>
                </c:pt>
                <c:pt idx="4000">
                  <c:v>1.3013761467892566</c:v>
                </c:pt>
                <c:pt idx="4001">
                  <c:v>1.301476490825954</c:v>
                </c:pt>
                <c:pt idx="4002">
                  <c:v>1.3015768348626513</c:v>
                </c:pt>
                <c:pt idx="4003">
                  <c:v>1.3016771788993486</c:v>
                </c:pt>
                <c:pt idx="4004">
                  <c:v>1.301777522936046</c:v>
                </c:pt>
                <c:pt idx="4005">
                  <c:v>1.3018778669727433</c:v>
                </c:pt>
                <c:pt idx="4006">
                  <c:v>1.3019782110094407</c:v>
                </c:pt>
                <c:pt idx="4007">
                  <c:v>1.302078555046138</c:v>
                </c:pt>
                <c:pt idx="4008">
                  <c:v>1.3021788990828354</c:v>
                </c:pt>
                <c:pt idx="4009">
                  <c:v>1.3022792431195327</c:v>
                </c:pt>
                <c:pt idx="4010">
                  <c:v>1.30237958715623</c:v>
                </c:pt>
                <c:pt idx="4011">
                  <c:v>1.3024799311929274</c:v>
                </c:pt>
                <c:pt idx="4012">
                  <c:v>1.3025802752296247</c:v>
                </c:pt>
                <c:pt idx="4013">
                  <c:v>1.3026806192663221</c:v>
                </c:pt>
                <c:pt idx="4014">
                  <c:v>1.3027809633030194</c:v>
                </c:pt>
                <c:pt idx="4015">
                  <c:v>1.3028813073397167</c:v>
                </c:pt>
                <c:pt idx="4016">
                  <c:v>1.3029816513764141</c:v>
                </c:pt>
                <c:pt idx="4017">
                  <c:v>1.3030819954131114</c:v>
                </c:pt>
                <c:pt idx="4018">
                  <c:v>1.3031823394498088</c:v>
                </c:pt>
                <c:pt idx="4019">
                  <c:v>1.3032826834865061</c:v>
                </c:pt>
                <c:pt idx="4020">
                  <c:v>1.3033830275232035</c:v>
                </c:pt>
                <c:pt idx="4021">
                  <c:v>1.3034833715599008</c:v>
                </c:pt>
                <c:pt idx="4022">
                  <c:v>1.3035837155965981</c:v>
                </c:pt>
                <c:pt idx="4023">
                  <c:v>1.3036840596332955</c:v>
                </c:pt>
                <c:pt idx="4024">
                  <c:v>1.3037844036699928</c:v>
                </c:pt>
                <c:pt idx="4025">
                  <c:v>1.3038847477066902</c:v>
                </c:pt>
                <c:pt idx="4026">
                  <c:v>1.3039850917433875</c:v>
                </c:pt>
                <c:pt idx="4027">
                  <c:v>1.3040854357800848</c:v>
                </c:pt>
                <c:pt idx="4028">
                  <c:v>1.3041857798167822</c:v>
                </c:pt>
                <c:pt idx="4029">
                  <c:v>1.3042861238534795</c:v>
                </c:pt>
                <c:pt idx="4030">
                  <c:v>1.3043864678901769</c:v>
                </c:pt>
                <c:pt idx="4031">
                  <c:v>1.3044868119268742</c:v>
                </c:pt>
                <c:pt idx="4032">
                  <c:v>1.3045871559635716</c:v>
                </c:pt>
                <c:pt idx="4033">
                  <c:v>1.3046875000002689</c:v>
                </c:pt>
                <c:pt idx="4034">
                  <c:v>1.3047878440369662</c:v>
                </c:pt>
                <c:pt idx="4035">
                  <c:v>1.3048881880736636</c:v>
                </c:pt>
                <c:pt idx="4036">
                  <c:v>1.3049885321103609</c:v>
                </c:pt>
                <c:pt idx="4037">
                  <c:v>1.3050888761470583</c:v>
                </c:pt>
                <c:pt idx="4038">
                  <c:v>1.3051892201837556</c:v>
                </c:pt>
                <c:pt idx="4039">
                  <c:v>1.3052895642204529</c:v>
                </c:pt>
                <c:pt idx="4040">
                  <c:v>1.3053899082571503</c:v>
                </c:pt>
                <c:pt idx="4041">
                  <c:v>1.3054902522938476</c:v>
                </c:pt>
                <c:pt idx="4042">
                  <c:v>1.305590596330545</c:v>
                </c:pt>
                <c:pt idx="4043">
                  <c:v>1.3056909403672423</c:v>
                </c:pt>
                <c:pt idx="4044">
                  <c:v>1.3057912844039397</c:v>
                </c:pt>
                <c:pt idx="4045">
                  <c:v>1.305891628440637</c:v>
                </c:pt>
                <c:pt idx="4046">
                  <c:v>1.3059919724773343</c:v>
                </c:pt>
                <c:pt idx="4047">
                  <c:v>1.3060923165140317</c:v>
                </c:pt>
                <c:pt idx="4048">
                  <c:v>1.306192660550729</c:v>
                </c:pt>
                <c:pt idx="4049">
                  <c:v>1.3062930045874264</c:v>
                </c:pt>
                <c:pt idx="4050">
                  <c:v>1.3063933486241237</c:v>
                </c:pt>
                <c:pt idx="4051">
                  <c:v>1.306493692660821</c:v>
                </c:pt>
                <c:pt idx="4052">
                  <c:v>1.3065940366975184</c:v>
                </c:pt>
                <c:pt idx="4053">
                  <c:v>1.3066943807342157</c:v>
                </c:pt>
                <c:pt idx="4054">
                  <c:v>1.3067947247709131</c:v>
                </c:pt>
                <c:pt idx="4055">
                  <c:v>1.3068950688076104</c:v>
                </c:pt>
                <c:pt idx="4056">
                  <c:v>1.3069954128443078</c:v>
                </c:pt>
                <c:pt idx="4057">
                  <c:v>1.3070957568810051</c:v>
                </c:pt>
                <c:pt idx="4058">
                  <c:v>1.3071961009177024</c:v>
                </c:pt>
                <c:pt idx="4059">
                  <c:v>1.3072964449543998</c:v>
                </c:pt>
                <c:pt idx="4060">
                  <c:v>1.3073967889910971</c:v>
                </c:pt>
                <c:pt idx="4061">
                  <c:v>1.3074971330277945</c:v>
                </c:pt>
                <c:pt idx="4062">
                  <c:v>1.3075974770644918</c:v>
                </c:pt>
                <c:pt idx="4063">
                  <c:v>1.3076978211011892</c:v>
                </c:pt>
                <c:pt idx="4064">
                  <c:v>1.3077981651378865</c:v>
                </c:pt>
                <c:pt idx="4065">
                  <c:v>1.3078985091745838</c:v>
                </c:pt>
                <c:pt idx="4066">
                  <c:v>1.3079988532112812</c:v>
                </c:pt>
                <c:pt idx="4067">
                  <c:v>1.3080991972479785</c:v>
                </c:pt>
                <c:pt idx="4068">
                  <c:v>1.3081995412846759</c:v>
                </c:pt>
                <c:pt idx="4069">
                  <c:v>1.3082998853213732</c:v>
                </c:pt>
                <c:pt idx="4070">
                  <c:v>1.3084002293580705</c:v>
                </c:pt>
                <c:pt idx="4071">
                  <c:v>1.3085005733947679</c:v>
                </c:pt>
                <c:pt idx="4072">
                  <c:v>1.3086009174314652</c:v>
                </c:pt>
                <c:pt idx="4073">
                  <c:v>1.3087012614681626</c:v>
                </c:pt>
                <c:pt idx="4074">
                  <c:v>1.3088016055048599</c:v>
                </c:pt>
                <c:pt idx="4075">
                  <c:v>1.3089019495415573</c:v>
                </c:pt>
                <c:pt idx="4076">
                  <c:v>1.3090022935782546</c:v>
                </c:pt>
                <c:pt idx="4077">
                  <c:v>1.3091026376149519</c:v>
                </c:pt>
                <c:pt idx="4078">
                  <c:v>1.3092029816516493</c:v>
                </c:pt>
                <c:pt idx="4079">
                  <c:v>1.3093033256883466</c:v>
                </c:pt>
                <c:pt idx="4080">
                  <c:v>1.309403669725044</c:v>
                </c:pt>
                <c:pt idx="4081">
                  <c:v>1.3095040137617413</c:v>
                </c:pt>
                <c:pt idx="4082">
                  <c:v>1.3096043577984386</c:v>
                </c:pt>
                <c:pt idx="4083">
                  <c:v>1.309704701835136</c:v>
                </c:pt>
                <c:pt idx="4084">
                  <c:v>1.3098050458718333</c:v>
                </c:pt>
                <c:pt idx="4085">
                  <c:v>1.3099053899085307</c:v>
                </c:pt>
                <c:pt idx="4086">
                  <c:v>1.310005733945228</c:v>
                </c:pt>
                <c:pt idx="4087">
                  <c:v>1.3101060779819254</c:v>
                </c:pt>
                <c:pt idx="4088">
                  <c:v>1.3102064220186227</c:v>
                </c:pt>
                <c:pt idx="4089">
                  <c:v>1.31030676605532</c:v>
                </c:pt>
                <c:pt idx="4090">
                  <c:v>1.3104071100920174</c:v>
                </c:pt>
                <c:pt idx="4091">
                  <c:v>1.3105074541287147</c:v>
                </c:pt>
                <c:pt idx="4092">
                  <c:v>1.3106077981654121</c:v>
                </c:pt>
                <c:pt idx="4093">
                  <c:v>1.3107081422021094</c:v>
                </c:pt>
                <c:pt idx="4094">
                  <c:v>1.3108084862388067</c:v>
                </c:pt>
                <c:pt idx="4095">
                  <c:v>1.3109088302755041</c:v>
                </c:pt>
                <c:pt idx="4096">
                  <c:v>1.3110091743122014</c:v>
                </c:pt>
                <c:pt idx="4097">
                  <c:v>1.3111095183488988</c:v>
                </c:pt>
                <c:pt idx="4098">
                  <c:v>1.3112098623855961</c:v>
                </c:pt>
                <c:pt idx="4099">
                  <c:v>1.3113102064222935</c:v>
                </c:pt>
                <c:pt idx="4100">
                  <c:v>1.3114105504589908</c:v>
                </c:pt>
                <c:pt idx="4101">
                  <c:v>1.3115108944956881</c:v>
                </c:pt>
                <c:pt idx="4102">
                  <c:v>1.3116112385323855</c:v>
                </c:pt>
                <c:pt idx="4103">
                  <c:v>1.3117115825690828</c:v>
                </c:pt>
                <c:pt idx="4104">
                  <c:v>1.3118119266057802</c:v>
                </c:pt>
                <c:pt idx="4105">
                  <c:v>1.3119122706424775</c:v>
                </c:pt>
                <c:pt idx="4106">
                  <c:v>1.3120126146791748</c:v>
                </c:pt>
                <c:pt idx="4107">
                  <c:v>1.3121129587158722</c:v>
                </c:pt>
                <c:pt idx="4108">
                  <c:v>1.3122133027525695</c:v>
                </c:pt>
                <c:pt idx="4109">
                  <c:v>1.3123136467892669</c:v>
                </c:pt>
                <c:pt idx="4110">
                  <c:v>1.3124139908259642</c:v>
                </c:pt>
                <c:pt idx="4111">
                  <c:v>1.3125143348626616</c:v>
                </c:pt>
                <c:pt idx="4112">
                  <c:v>1.3126146788993589</c:v>
                </c:pt>
                <c:pt idx="4113">
                  <c:v>1.3127150229360562</c:v>
                </c:pt>
                <c:pt idx="4114">
                  <c:v>1.3128153669727536</c:v>
                </c:pt>
                <c:pt idx="4115">
                  <c:v>1.3129157110094509</c:v>
                </c:pt>
                <c:pt idx="4116">
                  <c:v>1.3130160550461483</c:v>
                </c:pt>
                <c:pt idx="4117">
                  <c:v>1.3131163990828456</c:v>
                </c:pt>
                <c:pt idx="4118">
                  <c:v>1.313216743119543</c:v>
                </c:pt>
                <c:pt idx="4119">
                  <c:v>1.3133170871562403</c:v>
                </c:pt>
                <c:pt idx="4120">
                  <c:v>1.3134174311929376</c:v>
                </c:pt>
                <c:pt idx="4121">
                  <c:v>1.313517775229635</c:v>
                </c:pt>
                <c:pt idx="4122">
                  <c:v>1.3136181192663323</c:v>
                </c:pt>
                <c:pt idx="4123">
                  <c:v>1.3137184633030297</c:v>
                </c:pt>
                <c:pt idx="4124">
                  <c:v>1.313818807339727</c:v>
                </c:pt>
                <c:pt idx="4125">
                  <c:v>1.3139191513764243</c:v>
                </c:pt>
                <c:pt idx="4126">
                  <c:v>1.3140194954131217</c:v>
                </c:pt>
                <c:pt idx="4127">
                  <c:v>1.314119839449819</c:v>
                </c:pt>
                <c:pt idx="4128">
                  <c:v>1.3142201834865164</c:v>
                </c:pt>
                <c:pt idx="4129">
                  <c:v>1.3143205275232137</c:v>
                </c:pt>
                <c:pt idx="4130">
                  <c:v>1.3144208715599111</c:v>
                </c:pt>
                <c:pt idx="4131">
                  <c:v>1.3145212155966084</c:v>
                </c:pt>
                <c:pt idx="4132">
                  <c:v>1.3146215596333057</c:v>
                </c:pt>
                <c:pt idx="4133">
                  <c:v>1.3147219036700031</c:v>
                </c:pt>
                <c:pt idx="4134">
                  <c:v>1.3148222477067004</c:v>
                </c:pt>
                <c:pt idx="4135">
                  <c:v>1.3149225917433978</c:v>
                </c:pt>
                <c:pt idx="4136">
                  <c:v>1.3150229357800951</c:v>
                </c:pt>
                <c:pt idx="4137">
                  <c:v>1.3151232798167924</c:v>
                </c:pt>
                <c:pt idx="4138">
                  <c:v>1.3152236238534898</c:v>
                </c:pt>
                <c:pt idx="4139">
                  <c:v>1.3153239678901871</c:v>
                </c:pt>
                <c:pt idx="4140">
                  <c:v>1.3154243119268845</c:v>
                </c:pt>
                <c:pt idx="4141">
                  <c:v>1.3155246559635818</c:v>
                </c:pt>
                <c:pt idx="4142">
                  <c:v>1.3156250000002792</c:v>
                </c:pt>
                <c:pt idx="4143">
                  <c:v>1.3157253440369765</c:v>
                </c:pt>
                <c:pt idx="4144">
                  <c:v>1.3158256880736738</c:v>
                </c:pt>
                <c:pt idx="4145">
                  <c:v>1.3159260321103712</c:v>
                </c:pt>
                <c:pt idx="4146">
                  <c:v>1.3160263761470685</c:v>
                </c:pt>
                <c:pt idx="4147">
                  <c:v>1.3161267201837659</c:v>
                </c:pt>
                <c:pt idx="4148">
                  <c:v>1.3162270642204632</c:v>
                </c:pt>
                <c:pt idx="4149">
                  <c:v>1.3163274082571605</c:v>
                </c:pt>
                <c:pt idx="4150">
                  <c:v>1.3164277522938579</c:v>
                </c:pt>
                <c:pt idx="4151">
                  <c:v>1.3165280963305552</c:v>
                </c:pt>
                <c:pt idx="4152">
                  <c:v>1.3166284403672526</c:v>
                </c:pt>
                <c:pt idx="4153">
                  <c:v>1.3167287844039499</c:v>
                </c:pt>
                <c:pt idx="4154">
                  <c:v>1.3168291284406473</c:v>
                </c:pt>
                <c:pt idx="4155">
                  <c:v>1.3169294724773446</c:v>
                </c:pt>
                <c:pt idx="4156">
                  <c:v>1.3170298165140419</c:v>
                </c:pt>
                <c:pt idx="4157">
                  <c:v>1.3171301605507393</c:v>
                </c:pt>
                <c:pt idx="4158">
                  <c:v>1.3172305045874366</c:v>
                </c:pt>
                <c:pt idx="4159">
                  <c:v>1.317330848624134</c:v>
                </c:pt>
                <c:pt idx="4160">
                  <c:v>1.3174311926608313</c:v>
                </c:pt>
                <c:pt idx="4161">
                  <c:v>1.3175315366975286</c:v>
                </c:pt>
                <c:pt idx="4162">
                  <c:v>1.317631880734226</c:v>
                </c:pt>
                <c:pt idx="4163">
                  <c:v>1.3177322247709233</c:v>
                </c:pt>
                <c:pt idx="4164">
                  <c:v>1.3178325688076207</c:v>
                </c:pt>
                <c:pt idx="4165">
                  <c:v>1.317932912844318</c:v>
                </c:pt>
                <c:pt idx="4166">
                  <c:v>1.3180332568810154</c:v>
                </c:pt>
                <c:pt idx="4167">
                  <c:v>1.3181336009177127</c:v>
                </c:pt>
                <c:pt idx="4168">
                  <c:v>1.31823394495441</c:v>
                </c:pt>
                <c:pt idx="4169">
                  <c:v>1.3183342889911074</c:v>
                </c:pt>
                <c:pt idx="4170">
                  <c:v>1.3184346330278047</c:v>
                </c:pt>
                <c:pt idx="4171">
                  <c:v>1.3185349770645021</c:v>
                </c:pt>
                <c:pt idx="4172">
                  <c:v>1.3186353211011994</c:v>
                </c:pt>
                <c:pt idx="4173">
                  <c:v>1.3187356651378968</c:v>
                </c:pt>
                <c:pt idx="4174">
                  <c:v>1.3188360091745941</c:v>
                </c:pt>
                <c:pt idx="4175">
                  <c:v>1.3189363532112914</c:v>
                </c:pt>
                <c:pt idx="4176">
                  <c:v>1.3190366972479888</c:v>
                </c:pt>
                <c:pt idx="4177">
                  <c:v>1.3191370412846861</c:v>
                </c:pt>
                <c:pt idx="4178">
                  <c:v>1.3192373853213835</c:v>
                </c:pt>
                <c:pt idx="4179">
                  <c:v>1.3193377293580808</c:v>
                </c:pt>
                <c:pt idx="4180">
                  <c:v>1.3194380733947781</c:v>
                </c:pt>
                <c:pt idx="4181">
                  <c:v>1.3195384174314755</c:v>
                </c:pt>
                <c:pt idx="4182">
                  <c:v>1.3196387614681728</c:v>
                </c:pt>
                <c:pt idx="4183">
                  <c:v>1.3197391055048702</c:v>
                </c:pt>
                <c:pt idx="4184">
                  <c:v>1.3198394495415675</c:v>
                </c:pt>
                <c:pt idx="4185">
                  <c:v>1.3199397935782649</c:v>
                </c:pt>
                <c:pt idx="4186">
                  <c:v>1.3200401376149622</c:v>
                </c:pt>
                <c:pt idx="4187">
                  <c:v>1.3201404816516595</c:v>
                </c:pt>
                <c:pt idx="4188">
                  <c:v>1.3202408256883569</c:v>
                </c:pt>
                <c:pt idx="4189">
                  <c:v>1.3203411697250542</c:v>
                </c:pt>
                <c:pt idx="4190">
                  <c:v>1.3204415137617516</c:v>
                </c:pt>
                <c:pt idx="4191">
                  <c:v>1.3205418577984489</c:v>
                </c:pt>
                <c:pt idx="4192">
                  <c:v>1.3206422018351462</c:v>
                </c:pt>
                <c:pt idx="4193">
                  <c:v>1.3207425458718436</c:v>
                </c:pt>
                <c:pt idx="4194">
                  <c:v>1.3208428899085409</c:v>
                </c:pt>
                <c:pt idx="4195">
                  <c:v>1.3209432339452383</c:v>
                </c:pt>
                <c:pt idx="4196">
                  <c:v>1.3210435779819356</c:v>
                </c:pt>
                <c:pt idx="4197">
                  <c:v>1.321143922018633</c:v>
                </c:pt>
                <c:pt idx="4198">
                  <c:v>1.3212442660553303</c:v>
                </c:pt>
                <c:pt idx="4199">
                  <c:v>1.3213446100920276</c:v>
                </c:pt>
                <c:pt idx="4200">
                  <c:v>1.321444954128725</c:v>
                </c:pt>
                <c:pt idx="4201">
                  <c:v>1.3215452981654223</c:v>
                </c:pt>
                <c:pt idx="4202">
                  <c:v>1.3216456422021197</c:v>
                </c:pt>
                <c:pt idx="4203">
                  <c:v>1.321745986238817</c:v>
                </c:pt>
                <c:pt idx="4204">
                  <c:v>1.3218463302755143</c:v>
                </c:pt>
                <c:pt idx="4205">
                  <c:v>1.3219466743122117</c:v>
                </c:pt>
                <c:pt idx="4206">
                  <c:v>1.322047018348909</c:v>
                </c:pt>
                <c:pt idx="4207">
                  <c:v>1.3221473623856064</c:v>
                </c:pt>
                <c:pt idx="4208">
                  <c:v>1.3222477064223037</c:v>
                </c:pt>
                <c:pt idx="4209">
                  <c:v>1.3223480504590011</c:v>
                </c:pt>
                <c:pt idx="4210">
                  <c:v>1.3224483944956984</c:v>
                </c:pt>
                <c:pt idx="4211">
                  <c:v>1.3225487385323957</c:v>
                </c:pt>
                <c:pt idx="4212">
                  <c:v>1.3226490825690931</c:v>
                </c:pt>
                <c:pt idx="4213">
                  <c:v>1.3227494266057904</c:v>
                </c:pt>
                <c:pt idx="4214">
                  <c:v>1.3228497706424878</c:v>
                </c:pt>
                <c:pt idx="4215">
                  <c:v>1.3229501146791851</c:v>
                </c:pt>
                <c:pt idx="4216">
                  <c:v>1.3230504587158824</c:v>
                </c:pt>
                <c:pt idx="4217">
                  <c:v>1.3231508027525798</c:v>
                </c:pt>
                <c:pt idx="4218">
                  <c:v>1.3232511467892771</c:v>
                </c:pt>
                <c:pt idx="4219">
                  <c:v>1.3233514908259745</c:v>
                </c:pt>
                <c:pt idx="4220">
                  <c:v>1.3234518348626718</c:v>
                </c:pt>
                <c:pt idx="4221">
                  <c:v>1.3235521788993692</c:v>
                </c:pt>
                <c:pt idx="4222">
                  <c:v>1.3236525229360665</c:v>
                </c:pt>
                <c:pt idx="4223">
                  <c:v>1.3237528669727638</c:v>
                </c:pt>
                <c:pt idx="4224">
                  <c:v>1.3238532110094612</c:v>
                </c:pt>
                <c:pt idx="4225">
                  <c:v>1.3239535550461585</c:v>
                </c:pt>
                <c:pt idx="4226">
                  <c:v>1.3240538990828559</c:v>
                </c:pt>
                <c:pt idx="4227">
                  <c:v>1.3241542431195532</c:v>
                </c:pt>
                <c:pt idx="4228">
                  <c:v>1.3242545871562506</c:v>
                </c:pt>
                <c:pt idx="4229">
                  <c:v>1.3243549311929479</c:v>
                </c:pt>
                <c:pt idx="4230">
                  <c:v>1.3244552752296452</c:v>
                </c:pt>
                <c:pt idx="4231">
                  <c:v>1.3245556192663426</c:v>
                </c:pt>
                <c:pt idx="4232">
                  <c:v>1.3246559633030399</c:v>
                </c:pt>
                <c:pt idx="4233">
                  <c:v>1.3247563073397373</c:v>
                </c:pt>
                <c:pt idx="4234">
                  <c:v>1.3248566513764346</c:v>
                </c:pt>
                <c:pt idx="4235">
                  <c:v>1.3249569954131319</c:v>
                </c:pt>
                <c:pt idx="4236">
                  <c:v>1.3250573394498293</c:v>
                </c:pt>
                <c:pt idx="4237">
                  <c:v>1.3251576834865266</c:v>
                </c:pt>
                <c:pt idx="4238">
                  <c:v>1.325258027523224</c:v>
                </c:pt>
                <c:pt idx="4239">
                  <c:v>1.3253583715599213</c:v>
                </c:pt>
                <c:pt idx="4240">
                  <c:v>1.3254587155966187</c:v>
                </c:pt>
                <c:pt idx="4241">
                  <c:v>1.325559059633316</c:v>
                </c:pt>
                <c:pt idx="4242">
                  <c:v>1.3256594036700133</c:v>
                </c:pt>
                <c:pt idx="4243">
                  <c:v>1.3257597477067107</c:v>
                </c:pt>
                <c:pt idx="4244">
                  <c:v>1.325860091743408</c:v>
                </c:pt>
                <c:pt idx="4245">
                  <c:v>1.3259604357801054</c:v>
                </c:pt>
                <c:pt idx="4246">
                  <c:v>1.3260607798168027</c:v>
                </c:pt>
                <c:pt idx="4247">
                  <c:v>1.3261611238535</c:v>
                </c:pt>
                <c:pt idx="4248">
                  <c:v>1.3262614678901974</c:v>
                </c:pt>
                <c:pt idx="4249">
                  <c:v>1.3263618119268947</c:v>
                </c:pt>
                <c:pt idx="4250">
                  <c:v>1.3264621559635921</c:v>
                </c:pt>
                <c:pt idx="4251">
                  <c:v>1.3265625000002894</c:v>
                </c:pt>
                <c:pt idx="4252">
                  <c:v>1.3266628440369868</c:v>
                </c:pt>
                <c:pt idx="4253">
                  <c:v>1.3267631880736841</c:v>
                </c:pt>
                <c:pt idx="4254">
                  <c:v>1.3268635321103814</c:v>
                </c:pt>
                <c:pt idx="4255">
                  <c:v>1.3269638761470788</c:v>
                </c:pt>
                <c:pt idx="4256">
                  <c:v>1.3270642201837761</c:v>
                </c:pt>
                <c:pt idx="4257">
                  <c:v>1.3271645642204735</c:v>
                </c:pt>
                <c:pt idx="4258">
                  <c:v>1.3272649082571708</c:v>
                </c:pt>
                <c:pt idx="4259">
                  <c:v>1.3273652522938681</c:v>
                </c:pt>
                <c:pt idx="4260">
                  <c:v>1.3274655963305655</c:v>
                </c:pt>
                <c:pt idx="4261">
                  <c:v>1.3275659403672628</c:v>
                </c:pt>
                <c:pt idx="4262">
                  <c:v>1.3276662844039602</c:v>
                </c:pt>
                <c:pt idx="4263">
                  <c:v>1.3277666284406575</c:v>
                </c:pt>
                <c:pt idx="4264">
                  <c:v>1.3278669724773549</c:v>
                </c:pt>
                <c:pt idx="4265">
                  <c:v>1.3279673165140522</c:v>
                </c:pt>
                <c:pt idx="4266">
                  <c:v>1.3280676605507495</c:v>
                </c:pt>
                <c:pt idx="4267">
                  <c:v>1.3281680045874469</c:v>
                </c:pt>
                <c:pt idx="4268">
                  <c:v>1.3282683486241442</c:v>
                </c:pt>
                <c:pt idx="4269">
                  <c:v>1.3283686926608416</c:v>
                </c:pt>
                <c:pt idx="4270">
                  <c:v>1.3284690366975389</c:v>
                </c:pt>
                <c:pt idx="4271">
                  <c:v>1.3285693807342362</c:v>
                </c:pt>
                <c:pt idx="4272">
                  <c:v>1.3286697247709336</c:v>
                </c:pt>
                <c:pt idx="4273">
                  <c:v>1.3287700688076309</c:v>
                </c:pt>
                <c:pt idx="4274">
                  <c:v>1.3288704128443283</c:v>
                </c:pt>
                <c:pt idx="4275">
                  <c:v>1.3289707568810256</c:v>
                </c:pt>
                <c:pt idx="4276">
                  <c:v>1.329071100917723</c:v>
                </c:pt>
                <c:pt idx="4277">
                  <c:v>1.3291714449544203</c:v>
                </c:pt>
                <c:pt idx="4278">
                  <c:v>1.3292717889911176</c:v>
                </c:pt>
                <c:pt idx="4279">
                  <c:v>1.329372133027815</c:v>
                </c:pt>
                <c:pt idx="4280">
                  <c:v>1.3294724770645123</c:v>
                </c:pt>
                <c:pt idx="4281">
                  <c:v>1.3295728211012097</c:v>
                </c:pt>
                <c:pt idx="4282">
                  <c:v>1.329673165137907</c:v>
                </c:pt>
                <c:pt idx="4283">
                  <c:v>1.3297735091746044</c:v>
                </c:pt>
                <c:pt idx="4284">
                  <c:v>1.3298738532113017</c:v>
                </c:pt>
                <c:pt idx="4285">
                  <c:v>1.329974197247999</c:v>
                </c:pt>
                <c:pt idx="4286">
                  <c:v>1.3300745412846964</c:v>
                </c:pt>
                <c:pt idx="4287">
                  <c:v>1.3301748853213937</c:v>
                </c:pt>
                <c:pt idx="4288">
                  <c:v>1.3302752293580911</c:v>
                </c:pt>
                <c:pt idx="4289">
                  <c:v>1.3303755733947884</c:v>
                </c:pt>
                <c:pt idx="4290">
                  <c:v>1.3304759174314857</c:v>
                </c:pt>
                <c:pt idx="4291">
                  <c:v>1.3305762614681831</c:v>
                </c:pt>
                <c:pt idx="4292">
                  <c:v>1.3306766055048804</c:v>
                </c:pt>
                <c:pt idx="4293">
                  <c:v>1.3307769495415778</c:v>
                </c:pt>
                <c:pt idx="4294">
                  <c:v>1.3308772935782751</c:v>
                </c:pt>
                <c:pt idx="4295">
                  <c:v>1.3309776376149725</c:v>
                </c:pt>
                <c:pt idx="4296">
                  <c:v>1.3310779816516698</c:v>
                </c:pt>
                <c:pt idx="4297">
                  <c:v>1.3311783256883671</c:v>
                </c:pt>
                <c:pt idx="4298">
                  <c:v>1.3312786697250645</c:v>
                </c:pt>
                <c:pt idx="4299">
                  <c:v>1.3313790137617618</c:v>
                </c:pt>
                <c:pt idx="4300">
                  <c:v>1.3314793577984592</c:v>
                </c:pt>
                <c:pt idx="4301">
                  <c:v>1.3315797018351565</c:v>
                </c:pt>
                <c:pt idx="4302">
                  <c:v>1.3316800458718538</c:v>
                </c:pt>
                <c:pt idx="4303">
                  <c:v>1.3317803899085512</c:v>
                </c:pt>
                <c:pt idx="4304">
                  <c:v>1.3318807339452485</c:v>
                </c:pt>
                <c:pt idx="4305">
                  <c:v>1.3319810779819459</c:v>
                </c:pt>
                <c:pt idx="4306">
                  <c:v>1.3320814220186432</c:v>
                </c:pt>
                <c:pt idx="4307">
                  <c:v>1.3321817660553406</c:v>
                </c:pt>
                <c:pt idx="4308">
                  <c:v>1.3322821100920379</c:v>
                </c:pt>
                <c:pt idx="4309">
                  <c:v>1.3323824541287352</c:v>
                </c:pt>
                <c:pt idx="4310">
                  <c:v>1.3324827981654326</c:v>
                </c:pt>
                <c:pt idx="4311">
                  <c:v>1.3325831422021299</c:v>
                </c:pt>
                <c:pt idx="4312">
                  <c:v>1.3326834862388273</c:v>
                </c:pt>
                <c:pt idx="4313">
                  <c:v>1.3327838302755246</c:v>
                </c:pt>
                <c:pt idx="4314">
                  <c:v>1.3328841743122219</c:v>
                </c:pt>
                <c:pt idx="4315">
                  <c:v>1.3329845183489193</c:v>
                </c:pt>
                <c:pt idx="4316">
                  <c:v>1.3330848623856166</c:v>
                </c:pt>
                <c:pt idx="4317">
                  <c:v>1.333185206422314</c:v>
                </c:pt>
                <c:pt idx="4318">
                  <c:v>1.3332855504590113</c:v>
                </c:pt>
                <c:pt idx="4319">
                  <c:v>1.3333858944957087</c:v>
                </c:pt>
                <c:pt idx="4320">
                  <c:v>1.333486238532406</c:v>
                </c:pt>
                <c:pt idx="4321">
                  <c:v>1.3335865825691033</c:v>
                </c:pt>
                <c:pt idx="4322">
                  <c:v>1.3336869266058007</c:v>
                </c:pt>
                <c:pt idx="4323">
                  <c:v>1.333787270642498</c:v>
                </c:pt>
                <c:pt idx="4324">
                  <c:v>1.3338876146791954</c:v>
                </c:pt>
                <c:pt idx="4325">
                  <c:v>1.3339879587158927</c:v>
                </c:pt>
                <c:pt idx="4326">
                  <c:v>1.33408830275259</c:v>
                </c:pt>
                <c:pt idx="4327">
                  <c:v>1.3341886467892874</c:v>
                </c:pt>
                <c:pt idx="4328">
                  <c:v>1.3342889908259847</c:v>
                </c:pt>
                <c:pt idx="4329">
                  <c:v>1.3343893348626821</c:v>
                </c:pt>
                <c:pt idx="4330">
                  <c:v>1.3344896788993794</c:v>
                </c:pt>
                <c:pt idx="4331">
                  <c:v>1.3345900229360768</c:v>
                </c:pt>
                <c:pt idx="4332">
                  <c:v>1.3346903669727741</c:v>
                </c:pt>
                <c:pt idx="4333">
                  <c:v>1.3347907110094714</c:v>
                </c:pt>
                <c:pt idx="4334">
                  <c:v>1.3348910550461688</c:v>
                </c:pt>
                <c:pt idx="4335">
                  <c:v>1.3349913990828661</c:v>
                </c:pt>
                <c:pt idx="4336">
                  <c:v>1.3350917431195635</c:v>
                </c:pt>
                <c:pt idx="4337">
                  <c:v>1.3351920871562608</c:v>
                </c:pt>
                <c:pt idx="4338">
                  <c:v>1.3352924311929582</c:v>
                </c:pt>
                <c:pt idx="4339">
                  <c:v>1.3353927752296555</c:v>
                </c:pt>
                <c:pt idx="4340">
                  <c:v>1.3354931192663528</c:v>
                </c:pt>
                <c:pt idx="4341">
                  <c:v>1.3355934633030502</c:v>
                </c:pt>
                <c:pt idx="4342">
                  <c:v>1.3356938073397475</c:v>
                </c:pt>
                <c:pt idx="4343">
                  <c:v>1.3357941513764449</c:v>
                </c:pt>
                <c:pt idx="4344">
                  <c:v>1.3358944954131422</c:v>
                </c:pt>
                <c:pt idx="4345">
                  <c:v>1.3359948394498395</c:v>
                </c:pt>
                <c:pt idx="4346">
                  <c:v>1.3360951834865369</c:v>
                </c:pt>
                <c:pt idx="4347">
                  <c:v>1.3361955275232342</c:v>
                </c:pt>
                <c:pt idx="4348">
                  <c:v>1.3362958715599316</c:v>
                </c:pt>
                <c:pt idx="4349">
                  <c:v>1.3363962155966289</c:v>
                </c:pt>
                <c:pt idx="4350">
                  <c:v>1.3364965596333263</c:v>
                </c:pt>
                <c:pt idx="4351">
                  <c:v>1.3365969036700236</c:v>
                </c:pt>
                <c:pt idx="4352">
                  <c:v>1.3366972477067209</c:v>
                </c:pt>
                <c:pt idx="4353">
                  <c:v>1.3367975917434183</c:v>
                </c:pt>
                <c:pt idx="4354">
                  <c:v>1.3368979357801156</c:v>
                </c:pt>
                <c:pt idx="4355">
                  <c:v>1.336998279816813</c:v>
                </c:pt>
                <c:pt idx="4356">
                  <c:v>1.3370986238535103</c:v>
                </c:pt>
                <c:pt idx="4357">
                  <c:v>1.3371989678902076</c:v>
                </c:pt>
                <c:pt idx="4358">
                  <c:v>1.337299311926905</c:v>
                </c:pt>
                <c:pt idx="4359">
                  <c:v>1.3373996559636023</c:v>
                </c:pt>
                <c:pt idx="4360">
                  <c:v>1.3375000000002997</c:v>
                </c:pt>
                <c:pt idx="4361">
                  <c:v>1.337600344036997</c:v>
                </c:pt>
                <c:pt idx="4362">
                  <c:v>1.3377006880736944</c:v>
                </c:pt>
                <c:pt idx="4363">
                  <c:v>1.3378010321103917</c:v>
                </c:pt>
                <c:pt idx="4364">
                  <c:v>1.337901376147089</c:v>
                </c:pt>
                <c:pt idx="4365">
                  <c:v>1.3380017201837864</c:v>
                </c:pt>
                <c:pt idx="4366">
                  <c:v>1.3381020642204837</c:v>
                </c:pt>
                <c:pt idx="4367">
                  <c:v>1.3382024082571811</c:v>
                </c:pt>
                <c:pt idx="4368">
                  <c:v>1.3383027522938784</c:v>
                </c:pt>
                <c:pt idx="4369">
                  <c:v>1.3384030963305757</c:v>
                </c:pt>
                <c:pt idx="4370">
                  <c:v>1.3385034403672731</c:v>
                </c:pt>
                <c:pt idx="4371">
                  <c:v>1.3386037844039704</c:v>
                </c:pt>
                <c:pt idx="4372">
                  <c:v>1.3387041284406678</c:v>
                </c:pt>
                <c:pt idx="4373">
                  <c:v>1.3388044724773651</c:v>
                </c:pt>
                <c:pt idx="4374">
                  <c:v>1.3389048165140625</c:v>
                </c:pt>
                <c:pt idx="4375">
                  <c:v>1.3390051605507598</c:v>
                </c:pt>
                <c:pt idx="4376">
                  <c:v>1.3391055045874571</c:v>
                </c:pt>
                <c:pt idx="4377">
                  <c:v>1.3392058486241545</c:v>
                </c:pt>
                <c:pt idx="4378">
                  <c:v>1.3393061926608518</c:v>
                </c:pt>
                <c:pt idx="4379">
                  <c:v>1.3394065366975492</c:v>
                </c:pt>
                <c:pt idx="4380">
                  <c:v>1.3395068807342465</c:v>
                </c:pt>
                <c:pt idx="4381">
                  <c:v>1.3396072247709438</c:v>
                </c:pt>
                <c:pt idx="4382">
                  <c:v>1.3397075688076412</c:v>
                </c:pt>
                <c:pt idx="4383">
                  <c:v>1.3398079128443385</c:v>
                </c:pt>
                <c:pt idx="4384">
                  <c:v>1.3399082568810359</c:v>
                </c:pt>
                <c:pt idx="4385">
                  <c:v>1.3400086009177332</c:v>
                </c:pt>
                <c:pt idx="4386">
                  <c:v>1.3401089449544306</c:v>
                </c:pt>
                <c:pt idx="4387">
                  <c:v>1.3402092889911279</c:v>
                </c:pt>
                <c:pt idx="4388">
                  <c:v>1.3403096330278252</c:v>
                </c:pt>
                <c:pt idx="4389">
                  <c:v>1.3404099770645226</c:v>
                </c:pt>
                <c:pt idx="4390">
                  <c:v>1.3405103211012199</c:v>
                </c:pt>
                <c:pt idx="4391">
                  <c:v>1.3406106651379173</c:v>
                </c:pt>
                <c:pt idx="4392">
                  <c:v>1.3407110091746146</c:v>
                </c:pt>
                <c:pt idx="4393">
                  <c:v>1.340811353211312</c:v>
                </c:pt>
                <c:pt idx="4394">
                  <c:v>1.3409116972480093</c:v>
                </c:pt>
                <c:pt idx="4395">
                  <c:v>1.3410120412847066</c:v>
                </c:pt>
                <c:pt idx="4396">
                  <c:v>1.341112385321404</c:v>
                </c:pt>
                <c:pt idx="4397">
                  <c:v>1.3412127293581013</c:v>
                </c:pt>
                <c:pt idx="4398">
                  <c:v>1.3413130733947987</c:v>
                </c:pt>
                <c:pt idx="4399">
                  <c:v>1.341413417431496</c:v>
                </c:pt>
                <c:pt idx="4400">
                  <c:v>1.3415137614681933</c:v>
                </c:pt>
                <c:pt idx="4401">
                  <c:v>1.3416141055048907</c:v>
                </c:pt>
                <c:pt idx="4402">
                  <c:v>1.341714449541588</c:v>
                </c:pt>
                <c:pt idx="4403">
                  <c:v>1.3418147935782854</c:v>
                </c:pt>
                <c:pt idx="4404">
                  <c:v>1.3419151376149827</c:v>
                </c:pt>
                <c:pt idx="4405">
                  <c:v>1.3420154816516801</c:v>
                </c:pt>
                <c:pt idx="4406">
                  <c:v>1.3421158256883774</c:v>
                </c:pt>
                <c:pt idx="4407">
                  <c:v>1.3422161697250747</c:v>
                </c:pt>
                <c:pt idx="4408">
                  <c:v>1.3423165137617721</c:v>
                </c:pt>
                <c:pt idx="4409">
                  <c:v>1.3424168577984694</c:v>
                </c:pt>
                <c:pt idx="4410">
                  <c:v>1.3425172018351668</c:v>
                </c:pt>
                <c:pt idx="4411">
                  <c:v>1.3426175458718641</c:v>
                </c:pt>
                <c:pt idx="4412">
                  <c:v>1.3427178899085614</c:v>
                </c:pt>
                <c:pt idx="4413">
                  <c:v>1.3428182339452588</c:v>
                </c:pt>
                <c:pt idx="4414">
                  <c:v>1.3429185779819561</c:v>
                </c:pt>
                <c:pt idx="4415">
                  <c:v>1.3430189220186535</c:v>
                </c:pt>
                <c:pt idx="4416">
                  <c:v>1.3431192660553508</c:v>
                </c:pt>
                <c:pt idx="4417">
                  <c:v>1.3432196100920482</c:v>
                </c:pt>
                <c:pt idx="4418">
                  <c:v>1.3433199541287455</c:v>
                </c:pt>
                <c:pt idx="4419">
                  <c:v>1.3434202981654428</c:v>
                </c:pt>
                <c:pt idx="4420">
                  <c:v>1.3435206422021402</c:v>
                </c:pt>
                <c:pt idx="4421">
                  <c:v>1.3436209862388375</c:v>
                </c:pt>
                <c:pt idx="4422">
                  <c:v>1.3437213302755349</c:v>
                </c:pt>
                <c:pt idx="4423">
                  <c:v>1.3438216743122322</c:v>
                </c:pt>
                <c:pt idx="4424">
                  <c:v>1.3439220183489295</c:v>
                </c:pt>
                <c:pt idx="4425">
                  <c:v>1.3440223623856269</c:v>
                </c:pt>
                <c:pt idx="4426">
                  <c:v>1.3441227064223242</c:v>
                </c:pt>
                <c:pt idx="4427">
                  <c:v>1.3442230504590216</c:v>
                </c:pt>
                <c:pt idx="4428">
                  <c:v>1.3443233944957189</c:v>
                </c:pt>
                <c:pt idx="4429">
                  <c:v>1.3444237385324163</c:v>
                </c:pt>
                <c:pt idx="4430">
                  <c:v>1.3445240825691136</c:v>
                </c:pt>
                <c:pt idx="4431">
                  <c:v>1.3446244266058109</c:v>
                </c:pt>
                <c:pt idx="4432">
                  <c:v>1.3447247706425083</c:v>
                </c:pt>
                <c:pt idx="4433">
                  <c:v>1.3448251146792056</c:v>
                </c:pt>
                <c:pt idx="4434">
                  <c:v>1.344925458715903</c:v>
                </c:pt>
                <c:pt idx="4435">
                  <c:v>1.3450258027526003</c:v>
                </c:pt>
                <c:pt idx="4436">
                  <c:v>1.3451261467892976</c:v>
                </c:pt>
                <c:pt idx="4437">
                  <c:v>1.345226490825995</c:v>
                </c:pt>
                <c:pt idx="4438">
                  <c:v>1.3453268348626923</c:v>
                </c:pt>
                <c:pt idx="4439">
                  <c:v>1.3454271788993897</c:v>
                </c:pt>
                <c:pt idx="4440">
                  <c:v>1.345527522936087</c:v>
                </c:pt>
                <c:pt idx="4441">
                  <c:v>1.3456278669727844</c:v>
                </c:pt>
                <c:pt idx="4442">
                  <c:v>1.3457282110094817</c:v>
                </c:pt>
                <c:pt idx="4443">
                  <c:v>1.345828555046179</c:v>
                </c:pt>
                <c:pt idx="4444">
                  <c:v>1.3459288990828764</c:v>
                </c:pt>
                <c:pt idx="4445">
                  <c:v>1.3460292431195737</c:v>
                </c:pt>
                <c:pt idx="4446">
                  <c:v>1.3461295871562711</c:v>
                </c:pt>
                <c:pt idx="4447">
                  <c:v>1.3462299311929684</c:v>
                </c:pt>
                <c:pt idx="4448">
                  <c:v>1.3463302752296658</c:v>
                </c:pt>
                <c:pt idx="4449">
                  <c:v>1.3464306192663631</c:v>
                </c:pt>
                <c:pt idx="4450">
                  <c:v>1.3465309633030604</c:v>
                </c:pt>
                <c:pt idx="4451">
                  <c:v>1.3466313073397578</c:v>
                </c:pt>
                <c:pt idx="4452">
                  <c:v>1.3467316513764551</c:v>
                </c:pt>
                <c:pt idx="4453">
                  <c:v>1.3468319954131525</c:v>
                </c:pt>
                <c:pt idx="4454">
                  <c:v>1.3469323394498498</c:v>
                </c:pt>
                <c:pt idx="4455">
                  <c:v>1.3470326834865471</c:v>
                </c:pt>
                <c:pt idx="4456">
                  <c:v>1.3471330275232445</c:v>
                </c:pt>
                <c:pt idx="4457">
                  <c:v>1.3472333715599418</c:v>
                </c:pt>
                <c:pt idx="4458">
                  <c:v>1.3473337155966392</c:v>
                </c:pt>
                <c:pt idx="4459">
                  <c:v>1.3474340596333365</c:v>
                </c:pt>
                <c:pt idx="4460">
                  <c:v>1.3475344036700339</c:v>
                </c:pt>
                <c:pt idx="4461">
                  <c:v>1.3476347477067312</c:v>
                </c:pt>
                <c:pt idx="4462">
                  <c:v>1.3477350917434285</c:v>
                </c:pt>
                <c:pt idx="4463">
                  <c:v>1.3478354357801259</c:v>
                </c:pt>
                <c:pt idx="4464">
                  <c:v>1.3479357798168232</c:v>
                </c:pt>
                <c:pt idx="4465">
                  <c:v>1.3480361238535206</c:v>
                </c:pt>
                <c:pt idx="4466">
                  <c:v>1.3481364678902179</c:v>
                </c:pt>
                <c:pt idx="4467">
                  <c:v>1.3482368119269152</c:v>
                </c:pt>
                <c:pt idx="4468">
                  <c:v>1.3483371559636126</c:v>
                </c:pt>
                <c:pt idx="4469">
                  <c:v>1.3484375000003099</c:v>
                </c:pt>
                <c:pt idx="4470">
                  <c:v>1.3485378440370073</c:v>
                </c:pt>
                <c:pt idx="4471">
                  <c:v>1.3486381880737046</c:v>
                </c:pt>
                <c:pt idx="4472">
                  <c:v>1.348738532110402</c:v>
                </c:pt>
                <c:pt idx="4473">
                  <c:v>1.3488388761470993</c:v>
                </c:pt>
                <c:pt idx="4474">
                  <c:v>1.3489392201837966</c:v>
                </c:pt>
                <c:pt idx="4475">
                  <c:v>1.349039564220494</c:v>
                </c:pt>
                <c:pt idx="4476">
                  <c:v>1.3491399082571913</c:v>
                </c:pt>
                <c:pt idx="4477">
                  <c:v>1.3492402522938887</c:v>
                </c:pt>
                <c:pt idx="4478">
                  <c:v>1.349340596330586</c:v>
                </c:pt>
                <c:pt idx="4479">
                  <c:v>1.3494409403672833</c:v>
                </c:pt>
                <c:pt idx="4480">
                  <c:v>1.3495412844039807</c:v>
                </c:pt>
                <c:pt idx="4481">
                  <c:v>1.349641628440678</c:v>
                </c:pt>
                <c:pt idx="4482">
                  <c:v>1.3497419724773754</c:v>
                </c:pt>
                <c:pt idx="4483">
                  <c:v>1.3498423165140727</c:v>
                </c:pt>
                <c:pt idx="4484">
                  <c:v>1.3499426605507701</c:v>
                </c:pt>
                <c:pt idx="4485">
                  <c:v>1.3500430045874674</c:v>
                </c:pt>
                <c:pt idx="4486">
                  <c:v>1.3501433486241647</c:v>
                </c:pt>
                <c:pt idx="4487">
                  <c:v>1.3502436926608621</c:v>
                </c:pt>
                <c:pt idx="4488">
                  <c:v>1.3503440366975594</c:v>
                </c:pt>
                <c:pt idx="4489">
                  <c:v>1.3504443807342568</c:v>
                </c:pt>
                <c:pt idx="4490">
                  <c:v>1.3505447247709541</c:v>
                </c:pt>
                <c:pt idx="4491">
                  <c:v>1.3506450688076514</c:v>
                </c:pt>
                <c:pt idx="4492">
                  <c:v>1.3507454128443488</c:v>
                </c:pt>
                <c:pt idx="4493">
                  <c:v>1.3508457568810461</c:v>
                </c:pt>
                <c:pt idx="4494">
                  <c:v>1.3509461009177435</c:v>
                </c:pt>
                <c:pt idx="4495">
                  <c:v>1.3510464449544408</c:v>
                </c:pt>
                <c:pt idx="4496">
                  <c:v>1.3511467889911382</c:v>
                </c:pt>
                <c:pt idx="4497">
                  <c:v>1.3512471330278355</c:v>
                </c:pt>
                <c:pt idx="4498">
                  <c:v>1.3513474770645328</c:v>
                </c:pt>
                <c:pt idx="4499">
                  <c:v>1.3514478211012302</c:v>
                </c:pt>
                <c:pt idx="4500">
                  <c:v>1.3515481651379275</c:v>
                </c:pt>
                <c:pt idx="4501">
                  <c:v>1.3516485091746249</c:v>
                </c:pt>
                <c:pt idx="4502">
                  <c:v>1.3517488532113222</c:v>
                </c:pt>
                <c:pt idx="4503">
                  <c:v>1.3518491972480196</c:v>
                </c:pt>
                <c:pt idx="4504">
                  <c:v>1.3519495412847169</c:v>
                </c:pt>
                <c:pt idx="4505">
                  <c:v>1.3520498853214142</c:v>
                </c:pt>
                <c:pt idx="4506">
                  <c:v>1.3521502293581116</c:v>
                </c:pt>
                <c:pt idx="4507">
                  <c:v>1.3522505733948089</c:v>
                </c:pt>
                <c:pt idx="4508">
                  <c:v>1.3523509174315063</c:v>
                </c:pt>
                <c:pt idx="4509">
                  <c:v>1.3524512614682036</c:v>
                </c:pt>
                <c:pt idx="4510">
                  <c:v>1.3525516055049009</c:v>
                </c:pt>
                <c:pt idx="4511">
                  <c:v>1.3526519495415983</c:v>
                </c:pt>
                <c:pt idx="4512">
                  <c:v>1.3527522935782956</c:v>
                </c:pt>
                <c:pt idx="4513">
                  <c:v>1.352852637614993</c:v>
                </c:pt>
                <c:pt idx="4514">
                  <c:v>1.3529529816516903</c:v>
                </c:pt>
                <c:pt idx="4515">
                  <c:v>1.3530533256883877</c:v>
                </c:pt>
                <c:pt idx="4516">
                  <c:v>1.353153669725085</c:v>
                </c:pt>
                <c:pt idx="4517">
                  <c:v>1.3532540137617823</c:v>
                </c:pt>
                <c:pt idx="4518">
                  <c:v>1.3533543577984797</c:v>
                </c:pt>
                <c:pt idx="4519">
                  <c:v>1.353454701835177</c:v>
                </c:pt>
                <c:pt idx="4520">
                  <c:v>1.3535550458718744</c:v>
                </c:pt>
                <c:pt idx="4521">
                  <c:v>1.3536553899085717</c:v>
                </c:pt>
                <c:pt idx="4522">
                  <c:v>1.353755733945269</c:v>
                </c:pt>
                <c:pt idx="4523">
                  <c:v>1.3538560779819664</c:v>
                </c:pt>
                <c:pt idx="4524">
                  <c:v>1.3539564220186637</c:v>
                </c:pt>
                <c:pt idx="4525">
                  <c:v>1.3540567660553611</c:v>
                </c:pt>
                <c:pt idx="4526">
                  <c:v>1.3541571100920584</c:v>
                </c:pt>
                <c:pt idx="4527">
                  <c:v>1.3542574541287558</c:v>
                </c:pt>
                <c:pt idx="4528">
                  <c:v>1.3543577981654531</c:v>
                </c:pt>
                <c:pt idx="4529">
                  <c:v>1.3544581422021504</c:v>
                </c:pt>
                <c:pt idx="4530">
                  <c:v>1.3545584862388478</c:v>
                </c:pt>
                <c:pt idx="4531">
                  <c:v>1.3546588302755451</c:v>
                </c:pt>
                <c:pt idx="4532">
                  <c:v>1.3547591743122425</c:v>
                </c:pt>
                <c:pt idx="4533">
                  <c:v>1.3548595183489398</c:v>
                </c:pt>
                <c:pt idx="4534">
                  <c:v>1.3549598623856371</c:v>
                </c:pt>
                <c:pt idx="4535">
                  <c:v>1.3550602064223345</c:v>
                </c:pt>
                <c:pt idx="4536">
                  <c:v>1.3551605504590318</c:v>
                </c:pt>
                <c:pt idx="4537">
                  <c:v>1.3552608944957292</c:v>
                </c:pt>
                <c:pt idx="4538">
                  <c:v>1.3553612385324265</c:v>
                </c:pt>
                <c:pt idx="4539">
                  <c:v>1.3554615825691239</c:v>
                </c:pt>
                <c:pt idx="4540">
                  <c:v>1.3555619266058212</c:v>
                </c:pt>
                <c:pt idx="4541">
                  <c:v>1.3556622706425185</c:v>
                </c:pt>
                <c:pt idx="4542">
                  <c:v>1.3557626146792159</c:v>
                </c:pt>
                <c:pt idx="4543">
                  <c:v>1.3558629587159132</c:v>
                </c:pt>
                <c:pt idx="4544">
                  <c:v>1.3559633027526106</c:v>
                </c:pt>
                <c:pt idx="4545">
                  <c:v>1.3560636467893079</c:v>
                </c:pt>
                <c:pt idx="4546">
                  <c:v>1.3561639908260053</c:v>
                </c:pt>
                <c:pt idx="4547">
                  <c:v>1.3562643348627026</c:v>
                </c:pt>
                <c:pt idx="4548">
                  <c:v>1.3563646788993999</c:v>
                </c:pt>
                <c:pt idx="4549">
                  <c:v>1.3564650229360973</c:v>
                </c:pt>
                <c:pt idx="4550">
                  <c:v>1.3565653669727946</c:v>
                </c:pt>
                <c:pt idx="4551">
                  <c:v>1.356665711009492</c:v>
                </c:pt>
                <c:pt idx="4552">
                  <c:v>1.3567660550461893</c:v>
                </c:pt>
                <c:pt idx="4553">
                  <c:v>1.3568663990828866</c:v>
                </c:pt>
                <c:pt idx="4554">
                  <c:v>1.356966743119584</c:v>
                </c:pt>
                <c:pt idx="4555">
                  <c:v>1.3570670871562813</c:v>
                </c:pt>
                <c:pt idx="4556">
                  <c:v>1.3571674311929787</c:v>
                </c:pt>
                <c:pt idx="4557">
                  <c:v>1.357267775229676</c:v>
                </c:pt>
                <c:pt idx="4558">
                  <c:v>1.3573681192663734</c:v>
                </c:pt>
                <c:pt idx="4559">
                  <c:v>1.3574684633030707</c:v>
                </c:pt>
                <c:pt idx="4560">
                  <c:v>1.357568807339768</c:v>
                </c:pt>
                <c:pt idx="4561">
                  <c:v>1.3576691513764654</c:v>
                </c:pt>
                <c:pt idx="4562">
                  <c:v>1.3577694954131627</c:v>
                </c:pt>
                <c:pt idx="4563">
                  <c:v>1.3578698394498601</c:v>
                </c:pt>
                <c:pt idx="4564">
                  <c:v>1.3579701834865574</c:v>
                </c:pt>
                <c:pt idx="4565">
                  <c:v>1.3580705275232547</c:v>
                </c:pt>
                <c:pt idx="4566">
                  <c:v>1.3581708715599521</c:v>
                </c:pt>
                <c:pt idx="4567">
                  <c:v>1.3582712155966494</c:v>
                </c:pt>
                <c:pt idx="4568">
                  <c:v>1.3583715596333468</c:v>
                </c:pt>
                <c:pt idx="4569">
                  <c:v>1.3584719036700441</c:v>
                </c:pt>
                <c:pt idx="4570">
                  <c:v>1.3585722477067415</c:v>
                </c:pt>
                <c:pt idx="4571">
                  <c:v>1.3586725917434388</c:v>
                </c:pt>
                <c:pt idx="4572">
                  <c:v>1.3587729357801361</c:v>
                </c:pt>
                <c:pt idx="4573">
                  <c:v>1.3588732798168335</c:v>
                </c:pt>
                <c:pt idx="4574">
                  <c:v>1.3589736238535308</c:v>
                </c:pt>
                <c:pt idx="4575">
                  <c:v>1.3590739678902282</c:v>
                </c:pt>
                <c:pt idx="4576">
                  <c:v>1.3591743119269255</c:v>
                </c:pt>
                <c:pt idx="4577">
                  <c:v>1.3592746559636228</c:v>
                </c:pt>
                <c:pt idx="4578">
                  <c:v>1.3593750000003202</c:v>
                </c:pt>
                <c:pt idx="4579">
                  <c:v>1.3594753440370175</c:v>
                </c:pt>
                <c:pt idx="4580">
                  <c:v>1.3595756880737149</c:v>
                </c:pt>
                <c:pt idx="4581">
                  <c:v>1.3596760321104122</c:v>
                </c:pt>
                <c:pt idx="4582">
                  <c:v>1.3597763761471096</c:v>
                </c:pt>
                <c:pt idx="4583">
                  <c:v>1.3598767201838069</c:v>
                </c:pt>
                <c:pt idx="4584">
                  <c:v>1.3599770642205042</c:v>
                </c:pt>
                <c:pt idx="4585">
                  <c:v>1.3600774082572016</c:v>
                </c:pt>
                <c:pt idx="4586">
                  <c:v>1.3601777522938989</c:v>
                </c:pt>
                <c:pt idx="4587">
                  <c:v>1.3602780963305963</c:v>
                </c:pt>
                <c:pt idx="4588">
                  <c:v>1.3603784403672936</c:v>
                </c:pt>
                <c:pt idx="4589">
                  <c:v>1.3604787844039909</c:v>
                </c:pt>
                <c:pt idx="4590">
                  <c:v>1.3605791284406883</c:v>
                </c:pt>
                <c:pt idx="4591">
                  <c:v>1.3606794724773856</c:v>
                </c:pt>
                <c:pt idx="4592">
                  <c:v>1.360779816514083</c:v>
                </c:pt>
                <c:pt idx="4593">
                  <c:v>1.3608801605507803</c:v>
                </c:pt>
                <c:pt idx="4594">
                  <c:v>1.3609805045874777</c:v>
                </c:pt>
                <c:pt idx="4595">
                  <c:v>1.361080848624175</c:v>
                </c:pt>
                <c:pt idx="4596">
                  <c:v>1.3611811926608723</c:v>
                </c:pt>
                <c:pt idx="4597">
                  <c:v>1.3612815366975697</c:v>
                </c:pt>
                <c:pt idx="4598">
                  <c:v>1.361381880734267</c:v>
                </c:pt>
                <c:pt idx="4599">
                  <c:v>1.3614822247709644</c:v>
                </c:pt>
                <c:pt idx="4600">
                  <c:v>1.3615825688076617</c:v>
                </c:pt>
                <c:pt idx="4601">
                  <c:v>1.3616829128443591</c:v>
                </c:pt>
                <c:pt idx="4602">
                  <c:v>1.3617832568810564</c:v>
                </c:pt>
                <c:pt idx="4603">
                  <c:v>1.3618836009177537</c:v>
                </c:pt>
                <c:pt idx="4604">
                  <c:v>1.3619839449544511</c:v>
                </c:pt>
                <c:pt idx="4605">
                  <c:v>1.3620842889911484</c:v>
                </c:pt>
                <c:pt idx="4606">
                  <c:v>1.3621846330278458</c:v>
                </c:pt>
                <c:pt idx="4607">
                  <c:v>1.3622849770645431</c:v>
                </c:pt>
                <c:pt idx="4608">
                  <c:v>1.3623853211012404</c:v>
                </c:pt>
                <c:pt idx="4609">
                  <c:v>1.3624856651379378</c:v>
                </c:pt>
                <c:pt idx="4610">
                  <c:v>1.3625860091746351</c:v>
                </c:pt>
                <c:pt idx="4611">
                  <c:v>1.3626863532113325</c:v>
                </c:pt>
                <c:pt idx="4612">
                  <c:v>1.3627866972480298</c:v>
                </c:pt>
                <c:pt idx="4613">
                  <c:v>1.3628870412847272</c:v>
                </c:pt>
                <c:pt idx="4614">
                  <c:v>1.3629873853214245</c:v>
                </c:pt>
                <c:pt idx="4615">
                  <c:v>1.3630877293581218</c:v>
                </c:pt>
                <c:pt idx="4616">
                  <c:v>1.3631880733948192</c:v>
                </c:pt>
                <c:pt idx="4617">
                  <c:v>1.3632884174315165</c:v>
                </c:pt>
                <c:pt idx="4618">
                  <c:v>1.3633887614682139</c:v>
                </c:pt>
                <c:pt idx="4619">
                  <c:v>1.3634891055049112</c:v>
                </c:pt>
                <c:pt idx="4620">
                  <c:v>1.3635894495416085</c:v>
                </c:pt>
                <c:pt idx="4621">
                  <c:v>1.3636897935783059</c:v>
                </c:pt>
                <c:pt idx="4622">
                  <c:v>1.3637901376150032</c:v>
                </c:pt>
                <c:pt idx="4623">
                  <c:v>1.3638904816517006</c:v>
                </c:pt>
                <c:pt idx="4624">
                  <c:v>1.3639908256883979</c:v>
                </c:pt>
                <c:pt idx="4625">
                  <c:v>1.3640911697250953</c:v>
                </c:pt>
                <c:pt idx="4626">
                  <c:v>1.3641915137617926</c:v>
                </c:pt>
                <c:pt idx="4627">
                  <c:v>1.3642918577984899</c:v>
                </c:pt>
                <c:pt idx="4628">
                  <c:v>1.3643922018351873</c:v>
                </c:pt>
                <c:pt idx="4629">
                  <c:v>1.3644925458718846</c:v>
                </c:pt>
                <c:pt idx="4630">
                  <c:v>1.364592889908582</c:v>
                </c:pt>
                <c:pt idx="4631">
                  <c:v>1.3646932339452793</c:v>
                </c:pt>
                <c:pt idx="4632">
                  <c:v>1.3647935779819766</c:v>
                </c:pt>
                <c:pt idx="4633">
                  <c:v>1.364893922018674</c:v>
                </c:pt>
                <c:pt idx="4634">
                  <c:v>1.3649942660553713</c:v>
                </c:pt>
                <c:pt idx="4635">
                  <c:v>1.3650946100920687</c:v>
                </c:pt>
                <c:pt idx="4636">
                  <c:v>1.365194954128766</c:v>
                </c:pt>
                <c:pt idx="4637">
                  <c:v>1.3652952981654634</c:v>
                </c:pt>
                <c:pt idx="4638">
                  <c:v>1.3653956422021607</c:v>
                </c:pt>
                <c:pt idx="4639">
                  <c:v>1.365495986238858</c:v>
                </c:pt>
                <c:pt idx="4640">
                  <c:v>1.3655963302755554</c:v>
                </c:pt>
                <c:pt idx="4641">
                  <c:v>1.3656966743122527</c:v>
                </c:pt>
                <c:pt idx="4642">
                  <c:v>1.3657970183489501</c:v>
                </c:pt>
                <c:pt idx="4643">
                  <c:v>1.3658973623856474</c:v>
                </c:pt>
                <c:pt idx="4644">
                  <c:v>1.3659977064223447</c:v>
                </c:pt>
                <c:pt idx="4645">
                  <c:v>1.3660980504590421</c:v>
                </c:pt>
                <c:pt idx="4646">
                  <c:v>1.3661983944957394</c:v>
                </c:pt>
                <c:pt idx="4647">
                  <c:v>1.3662987385324368</c:v>
                </c:pt>
                <c:pt idx="4648">
                  <c:v>1.3663990825691341</c:v>
                </c:pt>
                <c:pt idx="4649">
                  <c:v>1.3664994266058315</c:v>
                </c:pt>
                <c:pt idx="4650">
                  <c:v>1.3665997706425288</c:v>
                </c:pt>
                <c:pt idx="4651">
                  <c:v>1.3667001146792261</c:v>
                </c:pt>
                <c:pt idx="4652">
                  <c:v>1.3668004587159235</c:v>
                </c:pt>
                <c:pt idx="4653">
                  <c:v>1.3669008027526208</c:v>
                </c:pt>
                <c:pt idx="4654">
                  <c:v>1.3670011467893182</c:v>
                </c:pt>
                <c:pt idx="4655">
                  <c:v>1.3671014908260155</c:v>
                </c:pt>
                <c:pt idx="4656">
                  <c:v>1.3672018348627129</c:v>
                </c:pt>
                <c:pt idx="4657">
                  <c:v>1.3673021788994102</c:v>
                </c:pt>
                <c:pt idx="4658">
                  <c:v>1.3674025229361075</c:v>
                </c:pt>
                <c:pt idx="4659">
                  <c:v>1.3675028669728049</c:v>
                </c:pt>
                <c:pt idx="4660">
                  <c:v>1.3676032110095022</c:v>
                </c:pt>
                <c:pt idx="4661">
                  <c:v>1.3677035550461996</c:v>
                </c:pt>
                <c:pt idx="4662">
                  <c:v>1.3678038990828969</c:v>
                </c:pt>
                <c:pt idx="4663">
                  <c:v>1.3679042431195942</c:v>
                </c:pt>
                <c:pt idx="4664">
                  <c:v>1.3680045871562916</c:v>
                </c:pt>
                <c:pt idx="4665">
                  <c:v>1.3681049311929889</c:v>
                </c:pt>
                <c:pt idx="4666">
                  <c:v>1.3682052752296863</c:v>
                </c:pt>
                <c:pt idx="4667">
                  <c:v>1.3683056192663836</c:v>
                </c:pt>
                <c:pt idx="4668">
                  <c:v>1.368405963303081</c:v>
                </c:pt>
                <c:pt idx="4669">
                  <c:v>1.3685063073397783</c:v>
                </c:pt>
                <c:pt idx="4670">
                  <c:v>1.3686066513764756</c:v>
                </c:pt>
                <c:pt idx="4671">
                  <c:v>1.368706995413173</c:v>
                </c:pt>
                <c:pt idx="4672">
                  <c:v>1.3688073394498703</c:v>
                </c:pt>
                <c:pt idx="4673">
                  <c:v>1.3689076834865677</c:v>
                </c:pt>
                <c:pt idx="4674">
                  <c:v>1.369008027523265</c:v>
                </c:pt>
                <c:pt idx="4675">
                  <c:v>1.3691083715599623</c:v>
                </c:pt>
                <c:pt idx="4676">
                  <c:v>1.3692087155966597</c:v>
                </c:pt>
                <c:pt idx="4677">
                  <c:v>1.369309059633357</c:v>
                </c:pt>
                <c:pt idx="4678">
                  <c:v>1.3694094036700544</c:v>
                </c:pt>
                <c:pt idx="4679">
                  <c:v>1.3695097477067517</c:v>
                </c:pt>
                <c:pt idx="4680">
                  <c:v>1.3696100917434491</c:v>
                </c:pt>
                <c:pt idx="4681">
                  <c:v>1.3697104357801464</c:v>
                </c:pt>
                <c:pt idx="4682">
                  <c:v>1.3698107798168437</c:v>
                </c:pt>
                <c:pt idx="4683">
                  <c:v>1.3699111238535411</c:v>
                </c:pt>
                <c:pt idx="4684">
                  <c:v>1.3700114678902384</c:v>
                </c:pt>
                <c:pt idx="4685">
                  <c:v>1.3701118119269358</c:v>
                </c:pt>
                <c:pt idx="4686">
                  <c:v>1.3702121559636331</c:v>
                </c:pt>
                <c:pt idx="4687">
                  <c:v>1.3703125000003304</c:v>
                </c:pt>
                <c:pt idx="4688">
                  <c:v>1.3704128440370278</c:v>
                </c:pt>
                <c:pt idx="4689">
                  <c:v>1.3705131880737251</c:v>
                </c:pt>
                <c:pt idx="4690">
                  <c:v>1.3706135321104225</c:v>
                </c:pt>
                <c:pt idx="4691">
                  <c:v>1.3707138761471198</c:v>
                </c:pt>
                <c:pt idx="4692">
                  <c:v>1.3708142201838172</c:v>
                </c:pt>
                <c:pt idx="4693">
                  <c:v>1.3709145642205145</c:v>
                </c:pt>
                <c:pt idx="4694">
                  <c:v>1.3710149082572118</c:v>
                </c:pt>
                <c:pt idx="4695">
                  <c:v>1.3711152522939092</c:v>
                </c:pt>
                <c:pt idx="4696">
                  <c:v>1.3712155963306065</c:v>
                </c:pt>
                <c:pt idx="4697">
                  <c:v>1.3713159403673039</c:v>
                </c:pt>
                <c:pt idx="4698">
                  <c:v>1.3714162844040012</c:v>
                </c:pt>
                <c:pt idx="4699">
                  <c:v>1.3715166284406985</c:v>
                </c:pt>
                <c:pt idx="4700">
                  <c:v>1.3716169724773959</c:v>
                </c:pt>
                <c:pt idx="4701">
                  <c:v>1.3717173165140932</c:v>
                </c:pt>
                <c:pt idx="4702">
                  <c:v>1.3718176605507906</c:v>
                </c:pt>
                <c:pt idx="4703">
                  <c:v>1.3719180045874879</c:v>
                </c:pt>
                <c:pt idx="4704">
                  <c:v>1.3720183486241853</c:v>
                </c:pt>
                <c:pt idx="4705">
                  <c:v>1.3721186926608826</c:v>
                </c:pt>
                <c:pt idx="4706">
                  <c:v>1.3722190366975799</c:v>
                </c:pt>
                <c:pt idx="4707">
                  <c:v>1.3723193807342773</c:v>
                </c:pt>
                <c:pt idx="4708">
                  <c:v>1.3724197247709746</c:v>
                </c:pt>
                <c:pt idx="4709">
                  <c:v>1.372520068807672</c:v>
                </c:pt>
                <c:pt idx="4710">
                  <c:v>1.3726204128443693</c:v>
                </c:pt>
                <c:pt idx="4711">
                  <c:v>1.3727207568810667</c:v>
                </c:pt>
                <c:pt idx="4712">
                  <c:v>1.372821100917764</c:v>
                </c:pt>
                <c:pt idx="4713">
                  <c:v>1.3729214449544613</c:v>
                </c:pt>
                <c:pt idx="4714">
                  <c:v>1.3730217889911587</c:v>
                </c:pt>
                <c:pt idx="4715">
                  <c:v>1.373122133027856</c:v>
                </c:pt>
                <c:pt idx="4716">
                  <c:v>1.3732224770645534</c:v>
                </c:pt>
                <c:pt idx="4717">
                  <c:v>1.3733228211012507</c:v>
                </c:pt>
                <c:pt idx="4718">
                  <c:v>1.373423165137948</c:v>
                </c:pt>
                <c:pt idx="4719">
                  <c:v>1.3735235091746454</c:v>
                </c:pt>
                <c:pt idx="4720">
                  <c:v>1.3736238532113427</c:v>
                </c:pt>
                <c:pt idx="4721">
                  <c:v>1.3737241972480401</c:v>
                </c:pt>
                <c:pt idx="4722">
                  <c:v>1.3738245412847374</c:v>
                </c:pt>
                <c:pt idx="4723">
                  <c:v>1.3739248853214348</c:v>
                </c:pt>
                <c:pt idx="4724">
                  <c:v>1.3740252293581321</c:v>
                </c:pt>
                <c:pt idx="4725">
                  <c:v>1.3741255733948294</c:v>
                </c:pt>
                <c:pt idx="4726">
                  <c:v>1.3742259174315268</c:v>
                </c:pt>
                <c:pt idx="4727">
                  <c:v>1.3743262614682241</c:v>
                </c:pt>
                <c:pt idx="4728">
                  <c:v>1.3744266055049215</c:v>
                </c:pt>
                <c:pt idx="4729">
                  <c:v>1.3745269495416188</c:v>
                </c:pt>
                <c:pt idx="4730">
                  <c:v>1.3746272935783161</c:v>
                </c:pt>
                <c:pt idx="4731">
                  <c:v>1.3747276376150135</c:v>
                </c:pt>
                <c:pt idx="4732">
                  <c:v>1.3748279816517108</c:v>
                </c:pt>
                <c:pt idx="4733">
                  <c:v>1.3749283256884082</c:v>
                </c:pt>
                <c:pt idx="4734">
                  <c:v>1.3750286697251055</c:v>
                </c:pt>
                <c:pt idx="4735">
                  <c:v>1.3751290137618029</c:v>
                </c:pt>
                <c:pt idx="4736">
                  <c:v>1.3752293577985002</c:v>
                </c:pt>
                <c:pt idx="4737">
                  <c:v>1.3753297018351975</c:v>
                </c:pt>
                <c:pt idx="4738">
                  <c:v>1.3754300458718949</c:v>
                </c:pt>
                <c:pt idx="4739">
                  <c:v>1.3755303899085922</c:v>
                </c:pt>
                <c:pt idx="4740">
                  <c:v>1.3756307339452896</c:v>
                </c:pt>
                <c:pt idx="4741">
                  <c:v>1.3757310779819869</c:v>
                </c:pt>
                <c:pt idx="4742">
                  <c:v>1.3758314220186842</c:v>
                </c:pt>
                <c:pt idx="4743">
                  <c:v>1.3759317660553816</c:v>
                </c:pt>
                <c:pt idx="4744">
                  <c:v>1.3760321100920789</c:v>
                </c:pt>
                <c:pt idx="4745">
                  <c:v>1.3761324541287763</c:v>
                </c:pt>
                <c:pt idx="4746">
                  <c:v>1.3762327981654736</c:v>
                </c:pt>
                <c:pt idx="4747">
                  <c:v>1.376333142202171</c:v>
                </c:pt>
                <c:pt idx="4748">
                  <c:v>1.3764334862388683</c:v>
                </c:pt>
                <c:pt idx="4749">
                  <c:v>1.3765338302755656</c:v>
                </c:pt>
                <c:pt idx="4750">
                  <c:v>1.376634174312263</c:v>
                </c:pt>
                <c:pt idx="4751">
                  <c:v>1.3767345183489603</c:v>
                </c:pt>
                <c:pt idx="4752">
                  <c:v>1.3768348623856577</c:v>
                </c:pt>
                <c:pt idx="4753">
                  <c:v>1.376935206422355</c:v>
                </c:pt>
                <c:pt idx="4754">
                  <c:v>1.3770355504590523</c:v>
                </c:pt>
                <c:pt idx="4755">
                  <c:v>1.3771358944957497</c:v>
                </c:pt>
                <c:pt idx="4756">
                  <c:v>1.377236238532447</c:v>
                </c:pt>
                <c:pt idx="4757">
                  <c:v>1.3773365825691444</c:v>
                </c:pt>
                <c:pt idx="4758">
                  <c:v>1.3774369266058417</c:v>
                </c:pt>
                <c:pt idx="4759">
                  <c:v>1.3775372706425391</c:v>
                </c:pt>
                <c:pt idx="4760">
                  <c:v>1.3776376146792364</c:v>
                </c:pt>
                <c:pt idx="4761">
                  <c:v>1.3777379587159337</c:v>
                </c:pt>
                <c:pt idx="4762">
                  <c:v>1.3778383027526311</c:v>
                </c:pt>
                <c:pt idx="4763">
                  <c:v>1.3779386467893284</c:v>
                </c:pt>
                <c:pt idx="4764">
                  <c:v>1.3780389908260258</c:v>
                </c:pt>
                <c:pt idx="4765">
                  <c:v>1.3781393348627231</c:v>
                </c:pt>
                <c:pt idx="4766">
                  <c:v>1.3782396788994205</c:v>
                </c:pt>
                <c:pt idx="4767">
                  <c:v>1.3783400229361178</c:v>
                </c:pt>
                <c:pt idx="4768">
                  <c:v>1.3784403669728151</c:v>
                </c:pt>
                <c:pt idx="4769">
                  <c:v>1.3785407110095125</c:v>
                </c:pt>
                <c:pt idx="4770">
                  <c:v>1.3786410550462098</c:v>
                </c:pt>
                <c:pt idx="4771">
                  <c:v>1.3787413990829072</c:v>
                </c:pt>
                <c:pt idx="4772">
                  <c:v>1.3788417431196045</c:v>
                </c:pt>
                <c:pt idx="4773">
                  <c:v>1.3789420871563018</c:v>
                </c:pt>
                <c:pt idx="4774">
                  <c:v>1.3790424311929992</c:v>
                </c:pt>
                <c:pt idx="4775">
                  <c:v>1.3791427752296965</c:v>
                </c:pt>
                <c:pt idx="4776">
                  <c:v>1.3792431192663939</c:v>
                </c:pt>
                <c:pt idx="4777">
                  <c:v>1.3793434633030912</c:v>
                </c:pt>
                <c:pt idx="4778">
                  <c:v>1.3794438073397886</c:v>
                </c:pt>
                <c:pt idx="4779">
                  <c:v>1.3795441513764859</c:v>
                </c:pt>
                <c:pt idx="4780">
                  <c:v>1.3796444954131832</c:v>
                </c:pt>
                <c:pt idx="4781">
                  <c:v>1.3797448394498806</c:v>
                </c:pt>
                <c:pt idx="4782">
                  <c:v>1.3798451834865779</c:v>
                </c:pt>
                <c:pt idx="4783">
                  <c:v>1.3799455275232753</c:v>
                </c:pt>
                <c:pt idx="4784">
                  <c:v>1.3800458715599726</c:v>
                </c:pt>
                <c:pt idx="4785">
                  <c:v>1.3801462155966699</c:v>
                </c:pt>
                <c:pt idx="4786">
                  <c:v>1.3802465596333673</c:v>
                </c:pt>
                <c:pt idx="4787">
                  <c:v>1.3803469036700646</c:v>
                </c:pt>
                <c:pt idx="4788">
                  <c:v>1.380447247706762</c:v>
                </c:pt>
                <c:pt idx="4789">
                  <c:v>1.3805475917434593</c:v>
                </c:pt>
                <c:pt idx="4790">
                  <c:v>1.3806479357801567</c:v>
                </c:pt>
                <c:pt idx="4791">
                  <c:v>1.380748279816854</c:v>
                </c:pt>
                <c:pt idx="4792">
                  <c:v>1.3808486238535513</c:v>
                </c:pt>
                <c:pt idx="4793">
                  <c:v>1.3809489678902487</c:v>
                </c:pt>
                <c:pt idx="4794">
                  <c:v>1.381049311926946</c:v>
                </c:pt>
                <c:pt idx="4795">
                  <c:v>1.3811496559636434</c:v>
                </c:pt>
                <c:pt idx="4796">
                  <c:v>1.3812500000003407</c:v>
                </c:pt>
                <c:pt idx="4797">
                  <c:v>1.381350344037038</c:v>
                </c:pt>
                <c:pt idx="4798">
                  <c:v>1.3814506880737354</c:v>
                </c:pt>
                <c:pt idx="4799">
                  <c:v>1.3815510321104327</c:v>
                </c:pt>
                <c:pt idx="4800">
                  <c:v>1.3816513761471301</c:v>
                </c:pt>
                <c:pt idx="4801">
                  <c:v>1.3817517201838274</c:v>
                </c:pt>
                <c:pt idx="4802">
                  <c:v>1.3818520642205248</c:v>
                </c:pt>
                <c:pt idx="4803">
                  <c:v>1.3819524082572221</c:v>
                </c:pt>
                <c:pt idx="4804">
                  <c:v>1.3820527522939194</c:v>
                </c:pt>
                <c:pt idx="4805">
                  <c:v>1.3821530963306168</c:v>
                </c:pt>
                <c:pt idx="4806">
                  <c:v>1.3822534403673141</c:v>
                </c:pt>
                <c:pt idx="4807">
                  <c:v>1.3823537844040115</c:v>
                </c:pt>
                <c:pt idx="4808">
                  <c:v>1.3824541284407088</c:v>
                </c:pt>
                <c:pt idx="4809">
                  <c:v>1.3825544724774061</c:v>
                </c:pt>
                <c:pt idx="4810">
                  <c:v>1.3826548165141035</c:v>
                </c:pt>
                <c:pt idx="4811">
                  <c:v>1.3827551605508008</c:v>
                </c:pt>
                <c:pt idx="4812">
                  <c:v>1.3828555045874982</c:v>
                </c:pt>
                <c:pt idx="4813">
                  <c:v>1.3829558486241955</c:v>
                </c:pt>
                <c:pt idx="4814">
                  <c:v>1.3830561926608929</c:v>
                </c:pt>
                <c:pt idx="4815">
                  <c:v>1.3831565366975902</c:v>
                </c:pt>
                <c:pt idx="4816">
                  <c:v>1.3832568807342875</c:v>
                </c:pt>
                <c:pt idx="4817">
                  <c:v>1.3833572247709849</c:v>
                </c:pt>
                <c:pt idx="4818">
                  <c:v>1.3834575688076822</c:v>
                </c:pt>
                <c:pt idx="4819">
                  <c:v>1.3835579128443796</c:v>
                </c:pt>
                <c:pt idx="4820">
                  <c:v>1.3836582568810769</c:v>
                </c:pt>
                <c:pt idx="4821">
                  <c:v>1.3837586009177743</c:v>
                </c:pt>
                <c:pt idx="4822">
                  <c:v>1.3838589449544716</c:v>
                </c:pt>
                <c:pt idx="4823">
                  <c:v>1.3839592889911689</c:v>
                </c:pt>
                <c:pt idx="4824">
                  <c:v>1.3840596330278663</c:v>
                </c:pt>
                <c:pt idx="4825">
                  <c:v>1.3841599770645636</c:v>
                </c:pt>
                <c:pt idx="4826">
                  <c:v>1.384260321101261</c:v>
                </c:pt>
                <c:pt idx="4827">
                  <c:v>1.3843606651379583</c:v>
                </c:pt>
                <c:pt idx="4828">
                  <c:v>1.3844610091746556</c:v>
                </c:pt>
                <c:pt idx="4829">
                  <c:v>1.384561353211353</c:v>
                </c:pt>
                <c:pt idx="4830">
                  <c:v>1.3846616972480503</c:v>
                </c:pt>
                <c:pt idx="4831">
                  <c:v>1.3847620412847477</c:v>
                </c:pt>
                <c:pt idx="4832">
                  <c:v>1.384862385321445</c:v>
                </c:pt>
                <c:pt idx="4833">
                  <c:v>1.3849627293581424</c:v>
                </c:pt>
                <c:pt idx="4834">
                  <c:v>1.3850630733948397</c:v>
                </c:pt>
                <c:pt idx="4835">
                  <c:v>1.385163417431537</c:v>
                </c:pt>
                <c:pt idx="4836">
                  <c:v>1.3852637614682344</c:v>
                </c:pt>
                <c:pt idx="4837">
                  <c:v>1.3853641055049317</c:v>
                </c:pt>
                <c:pt idx="4838">
                  <c:v>1.3854644495416291</c:v>
                </c:pt>
                <c:pt idx="4839">
                  <c:v>1.3855647935783264</c:v>
                </c:pt>
                <c:pt idx="4840">
                  <c:v>1.3856651376150237</c:v>
                </c:pt>
                <c:pt idx="4841">
                  <c:v>1.3857654816517211</c:v>
                </c:pt>
                <c:pt idx="4842">
                  <c:v>1.3858658256884184</c:v>
                </c:pt>
                <c:pt idx="4843">
                  <c:v>1.3859661697251158</c:v>
                </c:pt>
                <c:pt idx="4844">
                  <c:v>1.3860665137618131</c:v>
                </c:pt>
                <c:pt idx="4845">
                  <c:v>1.3861668577985105</c:v>
                </c:pt>
                <c:pt idx="4846">
                  <c:v>1.3862672018352078</c:v>
                </c:pt>
                <c:pt idx="4847">
                  <c:v>1.3863675458719051</c:v>
                </c:pt>
                <c:pt idx="4848">
                  <c:v>1.3864678899086025</c:v>
                </c:pt>
                <c:pt idx="4849">
                  <c:v>1.3865682339452998</c:v>
                </c:pt>
                <c:pt idx="4850">
                  <c:v>1.3866685779819972</c:v>
                </c:pt>
                <c:pt idx="4851">
                  <c:v>1.3867689220186945</c:v>
                </c:pt>
                <c:pt idx="4852">
                  <c:v>1.3868692660553918</c:v>
                </c:pt>
                <c:pt idx="4853">
                  <c:v>1.3869696100920892</c:v>
                </c:pt>
                <c:pt idx="4854">
                  <c:v>1.3870699541287865</c:v>
                </c:pt>
                <c:pt idx="4855">
                  <c:v>1.3871702981654839</c:v>
                </c:pt>
                <c:pt idx="4856">
                  <c:v>1.3872706422021812</c:v>
                </c:pt>
                <c:pt idx="4857">
                  <c:v>1.3873709862388786</c:v>
                </c:pt>
                <c:pt idx="4858">
                  <c:v>1.3874713302755759</c:v>
                </c:pt>
                <c:pt idx="4859">
                  <c:v>1.3875716743122732</c:v>
                </c:pt>
                <c:pt idx="4860">
                  <c:v>1.3876720183489706</c:v>
                </c:pt>
                <c:pt idx="4861">
                  <c:v>1.3877723623856679</c:v>
                </c:pt>
                <c:pt idx="4862">
                  <c:v>1.3878727064223653</c:v>
                </c:pt>
                <c:pt idx="4863">
                  <c:v>1.3879730504590626</c:v>
                </c:pt>
                <c:pt idx="4864">
                  <c:v>1.3880733944957599</c:v>
                </c:pt>
                <c:pt idx="4865">
                  <c:v>1.3881737385324573</c:v>
                </c:pt>
                <c:pt idx="4866">
                  <c:v>1.3882740825691546</c:v>
                </c:pt>
                <c:pt idx="4867">
                  <c:v>1.388374426605852</c:v>
                </c:pt>
                <c:pt idx="4868">
                  <c:v>1.3884747706425493</c:v>
                </c:pt>
                <c:pt idx="4869">
                  <c:v>1.3885751146792467</c:v>
                </c:pt>
                <c:pt idx="4870">
                  <c:v>1.388675458715944</c:v>
                </c:pt>
                <c:pt idx="4871">
                  <c:v>1.3887758027526413</c:v>
                </c:pt>
                <c:pt idx="4872">
                  <c:v>1.3888761467893387</c:v>
                </c:pt>
                <c:pt idx="4873">
                  <c:v>1.388976490826036</c:v>
                </c:pt>
                <c:pt idx="4874">
                  <c:v>1.3890768348627334</c:v>
                </c:pt>
                <c:pt idx="4875">
                  <c:v>1.3891771788994307</c:v>
                </c:pt>
                <c:pt idx="4876">
                  <c:v>1.3892775229361281</c:v>
                </c:pt>
                <c:pt idx="4877">
                  <c:v>1.3893778669728254</c:v>
                </c:pt>
                <c:pt idx="4878">
                  <c:v>1.3894782110095227</c:v>
                </c:pt>
                <c:pt idx="4879">
                  <c:v>1.3895785550462201</c:v>
                </c:pt>
                <c:pt idx="4880">
                  <c:v>1.3896788990829174</c:v>
                </c:pt>
                <c:pt idx="4881">
                  <c:v>1.3897792431196148</c:v>
                </c:pt>
                <c:pt idx="4882">
                  <c:v>1.3898795871563121</c:v>
                </c:pt>
                <c:pt idx="4883">
                  <c:v>1.3899799311930094</c:v>
                </c:pt>
                <c:pt idx="4884">
                  <c:v>1.3900802752297068</c:v>
                </c:pt>
                <c:pt idx="4885">
                  <c:v>1.3901806192664041</c:v>
                </c:pt>
                <c:pt idx="4886">
                  <c:v>1.3902809633031015</c:v>
                </c:pt>
                <c:pt idx="4887">
                  <c:v>1.3903813073397988</c:v>
                </c:pt>
                <c:pt idx="4888">
                  <c:v>1.3904816513764962</c:v>
                </c:pt>
                <c:pt idx="4889">
                  <c:v>1.3905819954131935</c:v>
                </c:pt>
                <c:pt idx="4890">
                  <c:v>1.3906823394498908</c:v>
                </c:pt>
                <c:pt idx="4891">
                  <c:v>1.3907826834865882</c:v>
                </c:pt>
                <c:pt idx="4892">
                  <c:v>1.3908830275232855</c:v>
                </c:pt>
                <c:pt idx="4893">
                  <c:v>1.3909833715599829</c:v>
                </c:pt>
                <c:pt idx="4894">
                  <c:v>1.3910837155966802</c:v>
                </c:pt>
                <c:pt idx="4895">
                  <c:v>1.3911840596333775</c:v>
                </c:pt>
                <c:pt idx="4896">
                  <c:v>1.3912844036700749</c:v>
                </c:pt>
                <c:pt idx="4897">
                  <c:v>1.3913847477067722</c:v>
                </c:pt>
                <c:pt idx="4898">
                  <c:v>1.3914850917434696</c:v>
                </c:pt>
                <c:pt idx="4899">
                  <c:v>1.3915854357801669</c:v>
                </c:pt>
                <c:pt idx="4900">
                  <c:v>1.3916857798168643</c:v>
                </c:pt>
                <c:pt idx="4901">
                  <c:v>1.3917861238535616</c:v>
                </c:pt>
                <c:pt idx="4902">
                  <c:v>1.3918864678902589</c:v>
                </c:pt>
                <c:pt idx="4903">
                  <c:v>1.3919868119269563</c:v>
                </c:pt>
                <c:pt idx="4904">
                  <c:v>1.3920871559636536</c:v>
                </c:pt>
                <c:pt idx="4905">
                  <c:v>1.392187500000351</c:v>
                </c:pt>
                <c:pt idx="4906">
                  <c:v>1.3922878440370483</c:v>
                </c:pt>
                <c:pt idx="4907">
                  <c:v>1.3923881880737456</c:v>
                </c:pt>
                <c:pt idx="4908">
                  <c:v>1.392488532110443</c:v>
                </c:pt>
                <c:pt idx="4909">
                  <c:v>1.3925888761471403</c:v>
                </c:pt>
                <c:pt idx="4910">
                  <c:v>1.3926892201838377</c:v>
                </c:pt>
                <c:pt idx="4911">
                  <c:v>1.392789564220535</c:v>
                </c:pt>
                <c:pt idx="4912">
                  <c:v>1.3928899082572324</c:v>
                </c:pt>
                <c:pt idx="4913">
                  <c:v>1.3929902522939297</c:v>
                </c:pt>
                <c:pt idx="4914">
                  <c:v>1.393090596330627</c:v>
                </c:pt>
                <c:pt idx="4915">
                  <c:v>1.3931909403673244</c:v>
                </c:pt>
                <c:pt idx="4916">
                  <c:v>1.3932912844040217</c:v>
                </c:pt>
                <c:pt idx="4917">
                  <c:v>1.3933916284407191</c:v>
                </c:pt>
                <c:pt idx="4918">
                  <c:v>1.3934919724774164</c:v>
                </c:pt>
                <c:pt idx="4919">
                  <c:v>1.3935923165141137</c:v>
                </c:pt>
                <c:pt idx="4920">
                  <c:v>1.3936926605508111</c:v>
                </c:pt>
                <c:pt idx="4921">
                  <c:v>1.3937930045875084</c:v>
                </c:pt>
                <c:pt idx="4922">
                  <c:v>1.3938933486242058</c:v>
                </c:pt>
                <c:pt idx="4923">
                  <c:v>1.3939936926609031</c:v>
                </c:pt>
                <c:pt idx="4924">
                  <c:v>1.3940940366976005</c:v>
                </c:pt>
                <c:pt idx="4925">
                  <c:v>1.3941943807342978</c:v>
                </c:pt>
                <c:pt idx="4926">
                  <c:v>1.3942947247709951</c:v>
                </c:pt>
                <c:pt idx="4927">
                  <c:v>1.3943950688076925</c:v>
                </c:pt>
                <c:pt idx="4928">
                  <c:v>1.3944954128443898</c:v>
                </c:pt>
                <c:pt idx="4929">
                  <c:v>1.3945957568810872</c:v>
                </c:pt>
                <c:pt idx="4930">
                  <c:v>1.3946961009177845</c:v>
                </c:pt>
                <c:pt idx="4931">
                  <c:v>1.3947964449544819</c:v>
                </c:pt>
                <c:pt idx="4932">
                  <c:v>1.3948967889911792</c:v>
                </c:pt>
                <c:pt idx="4933">
                  <c:v>1.3949971330278765</c:v>
                </c:pt>
                <c:pt idx="4934">
                  <c:v>1.3950974770645739</c:v>
                </c:pt>
                <c:pt idx="4935">
                  <c:v>1.3951978211012712</c:v>
                </c:pt>
                <c:pt idx="4936">
                  <c:v>1.3952981651379686</c:v>
                </c:pt>
                <c:pt idx="4937">
                  <c:v>1.3953985091746659</c:v>
                </c:pt>
                <c:pt idx="4938">
                  <c:v>1.3954988532113632</c:v>
                </c:pt>
                <c:pt idx="4939">
                  <c:v>1.3955991972480606</c:v>
                </c:pt>
                <c:pt idx="4940">
                  <c:v>1.3956995412847579</c:v>
                </c:pt>
                <c:pt idx="4941">
                  <c:v>1.3957998853214553</c:v>
                </c:pt>
                <c:pt idx="4942">
                  <c:v>1.3959002293581526</c:v>
                </c:pt>
                <c:pt idx="4943">
                  <c:v>1.39600057339485</c:v>
                </c:pt>
                <c:pt idx="4944">
                  <c:v>1.3961009174315473</c:v>
                </c:pt>
                <c:pt idx="4945">
                  <c:v>1.3962012614682446</c:v>
                </c:pt>
                <c:pt idx="4946">
                  <c:v>1.396301605504942</c:v>
                </c:pt>
                <c:pt idx="4947">
                  <c:v>1.3964019495416393</c:v>
                </c:pt>
                <c:pt idx="4948">
                  <c:v>1.3965022935783367</c:v>
                </c:pt>
                <c:pt idx="4949">
                  <c:v>1.396602637615034</c:v>
                </c:pt>
                <c:pt idx="4950">
                  <c:v>1.3967029816517313</c:v>
                </c:pt>
                <c:pt idx="4951">
                  <c:v>1.3968033256884287</c:v>
                </c:pt>
                <c:pt idx="4952">
                  <c:v>1.396903669725126</c:v>
                </c:pt>
                <c:pt idx="4953">
                  <c:v>1.3970040137618234</c:v>
                </c:pt>
                <c:pt idx="4954">
                  <c:v>1.3971043577985207</c:v>
                </c:pt>
                <c:pt idx="4955">
                  <c:v>1.3972047018352181</c:v>
                </c:pt>
                <c:pt idx="4956">
                  <c:v>1.3973050458719154</c:v>
                </c:pt>
                <c:pt idx="4957">
                  <c:v>1.3974053899086127</c:v>
                </c:pt>
                <c:pt idx="4958">
                  <c:v>1.3975057339453101</c:v>
                </c:pt>
                <c:pt idx="4959">
                  <c:v>1.3976060779820074</c:v>
                </c:pt>
                <c:pt idx="4960">
                  <c:v>1.3977064220187048</c:v>
                </c:pt>
                <c:pt idx="4961">
                  <c:v>1.3978067660554021</c:v>
                </c:pt>
                <c:pt idx="4962">
                  <c:v>1.3979071100920994</c:v>
                </c:pt>
                <c:pt idx="4963">
                  <c:v>1.3980074541287968</c:v>
                </c:pt>
                <c:pt idx="4964">
                  <c:v>1.3981077981654941</c:v>
                </c:pt>
                <c:pt idx="4965">
                  <c:v>1.3982081422021915</c:v>
                </c:pt>
                <c:pt idx="4966">
                  <c:v>1.3983084862388888</c:v>
                </c:pt>
                <c:pt idx="4967">
                  <c:v>1.3984088302755862</c:v>
                </c:pt>
                <c:pt idx="4968">
                  <c:v>1.3985091743122835</c:v>
                </c:pt>
                <c:pt idx="4969">
                  <c:v>1.3986095183489808</c:v>
                </c:pt>
                <c:pt idx="4970">
                  <c:v>1.3987098623856782</c:v>
                </c:pt>
                <c:pt idx="4971">
                  <c:v>1.3988102064223755</c:v>
                </c:pt>
                <c:pt idx="4972">
                  <c:v>1.3989105504590729</c:v>
                </c:pt>
                <c:pt idx="4973">
                  <c:v>1.3990108944957702</c:v>
                </c:pt>
                <c:pt idx="4974">
                  <c:v>1.3991112385324675</c:v>
                </c:pt>
                <c:pt idx="4975">
                  <c:v>1.3992115825691649</c:v>
                </c:pt>
                <c:pt idx="4976">
                  <c:v>1.3993119266058622</c:v>
                </c:pt>
                <c:pt idx="4977">
                  <c:v>1.3994122706425596</c:v>
                </c:pt>
                <c:pt idx="4978">
                  <c:v>1.3995126146792569</c:v>
                </c:pt>
                <c:pt idx="4979">
                  <c:v>1.3996129587159543</c:v>
                </c:pt>
                <c:pt idx="4980">
                  <c:v>1.3997133027526516</c:v>
                </c:pt>
                <c:pt idx="4981">
                  <c:v>1.3998136467893489</c:v>
                </c:pt>
                <c:pt idx="4982">
                  <c:v>1.3999139908260463</c:v>
                </c:pt>
                <c:pt idx="4983">
                  <c:v>1.4000143348627436</c:v>
                </c:pt>
                <c:pt idx="4984">
                  <c:v>1.400114678899441</c:v>
                </c:pt>
                <c:pt idx="4985">
                  <c:v>1.4002150229361383</c:v>
                </c:pt>
                <c:pt idx="4986">
                  <c:v>1.4003153669728357</c:v>
                </c:pt>
                <c:pt idx="4987">
                  <c:v>1.400415711009533</c:v>
                </c:pt>
                <c:pt idx="4988">
                  <c:v>1.4005160550462303</c:v>
                </c:pt>
                <c:pt idx="4989">
                  <c:v>1.4006163990829277</c:v>
                </c:pt>
                <c:pt idx="4990">
                  <c:v>1.400716743119625</c:v>
                </c:pt>
                <c:pt idx="4991">
                  <c:v>1.4008170871563224</c:v>
                </c:pt>
                <c:pt idx="4992">
                  <c:v>1.4009174311930197</c:v>
                </c:pt>
                <c:pt idx="4993">
                  <c:v>1.401017775229717</c:v>
                </c:pt>
                <c:pt idx="4994">
                  <c:v>1.4011181192664144</c:v>
                </c:pt>
                <c:pt idx="4995">
                  <c:v>1.4012184633031117</c:v>
                </c:pt>
                <c:pt idx="4996">
                  <c:v>1.4013188073398091</c:v>
                </c:pt>
                <c:pt idx="4997">
                  <c:v>1.4014191513765064</c:v>
                </c:pt>
                <c:pt idx="4998">
                  <c:v>1.4015194954132038</c:v>
                </c:pt>
                <c:pt idx="4999">
                  <c:v>1.4016198394499011</c:v>
                </c:pt>
                <c:pt idx="5000">
                  <c:v>1.4017201834865984</c:v>
                </c:pt>
                <c:pt idx="5001">
                  <c:v>1.4018205275232958</c:v>
                </c:pt>
                <c:pt idx="5002">
                  <c:v>1.4019208715599931</c:v>
                </c:pt>
                <c:pt idx="5003">
                  <c:v>1.4020212155966905</c:v>
                </c:pt>
                <c:pt idx="5004">
                  <c:v>1.4021215596333878</c:v>
                </c:pt>
                <c:pt idx="5005">
                  <c:v>1.4022219036700851</c:v>
                </c:pt>
                <c:pt idx="5006">
                  <c:v>1.4023222477067825</c:v>
                </c:pt>
                <c:pt idx="5007">
                  <c:v>1.4024225917434798</c:v>
                </c:pt>
                <c:pt idx="5008">
                  <c:v>1.4025229357801772</c:v>
                </c:pt>
                <c:pt idx="5009">
                  <c:v>1.4026232798168745</c:v>
                </c:pt>
                <c:pt idx="5010">
                  <c:v>1.4027236238535719</c:v>
                </c:pt>
                <c:pt idx="5011">
                  <c:v>1.4028239678902692</c:v>
                </c:pt>
                <c:pt idx="5012">
                  <c:v>1.4029243119269665</c:v>
                </c:pt>
                <c:pt idx="5013">
                  <c:v>1.4030246559636639</c:v>
                </c:pt>
                <c:pt idx="5014">
                  <c:v>1.4031250000003612</c:v>
                </c:pt>
                <c:pt idx="5015">
                  <c:v>1.4032253440370586</c:v>
                </c:pt>
                <c:pt idx="5016">
                  <c:v>1.4033256880737559</c:v>
                </c:pt>
                <c:pt idx="5017">
                  <c:v>1.4034260321104532</c:v>
                </c:pt>
                <c:pt idx="5018">
                  <c:v>1.4035263761471506</c:v>
                </c:pt>
                <c:pt idx="5019">
                  <c:v>1.4036267201838479</c:v>
                </c:pt>
                <c:pt idx="5020">
                  <c:v>1.4037270642205453</c:v>
                </c:pt>
                <c:pt idx="5021">
                  <c:v>1.4038274082572426</c:v>
                </c:pt>
                <c:pt idx="5022">
                  <c:v>1.40392775229394</c:v>
                </c:pt>
                <c:pt idx="5023">
                  <c:v>1.4040280963306373</c:v>
                </c:pt>
                <c:pt idx="5024">
                  <c:v>1.4041284403673346</c:v>
                </c:pt>
                <c:pt idx="5025">
                  <c:v>1.404228784404032</c:v>
                </c:pt>
                <c:pt idx="5026">
                  <c:v>1.4043291284407293</c:v>
                </c:pt>
                <c:pt idx="5027">
                  <c:v>1.4044294724774267</c:v>
                </c:pt>
                <c:pt idx="5028">
                  <c:v>1.404529816514124</c:v>
                </c:pt>
                <c:pt idx="5029">
                  <c:v>1.4046301605508213</c:v>
                </c:pt>
                <c:pt idx="5030">
                  <c:v>1.4047305045875187</c:v>
                </c:pt>
                <c:pt idx="5031">
                  <c:v>1.404830848624216</c:v>
                </c:pt>
                <c:pt idx="5032">
                  <c:v>1.4049311926609134</c:v>
                </c:pt>
                <c:pt idx="5033">
                  <c:v>1.4050315366976107</c:v>
                </c:pt>
                <c:pt idx="5034">
                  <c:v>1.4051318807343081</c:v>
                </c:pt>
                <c:pt idx="5035">
                  <c:v>1.4052322247710054</c:v>
                </c:pt>
                <c:pt idx="5036">
                  <c:v>1.4053325688077027</c:v>
                </c:pt>
                <c:pt idx="5037">
                  <c:v>1.4054329128444001</c:v>
                </c:pt>
                <c:pt idx="5038">
                  <c:v>1.4055332568810974</c:v>
                </c:pt>
                <c:pt idx="5039">
                  <c:v>1.4056336009177948</c:v>
                </c:pt>
                <c:pt idx="5040">
                  <c:v>1.4057339449544921</c:v>
                </c:pt>
                <c:pt idx="5041">
                  <c:v>1.4058342889911895</c:v>
                </c:pt>
                <c:pt idx="5042">
                  <c:v>1.4059346330278868</c:v>
                </c:pt>
                <c:pt idx="5043">
                  <c:v>1.4060349770645841</c:v>
                </c:pt>
                <c:pt idx="5044">
                  <c:v>1.4061353211012815</c:v>
                </c:pt>
                <c:pt idx="5045">
                  <c:v>1.4062356651379788</c:v>
                </c:pt>
                <c:pt idx="5046">
                  <c:v>1.4063360091746762</c:v>
                </c:pt>
                <c:pt idx="5047">
                  <c:v>1.4064363532113735</c:v>
                </c:pt>
                <c:pt idx="5048">
                  <c:v>1.4065366972480708</c:v>
                </c:pt>
                <c:pt idx="5049">
                  <c:v>1.4066370412847682</c:v>
                </c:pt>
                <c:pt idx="5050">
                  <c:v>1.4067373853214655</c:v>
                </c:pt>
                <c:pt idx="5051">
                  <c:v>1.4068377293581629</c:v>
                </c:pt>
                <c:pt idx="5052">
                  <c:v>1.4069380733948602</c:v>
                </c:pt>
                <c:pt idx="5053">
                  <c:v>1.4070384174315576</c:v>
                </c:pt>
                <c:pt idx="5054">
                  <c:v>1.4071387614682549</c:v>
                </c:pt>
                <c:pt idx="5055">
                  <c:v>1.4072391055049522</c:v>
                </c:pt>
                <c:pt idx="5056">
                  <c:v>1.4073394495416496</c:v>
                </c:pt>
                <c:pt idx="5057">
                  <c:v>1.4074397935783469</c:v>
                </c:pt>
                <c:pt idx="5058">
                  <c:v>1.4075401376150443</c:v>
                </c:pt>
                <c:pt idx="5059">
                  <c:v>1.4076404816517416</c:v>
                </c:pt>
                <c:pt idx="5060">
                  <c:v>1.4077408256884389</c:v>
                </c:pt>
                <c:pt idx="5061">
                  <c:v>1.4078411697251363</c:v>
                </c:pt>
                <c:pt idx="5062">
                  <c:v>1.4079415137618336</c:v>
                </c:pt>
                <c:pt idx="5063">
                  <c:v>1.408041857798531</c:v>
                </c:pt>
                <c:pt idx="5064">
                  <c:v>1.4081422018352283</c:v>
                </c:pt>
                <c:pt idx="5065">
                  <c:v>1.4082425458719257</c:v>
                </c:pt>
                <c:pt idx="5066">
                  <c:v>1.408342889908623</c:v>
                </c:pt>
                <c:pt idx="5067">
                  <c:v>1.4084432339453203</c:v>
                </c:pt>
                <c:pt idx="5068">
                  <c:v>1.4085435779820177</c:v>
                </c:pt>
                <c:pt idx="5069">
                  <c:v>1.408643922018715</c:v>
                </c:pt>
                <c:pt idx="5070">
                  <c:v>1.4087442660554124</c:v>
                </c:pt>
                <c:pt idx="5071">
                  <c:v>1.4088446100921097</c:v>
                </c:pt>
                <c:pt idx="5072">
                  <c:v>1.408944954128807</c:v>
                </c:pt>
                <c:pt idx="5073">
                  <c:v>1.4090452981655044</c:v>
                </c:pt>
                <c:pt idx="5074">
                  <c:v>1.4091456422022017</c:v>
                </c:pt>
                <c:pt idx="5075">
                  <c:v>1.4092459862388991</c:v>
                </c:pt>
                <c:pt idx="5076">
                  <c:v>1.4093463302755964</c:v>
                </c:pt>
                <c:pt idx="5077">
                  <c:v>1.4094466743122938</c:v>
                </c:pt>
                <c:pt idx="5078">
                  <c:v>1.4095470183489911</c:v>
                </c:pt>
                <c:pt idx="5079">
                  <c:v>1.4096473623856884</c:v>
                </c:pt>
                <c:pt idx="5080">
                  <c:v>1.4097477064223858</c:v>
                </c:pt>
                <c:pt idx="5081">
                  <c:v>1.4098480504590831</c:v>
                </c:pt>
                <c:pt idx="5082">
                  <c:v>1.4099483944957805</c:v>
                </c:pt>
                <c:pt idx="5083">
                  <c:v>1.4100487385324778</c:v>
                </c:pt>
                <c:pt idx="5084">
                  <c:v>1.4101490825691751</c:v>
                </c:pt>
                <c:pt idx="5085">
                  <c:v>1.4102494266058725</c:v>
                </c:pt>
                <c:pt idx="5086">
                  <c:v>1.4103497706425698</c:v>
                </c:pt>
                <c:pt idx="5087">
                  <c:v>1.4104501146792672</c:v>
                </c:pt>
                <c:pt idx="5088">
                  <c:v>1.4105504587159645</c:v>
                </c:pt>
                <c:pt idx="5089">
                  <c:v>1.4106508027526619</c:v>
                </c:pt>
                <c:pt idx="5090">
                  <c:v>1.4107511467893592</c:v>
                </c:pt>
                <c:pt idx="5091">
                  <c:v>1.4108514908260565</c:v>
                </c:pt>
                <c:pt idx="5092">
                  <c:v>1.4109518348627539</c:v>
                </c:pt>
                <c:pt idx="5093">
                  <c:v>1.4110521788994512</c:v>
                </c:pt>
                <c:pt idx="5094">
                  <c:v>1.4111525229361486</c:v>
                </c:pt>
                <c:pt idx="5095">
                  <c:v>1.4112528669728459</c:v>
                </c:pt>
                <c:pt idx="5096">
                  <c:v>1.4113532110095433</c:v>
                </c:pt>
                <c:pt idx="5097">
                  <c:v>1.4114535550462406</c:v>
                </c:pt>
                <c:pt idx="5098">
                  <c:v>1.4115538990829379</c:v>
                </c:pt>
                <c:pt idx="5099">
                  <c:v>1.4116542431196353</c:v>
                </c:pt>
                <c:pt idx="5100">
                  <c:v>1.4117545871563326</c:v>
                </c:pt>
                <c:pt idx="5101">
                  <c:v>1.41185493119303</c:v>
                </c:pt>
                <c:pt idx="5102">
                  <c:v>1.4119552752297273</c:v>
                </c:pt>
                <c:pt idx="5103">
                  <c:v>1.4120556192664246</c:v>
                </c:pt>
                <c:pt idx="5104">
                  <c:v>1.412155963303122</c:v>
                </c:pt>
                <c:pt idx="5105">
                  <c:v>1.4122563073398193</c:v>
                </c:pt>
                <c:pt idx="5106">
                  <c:v>1.4123566513765167</c:v>
                </c:pt>
                <c:pt idx="5107">
                  <c:v>1.412456995413214</c:v>
                </c:pt>
                <c:pt idx="5108">
                  <c:v>1.4125573394499114</c:v>
                </c:pt>
                <c:pt idx="5109">
                  <c:v>1.4126576834866087</c:v>
                </c:pt>
                <c:pt idx="5110">
                  <c:v>1.412758027523306</c:v>
                </c:pt>
                <c:pt idx="5111">
                  <c:v>1.4128583715600034</c:v>
                </c:pt>
                <c:pt idx="5112">
                  <c:v>1.4129587155967007</c:v>
                </c:pt>
                <c:pt idx="5113">
                  <c:v>1.4130590596333981</c:v>
                </c:pt>
                <c:pt idx="5114">
                  <c:v>1.4131594036700954</c:v>
                </c:pt>
                <c:pt idx="5115">
                  <c:v>1.4132597477067927</c:v>
                </c:pt>
                <c:pt idx="5116">
                  <c:v>1.4133600917434901</c:v>
                </c:pt>
                <c:pt idx="5117">
                  <c:v>1.4134604357801874</c:v>
                </c:pt>
                <c:pt idx="5118">
                  <c:v>1.4135607798168848</c:v>
                </c:pt>
                <c:pt idx="5119">
                  <c:v>1.4136611238535821</c:v>
                </c:pt>
                <c:pt idx="5120">
                  <c:v>1.4137614678902795</c:v>
                </c:pt>
                <c:pt idx="5121">
                  <c:v>1.4138618119269768</c:v>
                </c:pt>
                <c:pt idx="5122">
                  <c:v>1.4139621559636741</c:v>
                </c:pt>
                <c:pt idx="5123">
                  <c:v>1.4140625000003715</c:v>
                </c:pt>
                <c:pt idx="5124">
                  <c:v>1.4141628440370688</c:v>
                </c:pt>
                <c:pt idx="5125">
                  <c:v>1.4142631880737662</c:v>
                </c:pt>
                <c:pt idx="5126">
                  <c:v>1.4143635321104635</c:v>
                </c:pt>
                <c:pt idx="5127">
                  <c:v>1.4144638761471608</c:v>
                </c:pt>
                <c:pt idx="5128">
                  <c:v>1.4145642201838582</c:v>
                </c:pt>
                <c:pt idx="5129">
                  <c:v>1.4146645642205555</c:v>
                </c:pt>
                <c:pt idx="5130">
                  <c:v>1.4147649082572529</c:v>
                </c:pt>
                <c:pt idx="5131">
                  <c:v>1.4148652522939502</c:v>
                </c:pt>
                <c:pt idx="5132">
                  <c:v>1.4149655963306476</c:v>
                </c:pt>
                <c:pt idx="5133">
                  <c:v>1.4150659403673449</c:v>
                </c:pt>
                <c:pt idx="5134">
                  <c:v>1.4151662844040422</c:v>
                </c:pt>
                <c:pt idx="5135">
                  <c:v>1.4152666284407396</c:v>
                </c:pt>
                <c:pt idx="5136">
                  <c:v>1.4153669724774369</c:v>
                </c:pt>
                <c:pt idx="5137">
                  <c:v>1.4154673165141343</c:v>
                </c:pt>
                <c:pt idx="5138">
                  <c:v>1.4155676605508316</c:v>
                </c:pt>
                <c:pt idx="5139">
                  <c:v>1.4156680045875289</c:v>
                </c:pt>
                <c:pt idx="5140">
                  <c:v>1.4157683486242263</c:v>
                </c:pt>
                <c:pt idx="5141">
                  <c:v>1.4158686926609236</c:v>
                </c:pt>
                <c:pt idx="5142">
                  <c:v>1.415969036697621</c:v>
                </c:pt>
                <c:pt idx="5143">
                  <c:v>1.4160693807343183</c:v>
                </c:pt>
                <c:pt idx="5144">
                  <c:v>1.4161697247710157</c:v>
                </c:pt>
                <c:pt idx="5145">
                  <c:v>1.416270068807713</c:v>
                </c:pt>
                <c:pt idx="5146">
                  <c:v>1.4163704128444103</c:v>
                </c:pt>
                <c:pt idx="5147">
                  <c:v>1.4164707568811077</c:v>
                </c:pt>
                <c:pt idx="5148">
                  <c:v>1.416571100917805</c:v>
                </c:pt>
                <c:pt idx="5149">
                  <c:v>1.4166714449545024</c:v>
                </c:pt>
                <c:pt idx="5150">
                  <c:v>1.4167717889911997</c:v>
                </c:pt>
                <c:pt idx="5151">
                  <c:v>1.4168721330278971</c:v>
                </c:pt>
                <c:pt idx="5152">
                  <c:v>1.4169724770645944</c:v>
                </c:pt>
                <c:pt idx="5153">
                  <c:v>1.4170728211012917</c:v>
                </c:pt>
                <c:pt idx="5154">
                  <c:v>1.4171731651379891</c:v>
                </c:pt>
                <c:pt idx="5155">
                  <c:v>1.4172735091746864</c:v>
                </c:pt>
                <c:pt idx="5156">
                  <c:v>1.4173738532113838</c:v>
                </c:pt>
                <c:pt idx="5157">
                  <c:v>1.4174741972480811</c:v>
                </c:pt>
                <c:pt idx="5158">
                  <c:v>1.4175745412847784</c:v>
                </c:pt>
                <c:pt idx="5159">
                  <c:v>1.4176748853214758</c:v>
                </c:pt>
                <c:pt idx="5160">
                  <c:v>1.4177752293581731</c:v>
                </c:pt>
                <c:pt idx="5161">
                  <c:v>1.4178755733948705</c:v>
                </c:pt>
                <c:pt idx="5162">
                  <c:v>1.4179759174315678</c:v>
                </c:pt>
                <c:pt idx="5163">
                  <c:v>1.4180762614682652</c:v>
                </c:pt>
                <c:pt idx="5164">
                  <c:v>1.4181766055049625</c:v>
                </c:pt>
                <c:pt idx="5165">
                  <c:v>1.4182769495416598</c:v>
                </c:pt>
                <c:pt idx="5166">
                  <c:v>1.4183772935783572</c:v>
                </c:pt>
                <c:pt idx="5167">
                  <c:v>1.4184776376150545</c:v>
                </c:pt>
                <c:pt idx="5168">
                  <c:v>1.4185779816517519</c:v>
                </c:pt>
                <c:pt idx="5169">
                  <c:v>1.4186783256884492</c:v>
                </c:pt>
                <c:pt idx="5170">
                  <c:v>1.4187786697251465</c:v>
                </c:pt>
                <c:pt idx="5171">
                  <c:v>1.4188790137618439</c:v>
                </c:pt>
                <c:pt idx="5172">
                  <c:v>1.4189793577985412</c:v>
                </c:pt>
                <c:pt idx="5173">
                  <c:v>1.4190797018352386</c:v>
                </c:pt>
                <c:pt idx="5174">
                  <c:v>1.4191800458719359</c:v>
                </c:pt>
                <c:pt idx="5175">
                  <c:v>1.4192803899086333</c:v>
                </c:pt>
                <c:pt idx="5176">
                  <c:v>1.4193807339453306</c:v>
                </c:pt>
                <c:pt idx="5177">
                  <c:v>1.4194810779820279</c:v>
                </c:pt>
                <c:pt idx="5178">
                  <c:v>1.4195814220187253</c:v>
                </c:pt>
                <c:pt idx="5179">
                  <c:v>1.4196817660554226</c:v>
                </c:pt>
                <c:pt idx="5180">
                  <c:v>1.41978211009212</c:v>
                </c:pt>
                <c:pt idx="5181">
                  <c:v>1.4198824541288173</c:v>
                </c:pt>
                <c:pt idx="5182">
                  <c:v>1.4199827981655146</c:v>
                </c:pt>
                <c:pt idx="5183">
                  <c:v>1.420083142202212</c:v>
                </c:pt>
                <c:pt idx="5184">
                  <c:v>1.4201834862389093</c:v>
                </c:pt>
                <c:pt idx="5185">
                  <c:v>1.4202838302756067</c:v>
                </c:pt>
                <c:pt idx="5186">
                  <c:v>1.420384174312304</c:v>
                </c:pt>
                <c:pt idx="5187">
                  <c:v>1.4204845183490014</c:v>
                </c:pt>
                <c:pt idx="5188">
                  <c:v>1.4205848623856987</c:v>
                </c:pt>
                <c:pt idx="5189">
                  <c:v>1.420685206422396</c:v>
                </c:pt>
                <c:pt idx="5190">
                  <c:v>1.4207855504590934</c:v>
                </c:pt>
                <c:pt idx="5191">
                  <c:v>1.4208858944957907</c:v>
                </c:pt>
                <c:pt idx="5192">
                  <c:v>1.4209862385324881</c:v>
                </c:pt>
                <c:pt idx="5193">
                  <c:v>1.4210865825691854</c:v>
                </c:pt>
                <c:pt idx="5194">
                  <c:v>1.4211869266058827</c:v>
                </c:pt>
                <c:pt idx="5195">
                  <c:v>1.4212872706425801</c:v>
                </c:pt>
                <c:pt idx="5196">
                  <c:v>1.4213876146792774</c:v>
                </c:pt>
                <c:pt idx="5197">
                  <c:v>1.4214879587159748</c:v>
                </c:pt>
                <c:pt idx="5198">
                  <c:v>1.4215883027526721</c:v>
                </c:pt>
                <c:pt idx="5199">
                  <c:v>1.4216886467893695</c:v>
                </c:pt>
                <c:pt idx="5200">
                  <c:v>1.4217889908260668</c:v>
                </c:pt>
                <c:pt idx="5201">
                  <c:v>1.4218893348627641</c:v>
                </c:pt>
                <c:pt idx="5202">
                  <c:v>1.4219896788994615</c:v>
                </c:pt>
                <c:pt idx="5203">
                  <c:v>1.4220900229361588</c:v>
                </c:pt>
                <c:pt idx="5204">
                  <c:v>1.4221903669728562</c:v>
                </c:pt>
                <c:pt idx="5205">
                  <c:v>1.4222907110095535</c:v>
                </c:pt>
                <c:pt idx="5206">
                  <c:v>1.4223910550462509</c:v>
                </c:pt>
                <c:pt idx="5207">
                  <c:v>1.4224913990829482</c:v>
                </c:pt>
                <c:pt idx="5208">
                  <c:v>1.4225917431196455</c:v>
                </c:pt>
                <c:pt idx="5209">
                  <c:v>1.4226920871563429</c:v>
                </c:pt>
                <c:pt idx="5210">
                  <c:v>1.4227924311930402</c:v>
                </c:pt>
                <c:pt idx="5211">
                  <c:v>1.4228927752297376</c:v>
                </c:pt>
                <c:pt idx="5212">
                  <c:v>1.4229931192664349</c:v>
                </c:pt>
                <c:pt idx="5213">
                  <c:v>1.4230934633031322</c:v>
                </c:pt>
                <c:pt idx="5214">
                  <c:v>1.4231938073398296</c:v>
                </c:pt>
                <c:pt idx="5215">
                  <c:v>1.4232941513765269</c:v>
                </c:pt>
                <c:pt idx="5216">
                  <c:v>1.4233944954132243</c:v>
                </c:pt>
                <c:pt idx="5217">
                  <c:v>1.4234948394499216</c:v>
                </c:pt>
                <c:pt idx="5218">
                  <c:v>1.423595183486619</c:v>
                </c:pt>
                <c:pt idx="5219">
                  <c:v>1.4236955275233163</c:v>
                </c:pt>
                <c:pt idx="5220">
                  <c:v>1.4237958715600136</c:v>
                </c:pt>
                <c:pt idx="5221">
                  <c:v>1.423896215596711</c:v>
                </c:pt>
                <c:pt idx="5222">
                  <c:v>1.4239965596334083</c:v>
                </c:pt>
                <c:pt idx="5223">
                  <c:v>1.4240969036701057</c:v>
                </c:pt>
                <c:pt idx="5224">
                  <c:v>1.424197247706803</c:v>
                </c:pt>
                <c:pt idx="5225">
                  <c:v>1.4242975917435003</c:v>
                </c:pt>
                <c:pt idx="5226">
                  <c:v>1.4243979357801977</c:v>
                </c:pt>
                <c:pt idx="5227">
                  <c:v>1.424498279816895</c:v>
                </c:pt>
                <c:pt idx="5228">
                  <c:v>1.4245986238535924</c:v>
                </c:pt>
                <c:pt idx="5229">
                  <c:v>1.4246989678902897</c:v>
                </c:pt>
                <c:pt idx="5230">
                  <c:v>1.4247993119269871</c:v>
                </c:pt>
                <c:pt idx="5231">
                  <c:v>1.4248996559636844</c:v>
                </c:pt>
                <c:pt idx="5232">
                  <c:v>1.4250000000003817</c:v>
                </c:pt>
                <c:pt idx="5233">
                  <c:v>1.4251003440370791</c:v>
                </c:pt>
                <c:pt idx="5234">
                  <c:v>1.4252006880737764</c:v>
                </c:pt>
                <c:pt idx="5235">
                  <c:v>1.4253010321104738</c:v>
                </c:pt>
                <c:pt idx="5236">
                  <c:v>1.4254013761471711</c:v>
                </c:pt>
                <c:pt idx="5237">
                  <c:v>1.4255017201838684</c:v>
                </c:pt>
                <c:pt idx="5238">
                  <c:v>1.4256020642205658</c:v>
                </c:pt>
                <c:pt idx="5239">
                  <c:v>1.4257024082572631</c:v>
                </c:pt>
                <c:pt idx="5240">
                  <c:v>1.4258027522939605</c:v>
                </c:pt>
                <c:pt idx="5241">
                  <c:v>1.4259030963306578</c:v>
                </c:pt>
                <c:pt idx="5242">
                  <c:v>1.4260034403673552</c:v>
                </c:pt>
                <c:pt idx="5243">
                  <c:v>1.4261037844040525</c:v>
                </c:pt>
                <c:pt idx="5244">
                  <c:v>1.4262041284407498</c:v>
                </c:pt>
                <c:pt idx="5245">
                  <c:v>1.4263044724774472</c:v>
                </c:pt>
                <c:pt idx="5246">
                  <c:v>1.4264048165141445</c:v>
                </c:pt>
                <c:pt idx="5247">
                  <c:v>1.4265051605508419</c:v>
                </c:pt>
                <c:pt idx="5248">
                  <c:v>1.4266055045875392</c:v>
                </c:pt>
                <c:pt idx="5249">
                  <c:v>1.4267058486242366</c:v>
                </c:pt>
                <c:pt idx="5250">
                  <c:v>1.4268061926609339</c:v>
                </c:pt>
                <c:pt idx="5251">
                  <c:v>1.4269065366976312</c:v>
                </c:pt>
                <c:pt idx="5252">
                  <c:v>1.4270068807343286</c:v>
                </c:pt>
                <c:pt idx="5253">
                  <c:v>1.4271072247710259</c:v>
                </c:pt>
                <c:pt idx="5254">
                  <c:v>1.4272075688077233</c:v>
                </c:pt>
                <c:pt idx="5255">
                  <c:v>1.4273079128444206</c:v>
                </c:pt>
                <c:pt idx="5256">
                  <c:v>1.4274082568811179</c:v>
                </c:pt>
                <c:pt idx="5257">
                  <c:v>1.4275086009178153</c:v>
                </c:pt>
                <c:pt idx="5258">
                  <c:v>1.4276089449545126</c:v>
                </c:pt>
                <c:pt idx="5259">
                  <c:v>1.42770928899121</c:v>
                </c:pt>
                <c:pt idx="5260">
                  <c:v>1.4278096330279073</c:v>
                </c:pt>
                <c:pt idx="5261">
                  <c:v>1.4279099770646047</c:v>
                </c:pt>
                <c:pt idx="5262">
                  <c:v>1.428010321101302</c:v>
                </c:pt>
                <c:pt idx="5263">
                  <c:v>1.4281106651379993</c:v>
                </c:pt>
                <c:pt idx="5264">
                  <c:v>1.4282110091746967</c:v>
                </c:pt>
                <c:pt idx="5265">
                  <c:v>1.428311353211394</c:v>
                </c:pt>
                <c:pt idx="5266">
                  <c:v>1.4284116972480914</c:v>
                </c:pt>
                <c:pt idx="5267">
                  <c:v>1.4285120412847887</c:v>
                </c:pt>
                <c:pt idx="5268">
                  <c:v>1.428612385321486</c:v>
                </c:pt>
                <c:pt idx="5269">
                  <c:v>1.4287127293581834</c:v>
                </c:pt>
                <c:pt idx="5270">
                  <c:v>1.4288130733948807</c:v>
                </c:pt>
                <c:pt idx="5271">
                  <c:v>1.4289134174315781</c:v>
                </c:pt>
                <c:pt idx="5272">
                  <c:v>1.4290137614682754</c:v>
                </c:pt>
                <c:pt idx="5273">
                  <c:v>1.4291141055049728</c:v>
                </c:pt>
                <c:pt idx="5274">
                  <c:v>1.4292144495416701</c:v>
                </c:pt>
                <c:pt idx="5275">
                  <c:v>1.4293147935783674</c:v>
                </c:pt>
                <c:pt idx="5276">
                  <c:v>1.4294151376150648</c:v>
                </c:pt>
                <c:pt idx="5277">
                  <c:v>1.4295154816517621</c:v>
                </c:pt>
                <c:pt idx="5278">
                  <c:v>1.4296158256884595</c:v>
                </c:pt>
                <c:pt idx="5279">
                  <c:v>1.4297161697251568</c:v>
                </c:pt>
                <c:pt idx="5280">
                  <c:v>1.4298165137618541</c:v>
                </c:pt>
                <c:pt idx="5281">
                  <c:v>1.4299168577985515</c:v>
                </c:pt>
                <c:pt idx="5282">
                  <c:v>1.4300172018352488</c:v>
                </c:pt>
                <c:pt idx="5283">
                  <c:v>1.4301175458719462</c:v>
                </c:pt>
                <c:pt idx="5284">
                  <c:v>1.4302178899086435</c:v>
                </c:pt>
                <c:pt idx="5285">
                  <c:v>1.4303182339453409</c:v>
                </c:pt>
                <c:pt idx="5286">
                  <c:v>1.4304185779820382</c:v>
                </c:pt>
                <c:pt idx="5287">
                  <c:v>1.4305189220187355</c:v>
                </c:pt>
                <c:pt idx="5288">
                  <c:v>1.4306192660554329</c:v>
                </c:pt>
                <c:pt idx="5289">
                  <c:v>1.4307196100921302</c:v>
                </c:pt>
                <c:pt idx="5290">
                  <c:v>1.4308199541288276</c:v>
                </c:pt>
                <c:pt idx="5291">
                  <c:v>1.4309202981655249</c:v>
                </c:pt>
                <c:pt idx="5292">
                  <c:v>1.4310206422022222</c:v>
                </c:pt>
                <c:pt idx="5293">
                  <c:v>1.4311209862389196</c:v>
                </c:pt>
                <c:pt idx="5294">
                  <c:v>1.4312213302756169</c:v>
                </c:pt>
                <c:pt idx="5295">
                  <c:v>1.4313216743123143</c:v>
                </c:pt>
                <c:pt idx="5296">
                  <c:v>1.4314220183490116</c:v>
                </c:pt>
                <c:pt idx="5297">
                  <c:v>1.431522362385709</c:v>
                </c:pt>
                <c:pt idx="5298">
                  <c:v>1.4316227064224063</c:v>
                </c:pt>
                <c:pt idx="5299">
                  <c:v>1.4317230504591036</c:v>
                </c:pt>
                <c:pt idx="5300">
                  <c:v>1.431823394495801</c:v>
                </c:pt>
                <c:pt idx="5301">
                  <c:v>1.4319237385324983</c:v>
                </c:pt>
                <c:pt idx="5302">
                  <c:v>1.4320240825691957</c:v>
                </c:pt>
                <c:pt idx="5303">
                  <c:v>1.432124426605893</c:v>
                </c:pt>
                <c:pt idx="5304">
                  <c:v>1.4322247706425904</c:v>
                </c:pt>
                <c:pt idx="5305">
                  <c:v>1.4323251146792877</c:v>
                </c:pt>
                <c:pt idx="5306">
                  <c:v>1.432425458715985</c:v>
                </c:pt>
                <c:pt idx="5307">
                  <c:v>1.4325258027526824</c:v>
                </c:pt>
                <c:pt idx="5308">
                  <c:v>1.4326261467893797</c:v>
                </c:pt>
                <c:pt idx="5309">
                  <c:v>1.4327264908260771</c:v>
                </c:pt>
                <c:pt idx="5310">
                  <c:v>1.4328268348627744</c:v>
                </c:pt>
                <c:pt idx="5311">
                  <c:v>1.4329271788994717</c:v>
                </c:pt>
                <c:pt idx="5312">
                  <c:v>1.4330275229361691</c:v>
                </c:pt>
                <c:pt idx="5313">
                  <c:v>1.4331278669728664</c:v>
                </c:pt>
                <c:pt idx="5314">
                  <c:v>1.4332282110095638</c:v>
                </c:pt>
                <c:pt idx="5315">
                  <c:v>1.4333285550462611</c:v>
                </c:pt>
                <c:pt idx="5316">
                  <c:v>1.4334288990829585</c:v>
                </c:pt>
                <c:pt idx="5317">
                  <c:v>1.4335292431196558</c:v>
                </c:pt>
                <c:pt idx="5318">
                  <c:v>1.4336295871563531</c:v>
                </c:pt>
                <c:pt idx="5319">
                  <c:v>1.4337299311930505</c:v>
                </c:pt>
                <c:pt idx="5320">
                  <c:v>1.4338302752297478</c:v>
                </c:pt>
                <c:pt idx="5321">
                  <c:v>1.4339306192664452</c:v>
                </c:pt>
                <c:pt idx="5322">
                  <c:v>1.4340309633031425</c:v>
                </c:pt>
                <c:pt idx="5323">
                  <c:v>1.4341313073398398</c:v>
                </c:pt>
                <c:pt idx="5324">
                  <c:v>1.4342316513765372</c:v>
                </c:pt>
                <c:pt idx="5325">
                  <c:v>1.4343319954132345</c:v>
                </c:pt>
                <c:pt idx="5326">
                  <c:v>1.4344323394499319</c:v>
                </c:pt>
                <c:pt idx="5327">
                  <c:v>1.4345326834866292</c:v>
                </c:pt>
                <c:pt idx="5328">
                  <c:v>1.4346330275233266</c:v>
                </c:pt>
                <c:pt idx="5329">
                  <c:v>1.4347333715600239</c:v>
                </c:pt>
                <c:pt idx="5330">
                  <c:v>1.4348337155967212</c:v>
                </c:pt>
                <c:pt idx="5331">
                  <c:v>1.4349340596334186</c:v>
                </c:pt>
                <c:pt idx="5332">
                  <c:v>1.4350344036701159</c:v>
                </c:pt>
                <c:pt idx="5333">
                  <c:v>1.4351347477068133</c:v>
                </c:pt>
                <c:pt idx="5334">
                  <c:v>1.4352350917435106</c:v>
                </c:pt>
                <c:pt idx="5335">
                  <c:v>1.4353354357802079</c:v>
                </c:pt>
                <c:pt idx="5336">
                  <c:v>1.4354357798169053</c:v>
                </c:pt>
                <c:pt idx="5337">
                  <c:v>1.4355361238536026</c:v>
                </c:pt>
                <c:pt idx="5338">
                  <c:v>1.4356364678903</c:v>
                </c:pt>
                <c:pt idx="5339">
                  <c:v>1.4357368119269973</c:v>
                </c:pt>
                <c:pt idx="5340">
                  <c:v>1.4358371559636947</c:v>
                </c:pt>
                <c:pt idx="5341">
                  <c:v>1.435937500000392</c:v>
                </c:pt>
                <c:pt idx="5342">
                  <c:v>1.4360378440370893</c:v>
                </c:pt>
                <c:pt idx="5343">
                  <c:v>1.4361381880737867</c:v>
                </c:pt>
                <c:pt idx="5344">
                  <c:v>1.436238532110484</c:v>
                </c:pt>
                <c:pt idx="5345">
                  <c:v>1.4363388761471814</c:v>
                </c:pt>
                <c:pt idx="5346">
                  <c:v>1.4364392201838787</c:v>
                </c:pt>
                <c:pt idx="5347">
                  <c:v>1.436539564220576</c:v>
                </c:pt>
                <c:pt idx="5348">
                  <c:v>1.4366399082572734</c:v>
                </c:pt>
                <c:pt idx="5349">
                  <c:v>1.4367402522939707</c:v>
                </c:pt>
                <c:pt idx="5350">
                  <c:v>1.4368405963306681</c:v>
                </c:pt>
                <c:pt idx="5351">
                  <c:v>1.4369409403673654</c:v>
                </c:pt>
                <c:pt idx="5352">
                  <c:v>1.4370412844040628</c:v>
                </c:pt>
                <c:pt idx="5353">
                  <c:v>1.4371416284407601</c:v>
                </c:pt>
                <c:pt idx="5354">
                  <c:v>1.4372419724774574</c:v>
                </c:pt>
                <c:pt idx="5355">
                  <c:v>1.4373423165141548</c:v>
                </c:pt>
                <c:pt idx="5356">
                  <c:v>1.4374426605508521</c:v>
                </c:pt>
                <c:pt idx="5357">
                  <c:v>1.4375430045875495</c:v>
                </c:pt>
                <c:pt idx="5358">
                  <c:v>1.4376433486242468</c:v>
                </c:pt>
                <c:pt idx="5359">
                  <c:v>1.4377436926609442</c:v>
                </c:pt>
                <c:pt idx="5360">
                  <c:v>1.4378440366976415</c:v>
                </c:pt>
                <c:pt idx="5361">
                  <c:v>1.4379443807343388</c:v>
                </c:pt>
                <c:pt idx="5362">
                  <c:v>1.4380447247710362</c:v>
                </c:pt>
                <c:pt idx="5363">
                  <c:v>1.4381450688077335</c:v>
                </c:pt>
                <c:pt idx="5364">
                  <c:v>1.4382454128444309</c:v>
                </c:pt>
                <c:pt idx="5365">
                  <c:v>1.4383457568811282</c:v>
                </c:pt>
                <c:pt idx="5366">
                  <c:v>1.4384461009178255</c:v>
                </c:pt>
                <c:pt idx="5367">
                  <c:v>1.4385464449545229</c:v>
                </c:pt>
                <c:pt idx="5368">
                  <c:v>1.4386467889912202</c:v>
                </c:pt>
                <c:pt idx="5369">
                  <c:v>1.4387471330279176</c:v>
                </c:pt>
                <c:pt idx="5370">
                  <c:v>1.4388474770646149</c:v>
                </c:pt>
                <c:pt idx="5371">
                  <c:v>1.4389478211013123</c:v>
                </c:pt>
                <c:pt idx="5372">
                  <c:v>1.4390481651380096</c:v>
                </c:pt>
                <c:pt idx="5373">
                  <c:v>1.4391485091747069</c:v>
                </c:pt>
                <c:pt idx="5374">
                  <c:v>1.4392488532114043</c:v>
                </c:pt>
                <c:pt idx="5375">
                  <c:v>1.4393491972481016</c:v>
                </c:pt>
                <c:pt idx="5376">
                  <c:v>1.439449541284799</c:v>
                </c:pt>
                <c:pt idx="5377">
                  <c:v>1.4395498853214963</c:v>
                </c:pt>
                <c:pt idx="5378">
                  <c:v>1.4396502293581936</c:v>
                </c:pt>
                <c:pt idx="5379">
                  <c:v>1.439750573394891</c:v>
                </c:pt>
                <c:pt idx="5380">
                  <c:v>1.4398509174315883</c:v>
                </c:pt>
                <c:pt idx="5381">
                  <c:v>1.4399512614682857</c:v>
                </c:pt>
                <c:pt idx="5382">
                  <c:v>1.440051605504983</c:v>
                </c:pt>
                <c:pt idx="5383">
                  <c:v>1.4401519495416804</c:v>
                </c:pt>
                <c:pt idx="5384">
                  <c:v>1.4402522935783777</c:v>
                </c:pt>
                <c:pt idx="5385">
                  <c:v>1.440352637615075</c:v>
                </c:pt>
                <c:pt idx="5386">
                  <c:v>1.4404529816517724</c:v>
                </c:pt>
                <c:pt idx="5387">
                  <c:v>1.4405533256884697</c:v>
                </c:pt>
                <c:pt idx="5388">
                  <c:v>1.4406536697251671</c:v>
                </c:pt>
                <c:pt idx="5389">
                  <c:v>1.4407540137618644</c:v>
                </c:pt>
                <c:pt idx="5390">
                  <c:v>1.4408543577985617</c:v>
                </c:pt>
                <c:pt idx="5391">
                  <c:v>1.4409547018352591</c:v>
                </c:pt>
                <c:pt idx="5392">
                  <c:v>1.4410550458719564</c:v>
                </c:pt>
                <c:pt idx="5393">
                  <c:v>1.4411553899086538</c:v>
                </c:pt>
                <c:pt idx="5394">
                  <c:v>1.4412557339453511</c:v>
                </c:pt>
                <c:pt idx="5395">
                  <c:v>1.4413560779820485</c:v>
                </c:pt>
                <c:pt idx="5396">
                  <c:v>1.4414564220187458</c:v>
                </c:pt>
                <c:pt idx="5397">
                  <c:v>1.4415567660554431</c:v>
                </c:pt>
                <c:pt idx="5398">
                  <c:v>1.4416571100921405</c:v>
                </c:pt>
                <c:pt idx="5399">
                  <c:v>1.4417574541288378</c:v>
                </c:pt>
                <c:pt idx="5400">
                  <c:v>1.4418577981655352</c:v>
                </c:pt>
                <c:pt idx="5401">
                  <c:v>1.4419581422022325</c:v>
                </c:pt>
                <c:pt idx="5402">
                  <c:v>1.4420584862389298</c:v>
                </c:pt>
                <c:pt idx="5403">
                  <c:v>1.4421588302756272</c:v>
                </c:pt>
                <c:pt idx="5404">
                  <c:v>1.4422591743123245</c:v>
                </c:pt>
                <c:pt idx="5405">
                  <c:v>1.4423595183490219</c:v>
                </c:pt>
                <c:pt idx="5406">
                  <c:v>1.4424598623857192</c:v>
                </c:pt>
                <c:pt idx="5407">
                  <c:v>1.4425602064224166</c:v>
                </c:pt>
                <c:pt idx="5408">
                  <c:v>1.4426605504591139</c:v>
                </c:pt>
                <c:pt idx="5409">
                  <c:v>1.4427608944958112</c:v>
                </c:pt>
                <c:pt idx="5410">
                  <c:v>1.4428612385325086</c:v>
                </c:pt>
                <c:pt idx="5411">
                  <c:v>1.4429615825692059</c:v>
                </c:pt>
                <c:pt idx="5412">
                  <c:v>1.4430619266059033</c:v>
                </c:pt>
                <c:pt idx="5413">
                  <c:v>1.4431622706426006</c:v>
                </c:pt>
                <c:pt idx="5414">
                  <c:v>1.443262614679298</c:v>
                </c:pt>
                <c:pt idx="5415">
                  <c:v>1.4433629587159953</c:v>
                </c:pt>
                <c:pt idx="5416">
                  <c:v>1.4434633027526926</c:v>
                </c:pt>
                <c:pt idx="5417">
                  <c:v>1.44356364678939</c:v>
                </c:pt>
                <c:pt idx="5418">
                  <c:v>1.4436639908260873</c:v>
                </c:pt>
                <c:pt idx="5419">
                  <c:v>1.4437643348627847</c:v>
                </c:pt>
                <c:pt idx="5420">
                  <c:v>1.443864678899482</c:v>
                </c:pt>
                <c:pt idx="5421">
                  <c:v>1.4439650229361793</c:v>
                </c:pt>
                <c:pt idx="5422">
                  <c:v>1.4440653669728767</c:v>
                </c:pt>
                <c:pt idx="5423">
                  <c:v>1.444165711009574</c:v>
                </c:pt>
                <c:pt idx="5424">
                  <c:v>1.4442660550462714</c:v>
                </c:pt>
                <c:pt idx="5425">
                  <c:v>1.4443663990829687</c:v>
                </c:pt>
                <c:pt idx="5426">
                  <c:v>1.4444667431196661</c:v>
                </c:pt>
                <c:pt idx="5427">
                  <c:v>1.4445670871563634</c:v>
                </c:pt>
                <c:pt idx="5428">
                  <c:v>1.4446674311930607</c:v>
                </c:pt>
                <c:pt idx="5429">
                  <c:v>1.4447677752297581</c:v>
                </c:pt>
                <c:pt idx="5430">
                  <c:v>1.4448681192664554</c:v>
                </c:pt>
                <c:pt idx="5431">
                  <c:v>1.4449684633031528</c:v>
                </c:pt>
                <c:pt idx="5432">
                  <c:v>1.4450688073398501</c:v>
                </c:pt>
                <c:pt idx="5433">
                  <c:v>1.4451691513765474</c:v>
                </c:pt>
                <c:pt idx="5434">
                  <c:v>1.4452694954132448</c:v>
                </c:pt>
                <c:pt idx="5435">
                  <c:v>1.4453698394499421</c:v>
                </c:pt>
                <c:pt idx="5436">
                  <c:v>1.4454701834866395</c:v>
                </c:pt>
                <c:pt idx="5437">
                  <c:v>1.4455705275233368</c:v>
                </c:pt>
                <c:pt idx="5438">
                  <c:v>1.4456708715600342</c:v>
                </c:pt>
                <c:pt idx="5439">
                  <c:v>1.4457712155967315</c:v>
                </c:pt>
                <c:pt idx="5440">
                  <c:v>1.4458715596334288</c:v>
                </c:pt>
                <c:pt idx="5441">
                  <c:v>1.4459719036701262</c:v>
                </c:pt>
                <c:pt idx="5442">
                  <c:v>1.4460722477068235</c:v>
                </c:pt>
                <c:pt idx="5443">
                  <c:v>1.4461725917435209</c:v>
                </c:pt>
                <c:pt idx="5444">
                  <c:v>1.4462729357802182</c:v>
                </c:pt>
                <c:pt idx="5445">
                  <c:v>1.4463732798169155</c:v>
                </c:pt>
                <c:pt idx="5446">
                  <c:v>1.4464736238536129</c:v>
                </c:pt>
                <c:pt idx="5447">
                  <c:v>1.4465739678903102</c:v>
                </c:pt>
                <c:pt idx="5448">
                  <c:v>1.4466743119270076</c:v>
                </c:pt>
                <c:pt idx="5449">
                  <c:v>1.4467746559637049</c:v>
                </c:pt>
                <c:pt idx="5450">
                  <c:v>1.4468750000004023</c:v>
                </c:pt>
                <c:pt idx="5451">
                  <c:v>1.4469753440370996</c:v>
                </c:pt>
                <c:pt idx="5452">
                  <c:v>1.4470756880737969</c:v>
                </c:pt>
                <c:pt idx="5453">
                  <c:v>1.4471760321104943</c:v>
                </c:pt>
                <c:pt idx="5454">
                  <c:v>1.4472763761471916</c:v>
                </c:pt>
                <c:pt idx="5455">
                  <c:v>1.447376720183889</c:v>
                </c:pt>
                <c:pt idx="5456">
                  <c:v>1.4474770642205863</c:v>
                </c:pt>
                <c:pt idx="5457">
                  <c:v>1.4475774082572836</c:v>
                </c:pt>
                <c:pt idx="5458">
                  <c:v>1.447677752293981</c:v>
                </c:pt>
                <c:pt idx="5459">
                  <c:v>1.4477780963306783</c:v>
                </c:pt>
                <c:pt idx="5460">
                  <c:v>1.4478784403673757</c:v>
                </c:pt>
                <c:pt idx="5461">
                  <c:v>1.447978784404073</c:v>
                </c:pt>
                <c:pt idx="5462">
                  <c:v>1.4480791284407704</c:v>
                </c:pt>
                <c:pt idx="5463">
                  <c:v>1.4481794724774677</c:v>
                </c:pt>
                <c:pt idx="5464">
                  <c:v>1.448279816514165</c:v>
                </c:pt>
                <c:pt idx="5465">
                  <c:v>1.4483801605508624</c:v>
                </c:pt>
                <c:pt idx="5466">
                  <c:v>1.4484805045875597</c:v>
                </c:pt>
                <c:pt idx="5467">
                  <c:v>1.4485808486242571</c:v>
                </c:pt>
                <c:pt idx="5468">
                  <c:v>1.4486811926609544</c:v>
                </c:pt>
                <c:pt idx="5469">
                  <c:v>1.4487815366976518</c:v>
                </c:pt>
                <c:pt idx="5470">
                  <c:v>1.4488818807343491</c:v>
                </c:pt>
                <c:pt idx="5471">
                  <c:v>1.4489822247710464</c:v>
                </c:pt>
                <c:pt idx="5472">
                  <c:v>1.4490825688077438</c:v>
                </c:pt>
                <c:pt idx="5473">
                  <c:v>1.4491829128444411</c:v>
                </c:pt>
                <c:pt idx="5474">
                  <c:v>1.4492832568811385</c:v>
                </c:pt>
                <c:pt idx="5475">
                  <c:v>1.4493836009178358</c:v>
                </c:pt>
                <c:pt idx="5476">
                  <c:v>1.4494839449545331</c:v>
                </c:pt>
                <c:pt idx="5477">
                  <c:v>1.4495842889912305</c:v>
                </c:pt>
                <c:pt idx="5478">
                  <c:v>1.4496846330279278</c:v>
                </c:pt>
                <c:pt idx="5479">
                  <c:v>1.4497849770646252</c:v>
                </c:pt>
                <c:pt idx="5480">
                  <c:v>1.4498853211013225</c:v>
                </c:pt>
                <c:pt idx="5481">
                  <c:v>1.4499856651380199</c:v>
                </c:pt>
                <c:pt idx="5482">
                  <c:v>1.4500860091747172</c:v>
                </c:pt>
                <c:pt idx="5483">
                  <c:v>1.4501863532114145</c:v>
                </c:pt>
                <c:pt idx="5484">
                  <c:v>1.4502866972481119</c:v>
                </c:pt>
                <c:pt idx="5485">
                  <c:v>1.4503870412848092</c:v>
                </c:pt>
                <c:pt idx="5486">
                  <c:v>1.4504873853215066</c:v>
                </c:pt>
                <c:pt idx="5487">
                  <c:v>1.4505877293582039</c:v>
                </c:pt>
                <c:pt idx="5488">
                  <c:v>1.4506880733949012</c:v>
                </c:pt>
                <c:pt idx="5489">
                  <c:v>1.4507884174315986</c:v>
                </c:pt>
                <c:pt idx="5490">
                  <c:v>1.4508887614682959</c:v>
                </c:pt>
                <c:pt idx="5491">
                  <c:v>1.4509891055049933</c:v>
                </c:pt>
                <c:pt idx="5492">
                  <c:v>1.4510894495416906</c:v>
                </c:pt>
                <c:pt idx="5493">
                  <c:v>1.451189793578388</c:v>
                </c:pt>
                <c:pt idx="5494">
                  <c:v>1.4512901376150853</c:v>
                </c:pt>
                <c:pt idx="5495">
                  <c:v>1.4513904816517826</c:v>
                </c:pt>
                <c:pt idx="5496">
                  <c:v>1.45149082568848</c:v>
                </c:pt>
                <c:pt idx="5497">
                  <c:v>1.4515911697251773</c:v>
                </c:pt>
                <c:pt idx="5498">
                  <c:v>1.4516915137618747</c:v>
                </c:pt>
                <c:pt idx="5499">
                  <c:v>1.451791857798572</c:v>
                </c:pt>
                <c:pt idx="5500">
                  <c:v>1.4518922018352693</c:v>
                </c:pt>
                <c:pt idx="5501">
                  <c:v>1.4519925458719667</c:v>
                </c:pt>
                <c:pt idx="5502">
                  <c:v>1.452092889908664</c:v>
                </c:pt>
                <c:pt idx="5503">
                  <c:v>1.4521932339453614</c:v>
                </c:pt>
                <c:pt idx="5504">
                  <c:v>1.4522935779820587</c:v>
                </c:pt>
                <c:pt idx="5505">
                  <c:v>1.4523939220187561</c:v>
                </c:pt>
                <c:pt idx="5506">
                  <c:v>1.4524942660554534</c:v>
                </c:pt>
                <c:pt idx="5507">
                  <c:v>1.4525946100921507</c:v>
                </c:pt>
                <c:pt idx="5508">
                  <c:v>1.4526949541288481</c:v>
                </c:pt>
                <c:pt idx="5509">
                  <c:v>1.4527952981655454</c:v>
                </c:pt>
                <c:pt idx="5510">
                  <c:v>1.4528956422022428</c:v>
                </c:pt>
                <c:pt idx="5511">
                  <c:v>1.4529959862389401</c:v>
                </c:pt>
                <c:pt idx="5512">
                  <c:v>1.4530963302756374</c:v>
                </c:pt>
                <c:pt idx="5513">
                  <c:v>1.4531966743123348</c:v>
                </c:pt>
                <c:pt idx="5514">
                  <c:v>1.4532970183490321</c:v>
                </c:pt>
                <c:pt idx="5515">
                  <c:v>1.4533973623857295</c:v>
                </c:pt>
                <c:pt idx="5516">
                  <c:v>1.4534977064224268</c:v>
                </c:pt>
                <c:pt idx="5517">
                  <c:v>1.4535980504591242</c:v>
                </c:pt>
                <c:pt idx="5518">
                  <c:v>1.4536983944958215</c:v>
                </c:pt>
                <c:pt idx="5519">
                  <c:v>1.4537987385325188</c:v>
                </c:pt>
                <c:pt idx="5520">
                  <c:v>1.4538990825692162</c:v>
                </c:pt>
                <c:pt idx="5521">
                  <c:v>1.4539994266059135</c:v>
                </c:pt>
                <c:pt idx="5522">
                  <c:v>1.4540997706426109</c:v>
                </c:pt>
                <c:pt idx="5523">
                  <c:v>1.4542001146793082</c:v>
                </c:pt>
                <c:pt idx="5524">
                  <c:v>1.4543004587160056</c:v>
                </c:pt>
                <c:pt idx="5525">
                  <c:v>1.4544008027527029</c:v>
                </c:pt>
                <c:pt idx="5526">
                  <c:v>1.4545011467894002</c:v>
                </c:pt>
                <c:pt idx="5527">
                  <c:v>1.4546014908260976</c:v>
                </c:pt>
                <c:pt idx="5528">
                  <c:v>1.4547018348627949</c:v>
                </c:pt>
                <c:pt idx="5529">
                  <c:v>1.4548021788994923</c:v>
                </c:pt>
                <c:pt idx="5530">
                  <c:v>1.4549025229361896</c:v>
                </c:pt>
                <c:pt idx="5531">
                  <c:v>1.4550028669728869</c:v>
                </c:pt>
                <c:pt idx="5532">
                  <c:v>1.4551032110095843</c:v>
                </c:pt>
                <c:pt idx="5533">
                  <c:v>1.4552035550462816</c:v>
                </c:pt>
                <c:pt idx="5534">
                  <c:v>1.455303899082979</c:v>
                </c:pt>
                <c:pt idx="5535">
                  <c:v>1.4554042431196763</c:v>
                </c:pt>
                <c:pt idx="5536">
                  <c:v>1.4555045871563737</c:v>
                </c:pt>
                <c:pt idx="5537">
                  <c:v>1.455604931193071</c:v>
                </c:pt>
                <c:pt idx="5538">
                  <c:v>1.4557052752297683</c:v>
                </c:pt>
                <c:pt idx="5539">
                  <c:v>1.4558056192664657</c:v>
                </c:pt>
                <c:pt idx="5540">
                  <c:v>1.455905963303163</c:v>
                </c:pt>
                <c:pt idx="5541">
                  <c:v>1.4560063073398604</c:v>
                </c:pt>
                <c:pt idx="5542">
                  <c:v>1.4561066513765577</c:v>
                </c:pt>
                <c:pt idx="5543">
                  <c:v>1.456206995413255</c:v>
                </c:pt>
                <c:pt idx="5544">
                  <c:v>1.4563073394499524</c:v>
                </c:pt>
                <c:pt idx="5545">
                  <c:v>1.4564076834866497</c:v>
                </c:pt>
                <c:pt idx="5546">
                  <c:v>1.4565080275233471</c:v>
                </c:pt>
                <c:pt idx="5547">
                  <c:v>1.4566083715600444</c:v>
                </c:pt>
                <c:pt idx="5548">
                  <c:v>1.4567087155967418</c:v>
                </c:pt>
                <c:pt idx="5549">
                  <c:v>1.4568090596334391</c:v>
                </c:pt>
                <c:pt idx="5550">
                  <c:v>1.4569094036701364</c:v>
                </c:pt>
                <c:pt idx="5551">
                  <c:v>1.4570097477068338</c:v>
                </c:pt>
                <c:pt idx="5552">
                  <c:v>1.4571100917435311</c:v>
                </c:pt>
                <c:pt idx="5553">
                  <c:v>1.4572104357802285</c:v>
                </c:pt>
                <c:pt idx="5554">
                  <c:v>1.4573107798169258</c:v>
                </c:pt>
                <c:pt idx="5555">
                  <c:v>1.4574111238536231</c:v>
                </c:pt>
                <c:pt idx="5556">
                  <c:v>1.4575114678903205</c:v>
                </c:pt>
                <c:pt idx="5557">
                  <c:v>1.4576118119270178</c:v>
                </c:pt>
                <c:pt idx="5558">
                  <c:v>1.4577121559637152</c:v>
                </c:pt>
                <c:pt idx="5559">
                  <c:v>1.4578125000004125</c:v>
                </c:pt>
                <c:pt idx="5560">
                  <c:v>1.4579128440371099</c:v>
                </c:pt>
                <c:pt idx="5561">
                  <c:v>1.4580131880738072</c:v>
                </c:pt>
                <c:pt idx="5562">
                  <c:v>1.4581135321105045</c:v>
                </c:pt>
                <c:pt idx="5563">
                  <c:v>1.4582138761472019</c:v>
                </c:pt>
                <c:pt idx="5564">
                  <c:v>1.4583142201838992</c:v>
                </c:pt>
                <c:pt idx="5565">
                  <c:v>1.4584145642205966</c:v>
                </c:pt>
                <c:pt idx="5566">
                  <c:v>1.4585149082572939</c:v>
                </c:pt>
                <c:pt idx="5567">
                  <c:v>1.4586152522939912</c:v>
                </c:pt>
                <c:pt idx="5568">
                  <c:v>1.4587155963306886</c:v>
                </c:pt>
                <c:pt idx="5569">
                  <c:v>1.4588159403673859</c:v>
                </c:pt>
                <c:pt idx="5570">
                  <c:v>1.4589162844040833</c:v>
                </c:pt>
                <c:pt idx="5571">
                  <c:v>1.4590166284407806</c:v>
                </c:pt>
                <c:pt idx="5572">
                  <c:v>1.459116972477478</c:v>
                </c:pt>
                <c:pt idx="5573">
                  <c:v>1.4592173165141753</c:v>
                </c:pt>
                <c:pt idx="5574">
                  <c:v>1.4593176605508726</c:v>
                </c:pt>
                <c:pt idx="5575">
                  <c:v>1.45941800458757</c:v>
                </c:pt>
                <c:pt idx="5576">
                  <c:v>1.4595183486242673</c:v>
                </c:pt>
                <c:pt idx="5577">
                  <c:v>1.4596186926609647</c:v>
                </c:pt>
                <c:pt idx="5578">
                  <c:v>1.459719036697662</c:v>
                </c:pt>
                <c:pt idx="5579">
                  <c:v>1.4598193807343594</c:v>
                </c:pt>
                <c:pt idx="5580">
                  <c:v>1.4599197247710567</c:v>
                </c:pt>
                <c:pt idx="5581">
                  <c:v>1.460020068807754</c:v>
                </c:pt>
                <c:pt idx="5582">
                  <c:v>1.4601204128444514</c:v>
                </c:pt>
                <c:pt idx="5583">
                  <c:v>1.4602207568811487</c:v>
                </c:pt>
                <c:pt idx="5584">
                  <c:v>1.4603211009178461</c:v>
                </c:pt>
                <c:pt idx="5585">
                  <c:v>1.4604214449545434</c:v>
                </c:pt>
                <c:pt idx="5586">
                  <c:v>1.4605217889912407</c:v>
                </c:pt>
                <c:pt idx="5587">
                  <c:v>1.4606221330279381</c:v>
                </c:pt>
                <c:pt idx="5588">
                  <c:v>1.4607224770646354</c:v>
                </c:pt>
                <c:pt idx="5589">
                  <c:v>1.4608228211013328</c:v>
                </c:pt>
                <c:pt idx="5590">
                  <c:v>1.4609231651380301</c:v>
                </c:pt>
                <c:pt idx="5591">
                  <c:v>1.4610235091747275</c:v>
                </c:pt>
                <c:pt idx="5592">
                  <c:v>1.4611238532114248</c:v>
                </c:pt>
                <c:pt idx="5593">
                  <c:v>1.4612241972481221</c:v>
                </c:pt>
                <c:pt idx="5594">
                  <c:v>1.4613245412848195</c:v>
                </c:pt>
                <c:pt idx="5595">
                  <c:v>1.4614248853215168</c:v>
                </c:pt>
                <c:pt idx="5596">
                  <c:v>1.4615252293582142</c:v>
                </c:pt>
                <c:pt idx="5597">
                  <c:v>1.4616255733949115</c:v>
                </c:pt>
                <c:pt idx="5598">
                  <c:v>1.4617259174316088</c:v>
                </c:pt>
                <c:pt idx="5599">
                  <c:v>1.4618262614683062</c:v>
                </c:pt>
                <c:pt idx="5600">
                  <c:v>1.4619266055050035</c:v>
                </c:pt>
                <c:pt idx="5601">
                  <c:v>1.4620269495417009</c:v>
                </c:pt>
                <c:pt idx="5602">
                  <c:v>1.4621272935783982</c:v>
                </c:pt>
                <c:pt idx="5603">
                  <c:v>1.4622276376150956</c:v>
                </c:pt>
                <c:pt idx="5604">
                  <c:v>1.4623279816517929</c:v>
                </c:pt>
                <c:pt idx="5605">
                  <c:v>1.4624283256884902</c:v>
                </c:pt>
                <c:pt idx="5606">
                  <c:v>1.4625286697251876</c:v>
                </c:pt>
                <c:pt idx="5607">
                  <c:v>1.4626290137618849</c:v>
                </c:pt>
                <c:pt idx="5608">
                  <c:v>1.4627293577985823</c:v>
                </c:pt>
                <c:pt idx="5609">
                  <c:v>1.4628297018352796</c:v>
                </c:pt>
                <c:pt idx="5610">
                  <c:v>1.4629300458719769</c:v>
                </c:pt>
                <c:pt idx="5611">
                  <c:v>1.4630303899086743</c:v>
                </c:pt>
                <c:pt idx="5612">
                  <c:v>1.4631307339453716</c:v>
                </c:pt>
                <c:pt idx="5613">
                  <c:v>1.463231077982069</c:v>
                </c:pt>
                <c:pt idx="5614">
                  <c:v>1.4633314220187663</c:v>
                </c:pt>
                <c:pt idx="5615">
                  <c:v>1.4634317660554637</c:v>
                </c:pt>
                <c:pt idx="5616">
                  <c:v>1.463532110092161</c:v>
                </c:pt>
                <c:pt idx="5617">
                  <c:v>1.4636324541288583</c:v>
                </c:pt>
                <c:pt idx="5618">
                  <c:v>1.4637327981655557</c:v>
                </c:pt>
                <c:pt idx="5619">
                  <c:v>1.463833142202253</c:v>
                </c:pt>
                <c:pt idx="5620">
                  <c:v>1.4639334862389504</c:v>
                </c:pt>
                <c:pt idx="5621">
                  <c:v>1.4640338302756477</c:v>
                </c:pt>
                <c:pt idx="5622">
                  <c:v>1.464134174312345</c:v>
                </c:pt>
                <c:pt idx="5623">
                  <c:v>1.4642345183490424</c:v>
                </c:pt>
                <c:pt idx="5624">
                  <c:v>1.4643348623857397</c:v>
                </c:pt>
                <c:pt idx="5625">
                  <c:v>1.4644352064224371</c:v>
                </c:pt>
                <c:pt idx="5626">
                  <c:v>1.4645355504591344</c:v>
                </c:pt>
                <c:pt idx="5627">
                  <c:v>1.4646358944958318</c:v>
                </c:pt>
                <c:pt idx="5628">
                  <c:v>1.4647362385325291</c:v>
                </c:pt>
                <c:pt idx="5629">
                  <c:v>1.4648365825692264</c:v>
                </c:pt>
                <c:pt idx="5630">
                  <c:v>1.4649369266059238</c:v>
                </c:pt>
                <c:pt idx="5631">
                  <c:v>1.4650372706426211</c:v>
                </c:pt>
                <c:pt idx="5632">
                  <c:v>1.4651376146793185</c:v>
                </c:pt>
                <c:pt idx="5633">
                  <c:v>1.4652379587160158</c:v>
                </c:pt>
                <c:pt idx="5634">
                  <c:v>1.4653383027527132</c:v>
                </c:pt>
                <c:pt idx="5635">
                  <c:v>1.4654386467894105</c:v>
                </c:pt>
                <c:pt idx="5636">
                  <c:v>1.4655389908261078</c:v>
                </c:pt>
                <c:pt idx="5637">
                  <c:v>1.4656393348628052</c:v>
                </c:pt>
                <c:pt idx="5638">
                  <c:v>1.4657396788995025</c:v>
                </c:pt>
                <c:pt idx="5639">
                  <c:v>1.4658400229361999</c:v>
                </c:pt>
                <c:pt idx="5640">
                  <c:v>1.4659403669728972</c:v>
                </c:pt>
                <c:pt idx="5641">
                  <c:v>1.4660407110095945</c:v>
                </c:pt>
                <c:pt idx="5642">
                  <c:v>1.4661410550462919</c:v>
                </c:pt>
                <c:pt idx="5643">
                  <c:v>1.4662413990829892</c:v>
                </c:pt>
                <c:pt idx="5644">
                  <c:v>1.4663417431196866</c:v>
                </c:pt>
                <c:pt idx="5645">
                  <c:v>1.4664420871563839</c:v>
                </c:pt>
                <c:pt idx="5646">
                  <c:v>1.4665424311930813</c:v>
                </c:pt>
                <c:pt idx="5647">
                  <c:v>1.4666427752297786</c:v>
                </c:pt>
                <c:pt idx="5648">
                  <c:v>1.4667431192664759</c:v>
                </c:pt>
                <c:pt idx="5649">
                  <c:v>1.4668434633031733</c:v>
                </c:pt>
                <c:pt idx="5650">
                  <c:v>1.4669438073398706</c:v>
                </c:pt>
                <c:pt idx="5651">
                  <c:v>1.467044151376568</c:v>
                </c:pt>
                <c:pt idx="5652">
                  <c:v>1.4671444954132653</c:v>
                </c:pt>
                <c:pt idx="5653">
                  <c:v>1.4672448394499626</c:v>
                </c:pt>
                <c:pt idx="5654">
                  <c:v>1.46734518348666</c:v>
                </c:pt>
                <c:pt idx="5655">
                  <c:v>1.4674455275233573</c:v>
                </c:pt>
                <c:pt idx="5656">
                  <c:v>1.4675458715600547</c:v>
                </c:pt>
                <c:pt idx="5657">
                  <c:v>1.467646215596752</c:v>
                </c:pt>
                <c:pt idx="5658">
                  <c:v>1.4677465596334494</c:v>
                </c:pt>
                <c:pt idx="5659">
                  <c:v>1.4678469036701467</c:v>
                </c:pt>
                <c:pt idx="5660">
                  <c:v>1.467947247706844</c:v>
                </c:pt>
                <c:pt idx="5661">
                  <c:v>1.4680475917435414</c:v>
                </c:pt>
                <c:pt idx="5662">
                  <c:v>1.4681479357802387</c:v>
                </c:pt>
                <c:pt idx="5663">
                  <c:v>1.4682482798169361</c:v>
                </c:pt>
                <c:pt idx="5664">
                  <c:v>1.4683486238536334</c:v>
                </c:pt>
                <c:pt idx="5665">
                  <c:v>1.4684489678903307</c:v>
                </c:pt>
                <c:pt idx="5666">
                  <c:v>1.4685493119270281</c:v>
                </c:pt>
                <c:pt idx="5667">
                  <c:v>1.4686496559637254</c:v>
                </c:pt>
                <c:pt idx="5668">
                  <c:v>1.4687500000004228</c:v>
                </c:pt>
                <c:pt idx="5669">
                  <c:v>1.4688503440371201</c:v>
                </c:pt>
                <c:pt idx="5670">
                  <c:v>1.4689506880738175</c:v>
                </c:pt>
                <c:pt idx="5671">
                  <c:v>1.4690510321105148</c:v>
                </c:pt>
                <c:pt idx="5672">
                  <c:v>1.4691513761472121</c:v>
                </c:pt>
                <c:pt idx="5673">
                  <c:v>1.4692517201839095</c:v>
                </c:pt>
                <c:pt idx="5674">
                  <c:v>1.4693520642206068</c:v>
                </c:pt>
                <c:pt idx="5675">
                  <c:v>1.4694524082573042</c:v>
                </c:pt>
                <c:pt idx="5676">
                  <c:v>1.4695527522940015</c:v>
                </c:pt>
                <c:pt idx="5677">
                  <c:v>1.4696530963306988</c:v>
                </c:pt>
                <c:pt idx="5678">
                  <c:v>1.4697534403673962</c:v>
                </c:pt>
                <c:pt idx="5679">
                  <c:v>1.4698537844040935</c:v>
                </c:pt>
                <c:pt idx="5680">
                  <c:v>1.4699541284407909</c:v>
                </c:pt>
                <c:pt idx="5681">
                  <c:v>1.4700544724774882</c:v>
                </c:pt>
                <c:pt idx="5682">
                  <c:v>1.4701548165141856</c:v>
                </c:pt>
                <c:pt idx="5683">
                  <c:v>1.4702551605508829</c:v>
                </c:pt>
                <c:pt idx="5684">
                  <c:v>1.4703555045875802</c:v>
                </c:pt>
                <c:pt idx="5685">
                  <c:v>1.4704558486242776</c:v>
                </c:pt>
                <c:pt idx="5686">
                  <c:v>1.4705561926609749</c:v>
                </c:pt>
                <c:pt idx="5687">
                  <c:v>1.4706565366976723</c:v>
                </c:pt>
                <c:pt idx="5688">
                  <c:v>1.4707568807343696</c:v>
                </c:pt>
                <c:pt idx="5689">
                  <c:v>1.470857224771067</c:v>
                </c:pt>
                <c:pt idx="5690">
                  <c:v>1.4709575688077643</c:v>
                </c:pt>
                <c:pt idx="5691">
                  <c:v>1.4710579128444616</c:v>
                </c:pt>
                <c:pt idx="5692">
                  <c:v>1.471158256881159</c:v>
                </c:pt>
                <c:pt idx="5693">
                  <c:v>1.4712586009178563</c:v>
                </c:pt>
                <c:pt idx="5694">
                  <c:v>1.4713589449545537</c:v>
                </c:pt>
                <c:pt idx="5695">
                  <c:v>1.471459288991251</c:v>
                </c:pt>
                <c:pt idx="5696">
                  <c:v>1.4715596330279483</c:v>
                </c:pt>
                <c:pt idx="5697">
                  <c:v>1.4716599770646457</c:v>
                </c:pt>
                <c:pt idx="5698">
                  <c:v>1.471760321101343</c:v>
                </c:pt>
                <c:pt idx="5699">
                  <c:v>1.4718606651380404</c:v>
                </c:pt>
                <c:pt idx="5700">
                  <c:v>1.4719610091747377</c:v>
                </c:pt>
                <c:pt idx="5701">
                  <c:v>1.4720613532114351</c:v>
                </c:pt>
                <c:pt idx="5702">
                  <c:v>1.4721616972481324</c:v>
                </c:pt>
                <c:pt idx="5703">
                  <c:v>1.4722620412848297</c:v>
                </c:pt>
                <c:pt idx="5704">
                  <c:v>1.4723623853215271</c:v>
                </c:pt>
                <c:pt idx="5705">
                  <c:v>1.4724627293582244</c:v>
                </c:pt>
                <c:pt idx="5706">
                  <c:v>1.4725630733949218</c:v>
                </c:pt>
                <c:pt idx="5707">
                  <c:v>1.4726634174316191</c:v>
                </c:pt>
                <c:pt idx="5708">
                  <c:v>1.4727637614683164</c:v>
                </c:pt>
                <c:pt idx="5709">
                  <c:v>1.4728641055050138</c:v>
                </c:pt>
                <c:pt idx="5710">
                  <c:v>1.4729644495417111</c:v>
                </c:pt>
                <c:pt idx="5711">
                  <c:v>1.4730647935784085</c:v>
                </c:pt>
                <c:pt idx="5712">
                  <c:v>1.4731651376151058</c:v>
                </c:pt>
                <c:pt idx="5713">
                  <c:v>1.4732654816518032</c:v>
                </c:pt>
                <c:pt idx="5714">
                  <c:v>1.4733658256885005</c:v>
                </c:pt>
                <c:pt idx="5715">
                  <c:v>1.4734661697251978</c:v>
                </c:pt>
                <c:pt idx="5716">
                  <c:v>1.4735665137618952</c:v>
                </c:pt>
                <c:pt idx="5717">
                  <c:v>1.4736668577985925</c:v>
                </c:pt>
                <c:pt idx="5718">
                  <c:v>1.4737672018352899</c:v>
                </c:pt>
                <c:pt idx="5719">
                  <c:v>1.4738675458719872</c:v>
                </c:pt>
                <c:pt idx="5720">
                  <c:v>1.4739678899086845</c:v>
                </c:pt>
                <c:pt idx="5721">
                  <c:v>1.4740682339453819</c:v>
                </c:pt>
                <c:pt idx="5722">
                  <c:v>1.4741685779820792</c:v>
                </c:pt>
                <c:pt idx="5723">
                  <c:v>1.4742689220187766</c:v>
                </c:pt>
                <c:pt idx="5724">
                  <c:v>1.4743692660554739</c:v>
                </c:pt>
                <c:pt idx="5725">
                  <c:v>1.4744696100921713</c:v>
                </c:pt>
                <c:pt idx="5726">
                  <c:v>1.4745699541288686</c:v>
                </c:pt>
                <c:pt idx="5727">
                  <c:v>1.4746702981655659</c:v>
                </c:pt>
                <c:pt idx="5728">
                  <c:v>1.4747706422022633</c:v>
                </c:pt>
                <c:pt idx="5729">
                  <c:v>1.4748709862389606</c:v>
                </c:pt>
                <c:pt idx="5730">
                  <c:v>1.474971330275658</c:v>
                </c:pt>
                <c:pt idx="5731">
                  <c:v>1.4750716743123553</c:v>
                </c:pt>
                <c:pt idx="5732">
                  <c:v>1.4751720183490526</c:v>
                </c:pt>
                <c:pt idx="5733">
                  <c:v>1.47527236238575</c:v>
                </c:pt>
                <c:pt idx="5734">
                  <c:v>1.4753727064224473</c:v>
                </c:pt>
                <c:pt idx="5735">
                  <c:v>1.4754730504591447</c:v>
                </c:pt>
                <c:pt idx="5736">
                  <c:v>1.475573394495842</c:v>
                </c:pt>
                <c:pt idx="5737">
                  <c:v>1.4756737385325394</c:v>
                </c:pt>
                <c:pt idx="5738">
                  <c:v>1.4757740825692367</c:v>
                </c:pt>
                <c:pt idx="5739">
                  <c:v>1.475874426605934</c:v>
                </c:pt>
                <c:pt idx="5740">
                  <c:v>1.4759747706426314</c:v>
                </c:pt>
                <c:pt idx="5741">
                  <c:v>1.4760751146793287</c:v>
                </c:pt>
                <c:pt idx="5742">
                  <c:v>1.4761754587160261</c:v>
                </c:pt>
                <c:pt idx="5743">
                  <c:v>1.4762758027527234</c:v>
                </c:pt>
                <c:pt idx="5744">
                  <c:v>1.4763761467894208</c:v>
                </c:pt>
                <c:pt idx="5745">
                  <c:v>1.4764764908261181</c:v>
                </c:pt>
                <c:pt idx="5746">
                  <c:v>1.4765768348628154</c:v>
                </c:pt>
                <c:pt idx="5747">
                  <c:v>1.4766771788995128</c:v>
                </c:pt>
                <c:pt idx="5748">
                  <c:v>1.4767775229362101</c:v>
                </c:pt>
                <c:pt idx="5749">
                  <c:v>1.4768778669729075</c:v>
                </c:pt>
                <c:pt idx="5750">
                  <c:v>1.4769782110096048</c:v>
                </c:pt>
                <c:pt idx="5751">
                  <c:v>1.4770785550463021</c:v>
                </c:pt>
                <c:pt idx="5752">
                  <c:v>1.4771788990829995</c:v>
                </c:pt>
                <c:pt idx="5753">
                  <c:v>1.4772792431196968</c:v>
                </c:pt>
                <c:pt idx="5754">
                  <c:v>1.4773795871563942</c:v>
                </c:pt>
                <c:pt idx="5755">
                  <c:v>1.4774799311930915</c:v>
                </c:pt>
                <c:pt idx="5756">
                  <c:v>1.4775802752297889</c:v>
                </c:pt>
                <c:pt idx="5757">
                  <c:v>1.4776806192664862</c:v>
                </c:pt>
                <c:pt idx="5758">
                  <c:v>1.4777809633031835</c:v>
                </c:pt>
                <c:pt idx="5759">
                  <c:v>1.4778813073398809</c:v>
                </c:pt>
                <c:pt idx="5760">
                  <c:v>1.4779816513765782</c:v>
                </c:pt>
                <c:pt idx="5761">
                  <c:v>1.4780819954132756</c:v>
                </c:pt>
                <c:pt idx="5762">
                  <c:v>1.4781823394499729</c:v>
                </c:pt>
                <c:pt idx="5763">
                  <c:v>1.4782826834866702</c:v>
                </c:pt>
                <c:pt idx="5764">
                  <c:v>1.4783830275233676</c:v>
                </c:pt>
                <c:pt idx="5765">
                  <c:v>1.4784833715600649</c:v>
                </c:pt>
                <c:pt idx="5766">
                  <c:v>1.4785837155967623</c:v>
                </c:pt>
                <c:pt idx="5767">
                  <c:v>1.4786840596334596</c:v>
                </c:pt>
                <c:pt idx="5768">
                  <c:v>1.478784403670157</c:v>
                </c:pt>
                <c:pt idx="5769">
                  <c:v>1.4788847477068543</c:v>
                </c:pt>
                <c:pt idx="5770">
                  <c:v>1.4789850917435516</c:v>
                </c:pt>
                <c:pt idx="5771">
                  <c:v>1.479085435780249</c:v>
                </c:pt>
                <c:pt idx="5772">
                  <c:v>1.4791857798169463</c:v>
                </c:pt>
                <c:pt idx="5773">
                  <c:v>1.4792861238536437</c:v>
                </c:pt>
                <c:pt idx="5774">
                  <c:v>1.479386467890341</c:v>
                </c:pt>
                <c:pt idx="5775">
                  <c:v>1.4794868119270383</c:v>
                </c:pt>
                <c:pt idx="5776">
                  <c:v>1.4795871559637357</c:v>
                </c:pt>
                <c:pt idx="5777">
                  <c:v>1.479687500000433</c:v>
                </c:pt>
                <c:pt idx="5778">
                  <c:v>1.4797878440371304</c:v>
                </c:pt>
                <c:pt idx="5779">
                  <c:v>1.4798881880738277</c:v>
                </c:pt>
                <c:pt idx="5780">
                  <c:v>1.4799885321105251</c:v>
                </c:pt>
                <c:pt idx="5781">
                  <c:v>1.4800888761472224</c:v>
                </c:pt>
                <c:pt idx="5782">
                  <c:v>1.4801892201839197</c:v>
                </c:pt>
                <c:pt idx="5783">
                  <c:v>1.4802895642206171</c:v>
                </c:pt>
                <c:pt idx="5784">
                  <c:v>1.4803899082573144</c:v>
                </c:pt>
                <c:pt idx="5785">
                  <c:v>1.4804902522940118</c:v>
                </c:pt>
                <c:pt idx="5786">
                  <c:v>1.4805905963307091</c:v>
                </c:pt>
                <c:pt idx="5787">
                  <c:v>1.4806909403674064</c:v>
                </c:pt>
                <c:pt idx="5788">
                  <c:v>1.4807912844041038</c:v>
                </c:pt>
                <c:pt idx="5789">
                  <c:v>1.4808916284408011</c:v>
                </c:pt>
                <c:pt idx="5790">
                  <c:v>1.4809919724774985</c:v>
                </c:pt>
                <c:pt idx="5791">
                  <c:v>1.4810923165141958</c:v>
                </c:pt>
                <c:pt idx="5792">
                  <c:v>1.4811926605508932</c:v>
                </c:pt>
                <c:pt idx="5793">
                  <c:v>1.4812930045875905</c:v>
                </c:pt>
                <c:pt idx="5794">
                  <c:v>1.4813933486242878</c:v>
                </c:pt>
                <c:pt idx="5795">
                  <c:v>1.4814936926609852</c:v>
                </c:pt>
                <c:pt idx="5796">
                  <c:v>1.4815940366976825</c:v>
                </c:pt>
                <c:pt idx="5797">
                  <c:v>1.4816943807343799</c:v>
                </c:pt>
                <c:pt idx="5798">
                  <c:v>1.4817947247710772</c:v>
                </c:pt>
                <c:pt idx="5799">
                  <c:v>1.4818950688077746</c:v>
                </c:pt>
                <c:pt idx="5800">
                  <c:v>1.4819954128444719</c:v>
                </c:pt>
                <c:pt idx="5801">
                  <c:v>1.4820957568811692</c:v>
                </c:pt>
                <c:pt idx="5802">
                  <c:v>1.4821961009178666</c:v>
                </c:pt>
                <c:pt idx="5803">
                  <c:v>1.4822964449545639</c:v>
                </c:pt>
                <c:pt idx="5804">
                  <c:v>1.4823967889912613</c:v>
                </c:pt>
                <c:pt idx="5805">
                  <c:v>1.4824971330279586</c:v>
                </c:pt>
                <c:pt idx="5806">
                  <c:v>1.4825974770646559</c:v>
                </c:pt>
                <c:pt idx="5807">
                  <c:v>1.4826978211013533</c:v>
                </c:pt>
                <c:pt idx="5808">
                  <c:v>1.4827981651380506</c:v>
                </c:pt>
                <c:pt idx="5809">
                  <c:v>1.482898509174748</c:v>
                </c:pt>
                <c:pt idx="5810">
                  <c:v>1.4829988532114453</c:v>
                </c:pt>
                <c:pt idx="5811">
                  <c:v>1.4830991972481427</c:v>
                </c:pt>
                <c:pt idx="5812">
                  <c:v>1.48319954128484</c:v>
                </c:pt>
                <c:pt idx="5813">
                  <c:v>1.4832998853215373</c:v>
                </c:pt>
                <c:pt idx="5814">
                  <c:v>1.4834002293582347</c:v>
                </c:pt>
                <c:pt idx="5815">
                  <c:v>1.483500573394932</c:v>
                </c:pt>
                <c:pt idx="5816">
                  <c:v>1.4836009174316294</c:v>
                </c:pt>
                <c:pt idx="5817">
                  <c:v>1.4837012614683267</c:v>
                </c:pt>
                <c:pt idx="5818">
                  <c:v>1.483801605505024</c:v>
                </c:pt>
                <c:pt idx="5819">
                  <c:v>1.4839019495417214</c:v>
                </c:pt>
                <c:pt idx="5820">
                  <c:v>1.4840022935784187</c:v>
                </c:pt>
                <c:pt idx="5821">
                  <c:v>1.4841026376151161</c:v>
                </c:pt>
                <c:pt idx="5822">
                  <c:v>1.4842029816518134</c:v>
                </c:pt>
                <c:pt idx="5823">
                  <c:v>1.4843033256885108</c:v>
                </c:pt>
                <c:pt idx="5824">
                  <c:v>1.4844036697252081</c:v>
                </c:pt>
                <c:pt idx="5825">
                  <c:v>1.4845040137619054</c:v>
                </c:pt>
                <c:pt idx="5826">
                  <c:v>1.4846043577986028</c:v>
                </c:pt>
                <c:pt idx="5827">
                  <c:v>1.4847047018353001</c:v>
                </c:pt>
                <c:pt idx="5828">
                  <c:v>1.4848050458719975</c:v>
                </c:pt>
                <c:pt idx="5829">
                  <c:v>1.4849053899086948</c:v>
                </c:pt>
                <c:pt idx="5830">
                  <c:v>1.4850057339453921</c:v>
                </c:pt>
                <c:pt idx="5831">
                  <c:v>1.4851060779820895</c:v>
                </c:pt>
                <c:pt idx="5832">
                  <c:v>1.4852064220187868</c:v>
                </c:pt>
                <c:pt idx="5833">
                  <c:v>1.4853067660554842</c:v>
                </c:pt>
                <c:pt idx="5834">
                  <c:v>1.4854071100921815</c:v>
                </c:pt>
                <c:pt idx="5835">
                  <c:v>1.4855074541288789</c:v>
                </c:pt>
                <c:pt idx="5836">
                  <c:v>1.4856077981655762</c:v>
                </c:pt>
                <c:pt idx="5837">
                  <c:v>1.4857081422022735</c:v>
                </c:pt>
                <c:pt idx="5838">
                  <c:v>1.4858084862389709</c:v>
                </c:pt>
                <c:pt idx="5839">
                  <c:v>1.4859088302756682</c:v>
                </c:pt>
                <c:pt idx="5840">
                  <c:v>1.4860091743123656</c:v>
                </c:pt>
                <c:pt idx="5841">
                  <c:v>1.4861095183490629</c:v>
                </c:pt>
                <c:pt idx="5842">
                  <c:v>1.4862098623857602</c:v>
                </c:pt>
                <c:pt idx="5843">
                  <c:v>1.4863102064224576</c:v>
                </c:pt>
                <c:pt idx="5844">
                  <c:v>1.4864105504591549</c:v>
                </c:pt>
                <c:pt idx="5845">
                  <c:v>1.4865108944958523</c:v>
                </c:pt>
                <c:pt idx="5846">
                  <c:v>1.4866112385325496</c:v>
                </c:pt>
                <c:pt idx="5847">
                  <c:v>1.486711582569247</c:v>
                </c:pt>
                <c:pt idx="5848">
                  <c:v>1.4868119266059443</c:v>
                </c:pt>
                <c:pt idx="5849">
                  <c:v>1.4869122706426416</c:v>
                </c:pt>
                <c:pt idx="5850">
                  <c:v>1.487012614679339</c:v>
                </c:pt>
                <c:pt idx="5851">
                  <c:v>1.4871129587160363</c:v>
                </c:pt>
                <c:pt idx="5852">
                  <c:v>1.4872133027527337</c:v>
                </c:pt>
                <c:pt idx="5853">
                  <c:v>1.487313646789431</c:v>
                </c:pt>
                <c:pt idx="5854">
                  <c:v>1.4874139908261284</c:v>
                </c:pt>
                <c:pt idx="5855">
                  <c:v>1.4875143348628257</c:v>
                </c:pt>
                <c:pt idx="5856">
                  <c:v>1.487614678899523</c:v>
                </c:pt>
                <c:pt idx="5857">
                  <c:v>1.4877150229362204</c:v>
                </c:pt>
                <c:pt idx="5858">
                  <c:v>1.4878153669729177</c:v>
                </c:pt>
                <c:pt idx="5859">
                  <c:v>1.4879157110096151</c:v>
                </c:pt>
                <c:pt idx="5860">
                  <c:v>1.4880160550463124</c:v>
                </c:pt>
                <c:pt idx="5861">
                  <c:v>1.4881163990830097</c:v>
                </c:pt>
                <c:pt idx="5862">
                  <c:v>1.4882167431197071</c:v>
                </c:pt>
                <c:pt idx="5863">
                  <c:v>1.4883170871564044</c:v>
                </c:pt>
                <c:pt idx="5864">
                  <c:v>1.4884174311931018</c:v>
                </c:pt>
                <c:pt idx="5865">
                  <c:v>1.4885177752297991</c:v>
                </c:pt>
                <c:pt idx="5866">
                  <c:v>1.4886181192664965</c:v>
                </c:pt>
                <c:pt idx="5867">
                  <c:v>1.4887184633031938</c:v>
                </c:pt>
                <c:pt idx="5868">
                  <c:v>1.4888188073398911</c:v>
                </c:pt>
                <c:pt idx="5869">
                  <c:v>1.4889191513765885</c:v>
                </c:pt>
                <c:pt idx="5870">
                  <c:v>1.4890194954132858</c:v>
                </c:pt>
                <c:pt idx="5871">
                  <c:v>1.4891198394499832</c:v>
                </c:pt>
                <c:pt idx="5872">
                  <c:v>1.4892201834866805</c:v>
                </c:pt>
                <c:pt idx="5873">
                  <c:v>1.4893205275233778</c:v>
                </c:pt>
                <c:pt idx="5874">
                  <c:v>1.4894208715600752</c:v>
                </c:pt>
                <c:pt idx="5875">
                  <c:v>1.4895212155967725</c:v>
                </c:pt>
                <c:pt idx="5876">
                  <c:v>1.4896215596334699</c:v>
                </c:pt>
                <c:pt idx="5877">
                  <c:v>1.4897219036701672</c:v>
                </c:pt>
                <c:pt idx="5878">
                  <c:v>1.4898222477068646</c:v>
                </c:pt>
                <c:pt idx="5879">
                  <c:v>1.4899225917435619</c:v>
                </c:pt>
                <c:pt idx="5880">
                  <c:v>1.4900229357802592</c:v>
                </c:pt>
                <c:pt idx="5881">
                  <c:v>1.4901232798169566</c:v>
                </c:pt>
                <c:pt idx="5882">
                  <c:v>1.4902236238536539</c:v>
                </c:pt>
                <c:pt idx="5883">
                  <c:v>1.4903239678903513</c:v>
                </c:pt>
                <c:pt idx="5884">
                  <c:v>1.4904243119270486</c:v>
                </c:pt>
                <c:pt idx="5885">
                  <c:v>1.4905246559637459</c:v>
                </c:pt>
                <c:pt idx="5886">
                  <c:v>1.4906250000004433</c:v>
                </c:pt>
                <c:pt idx="5887">
                  <c:v>1.4907253440371406</c:v>
                </c:pt>
                <c:pt idx="5888">
                  <c:v>1.490825688073838</c:v>
                </c:pt>
                <c:pt idx="5889">
                  <c:v>1.4909260321105353</c:v>
                </c:pt>
                <c:pt idx="5890">
                  <c:v>1.4910263761472327</c:v>
                </c:pt>
                <c:pt idx="5891">
                  <c:v>1.49112672018393</c:v>
                </c:pt>
                <c:pt idx="5892">
                  <c:v>1.4912270642206273</c:v>
                </c:pt>
                <c:pt idx="5893">
                  <c:v>1.4913274082573247</c:v>
                </c:pt>
                <c:pt idx="5894">
                  <c:v>1.491427752294022</c:v>
                </c:pt>
                <c:pt idx="5895">
                  <c:v>1.4915280963307194</c:v>
                </c:pt>
                <c:pt idx="5896">
                  <c:v>1.4916284403674167</c:v>
                </c:pt>
                <c:pt idx="5897">
                  <c:v>1.491728784404114</c:v>
                </c:pt>
                <c:pt idx="5898">
                  <c:v>1.4918291284408114</c:v>
                </c:pt>
                <c:pt idx="5899">
                  <c:v>1.4919294724775087</c:v>
                </c:pt>
                <c:pt idx="5900">
                  <c:v>1.4920298165142061</c:v>
                </c:pt>
                <c:pt idx="5901">
                  <c:v>1.4921301605509034</c:v>
                </c:pt>
                <c:pt idx="5902">
                  <c:v>1.4922305045876008</c:v>
                </c:pt>
                <c:pt idx="5903">
                  <c:v>1.4923308486242981</c:v>
                </c:pt>
                <c:pt idx="5904">
                  <c:v>1.4924311926609954</c:v>
                </c:pt>
                <c:pt idx="5905">
                  <c:v>1.4925315366976928</c:v>
                </c:pt>
                <c:pt idx="5906">
                  <c:v>1.4926318807343901</c:v>
                </c:pt>
                <c:pt idx="5907">
                  <c:v>1.4927322247710875</c:v>
                </c:pt>
                <c:pt idx="5908">
                  <c:v>1.4928325688077848</c:v>
                </c:pt>
                <c:pt idx="5909">
                  <c:v>1.4929329128444822</c:v>
                </c:pt>
                <c:pt idx="5910">
                  <c:v>1.4930332568811795</c:v>
                </c:pt>
                <c:pt idx="5911">
                  <c:v>1.4931336009178768</c:v>
                </c:pt>
                <c:pt idx="5912">
                  <c:v>1.4932339449545742</c:v>
                </c:pt>
                <c:pt idx="5913">
                  <c:v>1.4933342889912715</c:v>
                </c:pt>
                <c:pt idx="5914">
                  <c:v>1.4934346330279689</c:v>
                </c:pt>
                <c:pt idx="5915">
                  <c:v>1.4935349770646662</c:v>
                </c:pt>
                <c:pt idx="5916">
                  <c:v>1.4936353211013635</c:v>
                </c:pt>
                <c:pt idx="5917">
                  <c:v>1.4937356651380609</c:v>
                </c:pt>
                <c:pt idx="5918">
                  <c:v>1.4938360091747582</c:v>
                </c:pt>
                <c:pt idx="5919">
                  <c:v>1.4939363532114556</c:v>
                </c:pt>
                <c:pt idx="5920">
                  <c:v>1.4940366972481529</c:v>
                </c:pt>
                <c:pt idx="5921">
                  <c:v>1.4941370412848503</c:v>
                </c:pt>
                <c:pt idx="5922">
                  <c:v>1.4942373853215476</c:v>
                </c:pt>
                <c:pt idx="5923">
                  <c:v>1.4943377293582449</c:v>
                </c:pt>
                <c:pt idx="5924">
                  <c:v>1.4944380733949423</c:v>
                </c:pt>
                <c:pt idx="5925">
                  <c:v>1.4945384174316396</c:v>
                </c:pt>
                <c:pt idx="5926">
                  <c:v>1.494638761468337</c:v>
                </c:pt>
                <c:pt idx="5927">
                  <c:v>1.4947391055050343</c:v>
                </c:pt>
                <c:pt idx="5928">
                  <c:v>1.4948394495417316</c:v>
                </c:pt>
                <c:pt idx="5929">
                  <c:v>1.494939793578429</c:v>
                </c:pt>
                <c:pt idx="5930">
                  <c:v>1.4950401376151263</c:v>
                </c:pt>
                <c:pt idx="5931">
                  <c:v>1.4951404816518237</c:v>
                </c:pt>
                <c:pt idx="5932">
                  <c:v>1.495240825688521</c:v>
                </c:pt>
                <c:pt idx="5933">
                  <c:v>1.4953411697252184</c:v>
                </c:pt>
                <c:pt idx="5934">
                  <c:v>1.4954415137619157</c:v>
                </c:pt>
                <c:pt idx="5935">
                  <c:v>1.495541857798613</c:v>
                </c:pt>
                <c:pt idx="5936">
                  <c:v>1.4956422018353104</c:v>
                </c:pt>
                <c:pt idx="5937">
                  <c:v>1.4957425458720077</c:v>
                </c:pt>
                <c:pt idx="5938">
                  <c:v>1.4958428899087051</c:v>
                </c:pt>
                <c:pt idx="5939">
                  <c:v>1.4959432339454024</c:v>
                </c:pt>
                <c:pt idx="5940">
                  <c:v>1.4960435779820997</c:v>
                </c:pt>
                <c:pt idx="5941">
                  <c:v>1.4961439220187971</c:v>
                </c:pt>
                <c:pt idx="5942">
                  <c:v>1.4962442660554944</c:v>
                </c:pt>
                <c:pt idx="5943">
                  <c:v>1.4963446100921918</c:v>
                </c:pt>
                <c:pt idx="5944">
                  <c:v>1.4964449541288891</c:v>
                </c:pt>
                <c:pt idx="5945">
                  <c:v>1.4965452981655865</c:v>
                </c:pt>
                <c:pt idx="5946">
                  <c:v>1.4966456422022838</c:v>
                </c:pt>
                <c:pt idx="5947">
                  <c:v>1.4967459862389811</c:v>
                </c:pt>
                <c:pt idx="5948">
                  <c:v>1.4968463302756785</c:v>
                </c:pt>
                <c:pt idx="5949">
                  <c:v>1.4969466743123758</c:v>
                </c:pt>
                <c:pt idx="5950">
                  <c:v>1.4970470183490732</c:v>
                </c:pt>
                <c:pt idx="5951">
                  <c:v>1.4971473623857705</c:v>
                </c:pt>
                <c:pt idx="5952">
                  <c:v>1.4972477064224679</c:v>
                </c:pt>
                <c:pt idx="5953">
                  <c:v>1.4973480504591652</c:v>
                </c:pt>
                <c:pt idx="5954">
                  <c:v>1.4974483944958625</c:v>
                </c:pt>
                <c:pt idx="5955">
                  <c:v>1.4975487385325599</c:v>
                </c:pt>
                <c:pt idx="5956">
                  <c:v>1.4976490825692572</c:v>
                </c:pt>
                <c:pt idx="5957">
                  <c:v>1.4977494266059546</c:v>
                </c:pt>
                <c:pt idx="5958">
                  <c:v>1.4978497706426519</c:v>
                </c:pt>
                <c:pt idx="5959">
                  <c:v>1.4979501146793492</c:v>
                </c:pt>
                <c:pt idx="5960">
                  <c:v>1.4980504587160466</c:v>
                </c:pt>
                <c:pt idx="5961">
                  <c:v>1.4981508027527439</c:v>
                </c:pt>
                <c:pt idx="5962">
                  <c:v>1.4982511467894413</c:v>
                </c:pt>
                <c:pt idx="5963">
                  <c:v>1.4983514908261386</c:v>
                </c:pt>
                <c:pt idx="5964">
                  <c:v>1.498451834862836</c:v>
                </c:pt>
                <c:pt idx="5965">
                  <c:v>1.4985521788995333</c:v>
                </c:pt>
                <c:pt idx="5966">
                  <c:v>1.4986525229362306</c:v>
                </c:pt>
                <c:pt idx="5967">
                  <c:v>1.498752866972928</c:v>
                </c:pt>
                <c:pt idx="5968">
                  <c:v>1.4988532110096253</c:v>
                </c:pt>
                <c:pt idx="5969">
                  <c:v>1.4989535550463227</c:v>
                </c:pt>
                <c:pt idx="5970">
                  <c:v>1.49905389908302</c:v>
                </c:pt>
                <c:pt idx="5971">
                  <c:v>1.4991542431197173</c:v>
                </c:pt>
                <c:pt idx="5972">
                  <c:v>1.4992545871564147</c:v>
                </c:pt>
                <c:pt idx="5973">
                  <c:v>1.499354931193112</c:v>
                </c:pt>
                <c:pt idx="5974">
                  <c:v>1.4994552752298094</c:v>
                </c:pt>
                <c:pt idx="5975">
                  <c:v>1.4995556192665067</c:v>
                </c:pt>
                <c:pt idx="5976">
                  <c:v>1.4996559633032041</c:v>
                </c:pt>
                <c:pt idx="5977">
                  <c:v>1.4997563073399014</c:v>
                </c:pt>
                <c:pt idx="5978">
                  <c:v>1.4998566513765987</c:v>
                </c:pt>
                <c:pt idx="5979">
                  <c:v>1.4999569954132961</c:v>
                </c:pt>
                <c:pt idx="5980">
                  <c:v>1.5000573394499934</c:v>
                </c:pt>
                <c:pt idx="5981">
                  <c:v>1.5001576834866908</c:v>
                </c:pt>
                <c:pt idx="5982">
                  <c:v>1.5002580275233881</c:v>
                </c:pt>
                <c:pt idx="5983">
                  <c:v>1.5003583715600854</c:v>
                </c:pt>
                <c:pt idx="5984">
                  <c:v>1.5004587155967828</c:v>
                </c:pt>
                <c:pt idx="5985">
                  <c:v>1.5005590596334801</c:v>
                </c:pt>
                <c:pt idx="5986">
                  <c:v>1.5006594036701775</c:v>
                </c:pt>
                <c:pt idx="5987">
                  <c:v>1.5007597477068748</c:v>
                </c:pt>
                <c:pt idx="5988">
                  <c:v>1.5008600917435722</c:v>
                </c:pt>
                <c:pt idx="5989">
                  <c:v>1.5009604357802695</c:v>
                </c:pt>
                <c:pt idx="5990">
                  <c:v>1.5010607798169668</c:v>
                </c:pt>
                <c:pt idx="5991">
                  <c:v>1.5011611238536642</c:v>
                </c:pt>
                <c:pt idx="5992">
                  <c:v>1.5012614678903615</c:v>
                </c:pt>
                <c:pt idx="5993">
                  <c:v>1.5013618119270589</c:v>
                </c:pt>
                <c:pt idx="5994">
                  <c:v>1.5014621559637562</c:v>
                </c:pt>
                <c:pt idx="5995">
                  <c:v>1.5015625000004535</c:v>
                </c:pt>
                <c:pt idx="5996">
                  <c:v>1.5016628440371509</c:v>
                </c:pt>
                <c:pt idx="5997">
                  <c:v>1.5017631880738482</c:v>
                </c:pt>
                <c:pt idx="5998">
                  <c:v>1.5018635321105456</c:v>
                </c:pt>
                <c:pt idx="5999">
                  <c:v>1.5019638761472429</c:v>
                </c:pt>
                <c:pt idx="6000">
                  <c:v>1.5020642201839403</c:v>
                </c:pt>
                <c:pt idx="6001">
                  <c:v>1.5021645642206376</c:v>
                </c:pt>
                <c:pt idx="6002">
                  <c:v>1.5022649082573349</c:v>
                </c:pt>
                <c:pt idx="6003">
                  <c:v>1.5023652522940323</c:v>
                </c:pt>
                <c:pt idx="6004">
                  <c:v>1.5024655963307296</c:v>
                </c:pt>
                <c:pt idx="6005">
                  <c:v>1.502565940367427</c:v>
                </c:pt>
                <c:pt idx="6006">
                  <c:v>1.5026662844041243</c:v>
                </c:pt>
                <c:pt idx="6007">
                  <c:v>1.5027666284408217</c:v>
                </c:pt>
                <c:pt idx="6008">
                  <c:v>1.502866972477519</c:v>
                </c:pt>
                <c:pt idx="6009">
                  <c:v>1.5029673165142163</c:v>
                </c:pt>
                <c:pt idx="6010">
                  <c:v>1.5030676605509137</c:v>
                </c:pt>
                <c:pt idx="6011">
                  <c:v>1.503168004587611</c:v>
                </c:pt>
                <c:pt idx="6012">
                  <c:v>1.5032683486243084</c:v>
                </c:pt>
                <c:pt idx="6013">
                  <c:v>1.5033686926610057</c:v>
                </c:pt>
                <c:pt idx="6014">
                  <c:v>1.503469036697703</c:v>
                </c:pt>
                <c:pt idx="6015">
                  <c:v>1.5035693807344004</c:v>
                </c:pt>
                <c:pt idx="6016">
                  <c:v>1.5036697247710977</c:v>
                </c:pt>
                <c:pt idx="6017">
                  <c:v>1.5037700688077951</c:v>
                </c:pt>
                <c:pt idx="6018">
                  <c:v>1.5038704128444924</c:v>
                </c:pt>
                <c:pt idx="6019">
                  <c:v>1.5039707568811898</c:v>
                </c:pt>
                <c:pt idx="6020">
                  <c:v>1.5040711009178871</c:v>
                </c:pt>
                <c:pt idx="6021">
                  <c:v>1.5041714449545844</c:v>
                </c:pt>
                <c:pt idx="6022">
                  <c:v>1.5042717889912818</c:v>
                </c:pt>
                <c:pt idx="6023">
                  <c:v>1.5043721330279791</c:v>
                </c:pt>
                <c:pt idx="6024">
                  <c:v>1.5044724770646765</c:v>
                </c:pt>
                <c:pt idx="6025">
                  <c:v>1.5045728211013738</c:v>
                </c:pt>
                <c:pt idx="6026">
                  <c:v>1.5046731651380711</c:v>
                </c:pt>
                <c:pt idx="6027">
                  <c:v>1.5047735091747685</c:v>
                </c:pt>
                <c:pt idx="6028">
                  <c:v>1.5048738532114658</c:v>
                </c:pt>
                <c:pt idx="6029">
                  <c:v>1.5049741972481632</c:v>
                </c:pt>
                <c:pt idx="6030">
                  <c:v>1.5050745412848605</c:v>
                </c:pt>
                <c:pt idx="6031">
                  <c:v>1.5051748853215579</c:v>
                </c:pt>
                <c:pt idx="6032">
                  <c:v>1.5052752293582552</c:v>
                </c:pt>
                <c:pt idx="6033">
                  <c:v>1.5053755733949525</c:v>
                </c:pt>
                <c:pt idx="6034">
                  <c:v>1.5054759174316499</c:v>
                </c:pt>
                <c:pt idx="6035">
                  <c:v>1.5055762614683472</c:v>
                </c:pt>
                <c:pt idx="6036">
                  <c:v>1.5056766055050446</c:v>
                </c:pt>
                <c:pt idx="6037">
                  <c:v>1.5057769495417419</c:v>
                </c:pt>
                <c:pt idx="6038">
                  <c:v>1.5058772935784392</c:v>
                </c:pt>
                <c:pt idx="6039">
                  <c:v>1.5059776376151366</c:v>
                </c:pt>
                <c:pt idx="6040">
                  <c:v>1.5060779816518339</c:v>
                </c:pt>
                <c:pt idx="6041">
                  <c:v>1.5061783256885313</c:v>
                </c:pt>
                <c:pt idx="6042">
                  <c:v>1.5062786697252286</c:v>
                </c:pt>
                <c:pt idx="6043">
                  <c:v>1.506379013761926</c:v>
                </c:pt>
                <c:pt idx="6044">
                  <c:v>1.5064793577986233</c:v>
                </c:pt>
                <c:pt idx="6045">
                  <c:v>1.5065797018353206</c:v>
                </c:pt>
                <c:pt idx="6046">
                  <c:v>1.506680045872018</c:v>
                </c:pt>
                <c:pt idx="6047">
                  <c:v>1.5067803899087153</c:v>
                </c:pt>
                <c:pt idx="6048">
                  <c:v>1.5068807339454127</c:v>
                </c:pt>
                <c:pt idx="6049">
                  <c:v>1.50698107798211</c:v>
                </c:pt>
                <c:pt idx="6050">
                  <c:v>1.5070814220188073</c:v>
                </c:pt>
                <c:pt idx="6051">
                  <c:v>1.5071817660555047</c:v>
                </c:pt>
                <c:pt idx="6052">
                  <c:v>1.507282110092202</c:v>
                </c:pt>
                <c:pt idx="6053">
                  <c:v>1.5073824541288994</c:v>
                </c:pt>
                <c:pt idx="6054">
                  <c:v>1.5074827981655967</c:v>
                </c:pt>
                <c:pt idx="6055">
                  <c:v>1.5075831422022941</c:v>
                </c:pt>
                <c:pt idx="6056">
                  <c:v>1.5076834862389914</c:v>
                </c:pt>
                <c:pt idx="6057">
                  <c:v>1.5077838302756887</c:v>
                </c:pt>
                <c:pt idx="6058">
                  <c:v>1.5078841743123861</c:v>
                </c:pt>
                <c:pt idx="6059">
                  <c:v>1.5079845183490834</c:v>
                </c:pt>
                <c:pt idx="6060">
                  <c:v>1.5080848623857808</c:v>
                </c:pt>
                <c:pt idx="6061">
                  <c:v>1.5081852064224781</c:v>
                </c:pt>
                <c:pt idx="6062">
                  <c:v>1.5082855504591755</c:v>
                </c:pt>
                <c:pt idx="6063">
                  <c:v>1.5083858944958728</c:v>
                </c:pt>
                <c:pt idx="6064">
                  <c:v>1.5084862385325701</c:v>
                </c:pt>
                <c:pt idx="6065">
                  <c:v>1.5085865825692675</c:v>
                </c:pt>
                <c:pt idx="6066">
                  <c:v>1.5086869266059648</c:v>
                </c:pt>
                <c:pt idx="6067">
                  <c:v>1.5087872706426622</c:v>
                </c:pt>
                <c:pt idx="6068">
                  <c:v>1.5088876146793595</c:v>
                </c:pt>
                <c:pt idx="6069">
                  <c:v>1.5089879587160568</c:v>
                </c:pt>
                <c:pt idx="6070">
                  <c:v>1.5090883027527542</c:v>
                </c:pt>
                <c:pt idx="6071">
                  <c:v>1.5091886467894515</c:v>
                </c:pt>
                <c:pt idx="6072">
                  <c:v>1.5092889908261489</c:v>
                </c:pt>
                <c:pt idx="6073">
                  <c:v>1.5093893348628462</c:v>
                </c:pt>
                <c:pt idx="6074">
                  <c:v>1.5094896788995436</c:v>
                </c:pt>
                <c:pt idx="6075">
                  <c:v>1.5095900229362409</c:v>
                </c:pt>
                <c:pt idx="6076">
                  <c:v>1.5096903669729382</c:v>
                </c:pt>
                <c:pt idx="6077">
                  <c:v>1.5097907110096356</c:v>
                </c:pt>
                <c:pt idx="6078">
                  <c:v>1.5098910550463329</c:v>
                </c:pt>
                <c:pt idx="6079">
                  <c:v>1.5099913990830303</c:v>
                </c:pt>
                <c:pt idx="6080">
                  <c:v>1.5100917431197276</c:v>
                </c:pt>
                <c:pt idx="6081">
                  <c:v>1.5101920871564249</c:v>
                </c:pt>
                <c:pt idx="6082">
                  <c:v>1.5102924311931223</c:v>
                </c:pt>
                <c:pt idx="6083">
                  <c:v>1.5103927752298196</c:v>
                </c:pt>
                <c:pt idx="6084">
                  <c:v>1.510493119266517</c:v>
                </c:pt>
                <c:pt idx="6085">
                  <c:v>1.5105934633032143</c:v>
                </c:pt>
                <c:pt idx="6086">
                  <c:v>1.5106938073399117</c:v>
                </c:pt>
                <c:pt idx="6087">
                  <c:v>1.510794151376609</c:v>
                </c:pt>
                <c:pt idx="6088">
                  <c:v>1.5108944954133063</c:v>
                </c:pt>
                <c:pt idx="6089">
                  <c:v>1.5109948394500037</c:v>
                </c:pt>
                <c:pt idx="6090">
                  <c:v>1.511095183486701</c:v>
                </c:pt>
                <c:pt idx="6091">
                  <c:v>1.5111955275233984</c:v>
                </c:pt>
                <c:pt idx="6092">
                  <c:v>1.5112958715600957</c:v>
                </c:pt>
                <c:pt idx="6093">
                  <c:v>1.511396215596793</c:v>
                </c:pt>
                <c:pt idx="6094">
                  <c:v>1.5114965596334904</c:v>
                </c:pt>
                <c:pt idx="6095">
                  <c:v>1.5115969036701877</c:v>
                </c:pt>
                <c:pt idx="6096">
                  <c:v>1.5116972477068851</c:v>
                </c:pt>
                <c:pt idx="6097">
                  <c:v>1.5117975917435824</c:v>
                </c:pt>
                <c:pt idx="6098">
                  <c:v>1.5118979357802798</c:v>
                </c:pt>
                <c:pt idx="6099">
                  <c:v>1.5119982798169771</c:v>
                </c:pt>
                <c:pt idx="6100">
                  <c:v>1.5120986238536744</c:v>
                </c:pt>
                <c:pt idx="6101">
                  <c:v>1.5121989678903718</c:v>
                </c:pt>
                <c:pt idx="6102">
                  <c:v>1.5122993119270691</c:v>
                </c:pt>
                <c:pt idx="6103">
                  <c:v>1.5123996559637665</c:v>
                </c:pt>
                <c:pt idx="6104">
                  <c:v>1.5125000000004638</c:v>
                </c:pt>
                <c:pt idx="6105">
                  <c:v>1.5126003440371611</c:v>
                </c:pt>
                <c:pt idx="6106">
                  <c:v>1.5127006880738585</c:v>
                </c:pt>
                <c:pt idx="6107">
                  <c:v>1.5128010321105558</c:v>
                </c:pt>
                <c:pt idx="6108">
                  <c:v>1.5129013761472532</c:v>
                </c:pt>
                <c:pt idx="6109">
                  <c:v>1.5130017201839505</c:v>
                </c:pt>
                <c:pt idx="6110">
                  <c:v>1.5131020642206479</c:v>
                </c:pt>
                <c:pt idx="6111">
                  <c:v>1.5132024082573452</c:v>
                </c:pt>
                <c:pt idx="6112">
                  <c:v>1.5133027522940425</c:v>
                </c:pt>
                <c:pt idx="6113">
                  <c:v>1.5134030963307399</c:v>
                </c:pt>
                <c:pt idx="6114">
                  <c:v>1.5135034403674372</c:v>
                </c:pt>
                <c:pt idx="6115">
                  <c:v>1.5136037844041346</c:v>
                </c:pt>
                <c:pt idx="6116">
                  <c:v>1.5137041284408319</c:v>
                </c:pt>
                <c:pt idx="6117">
                  <c:v>1.5138044724775293</c:v>
                </c:pt>
                <c:pt idx="6118">
                  <c:v>1.5139048165142266</c:v>
                </c:pt>
                <c:pt idx="6119">
                  <c:v>1.5140051605509239</c:v>
                </c:pt>
                <c:pt idx="6120">
                  <c:v>1.5141055045876213</c:v>
                </c:pt>
                <c:pt idx="6121">
                  <c:v>1.5142058486243186</c:v>
                </c:pt>
                <c:pt idx="6122">
                  <c:v>1.514306192661016</c:v>
                </c:pt>
                <c:pt idx="6123">
                  <c:v>1.5144065366977133</c:v>
                </c:pt>
                <c:pt idx="6124">
                  <c:v>1.5145068807344106</c:v>
                </c:pt>
                <c:pt idx="6125">
                  <c:v>1.514607224771108</c:v>
                </c:pt>
                <c:pt idx="6126">
                  <c:v>1.5147075688078053</c:v>
                </c:pt>
                <c:pt idx="6127">
                  <c:v>1.5148079128445027</c:v>
                </c:pt>
                <c:pt idx="6128">
                  <c:v>1.5149082568812</c:v>
                </c:pt>
                <c:pt idx="6129">
                  <c:v>1.5150086009178974</c:v>
                </c:pt>
                <c:pt idx="6130">
                  <c:v>1.5151089449545947</c:v>
                </c:pt>
                <c:pt idx="6131">
                  <c:v>1.515209288991292</c:v>
                </c:pt>
                <c:pt idx="6132">
                  <c:v>1.5153096330279894</c:v>
                </c:pt>
                <c:pt idx="6133">
                  <c:v>1.5154099770646867</c:v>
                </c:pt>
                <c:pt idx="6134">
                  <c:v>1.5155103211013841</c:v>
                </c:pt>
                <c:pt idx="6135">
                  <c:v>1.5156106651380814</c:v>
                </c:pt>
                <c:pt idx="6136">
                  <c:v>1.5157110091747787</c:v>
                </c:pt>
                <c:pt idx="6137">
                  <c:v>1.5158113532114761</c:v>
                </c:pt>
                <c:pt idx="6138">
                  <c:v>1.5159116972481734</c:v>
                </c:pt>
                <c:pt idx="6139">
                  <c:v>1.5160120412848708</c:v>
                </c:pt>
                <c:pt idx="6140">
                  <c:v>1.5161123853215681</c:v>
                </c:pt>
                <c:pt idx="6141">
                  <c:v>1.5162127293582655</c:v>
                </c:pt>
                <c:pt idx="6142">
                  <c:v>1.5163130733949628</c:v>
                </c:pt>
                <c:pt idx="6143">
                  <c:v>1.5164134174316601</c:v>
                </c:pt>
                <c:pt idx="6144">
                  <c:v>1.5165137614683575</c:v>
                </c:pt>
                <c:pt idx="6145">
                  <c:v>1.5166141055050548</c:v>
                </c:pt>
                <c:pt idx="6146">
                  <c:v>1.5167144495417522</c:v>
                </c:pt>
                <c:pt idx="6147">
                  <c:v>1.5168147935784495</c:v>
                </c:pt>
                <c:pt idx="6148">
                  <c:v>1.5169151376151468</c:v>
                </c:pt>
                <c:pt idx="6149">
                  <c:v>1.5170154816518442</c:v>
                </c:pt>
                <c:pt idx="6150">
                  <c:v>1.5171158256885415</c:v>
                </c:pt>
                <c:pt idx="6151">
                  <c:v>1.5172161697252389</c:v>
                </c:pt>
                <c:pt idx="6152">
                  <c:v>1.5173165137619362</c:v>
                </c:pt>
                <c:pt idx="6153">
                  <c:v>1.5174168577986336</c:v>
                </c:pt>
                <c:pt idx="6154">
                  <c:v>1.5175172018353309</c:v>
                </c:pt>
                <c:pt idx="6155">
                  <c:v>1.5176175458720282</c:v>
                </c:pt>
                <c:pt idx="6156">
                  <c:v>1.5177178899087256</c:v>
                </c:pt>
                <c:pt idx="6157">
                  <c:v>1.5178182339454229</c:v>
                </c:pt>
                <c:pt idx="6158">
                  <c:v>1.5179185779821203</c:v>
                </c:pt>
                <c:pt idx="6159">
                  <c:v>1.5180189220188176</c:v>
                </c:pt>
                <c:pt idx="6160">
                  <c:v>1.5181192660555149</c:v>
                </c:pt>
                <c:pt idx="6161">
                  <c:v>1.5182196100922123</c:v>
                </c:pt>
                <c:pt idx="6162">
                  <c:v>1.5183199541289096</c:v>
                </c:pt>
                <c:pt idx="6163">
                  <c:v>1.518420298165607</c:v>
                </c:pt>
                <c:pt idx="6164">
                  <c:v>1.5185206422023043</c:v>
                </c:pt>
                <c:pt idx="6165">
                  <c:v>1.5186209862390017</c:v>
                </c:pt>
                <c:pt idx="6166">
                  <c:v>1.518721330275699</c:v>
                </c:pt>
                <c:pt idx="6167">
                  <c:v>1.5188216743123963</c:v>
                </c:pt>
                <c:pt idx="6168">
                  <c:v>1.5189220183490937</c:v>
                </c:pt>
                <c:pt idx="6169">
                  <c:v>1.519022362385791</c:v>
                </c:pt>
                <c:pt idx="6170">
                  <c:v>1.5191227064224884</c:v>
                </c:pt>
                <c:pt idx="6171">
                  <c:v>1.5192230504591857</c:v>
                </c:pt>
                <c:pt idx="6172">
                  <c:v>1.5193233944958831</c:v>
                </c:pt>
                <c:pt idx="6173">
                  <c:v>1.5194237385325804</c:v>
                </c:pt>
                <c:pt idx="6174">
                  <c:v>1.5195240825692777</c:v>
                </c:pt>
                <c:pt idx="6175">
                  <c:v>1.5196244266059751</c:v>
                </c:pt>
                <c:pt idx="6176">
                  <c:v>1.5197247706426724</c:v>
                </c:pt>
                <c:pt idx="6177">
                  <c:v>1.5198251146793698</c:v>
                </c:pt>
                <c:pt idx="6178">
                  <c:v>1.5199254587160671</c:v>
                </c:pt>
                <c:pt idx="6179">
                  <c:v>1.5200258027527644</c:v>
                </c:pt>
                <c:pt idx="6180">
                  <c:v>1.5201261467894618</c:v>
                </c:pt>
                <c:pt idx="6181">
                  <c:v>1.5202264908261591</c:v>
                </c:pt>
                <c:pt idx="6182">
                  <c:v>1.5203268348628565</c:v>
                </c:pt>
                <c:pt idx="6183">
                  <c:v>1.5204271788995538</c:v>
                </c:pt>
                <c:pt idx="6184">
                  <c:v>1.5205275229362512</c:v>
                </c:pt>
                <c:pt idx="6185">
                  <c:v>1.5206278669729485</c:v>
                </c:pt>
                <c:pt idx="6186">
                  <c:v>1.5207282110096458</c:v>
                </c:pt>
                <c:pt idx="6187">
                  <c:v>1.5208285550463432</c:v>
                </c:pt>
                <c:pt idx="6188">
                  <c:v>1.5209288990830405</c:v>
                </c:pt>
                <c:pt idx="6189">
                  <c:v>1.5210292431197379</c:v>
                </c:pt>
                <c:pt idx="6190">
                  <c:v>1.5211295871564352</c:v>
                </c:pt>
                <c:pt idx="6191">
                  <c:v>1.5212299311931325</c:v>
                </c:pt>
                <c:pt idx="6192">
                  <c:v>1.5213302752298299</c:v>
                </c:pt>
                <c:pt idx="6193">
                  <c:v>1.5214306192665272</c:v>
                </c:pt>
                <c:pt idx="6194">
                  <c:v>1.5215309633032246</c:v>
                </c:pt>
                <c:pt idx="6195">
                  <c:v>1.5216313073399219</c:v>
                </c:pt>
                <c:pt idx="6196">
                  <c:v>1.5217316513766193</c:v>
                </c:pt>
                <c:pt idx="6197">
                  <c:v>1.5218319954133166</c:v>
                </c:pt>
                <c:pt idx="6198">
                  <c:v>1.5219323394500139</c:v>
                </c:pt>
                <c:pt idx="6199">
                  <c:v>1.5220326834867113</c:v>
                </c:pt>
                <c:pt idx="6200">
                  <c:v>1.5221330275234086</c:v>
                </c:pt>
                <c:pt idx="6201">
                  <c:v>1.522233371560106</c:v>
                </c:pt>
                <c:pt idx="6202">
                  <c:v>1.5223337155968033</c:v>
                </c:pt>
                <c:pt idx="6203">
                  <c:v>1.5224340596335006</c:v>
                </c:pt>
                <c:pt idx="6204">
                  <c:v>1.522534403670198</c:v>
                </c:pt>
                <c:pt idx="6205">
                  <c:v>1.5226347477068953</c:v>
                </c:pt>
                <c:pt idx="6206">
                  <c:v>1.5227350917435927</c:v>
                </c:pt>
                <c:pt idx="6207">
                  <c:v>1.52283543578029</c:v>
                </c:pt>
                <c:pt idx="6208">
                  <c:v>1.5229357798169874</c:v>
                </c:pt>
                <c:pt idx="6209">
                  <c:v>1.5230361238536847</c:v>
                </c:pt>
                <c:pt idx="6210">
                  <c:v>1.523136467890382</c:v>
                </c:pt>
                <c:pt idx="6211">
                  <c:v>1.5232368119270794</c:v>
                </c:pt>
                <c:pt idx="6212">
                  <c:v>1.5233371559637767</c:v>
                </c:pt>
                <c:pt idx="6213">
                  <c:v>1.5234375000004741</c:v>
                </c:pt>
                <c:pt idx="6214">
                  <c:v>1.5235378440371714</c:v>
                </c:pt>
                <c:pt idx="6215">
                  <c:v>1.5236381880738687</c:v>
                </c:pt>
                <c:pt idx="6216">
                  <c:v>1.5237385321105661</c:v>
                </c:pt>
                <c:pt idx="6217">
                  <c:v>1.5238388761472634</c:v>
                </c:pt>
                <c:pt idx="6218">
                  <c:v>1.5239392201839608</c:v>
                </c:pt>
                <c:pt idx="6219">
                  <c:v>1.5240395642206581</c:v>
                </c:pt>
                <c:pt idx="6220">
                  <c:v>1.5241399082573555</c:v>
                </c:pt>
                <c:pt idx="6221">
                  <c:v>1.5242402522940528</c:v>
                </c:pt>
                <c:pt idx="6222">
                  <c:v>1.5243405963307501</c:v>
                </c:pt>
                <c:pt idx="6223">
                  <c:v>1.5244409403674475</c:v>
                </c:pt>
                <c:pt idx="6224">
                  <c:v>1.5245412844041448</c:v>
                </c:pt>
                <c:pt idx="6225">
                  <c:v>1.5246416284408422</c:v>
                </c:pt>
                <c:pt idx="6226">
                  <c:v>1.5247419724775395</c:v>
                </c:pt>
                <c:pt idx="6227">
                  <c:v>1.5248423165142369</c:v>
                </c:pt>
                <c:pt idx="6228">
                  <c:v>1.5249426605509342</c:v>
                </c:pt>
                <c:pt idx="6229">
                  <c:v>1.5250430045876315</c:v>
                </c:pt>
                <c:pt idx="6230">
                  <c:v>1.5251433486243289</c:v>
                </c:pt>
                <c:pt idx="6231">
                  <c:v>1.5252436926610262</c:v>
                </c:pt>
                <c:pt idx="6232">
                  <c:v>1.5253440366977236</c:v>
                </c:pt>
                <c:pt idx="6233">
                  <c:v>1.5254443807344209</c:v>
                </c:pt>
                <c:pt idx="6234">
                  <c:v>1.5255447247711182</c:v>
                </c:pt>
                <c:pt idx="6235">
                  <c:v>1.5256450688078156</c:v>
                </c:pt>
                <c:pt idx="6236">
                  <c:v>1.5257454128445129</c:v>
                </c:pt>
                <c:pt idx="6237">
                  <c:v>1.5258457568812103</c:v>
                </c:pt>
                <c:pt idx="6238">
                  <c:v>1.5259461009179076</c:v>
                </c:pt>
                <c:pt idx="6239">
                  <c:v>1.526046444954605</c:v>
                </c:pt>
                <c:pt idx="6240">
                  <c:v>1.5261467889913023</c:v>
                </c:pt>
                <c:pt idx="6241">
                  <c:v>1.5262471330279996</c:v>
                </c:pt>
                <c:pt idx="6242">
                  <c:v>1.526347477064697</c:v>
                </c:pt>
                <c:pt idx="6243">
                  <c:v>1.5264478211013943</c:v>
                </c:pt>
                <c:pt idx="6244">
                  <c:v>1.5265481651380917</c:v>
                </c:pt>
                <c:pt idx="6245">
                  <c:v>1.526648509174789</c:v>
                </c:pt>
                <c:pt idx="6246">
                  <c:v>1.5267488532114863</c:v>
                </c:pt>
                <c:pt idx="6247">
                  <c:v>1.5268491972481837</c:v>
                </c:pt>
                <c:pt idx="6248">
                  <c:v>1.526949541284881</c:v>
                </c:pt>
                <c:pt idx="6249">
                  <c:v>1.5270498853215784</c:v>
                </c:pt>
                <c:pt idx="6250">
                  <c:v>1.5271502293582757</c:v>
                </c:pt>
                <c:pt idx="6251">
                  <c:v>1.5272505733949731</c:v>
                </c:pt>
                <c:pt idx="6252">
                  <c:v>1.5273509174316704</c:v>
                </c:pt>
                <c:pt idx="6253">
                  <c:v>1.5274512614683677</c:v>
                </c:pt>
                <c:pt idx="6254">
                  <c:v>1.5275516055050651</c:v>
                </c:pt>
                <c:pt idx="6255">
                  <c:v>1.5276519495417624</c:v>
                </c:pt>
                <c:pt idx="6256">
                  <c:v>1.5277522935784598</c:v>
                </c:pt>
                <c:pt idx="6257">
                  <c:v>1.5278526376151571</c:v>
                </c:pt>
                <c:pt idx="6258">
                  <c:v>1.5279529816518544</c:v>
                </c:pt>
                <c:pt idx="6259">
                  <c:v>1.5280533256885518</c:v>
                </c:pt>
                <c:pt idx="6260">
                  <c:v>1.5281536697252491</c:v>
                </c:pt>
                <c:pt idx="6261">
                  <c:v>1.5282540137619465</c:v>
                </c:pt>
                <c:pt idx="6262">
                  <c:v>1.5283543577986438</c:v>
                </c:pt>
                <c:pt idx="6263">
                  <c:v>1.5284547018353412</c:v>
                </c:pt>
                <c:pt idx="6264">
                  <c:v>1.5285550458720385</c:v>
                </c:pt>
                <c:pt idx="6265">
                  <c:v>1.5286553899087358</c:v>
                </c:pt>
                <c:pt idx="6266">
                  <c:v>1.5287557339454332</c:v>
                </c:pt>
                <c:pt idx="6267">
                  <c:v>1.5288560779821305</c:v>
                </c:pt>
                <c:pt idx="6268">
                  <c:v>1.5289564220188279</c:v>
                </c:pt>
                <c:pt idx="6269">
                  <c:v>1.5290567660555252</c:v>
                </c:pt>
                <c:pt idx="6270">
                  <c:v>1.5291571100922225</c:v>
                </c:pt>
                <c:pt idx="6271">
                  <c:v>1.5292574541289199</c:v>
                </c:pt>
                <c:pt idx="6272">
                  <c:v>1.5293577981656172</c:v>
                </c:pt>
                <c:pt idx="6273">
                  <c:v>1.5294581422023146</c:v>
                </c:pt>
                <c:pt idx="6274">
                  <c:v>1.5295584862390119</c:v>
                </c:pt>
                <c:pt idx="6275">
                  <c:v>1.5296588302757093</c:v>
                </c:pt>
                <c:pt idx="6276">
                  <c:v>1.5297591743124066</c:v>
                </c:pt>
                <c:pt idx="6277">
                  <c:v>1.5298595183491039</c:v>
                </c:pt>
                <c:pt idx="6278">
                  <c:v>1.5299598623858013</c:v>
                </c:pt>
                <c:pt idx="6279">
                  <c:v>1.5300602064224986</c:v>
                </c:pt>
                <c:pt idx="6280">
                  <c:v>1.530160550459196</c:v>
                </c:pt>
                <c:pt idx="6281">
                  <c:v>1.5302608944958933</c:v>
                </c:pt>
                <c:pt idx="6282">
                  <c:v>1.5303612385325907</c:v>
                </c:pt>
                <c:pt idx="6283">
                  <c:v>1.530461582569288</c:v>
                </c:pt>
                <c:pt idx="6284">
                  <c:v>1.5305619266059853</c:v>
                </c:pt>
                <c:pt idx="6285">
                  <c:v>1.5306622706426827</c:v>
                </c:pt>
                <c:pt idx="6286">
                  <c:v>1.53076261467938</c:v>
                </c:pt>
                <c:pt idx="6287">
                  <c:v>1.5308629587160774</c:v>
                </c:pt>
                <c:pt idx="6288">
                  <c:v>1.5309633027527747</c:v>
                </c:pt>
                <c:pt idx="6289">
                  <c:v>1.531063646789472</c:v>
                </c:pt>
                <c:pt idx="6290">
                  <c:v>1.5311639908261694</c:v>
                </c:pt>
                <c:pt idx="6291">
                  <c:v>1.5312643348628667</c:v>
                </c:pt>
                <c:pt idx="6292">
                  <c:v>1.5313646788995641</c:v>
                </c:pt>
                <c:pt idx="6293">
                  <c:v>1.5314650229362614</c:v>
                </c:pt>
                <c:pt idx="6294">
                  <c:v>1.5315653669729588</c:v>
                </c:pt>
                <c:pt idx="6295">
                  <c:v>1.5316657110096561</c:v>
                </c:pt>
                <c:pt idx="6296">
                  <c:v>1.5317660550463534</c:v>
                </c:pt>
                <c:pt idx="6297">
                  <c:v>1.5318663990830508</c:v>
                </c:pt>
                <c:pt idx="6298">
                  <c:v>1.5319667431197481</c:v>
                </c:pt>
                <c:pt idx="6299">
                  <c:v>1.5320670871564455</c:v>
                </c:pt>
                <c:pt idx="6300">
                  <c:v>1.5321674311931428</c:v>
                </c:pt>
                <c:pt idx="6301">
                  <c:v>1.5322677752298401</c:v>
                </c:pt>
                <c:pt idx="6302">
                  <c:v>1.5323681192665375</c:v>
                </c:pt>
                <c:pt idx="6303">
                  <c:v>1.5324684633032348</c:v>
                </c:pt>
                <c:pt idx="6304">
                  <c:v>1.5325688073399322</c:v>
                </c:pt>
                <c:pt idx="6305">
                  <c:v>1.5326691513766295</c:v>
                </c:pt>
                <c:pt idx="6306">
                  <c:v>1.5327694954133269</c:v>
                </c:pt>
                <c:pt idx="6307">
                  <c:v>1.5328698394500242</c:v>
                </c:pt>
                <c:pt idx="6308">
                  <c:v>1.5329701834867215</c:v>
                </c:pt>
                <c:pt idx="6309">
                  <c:v>1.5330705275234189</c:v>
                </c:pt>
                <c:pt idx="6310">
                  <c:v>1.5331708715601162</c:v>
                </c:pt>
                <c:pt idx="6311">
                  <c:v>1.5332712155968136</c:v>
                </c:pt>
                <c:pt idx="6312">
                  <c:v>1.5333715596335109</c:v>
                </c:pt>
                <c:pt idx="6313">
                  <c:v>1.5334719036702082</c:v>
                </c:pt>
                <c:pt idx="6314">
                  <c:v>1.5335722477069056</c:v>
                </c:pt>
                <c:pt idx="6315">
                  <c:v>1.5336725917436029</c:v>
                </c:pt>
                <c:pt idx="6316">
                  <c:v>1.5337729357803003</c:v>
                </c:pt>
                <c:pt idx="6317">
                  <c:v>1.5338732798169976</c:v>
                </c:pt>
                <c:pt idx="6318">
                  <c:v>1.533973623853695</c:v>
                </c:pt>
                <c:pt idx="6319">
                  <c:v>1.5340739678903923</c:v>
                </c:pt>
                <c:pt idx="6320">
                  <c:v>1.5341743119270896</c:v>
                </c:pt>
                <c:pt idx="6321">
                  <c:v>1.534274655963787</c:v>
                </c:pt>
                <c:pt idx="6322">
                  <c:v>1.5343750000004843</c:v>
                </c:pt>
                <c:pt idx="6323">
                  <c:v>1.5344753440371817</c:v>
                </c:pt>
                <c:pt idx="6324">
                  <c:v>1.534575688073879</c:v>
                </c:pt>
                <c:pt idx="6325">
                  <c:v>1.5346760321105763</c:v>
                </c:pt>
                <c:pt idx="6326">
                  <c:v>1.5347763761472737</c:v>
                </c:pt>
                <c:pt idx="6327">
                  <c:v>1.534876720183971</c:v>
                </c:pt>
                <c:pt idx="6328">
                  <c:v>1.5349770642206684</c:v>
                </c:pt>
                <c:pt idx="6329">
                  <c:v>1.5350774082573657</c:v>
                </c:pt>
                <c:pt idx="6330">
                  <c:v>1.5351777522940631</c:v>
                </c:pt>
                <c:pt idx="6331">
                  <c:v>1.5352780963307604</c:v>
                </c:pt>
                <c:pt idx="6332">
                  <c:v>1.5353784403674577</c:v>
                </c:pt>
                <c:pt idx="6333">
                  <c:v>1.5354787844041551</c:v>
                </c:pt>
                <c:pt idx="6334">
                  <c:v>1.5355791284408524</c:v>
                </c:pt>
                <c:pt idx="6335">
                  <c:v>1.5356794724775498</c:v>
                </c:pt>
                <c:pt idx="6336">
                  <c:v>1.5357798165142471</c:v>
                </c:pt>
                <c:pt idx="6337">
                  <c:v>1.5358801605509445</c:v>
                </c:pt>
                <c:pt idx="6338">
                  <c:v>1.5359805045876418</c:v>
                </c:pt>
                <c:pt idx="6339">
                  <c:v>1.5360808486243391</c:v>
                </c:pt>
                <c:pt idx="6340">
                  <c:v>1.5361811926610365</c:v>
                </c:pt>
                <c:pt idx="6341">
                  <c:v>1.5362815366977338</c:v>
                </c:pt>
                <c:pt idx="6342">
                  <c:v>1.5363818807344312</c:v>
                </c:pt>
                <c:pt idx="6343">
                  <c:v>1.5364822247711285</c:v>
                </c:pt>
                <c:pt idx="6344">
                  <c:v>1.5365825688078258</c:v>
                </c:pt>
                <c:pt idx="6345">
                  <c:v>1.5366829128445232</c:v>
                </c:pt>
                <c:pt idx="6346">
                  <c:v>1.5367832568812205</c:v>
                </c:pt>
                <c:pt idx="6347">
                  <c:v>1.5368836009179179</c:v>
                </c:pt>
                <c:pt idx="6348">
                  <c:v>1.5369839449546152</c:v>
                </c:pt>
                <c:pt idx="6349">
                  <c:v>1.5370842889913126</c:v>
                </c:pt>
                <c:pt idx="6350">
                  <c:v>1.5371846330280099</c:v>
                </c:pt>
                <c:pt idx="6351">
                  <c:v>1.5372849770647072</c:v>
                </c:pt>
                <c:pt idx="6352">
                  <c:v>1.5373853211014046</c:v>
                </c:pt>
                <c:pt idx="6353">
                  <c:v>1.5374856651381019</c:v>
                </c:pt>
                <c:pt idx="6354">
                  <c:v>1.5375860091747993</c:v>
                </c:pt>
                <c:pt idx="6355">
                  <c:v>1.5376863532114966</c:v>
                </c:pt>
                <c:pt idx="6356">
                  <c:v>1.5377866972481939</c:v>
                </c:pt>
                <c:pt idx="6357">
                  <c:v>1.5378870412848913</c:v>
                </c:pt>
                <c:pt idx="6358">
                  <c:v>1.5379873853215886</c:v>
                </c:pt>
                <c:pt idx="6359">
                  <c:v>1.538087729358286</c:v>
                </c:pt>
                <c:pt idx="6360">
                  <c:v>1.5381880733949833</c:v>
                </c:pt>
                <c:pt idx="6361">
                  <c:v>1.5382884174316807</c:v>
                </c:pt>
                <c:pt idx="6362">
                  <c:v>1.538388761468378</c:v>
                </c:pt>
                <c:pt idx="6363">
                  <c:v>1.5384891055050753</c:v>
                </c:pt>
                <c:pt idx="6364">
                  <c:v>1.5385894495417727</c:v>
                </c:pt>
                <c:pt idx="6365">
                  <c:v>1.53868979357847</c:v>
                </c:pt>
                <c:pt idx="6366">
                  <c:v>1.5387901376151674</c:v>
                </c:pt>
                <c:pt idx="6367">
                  <c:v>1.5388904816518647</c:v>
                </c:pt>
                <c:pt idx="6368">
                  <c:v>1.538990825688562</c:v>
                </c:pt>
                <c:pt idx="6369">
                  <c:v>1.5390911697252594</c:v>
                </c:pt>
                <c:pt idx="6370">
                  <c:v>1.5391915137619567</c:v>
                </c:pt>
                <c:pt idx="6371">
                  <c:v>1.5392918577986541</c:v>
                </c:pt>
                <c:pt idx="6372">
                  <c:v>1.5393922018353514</c:v>
                </c:pt>
                <c:pt idx="6373">
                  <c:v>1.5394925458720488</c:v>
                </c:pt>
                <c:pt idx="6374">
                  <c:v>1.5395928899087461</c:v>
                </c:pt>
                <c:pt idx="6375">
                  <c:v>1.5396932339454434</c:v>
                </c:pt>
                <c:pt idx="6376">
                  <c:v>1.5397935779821408</c:v>
                </c:pt>
                <c:pt idx="6377">
                  <c:v>1.5398939220188381</c:v>
                </c:pt>
                <c:pt idx="6378">
                  <c:v>1.5399942660555355</c:v>
                </c:pt>
                <c:pt idx="6379">
                  <c:v>1.5400946100922328</c:v>
                </c:pt>
                <c:pt idx="6380">
                  <c:v>1.5401949541289301</c:v>
                </c:pt>
                <c:pt idx="6381">
                  <c:v>1.5402952981656275</c:v>
                </c:pt>
                <c:pt idx="6382">
                  <c:v>1.5403956422023248</c:v>
                </c:pt>
                <c:pt idx="6383">
                  <c:v>1.5404959862390222</c:v>
                </c:pt>
                <c:pt idx="6384">
                  <c:v>1.5405963302757195</c:v>
                </c:pt>
                <c:pt idx="6385">
                  <c:v>1.5406966743124169</c:v>
                </c:pt>
                <c:pt idx="6386">
                  <c:v>1.5407970183491142</c:v>
                </c:pt>
                <c:pt idx="6387">
                  <c:v>1.5408973623858115</c:v>
                </c:pt>
                <c:pt idx="6388">
                  <c:v>1.5409977064225089</c:v>
                </c:pt>
                <c:pt idx="6389">
                  <c:v>1.5410980504592062</c:v>
                </c:pt>
                <c:pt idx="6390">
                  <c:v>1.5411983944959036</c:v>
                </c:pt>
                <c:pt idx="6391">
                  <c:v>1.5412987385326009</c:v>
                </c:pt>
                <c:pt idx="6392">
                  <c:v>1.5413990825692983</c:v>
                </c:pt>
                <c:pt idx="6393">
                  <c:v>1.5414994266059956</c:v>
                </c:pt>
                <c:pt idx="6394">
                  <c:v>1.5415997706426929</c:v>
                </c:pt>
                <c:pt idx="6395">
                  <c:v>1.5417001146793903</c:v>
                </c:pt>
                <c:pt idx="6396">
                  <c:v>1.5418004587160876</c:v>
                </c:pt>
                <c:pt idx="6397">
                  <c:v>1.541900802752785</c:v>
                </c:pt>
                <c:pt idx="6398">
                  <c:v>1.5420011467894823</c:v>
                </c:pt>
                <c:pt idx="6399">
                  <c:v>1.5421014908261796</c:v>
                </c:pt>
                <c:pt idx="6400">
                  <c:v>1.542201834862877</c:v>
                </c:pt>
                <c:pt idx="6401">
                  <c:v>1.5423021788995743</c:v>
                </c:pt>
                <c:pt idx="6402">
                  <c:v>1.5424025229362717</c:v>
                </c:pt>
                <c:pt idx="6403">
                  <c:v>1.542502866972969</c:v>
                </c:pt>
                <c:pt idx="6404">
                  <c:v>1.5426032110096664</c:v>
                </c:pt>
                <c:pt idx="6405">
                  <c:v>1.5427035550463637</c:v>
                </c:pt>
                <c:pt idx="6406">
                  <c:v>1.542803899083061</c:v>
                </c:pt>
                <c:pt idx="6407">
                  <c:v>1.5429042431197584</c:v>
                </c:pt>
                <c:pt idx="6408">
                  <c:v>1.5430045871564557</c:v>
                </c:pt>
                <c:pt idx="6409">
                  <c:v>1.5431049311931531</c:v>
                </c:pt>
                <c:pt idx="6410">
                  <c:v>1.5432052752298504</c:v>
                </c:pt>
                <c:pt idx="6411">
                  <c:v>1.5433056192665477</c:v>
                </c:pt>
                <c:pt idx="6412">
                  <c:v>1.5434059633032451</c:v>
                </c:pt>
                <c:pt idx="6413">
                  <c:v>1.5435063073399424</c:v>
                </c:pt>
                <c:pt idx="6414">
                  <c:v>1.5436066513766398</c:v>
                </c:pt>
                <c:pt idx="6415">
                  <c:v>1.5437069954133371</c:v>
                </c:pt>
                <c:pt idx="6416">
                  <c:v>1.5438073394500345</c:v>
                </c:pt>
                <c:pt idx="6417">
                  <c:v>1.5439076834867318</c:v>
                </c:pt>
                <c:pt idx="6418">
                  <c:v>1.5440080275234291</c:v>
                </c:pt>
                <c:pt idx="6419">
                  <c:v>1.5441083715601265</c:v>
                </c:pt>
                <c:pt idx="6420">
                  <c:v>1.5442087155968238</c:v>
                </c:pt>
                <c:pt idx="6421">
                  <c:v>1.5443090596335212</c:v>
                </c:pt>
                <c:pt idx="6422">
                  <c:v>1.5444094036702185</c:v>
                </c:pt>
                <c:pt idx="6423">
                  <c:v>1.5445097477069158</c:v>
                </c:pt>
                <c:pt idx="6424">
                  <c:v>1.5446100917436132</c:v>
                </c:pt>
                <c:pt idx="6425">
                  <c:v>1.5447104357803105</c:v>
                </c:pt>
                <c:pt idx="6426">
                  <c:v>1.5448107798170079</c:v>
                </c:pt>
                <c:pt idx="6427">
                  <c:v>1.5449111238537052</c:v>
                </c:pt>
                <c:pt idx="6428">
                  <c:v>1.5450114678904026</c:v>
                </c:pt>
                <c:pt idx="6429">
                  <c:v>1.5451118119270999</c:v>
                </c:pt>
                <c:pt idx="6430">
                  <c:v>1.5452121559637972</c:v>
                </c:pt>
                <c:pt idx="6431">
                  <c:v>1.5453125000004946</c:v>
                </c:pt>
                <c:pt idx="6432">
                  <c:v>1.5454128440371919</c:v>
                </c:pt>
                <c:pt idx="6433">
                  <c:v>1.5455131880738893</c:v>
                </c:pt>
                <c:pt idx="6434">
                  <c:v>1.5456135321105866</c:v>
                </c:pt>
                <c:pt idx="6435">
                  <c:v>1.5457138761472839</c:v>
                </c:pt>
                <c:pt idx="6436">
                  <c:v>1.5458142201839813</c:v>
                </c:pt>
                <c:pt idx="6437">
                  <c:v>1.5459145642206786</c:v>
                </c:pt>
                <c:pt idx="6438">
                  <c:v>1.546014908257376</c:v>
                </c:pt>
                <c:pt idx="6439">
                  <c:v>1.5461152522940733</c:v>
                </c:pt>
                <c:pt idx="6440">
                  <c:v>1.5462155963307707</c:v>
                </c:pt>
                <c:pt idx="6441">
                  <c:v>1.546315940367468</c:v>
                </c:pt>
                <c:pt idx="6442">
                  <c:v>1.5464162844041653</c:v>
                </c:pt>
                <c:pt idx="6443">
                  <c:v>1.5465166284408627</c:v>
                </c:pt>
                <c:pt idx="6444">
                  <c:v>1.54661697247756</c:v>
                </c:pt>
                <c:pt idx="6445">
                  <c:v>1.5467173165142574</c:v>
                </c:pt>
                <c:pt idx="6446">
                  <c:v>1.5468176605509547</c:v>
                </c:pt>
                <c:pt idx="6447">
                  <c:v>1.5469180045876521</c:v>
                </c:pt>
                <c:pt idx="6448">
                  <c:v>1.5470183486243494</c:v>
                </c:pt>
                <c:pt idx="6449">
                  <c:v>1.5471186926610467</c:v>
                </c:pt>
                <c:pt idx="6450">
                  <c:v>1.5472190366977441</c:v>
                </c:pt>
                <c:pt idx="6451">
                  <c:v>1.5473193807344414</c:v>
                </c:pt>
                <c:pt idx="6452">
                  <c:v>1.5474197247711388</c:v>
                </c:pt>
                <c:pt idx="6453">
                  <c:v>1.5475200688078361</c:v>
                </c:pt>
                <c:pt idx="6454">
                  <c:v>1.5476204128445334</c:v>
                </c:pt>
                <c:pt idx="6455">
                  <c:v>1.5477207568812308</c:v>
                </c:pt>
                <c:pt idx="6456">
                  <c:v>1.5478211009179281</c:v>
                </c:pt>
                <c:pt idx="6457">
                  <c:v>1.5479214449546255</c:v>
                </c:pt>
                <c:pt idx="6458">
                  <c:v>1.5480217889913228</c:v>
                </c:pt>
                <c:pt idx="6459">
                  <c:v>1.5481221330280202</c:v>
                </c:pt>
                <c:pt idx="6460">
                  <c:v>1.5482224770647175</c:v>
                </c:pt>
                <c:pt idx="6461">
                  <c:v>1.5483228211014148</c:v>
                </c:pt>
                <c:pt idx="6462">
                  <c:v>1.5484231651381122</c:v>
                </c:pt>
                <c:pt idx="6463">
                  <c:v>1.5485235091748095</c:v>
                </c:pt>
                <c:pt idx="6464">
                  <c:v>1.5486238532115069</c:v>
                </c:pt>
                <c:pt idx="6465">
                  <c:v>1.5487241972482042</c:v>
                </c:pt>
                <c:pt idx="6466">
                  <c:v>1.5488245412849015</c:v>
                </c:pt>
                <c:pt idx="6467">
                  <c:v>1.5489248853215989</c:v>
                </c:pt>
                <c:pt idx="6468">
                  <c:v>1.5490252293582962</c:v>
                </c:pt>
                <c:pt idx="6469">
                  <c:v>1.5491255733949936</c:v>
                </c:pt>
                <c:pt idx="6470">
                  <c:v>1.5492259174316909</c:v>
                </c:pt>
                <c:pt idx="6471">
                  <c:v>1.5493262614683883</c:v>
                </c:pt>
                <c:pt idx="6472">
                  <c:v>1.5494266055050856</c:v>
                </c:pt>
                <c:pt idx="6473">
                  <c:v>1.5495269495417829</c:v>
                </c:pt>
                <c:pt idx="6474">
                  <c:v>1.5496272935784803</c:v>
                </c:pt>
                <c:pt idx="6475">
                  <c:v>1.5497276376151776</c:v>
                </c:pt>
                <c:pt idx="6476">
                  <c:v>1.549827981651875</c:v>
                </c:pt>
                <c:pt idx="6477">
                  <c:v>1.5499283256885723</c:v>
                </c:pt>
                <c:pt idx="6478">
                  <c:v>1.5500286697252696</c:v>
                </c:pt>
                <c:pt idx="6479">
                  <c:v>1.550129013761967</c:v>
                </c:pt>
                <c:pt idx="6480">
                  <c:v>1.5502293577986643</c:v>
                </c:pt>
                <c:pt idx="6481">
                  <c:v>1.5503297018353617</c:v>
                </c:pt>
                <c:pt idx="6482">
                  <c:v>1.550430045872059</c:v>
                </c:pt>
                <c:pt idx="6483">
                  <c:v>1.5505303899087564</c:v>
                </c:pt>
                <c:pt idx="6484">
                  <c:v>1.5506307339454537</c:v>
                </c:pt>
                <c:pt idx="6485">
                  <c:v>1.550731077982151</c:v>
                </c:pt>
                <c:pt idx="6486">
                  <c:v>1.5508314220188484</c:v>
                </c:pt>
                <c:pt idx="6487">
                  <c:v>1.5509317660555457</c:v>
                </c:pt>
                <c:pt idx="6488">
                  <c:v>1.5510321100922431</c:v>
                </c:pt>
                <c:pt idx="6489">
                  <c:v>1.5511324541289404</c:v>
                </c:pt>
                <c:pt idx="6490">
                  <c:v>1.5512327981656377</c:v>
                </c:pt>
                <c:pt idx="6491">
                  <c:v>1.5513331422023351</c:v>
                </c:pt>
                <c:pt idx="6492">
                  <c:v>1.5514334862390324</c:v>
                </c:pt>
                <c:pt idx="6493">
                  <c:v>1.5515338302757298</c:v>
                </c:pt>
                <c:pt idx="6494">
                  <c:v>1.5516341743124271</c:v>
                </c:pt>
                <c:pt idx="6495">
                  <c:v>1.5517345183491245</c:v>
                </c:pt>
                <c:pt idx="6496">
                  <c:v>1.5518348623858218</c:v>
                </c:pt>
                <c:pt idx="6497">
                  <c:v>1.5519352064225191</c:v>
                </c:pt>
                <c:pt idx="6498">
                  <c:v>1.5520355504592165</c:v>
                </c:pt>
                <c:pt idx="6499">
                  <c:v>1.5521358944959138</c:v>
                </c:pt>
                <c:pt idx="6500">
                  <c:v>1.5522362385326112</c:v>
                </c:pt>
                <c:pt idx="6501">
                  <c:v>1.5523365825693085</c:v>
                </c:pt>
                <c:pt idx="6502">
                  <c:v>1.5524369266060059</c:v>
                </c:pt>
                <c:pt idx="6503">
                  <c:v>1.5525372706427032</c:v>
                </c:pt>
                <c:pt idx="6504">
                  <c:v>1.5526376146794005</c:v>
                </c:pt>
                <c:pt idx="6505">
                  <c:v>1.5527379587160979</c:v>
                </c:pt>
                <c:pt idx="6506">
                  <c:v>1.5528383027527952</c:v>
                </c:pt>
                <c:pt idx="6507">
                  <c:v>1.5529386467894926</c:v>
                </c:pt>
                <c:pt idx="6508">
                  <c:v>1.5530389908261899</c:v>
                </c:pt>
                <c:pt idx="6509">
                  <c:v>1.5531393348628872</c:v>
                </c:pt>
                <c:pt idx="6510">
                  <c:v>1.5532396788995846</c:v>
                </c:pt>
                <c:pt idx="6511">
                  <c:v>1.5533400229362819</c:v>
                </c:pt>
                <c:pt idx="6512">
                  <c:v>1.5534403669729793</c:v>
                </c:pt>
                <c:pt idx="6513">
                  <c:v>1.5535407110096766</c:v>
                </c:pt>
                <c:pt idx="6514">
                  <c:v>1.553641055046374</c:v>
                </c:pt>
                <c:pt idx="6515">
                  <c:v>1.5537413990830713</c:v>
                </c:pt>
                <c:pt idx="6516">
                  <c:v>1.5538417431197686</c:v>
                </c:pt>
                <c:pt idx="6517">
                  <c:v>1.553942087156466</c:v>
                </c:pt>
                <c:pt idx="6518">
                  <c:v>1.5540424311931633</c:v>
                </c:pt>
                <c:pt idx="6519">
                  <c:v>1.5541427752298607</c:v>
                </c:pt>
                <c:pt idx="6520">
                  <c:v>1.554243119266558</c:v>
                </c:pt>
                <c:pt idx="6521">
                  <c:v>1.5543434633032553</c:v>
                </c:pt>
                <c:pt idx="6522">
                  <c:v>1.5544438073399527</c:v>
                </c:pt>
                <c:pt idx="6523">
                  <c:v>1.55454415137665</c:v>
                </c:pt>
                <c:pt idx="6524">
                  <c:v>1.5546444954133474</c:v>
                </c:pt>
                <c:pt idx="6525">
                  <c:v>1.5547448394500447</c:v>
                </c:pt>
                <c:pt idx="6526">
                  <c:v>1.5548451834867421</c:v>
                </c:pt>
                <c:pt idx="6527">
                  <c:v>1.5549455275234394</c:v>
                </c:pt>
                <c:pt idx="6528">
                  <c:v>1.5550458715601367</c:v>
                </c:pt>
                <c:pt idx="6529">
                  <c:v>1.5551462155968341</c:v>
                </c:pt>
                <c:pt idx="6530">
                  <c:v>1.5552465596335314</c:v>
                </c:pt>
                <c:pt idx="6531">
                  <c:v>1.5553469036702288</c:v>
                </c:pt>
                <c:pt idx="6532">
                  <c:v>1.5554472477069261</c:v>
                </c:pt>
                <c:pt idx="6533">
                  <c:v>1.5555475917436234</c:v>
                </c:pt>
                <c:pt idx="6534">
                  <c:v>1.5556479357803208</c:v>
                </c:pt>
                <c:pt idx="6535">
                  <c:v>1.5557482798170181</c:v>
                </c:pt>
                <c:pt idx="6536">
                  <c:v>1.5558486238537155</c:v>
                </c:pt>
                <c:pt idx="6537">
                  <c:v>1.5559489678904128</c:v>
                </c:pt>
                <c:pt idx="6538">
                  <c:v>1.5560493119271102</c:v>
                </c:pt>
                <c:pt idx="6539">
                  <c:v>1.5561496559638075</c:v>
                </c:pt>
                <c:pt idx="6540">
                  <c:v>1.5562500000005048</c:v>
                </c:pt>
                <c:pt idx="6541">
                  <c:v>1.5563503440372022</c:v>
                </c:pt>
                <c:pt idx="6542">
                  <c:v>1.5564506880738995</c:v>
                </c:pt>
                <c:pt idx="6543">
                  <c:v>1.5565510321105969</c:v>
                </c:pt>
                <c:pt idx="6544">
                  <c:v>1.5566513761472942</c:v>
                </c:pt>
                <c:pt idx="6545">
                  <c:v>1.5567517201839915</c:v>
                </c:pt>
                <c:pt idx="6546">
                  <c:v>1.5568520642206889</c:v>
                </c:pt>
                <c:pt idx="6547">
                  <c:v>1.5569524082573862</c:v>
                </c:pt>
                <c:pt idx="6548">
                  <c:v>1.5570527522940836</c:v>
                </c:pt>
                <c:pt idx="6549">
                  <c:v>1.5571530963307809</c:v>
                </c:pt>
                <c:pt idx="6550">
                  <c:v>1.5572534403674783</c:v>
                </c:pt>
                <c:pt idx="6551">
                  <c:v>1.5573537844041756</c:v>
                </c:pt>
                <c:pt idx="6552">
                  <c:v>1.5574541284408729</c:v>
                </c:pt>
                <c:pt idx="6553">
                  <c:v>1.5575544724775703</c:v>
                </c:pt>
                <c:pt idx="6554">
                  <c:v>1.5576548165142676</c:v>
                </c:pt>
                <c:pt idx="6555">
                  <c:v>1.557755160550965</c:v>
                </c:pt>
                <c:pt idx="6556">
                  <c:v>1.5578555045876623</c:v>
                </c:pt>
                <c:pt idx="6557">
                  <c:v>1.5579558486243597</c:v>
                </c:pt>
                <c:pt idx="6558">
                  <c:v>1.558056192661057</c:v>
                </c:pt>
                <c:pt idx="6559">
                  <c:v>1.5581565366977543</c:v>
                </c:pt>
                <c:pt idx="6560">
                  <c:v>1.5582568807344517</c:v>
                </c:pt>
                <c:pt idx="6561">
                  <c:v>1.558357224771149</c:v>
                </c:pt>
                <c:pt idx="6562">
                  <c:v>1.5584575688078464</c:v>
                </c:pt>
                <c:pt idx="6563">
                  <c:v>1.5585579128445437</c:v>
                </c:pt>
                <c:pt idx="6564">
                  <c:v>1.558658256881241</c:v>
                </c:pt>
                <c:pt idx="6565">
                  <c:v>1.5587586009179384</c:v>
                </c:pt>
                <c:pt idx="6566">
                  <c:v>1.5588589449546357</c:v>
                </c:pt>
                <c:pt idx="6567">
                  <c:v>1.5589592889913331</c:v>
                </c:pt>
                <c:pt idx="6568">
                  <c:v>1.5590596330280304</c:v>
                </c:pt>
                <c:pt idx="6569">
                  <c:v>1.5591599770647278</c:v>
                </c:pt>
                <c:pt idx="6570">
                  <c:v>1.5592603211014251</c:v>
                </c:pt>
                <c:pt idx="6571">
                  <c:v>1.5593606651381224</c:v>
                </c:pt>
                <c:pt idx="6572">
                  <c:v>1.5594610091748198</c:v>
                </c:pt>
                <c:pt idx="6573">
                  <c:v>1.5595613532115171</c:v>
                </c:pt>
                <c:pt idx="6574">
                  <c:v>1.5596616972482145</c:v>
                </c:pt>
                <c:pt idx="6575">
                  <c:v>1.5597620412849118</c:v>
                </c:pt>
                <c:pt idx="6576">
                  <c:v>1.5598623853216091</c:v>
                </c:pt>
                <c:pt idx="6577">
                  <c:v>1.5599627293583065</c:v>
                </c:pt>
                <c:pt idx="6578">
                  <c:v>1.5600630733950038</c:v>
                </c:pt>
                <c:pt idx="6579">
                  <c:v>1.5601634174317012</c:v>
                </c:pt>
                <c:pt idx="6580">
                  <c:v>1.5602637614683985</c:v>
                </c:pt>
                <c:pt idx="6581">
                  <c:v>1.5603641055050959</c:v>
                </c:pt>
                <c:pt idx="6582">
                  <c:v>1.5604644495417932</c:v>
                </c:pt>
                <c:pt idx="6583">
                  <c:v>1.5605647935784905</c:v>
                </c:pt>
                <c:pt idx="6584">
                  <c:v>1.5606651376151879</c:v>
                </c:pt>
                <c:pt idx="6585">
                  <c:v>1.5607654816518852</c:v>
                </c:pt>
                <c:pt idx="6586">
                  <c:v>1.5608658256885826</c:v>
                </c:pt>
                <c:pt idx="6587">
                  <c:v>1.5609661697252799</c:v>
                </c:pt>
                <c:pt idx="6588">
                  <c:v>1.5610665137619772</c:v>
                </c:pt>
                <c:pt idx="6589">
                  <c:v>1.5611668577986746</c:v>
                </c:pt>
                <c:pt idx="6590">
                  <c:v>1.5612672018353719</c:v>
                </c:pt>
                <c:pt idx="6591">
                  <c:v>1.5613675458720693</c:v>
                </c:pt>
                <c:pt idx="6592">
                  <c:v>1.5614678899087666</c:v>
                </c:pt>
                <c:pt idx="6593">
                  <c:v>1.561568233945464</c:v>
                </c:pt>
                <c:pt idx="6594">
                  <c:v>1.5616685779821613</c:v>
                </c:pt>
                <c:pt idx="6595">
                  <c:v>1.5617689220188586</c:v>
                </c:pt>
                <c:pt idx="6596">
                  <c:v>1.561869266055556</c:v>
                </c:pt>
                <c:pt idx="6597">
                  <c:v>1.5619696100922533</c:v>
                </c:pt>
                <c:pt idx="6598">
                  <c:v>1.5620699541289507</c:v>
                </c:pt>
                <c:pt idx="6599">
                  <c:v>1.562170298165648</c:v>
                </c:pt>
                <c:pt idx="6600">
                  <c:v>1.5622706422023453</c:v>
                </c:pt>
                <c:pt idx="6601">
                  <c:v>1.5623709862390427</c:v>
                </c:pt>
                <c:pt idx="6602">
                  <c:v>1.56247133027574</c:v>
                </c:pt>
                <c:pt idx="6603">
                  <c:v>1.5625716743124374</c:v>
                </c:pt>
                <c:pt idx="6604">
                  <c:v>1.5626720183491347</c:v>
                </c:pt>
                <c:pt idx="6605">
                  <c:v>1.5627723623858321</c:v>
                </c:pt>
                <c:pt idx="6606">
                  <c:v>1.5628727064225294</c:v>
                </c:pt>
                <c:pt idx="6607">
                  <c:v>1.5629730504592267</c:v>
                </c:pt>
                <c:pt idx="6608">
                  <c:v>1.5630733944959241</c:v>
                </c:pt>
                <c:pt idx="6609">
                  <c:v>1.5631737385326214</c:v>
                </c:pt>
                <c:pt idx="6610">
                  <c:v>1.5632740825693188</c:v>
                </c:pt>
                <c:pt idx="6611">
                  <c:v>1.5633744266060161</c:v>
                </c:pt>
                <c:pt idx="6612">
                  <c:v>1.5634747706427135</c:v>
                </c:pt>
                <c:pt idx="6613">
                  <c:v>1.5635751146794108</c:v>
                </c:pt>
                <c:pt idx="6614">
                  <c:v>1.5636754587161081</c:v>
                </c:pt>
                <c:pt idx="6615">
                  <c:v>1.5637758027528055</c:v>
                </c:pt>
                <c:pt idx="6616">
                  <c:v>1.5638761467895028</c:v>
                </c:pt>
                <c:pt idx="6617">
                  <c:v>1.5639764908262002</c:v>
                </c:pt>
                <c:pt idx="6618">
                  <c:v>1.5640768348628975</c:v>
                </c:pt>
                <c:pt idx="6619">
                  <c:v>1.5641771788995948</c:v>
                </c:pt>
                <c:pt idx="6620">
                  <c:v>1.5642775229362922</c:v>
                </c:pt>
                <c:pt idx="6621">
                  <c:v>1.5643778669729895</c:v>
                </c:pt>
                <c:pt idx="6622">
                  <c:v>1.5644782110096869</c:v>
                </c:pt>
                <c:pt idx="6623">
                  <c:v>1.5645785550463842</c:v>
                </c:pt>
                <c:pt idx="6624">
                  <c:v>1.5646788990830816</c:v>
                </c:pt>
                <c:pt idx="6625">
                  <c:v>1.5647792431197789</c:v>
                </c:pt>
                <c:pt idx="6626">
                  <c:v>1.5648795871564762</c:v>
                </c:pt>
                <c:pt idx="6627">
                  <c:v>1.5649799311931736</c:v>
                </c:pt>
                <c:pt idx="6628">
                  <c:v>1.5650802752298709</c:v>
                </c:pt>
                <c:pt idx="6629">
                  <c:v>1.5651806192665683</c:v>
                </c:pt>
                <c:pt idx="6630">
                  <c:v>1.5652809633032656</c:v>
                </c:pt>
                <c:pt idx="6631">
                  <c:v>1.5653813073399629</c:v>
                </c:pt>
                <c:pt idx="6632">
                  <c:v>1.5654816513766603</c:v>
                </c:pt>
                <c:pt idx="6633">
                  <c:v>1.5655819954133576</c:v>
                </c:pt>
                <c:pt idx="6634">
                  <c:v>1.565682339450055</c:v>
                </c:pt>
                <c:pt idx="6635">
                  <c:v>1.5657826834867523</c:v>
                </c:pt>
                <c:pt idx="6636">
                  <c:v>1.5658830275234497</c:v>
                </c:pt>
                <c:pt idx="6637">
                  <c:v>1.565983371560147</c:v>
                </c:pt>
                <c:pt idx="6638">
                  <c:v>1.5660837155968443</c:v>
                </c:pt>
                <c:pt idx="6639">
                  <c:v>1.5661840596335417</c:v>
                </c:pt>
                <c:pt idx="6640">
                  <c:v>1.566284403670239</c:v>
                </c:pt>
                <c:pt idx="6641">
                  <c:v>1.5663847477069364</c:v>
                </c:pt>
                <c:pt idx="6642">
                  <c:v>1.5664850917436337</c:v>
                </c:pt>
                <c:pt idx="6643">
                  <c:v>1.566585435780331</c:v>
                </c:pt>
                <c:pt idx="6644">
                  <c:v>1.5666857798170284</c:v>
                </c:pt>
                <c:pt idx="6645">
                  <c:v>1.5667861238537257</c:v>
                </c:pt>
                <c:pt idx="6646">
                  <c:v>1.5668864678904231</c:v>
                </c:pt>
                <c:pt idx="6647">
                  <c:v>1.5669868119271204</c:v>
                </c:pt>
                <c:pt idx="6648">
                  <c:v>1.5670871559638178</c:v>
                </c:pt>
                <c:pt idx="6649">
                  <c:v>1.5671875000005151</c:v>
                </c:pt>
                <c:pt idx="6650">
                  <c:v>1.5672878440372124</c:v>
                </c:pt>
                <c:pt idx="6651">
                  <c:v>1.5673881880739098</c:v>
                </c:pt>
                <c:pt idx="6652">
                  <c:v>1.5674885321106071</c:v>
                </c:pt>
                <c:pt idx="6653">
                  <c:v>1.5675888761473045</c:v>
                </c:pt>
                <c:pt idx="6654">
                  <c:v>1.5676892201840018</c:v>
                </c:pt>
                <c:pt idx="6655">
                  <c:v>1.5677895642206991</c:v>
                </c:pt>
                <c:pt idx="6656">
                  <c:v>1.5678899082573965</c:v>
                </c:pt>
                <c:pt idx="6657">
                  <c:v>1.5679902522940938</c:v>
                </c:pt>
                <c:pt idx="6658">
                  <c:v>1.5680905963307912</c:v>
                </c:pt>
                <c:pt idx="6659">
                  <c:v>1.5681909403674885</c:v>
                </c:pt>
                <c:pt idx="6660">
                  <c:v>1.5682912844041859</c:v>
                </c:pt>
                <c:pt idx="6661">
                  <c:v>1.5683916284408832</c:v>
                </c:pt>
                <c:pt idx="6662">
                  <c:v>1.5684919724775805</c:v>
                </c:pt>
                <c:pt idx="6663">
                  <c:v>1.5685923165142779</c:v>
                </c:pt>
                <c:pt idx="6664">
                  <c:v>1.5686926605509752</c:v>
                </c:pt>
                <c:pt idx="6665">
                  <c:v>1.5687930045876726</c:v>
                </c:pt>
                <c:pt idx="6666">
                  <c:v>1.5688933486243699</c:v>
                </c:pt>
                <c:pt idx="6667">
                  <c:v>1.5689936926610673</c:v>
                </c:pt>
                <c:pt idx="6668">
                  <c:v>1.5690940366977646</c:v>
                </c:pt>
                <c:pt idx="6669">
                  <c:v>1.5691943807344619</c:v>
                </c:pt>
                <c:pt idx="6670">
                  <c:v>1.5692947247711593</c:v>
                </c:pt>
                <c:pt idx="6671">
                  <c:v>1.5693950688078566</c:v>
                </c:pt>
                <c:pt idx="6672">
                  <c:v>1.569495412844554</c:v>
                </c:pt>
                <c:pt idx="6673">
                  <c:v>1.5695957568812513</c:v>
                </c:pt>
                <c:pt idx="6674">
                  <c:v>1.5696961009179486</c:v>
                </c:pt>
                <c:pt idx="6675">
                  <c:v>1.569796444954646</c:v>
                </c:pt>
                <c:pt idx="6676">
                  <c:v>1.5698967889913433</c:v>
                </c:pt>
                <c:pt idx="6677">
                  <c:v>1.5699971330280407</c:v>
                </c:pt>
                <c:pt idx="6678">
                  <c:v>1.570097477064738</c:v>
                </c:pt>
                <c:pt idx="6679">
                  <c:v>1.5701978211014354</c:v>
                </c:pt>
                <c:pt idx="6680">
                  <c:v>1.5702981651381327</c:v>
                </c:pt>
                <c:pt idx="6681">
                  <c:v>1.57039850917483</c:v>
                </c:pt>
                <c:pt idx="6682">
                  <c:v>1.5704988532115274</c:v>
                </c:pt>
                <c:pt idx="6683">
                  <c:v>1.5705991972482247</c:v>
                </c:pt>
                <c:pt idx="6684">
                  <c:v>1.5706995412849221</c:v>
                </c:pt>
                <c:pt idx="6685">
                  <c:v>1.5707998853216194</c:v>
                </c:pt>
                <c:pt idx="6686">
                  <c:v>1.5709002293583167</c:v>
                </c:pt>
                <c:pt idx="6687">
                  <c:v>1.5710005733950141</c:v>
                </c:pt>
                <c:pt idx="6688">
                  <c:v>1.5711009174317114</c:v>
                </c:pt>
                <c:pt idx="6689">
                  <c:v>1.5712012614684088</c:v>
                </c:pt>
                <c:pt idx="6690">
                  <c:v>1.5713016055051061</c:v>
                </c:pt>
                <c:pt idx="6691">
                  <c:v>1.5714019495418035</c:v>
                </c:pt>
                <c:pt idx="6692">
                  <c:v>1.5715022935785008</c:v>
                </c:pt>
                <c:pt idx="6693">
                  <c:v>1.5716026376151981</c:v>
                </c:pt>
                <c:pt idx="6694">
                  <c:v>1.5717029816518955</c:v>
                </c:pt>
                <c:pt idx="6695">
                  <c:v>1.5718033256885928</c:v>
                </c:pt>
                <c:pt idx="6696">
                  <c:v>1.5719036697252902</c:v>
                </c:pt>
                <c:pt idx="6697">
                  <c:v>1.5720040137619875</c:v>
                </c:pt>
                <c:pt idx="6698">
                  <c:v>1.5721043577986848</c:v>
                </c:pt>
                <c:pt idx="6699">
                  <c:v>1.5722047018353822</c:v>
                </c:pt>
                <c:pt idx="6700">
                  <c:v>1.5723050458720795</c:v>
                </c:pt>
                <c:pt idx="6701">
                  <c:v>1.5724053899087769</c:v>
                </c:pt>
                <c:pt idx="6702">
                  <c:v>1.5725057339454742</c:v>
                </c:pt>
                <c:pt idx="6703">
                  <c:v>1.5726060779821716</c:v>
                </c:pt>
                <c:pt idx="6704">
                  <c:v>1.5727064220188689</c:v>
                </c:pt>
                <c:pt idx="6705">
                  <c:v>1.5728067660555662</c:v>
                </c:pt>
                <c:pt idx="6706">
                  <c:v>1.5729071100922636</c:v>
                </c:pt>
                <c:pt idx="6707">
                  <c:v>1.5730074541289609</c:v>
                </c:pt>
                <c:pt idx="6708">
                  <c:v>1.5731077981656583</c:v>
                </c:pt>
                <c:pt idx="6709">
                  <c:v>1.5732081422023556</c:v>
                </c:pt>
                <c:pt idx="6710">
                  <c:v>1.573308486239053</c:v>
                </c:pt>
                <c:pt idx="6711">
                  <c:v>1.5734088302757503</c:v>
                </c:pt>
                <c:pt idx="6712">
                  <c:v>1.5735091743124476</c:v>
                </c:pt>
                <c:pt idx="6713">
                  <c:v>1.573609518349145</c:v>
                </c:pt>
                <c:pt idx="6714">
                  <c:v>1.5737098623858423</c:v>
                </c:pt>
                <c:pt idx="6715">
                  <c:v>1.5738102064225397</c:v>
                </c:pt>
                <c:pt idx="6716">
                  <c:v>1.573910550459237</c:v>
                </c:pt>
                <c:pt idx="6717">
                  <c:v>1.5740108944959343</c:v>
                </c:pt>
                <c:pt idx="6718">
                  <c:v>1.5741112385326317</c:v>
                </c:pt>
                <c:pt idx="6719">
                  <c:v>1.574211582569329</c:v>
                </c:pt>
                <c:pt idx="6720">
                  <c:v>1.5743119266060264</c:v>
                </c:pt>
                <c:pt idx="6721">
                  <c:v>1.5744122706427237</c:v>
                </c:pt>
                <c:pt idx="6722">
                  <c:v>1.5745126146794211</c:v>
                </c:pt>
                <c:pt idx="6723">
                  <c:v>1.5746129587161184</c:v>
                </c:pt>
                <c:pt idx="6724">
                  <c:v>1.5747133027528157</c:v>
                </c:pt>
                <c:pt idx="6725">
                  <c:v>1.5748136467895131</c:v>
                </c:pt>
                <c:pt idx="6726">
                  <c:v>1.5749139908262104</c:v>
                </c:pt>
                <c:pt idx="6727">
                  <c:v>1.5750143348629078</c:v>
                </c:pt>
                <c:pt idx="6728">
                  <c:v>1.5751146788996051</c:v>
                </c:pt>
                <c:pt idx="6729">
                  <c:v>1.5752150229363024</c:v>
                </c:pt>
                <c:pt idx="6730">
                  <c:v>1.5753153669729998</c:v>
                </c:pt>
                <c:pt idx="6731">
                  <c:v>1.5754157110096971</c:v>
                </c:pt>
                <c:pt idx="6732">
                  <c:v>1.5755160550463945</c:v>
                </c:pt>
                <c:pt idx="6733">
                  <c:v>1.5756163990830918</c:v>
                </c:pt>
                <c:pt idx="6734">
                  <c:v>1.5757167431197892</c:v>
                </c:pt>
                <c:pt idx="6735">
                  <c:v>1.5758170871564865</c:v>
                </c:pt>
                <c:pt idx="6736">
                  <c:v>1.5759174311931838</c:v>
                </c:pt>
                <c:pt idx="6737">
                  <c:v>1.5760177752298812</c:v>
                </c:pt>
                <c:pt idx="6738">
                  <c:v>1.5761181192665785</c:v>
                </c:pt>
                <c:pt idx="6739">
                  <c:v>1.5762184633032759</c:v>
                </c:pt>
                <c:pt idx="6740">
                  <c:v>1.5763188073399732</c:v>
                </c:pt>
                <c:pt idx="6741">
                  <c:v>1.5764191513766705</c:v>
                </c:pt>
                <c:pt idx="6742">
                  <c:v>1.5765194954133679</c:v>
                </c:pt>
                <c:pt idx="6743">
                  <c:v>1.5766198394500652</c:v>
                </c:pt>
                <c:pt idx="6744">
                  <c:v>1.5767201834867626</c:v>
                </c:pt>
                <c:pt idx="6745">
                  <c:v>1.5768205275234599</c:v>
                </c:pt>
                <c:pt idx="6746">
                  <c:v>1.5769208715601573</c:v>
                </c:pt>
                <c:pt idx="6747">
                  <c:v>1.5770212155968546</c:v>
                </c:pt>
                <c:pt idx="6748">
                  <c:v>1.5771215596335519</c:v>
                </c:pt>
                <c:pt idx="6749">
                  <c:v>1.5772219036702493</c:v>
                </c:pt>
                <c:pt idx="6750">
                  <c:v>1.5773222477069466</c:v>
                </c:pt>
                <c:pt idx="6751">
                  <c:v>1.577422591743644</c:v>
                </c:pt>
                <c:pt idx="6752">
                  <c:v>1.5775229357803413</c:v>
                </c:pt>
                <c:pt idx="6753">
                  <c:v>1.5776232798170386</c:v>
                </c:pt>
                <c:pt idx="6754">
                  <c:v>1.577723623853736</c:v>
                </c:pt>
                <c:pt idx="6755">
                  <c:v>1.5778239678904333</c:v>
                </c:pt>
                <c:pt idx="6756">
                  <c:v>1.5779243119271307</c:v>
                </c:pt>
                <c:pt idx="6757">
                  <c:v>1.578024655963828</c:v>
                </c:pt>
                <c:pt idx="6758">
                  <c:v>1.5781250000005254</c:v>
                </c:pt>
                <c:pt idx="6759">
                  <c:v>1.5782253440372227</c:v>
                </c:pt>
                <c:pt idx="6760">
                  <c:v>1.57832568807392</c:v>
                </c:pt>
                <c:pt idx="6761">
                  <c:v>1.5784260321106174</c:v>
                </c:pt>
                <c:pt idx="6762">
                  <c:v>1.5785263761473147</c:v>
                </c:pt>
                <c:pt idx="6763">
                  <c:v>1.5786267201840121</c:v>
                </c:pt>
                <c:pt idx="6764">
                  <c:v>1.5787270642207094</c:v>
                </c:pt>
                <c:pt idx="6765">
                  <c:v>1.5788274082574068</c:v>
                </c:pt>
                <c:pt idx="6766">
                  <c:v>1.5789277522941041</c:v>
                </c:pt>
                <c:pt idx="6767">
                  <c:v>1.5790280963308014</c:v>
                </c:pt>
                <c:pt idx="6768">
                  <c:v>1.5791284403674988</c:v>
                </c:pt>
                <c:pt idx="6769">
                  <c:v>1.5792287844041961</c:v>
                </c:pt>
                <c:pt idx="6770">
                  <c:v>1.5793291284408935</c:v>
                </c:pt>
                <c:pt idx="6771">
                  <c:v>1.5794294724775908</c:v>
                </c:pt>
                <c:pt idx="6772">
                  <c:v>1.5795298165142881</c:v>
                </c:pt>
                <c:pt idx="6773">
                  <c:v>1.5796301605509855</c:v>
                </c:pt>
                <c:pt idx="6774">
                  <c:v>1.5797305045876828</c:v>
                </c:pt>
                <c:pt idx="6775">
                  <c:v>1.5798308486243802</c:v>
                </c:pt>
                <c:pt idx="6776">
                  <c:v>1.5799311926610775</c:v>
                </c:pt>
                <c:pt idx="6777">
                  <c:v>1.5800315366977749</c:v>
                </c:pt>
                <c:pt idx="6778">
                  <c:v>1.5801318807344722</c:v>
                </c:pt>
                <c:pt idx="6779">
                  <c:v>1.5802322247711695</c:v>
                </c:pt>
                <c:pt idx="6780">
                  <c:v>1.5803325688078669</c:v>
                </c:pt>
                <c:pt idx="6781">
                  <c:v>1.5804329128445642</c:v>
                </c:pt>
                <c:pt idx="6782">
                  <c:v>1.5805332568812616</c:v>
                </c:pt>
                <c:pt idx="6783">
                  <c:v>1.5806336009179589</c:v>
                </c:pt>
                <c:pt idx="6784">
                  <c:v>1.5807339449546562</c:v>
                </c:pt>
                <c:pt idx="6785">
                  <c:v>1.5808342889913536</c:v>
                </c:pt>
                <c:pt idx="6786">
                  <c:v>1.5809346330280509</c:v>
                </c:pt>
                <c:pt idx="6787">
                  <c:v>1.5810349770647483</c:v>
                </c:pt>
                <c:pt idx="6788">
                  <c:v>1.5811353211014456</c:v>
                </c:pt>
                <c:pt idx="6789">
                  <c:v>1.581235665138143</c:v>
                </c:pt>
                <c:pt idx="6790">
                  <c:v>1.5813360091748403</c:v>
                </c:pt>
                <c:pt idx="6791">
                  <c:v>1.5814363532115376</c:v>
                </c:pt>
                <c:pt idx="6792">
                  <c:v>1.581536697248235</c:v>
                </c:pt>
                <c:pt idx="6793">
                  <c:v>1.5816370412849323</c:v>
                </c:pt>
                <c:pt idx="6794">
                  <c:v>1.5817373853216297</c:v>
                </c:pt>
                <c:pt idx="6795">
                  <c:v>1.581837729358327</c:v>
                </c:pt>
                <c:pt idx="6796">
                  <c:v>1.5819380733950243</c:v>
                </c:pt>
                <c:pt idx="6797">
                  <c:v>1.5820384174317217</c:v>
                </c:pt>
                <c:pt idx="6798">
                  <c:v>1.582138761468419</c:v>
                </c:pt>
                <c:pt idx="6799">
                  <c:v>1.5822391055051164</c:v>
                </c:pt>
                <c:pt idx="6800">
                  <c:v>1.5823394495418137</c:v>
                </c:pt>
                <c:pt idx="6801">
                  <c:v>1.5824397935785111</c:v>
                </c:pt>
                <c:pt idx="6802">
                  <c:v>1.5825401376152084</c:v>
                </c:pt>
                <c:pt idx="6803">
                  <c:v>1.5826404816519057</c:v>
                </c:pt>
                <c:pt idx="6804">
                  <c:v>1.5827408256886031</c:v>
                </c:pt>
                <c:pt idx="6805">
                  <c:v>1.5828411697253004</c:v>
                </c:pt>
                <c:pt idx="6806">
                  <c:v>1.5829415137619978</c:v>
                </c:pt>
                <c:pt idx="6807">
                  <c:v>1.5830418577986951</c:v>
                </c:pt>
                <c:pt idx="6808">
                  <c:v>1.5831422018353924</c:v>
                </c:pt>
                <c:pt idx="6809">
                  <c:v>1.5832425458720898</c:v>
                </c:pt>
                <c:pt idx="6810">
                  <c:v>1.5833428899087871</c:v>
                </c:pt>
                <c:pt idx="6811">
                  <c:v>1.5834432339454845</c:v>
                </c:pt>
                <c:pt idx="6812">
                  <c:v>1.5835435779821818</c:v>
                </c:pt>
                <c:pt idx="6813">
                  <c:v>1.5836439220188792</c:v>
                </c:pt>
                <c:pt idx="6814">
                  <c:v>1.5837442660555765</c:v>
                </c:pt>
                <c:pt idx="6815">
                  <c:v>1.5838446100922738</c:v>
                </c:pt>
                <c:pt idx="6816">
                  <c:v>1.5839449541289712</c:v>
                </c:pt>
                <c:pt idx="6817">
                  <c:v>1.5840452981656685</c:v>
                </c:pt>
                <c:pt idx="6818">
                  <c:v>1.5841456422023659</c:v>
                </c:pt>
                <c:pt idx="6819">
                  <c:v>1.5842459862390632</c:v>
                </c:pt>
                <c:pt idx="6820">
                  <c:v>1.5843463302757606</c:v>
                </c:pt>
                <c:pt idx="6821">
                  <c:v>1.5844466743124579</c:v>
                </c:pt>
                <c:pt idx="6822">
                  <c:v>1.5845470183491552</c:v>
                </c:pt>
                <c:pt idx="6823">
                  <c:v>1.5846473623858526</c:v>
                </c:pt>
                <c:pt idx="6824">
                  <c:v>1.5847477064225499</c:v>
                </c:pt>
                <c:pt idx="6825">
                  <c:v>1.5848480504592473</c:v>
                </c:pt>
                <c:pt idx="6826">
                  <c:v>1.5849483944959446</c:v>
                </c:pt>
                <c:pt idx="6827">
                  <c:v>1.5850487385326419</c:v>
                </c:pt>
                <c:pt idx="6828">
                  <c:v>1.5851490825693393</c:v>
                </c:pt>
                <c:pt idx="6829">
                  <c:v>1.5852494266060366</c:v>
                </c:pt>
                <c:pt idx="6830">
                  <c:v>1.585349770642734</c:v>
                </c:pt>
                <c:pt idx="6831">
                  <c:v>1.5854501146794313</c:v>
                </c:pt>
                <c:pt idx="6832">
                  <c:v>1.5855504587161287</c:v>
                </c:pt>
                <c:pt idx="6833">
                  <c:v>1.585650802752826</c:v>
                </c:pt>
                <c:pt idx="6834">
                  <c:v>1.5857511467895233</c:v>
                </c:pt>
                <c:pt idx="6835">
                  <c:v>1.5858514908262207</c:v>
                </c:pt>
                <c:pt idx="6836">
                  <c:v>1.585951834862918</c:v>
                </c:pt>
                <c:pt idx="6837">
                  <c:v>1.5860521788996154</c:v>
                </c:pt>
                <c:pt idx="6838">
                  <c:v>1.5861525229363127</c:v>
                </c:pt>
                <c:pt idx="6839">
                  <c:v>1.58625286697301</c:v>
                </c:pt>
                <c:pt idx="6840">
                  <c:v>1.5863532110097074</c:v>
                </c:pt>
                <c:pt idx="6841">
                  <c:v>1.5864535550464047</c:v>
                </c:pt>
                <c:pt idx="6842">
                  <c:v>1.5865538990831021</c:v>
                </c:pt>
                <c:pt idx="6843">
                  <c:v>1.5866542431197994</c:v>
                </c:pt>
                <c:pt idx="6844">
                  <c:v>1.5867545871564968</c:v>
                </c:pt>
                <c:pt idx="6845">
                  <c:v>1.5868549311931941</c:v>
                </c:pt>
                <c:pt idx="6846">
                  <c:v>1.5869552752298914</c:v>
                </c:pt>
                <c:pt idx="6847">
                  <c:v>1.5870556192665888</c:v>
                </c:pt>
                <c:pt idx="6848">
                  <c:v>1.5871559633032861</c:v>
                </c:pt>
                <c:pt idx="6849">
                  <c:v>1.5872563073399835</c:v>
                </c:pt>
                <c:pt idx="6850">
                  <c:v>1.5873566513766808</c:v>
                </c:pt>
                <c:pt idx="6851">
                  <c:v>1.5874569954133781</c:v>
                </c:pt>
                <c:pt idx="6852">
                  <c:v>1.5875573394500755</c:v>
                </c:pt>
                <c:pt idx="6853">
                  <c:v>1.5876576834867728</c:v>
                </c:pt>
                <c:pt idx="6854">
                  <c:v>1.5877580275234702</c:v>
                </c:pt>
                <c:pt idx="6855">
                  <c:v>1.5878583715601675</c:v>
                </c:pt>
                <c:pt idx="6856">
                  <c:v>1.5879587155968649</c:v>
                </c:pt>
                <c:pt idx="6857">
                  <c:v>1.5880590596335622</c:v>
                </c:pt>
                <c:pt idx="6858">
                  <c:v>1.5881594036702595</c:v>
                </c:pt>
                <c:pt idx="6859">
                  <c:v>1.5882597477069569</c:v>
                </c:pt>
                <c:pt idx="6860">
                  <c:v>1.5883600917436542</c:v>
                </c:pt>
                <c:pt idx="6861">
                  <c:v>1.5884604357803516</c:v>
                </c:pt>
                <c:pt idx="6862">
                  <c:v>1.5885607798170489</c:v>
                </c:pt>
                <c:pt idx="6863">
                  <c:v>1.5886611238537462</c:v>
                </c:pt>
                <c:pt idx="6864">
                  <c:v>1.5887614678904436</c:v>
                </c:pt>
                <c:pt idx="6865">
                  <c:v>1.5888618119271409</c:v>
                </c:pt>
                <c:pt idx="6866">
                  <c:v>1.5889621559638383</c:v>
                </c:pt>
                <c:pt idx="6867">
                  <c:v>1.5890625000005356</c:v>
                </c:pt>
                <c:pt idx="6868">
                  <c:v>1.589162844037233</c:v>
                </c:pt>
                <c:pt idx="6869">
                  <c:v>1.5892631880739303</c:v>
                </c:pt>
                <c:pt idx="6870">
                  <c:v>1.5893635321106276</c:v>
                </c:pt>
                <c:pt idx="6871">
                  <c:v>1.589463876147325</c:v>
                </c:pt>
                <c:pt idx="6872">
                  <c:v>1.5895642201840223</c:v>
                </c:pt>
                <c:pt idx="6873">
                  <c:v>1.5896645642207197</c:v>
                </c:pt>
                <c:pt idx="6874">
                  <c:v>1.589764908257417</c:v>
                </c:pt>
                <c:pt idx="6875">
                  <c:v>1.5898652522941144</c:v>
                </c:pt>
                <c:pt idx="6876">
                  <c:v>1.5899655963308117</c:v>
                </c:pt>
                <c:pt idx="6877">
                  <c:v>1.590065940367509</c:v>
                </c:pt>
                <c:pt idx="6878">
                  <c:v>1.5901662844042064</c:v>
                </c:pt>
                <c:pt idx="6879">
                  <c:v>1.5902666284409037</c:v>
                </c:pt>
                <c:pt idx="6880">
                  <c:v>1.5903669724776011</c:v>
                </c:pt>
                <c:pt idx="6881">
                  <c:v>1.5904673165142984</c:v>
                </c:pt>
                <c:pt idx="6882">
                  <c:v>1.5905676605509957</c:v>
                </c:pt>
                <c:pt idx="6883">
                  <c:v>1.5906680045876931</c:v>
                </c:pt>
                <c:pt idx="6884">
                  <c:v>1.5907683486243904</c:v>
                </c:pt>
                <c:pt idx="6885">
                  <c:v>1.5908686926610878</c:v>
                </c:pt>
                <c:pt idx="6886">
                  <c:v>1.5909690366977851</c:v>
                </c:pt>
                <c:pt idx="6887">
                  <c:v>1.5910693807344825</c:v>
                </c:pt>
                <c:pt idx="6888">
                  <c:v>1.5911697247711798</c:v>
                </c:pt>
                <c:pt idx="6889">
                  <c:v>1.5912700688078771</c:v>
                </c:pt>
                <c:pt idx="6890">
                  <c:v>1.5913704128445745</c:v>
                </c:pt>
                <c:pt idx="6891">
                  <c:v>1.5914707568812718</c:v>
                </c:pt>
                <c:pt idx="6892">
                  <c:v>1.5915711009179692</c:v>
                </c:pt>
                <c:pt idx="6893">
                  <c:v>1.5916714449546665</c:v>
                </c:pt>
                <c:pt idx="6894">
                  <c:v>1.5917717889913638</c:v>
                </c:pt>
                <c:pt idx="6895">
                  <c:v>1.5918721330280612</c:v>
                </c:pt>
                <c:pt idx="6896">
                  <c:v>1.5919724770647585</c:v>
                </c:pt>
                <c:pt idx="6897">
                  <c:v>1.5920728211014559</c:v>
                </c:pt>
                <c:pt idx="6898">
                  <c:v>1.5921731651381532</c:v>
                </c:pt>
                <c:pt idx="6899">
                  <c:v>1.5922735091748506</c:v>
                </c:pt>
                <c:pt idx="6900">
                  <c:v>1.5923738532115479</c:v>
                </c:pt>
                <c:pt idx="6901">
                  <c:v>1.5924741972482452</c:v>
                </c:pt>
                <c:pt idx="6902">
                  <c:v>1.5925745412849426</c:v>
                </c:pt>
                <c:pt idx="6903">
                  <c:v>1.5926748853216399</c:v>
                </c:pt>
                <c:pt idx="6904">
                  <c:v>1.5927752293583373</c:v>
                </c:pt>
                <c:pt idx="6905">
                  <c:v>1.5928755733950346</c:v>
                </c:pt>
                <c:pt idx="6906">
                  <c:v>1.5929759174317319</c:v>
                </c:pt>
                <c:pt idx="6907">
                  <c:v>1.5930762614684293</c:v>
                </c:pt>
                <c:pt idx="6908">
                  <c:v>1.5931766055051266</c:v>
                </c:pt>
                <c:pt idx="6909">
                  <c:v>1.593276949541824</c:v>
                </c:pt>
                <c:pt idx="6910">
                  <c:v>1.5933772935785213</c:v>
                </c:pt>
                <c:pt idx="6911">
                  <c:v>1.5934776376152187</c:v>
                </c:pt>
                <c:pt idx="6912">
                  <c:v>1.593577981651916</c:v>
                </c:pt>
                <c:pt idx="6913">
                  <c:v>1.5936783256886133</c:v>
                </c:pt>
                <c:pt idx="6914">
                  <c:v>1.5937786697253107</c:v>
                </c:pt>
                <c:pt idx="6915">
                  <c:v>1.593879013762008</c:v>
                </c:pt>
                <c:pt idx="6916">
                  <c:v>1.5939793577987054</c:v>
                </c:pt>
                <c:pt idx="6917">
                  <c:v>1.5940797018354027</c:v>
                </c:pt>
                <c:pt idx="6918">
                  <c:v>1.5941800458721</c:v>
                </c:pt>
                <c:pt idx="6919">
                  <c:v>1.5942803899087974</c:v>
                </c:pt>
                <c:pt idx="6920">
                  <c:v>1.5943807339454947</c:v>
                </c:pt>
                <c:pt idx="6921">
                  <c:v>1.5944810779821921</c:v>
                </c:pt>
                <c:pt idx="6922">
                  <c:v>1.5945814220188894</c:v>
                </c:pt>
                <c:pt idx="6923">
                  <c:v>1.5946817660555868</c:v>
                </c:pt>
                <c:pt idx="6924">
                  <c:v>1.5947821100922841</c:v>
                </c:pt>
                <c:pt idx="6925">
                  <c:v>1.5948824541289814</c:v>
                </c:pt>
                <c:pt idx="6926">
                  <c:v>1.5949827981656788</c:v>
                </c:pt>
                <c:pt idx="6927">
                  <c:v>1.5950831422023761</c:v>
                </c:pt>
                <c:pt idx="6928">
                  <c:v>1.5951834862390735</c:v>
                </c:pt>
                <c:pt idx="6929">
                  <c:v>1.5952838302757708</c:v>
                </c:pt>
                <c:pt idx="6930">
                  <c:v>1.5953841743124682</c:v>
                </c:pt>
                <c:pt idx="6931">
                  <c:v>1.5954845183491655</c:v>
                </c:pt>
                <c:pt idx="6932">
                  <c:v>1.5955848623858628</c:v>
                </c:pt>
                <c:pt idx="6933">
                  <c:v>1.5956852064225602</c:v>
                </c:pt>
                <c:pt idx="6934">
                  <c:v>1.5957855504592575</c:v>
                </c:pt>
                <c:pt idx="6935">
                  <c:v>1.5958858944959549</c:v>
                </c:pt>
                <c:pt idx="6936">
                  <c:v>1.5959862385326522</c:v>
                </c:pt>
                <c:pt idx="6937">
                  <c:v>1.5960865825693495</c:v>
                </c:pt>
                <c:pt idx="6938">
                  <c:v>1.5961869266060469</c:v>
                </c:pt>
                <c:pt idx="6939">
                  <c:v>1.5962872706427442</c:v>
                </c:pt>
                <c:pt idx="6940">
                  <c:v>1.5963876146794416</c:v>
                </c:pt>
                <c:pt idx="6941">
                  <c:v>1.5964879587161389</c:v>
                </c:pt>
                <c:pt idx="6942">
                  <c:v>1.5965883027528363</c:v>
                </c:pt>
                <c:pt idx="6943">
                  <c:v>1.5966886467895336</c:v>
                </c:pt>
                <c:pt idx="6944">
                  <c:v>1.5967889908262309</c:v>
                </c:pt>
                <c:pt idx="6945">
                  <c:v>1.5968893348629283</c:v>
                </c:pt>
                <c:pt idx="6946">
                  <c:v>1.5969896788996256</c:v>
                </c:pt>
                <c:pt idx="6947">
                  <c:v>1.597090022936323</c:v>
                </c:pt>
                <c:pt idx="6948">
                  <c:v>1.5971903669730203</c:v>
                </c:pt>
                <c:pt idx="6949">
                  <c:v>1.5972907110097176</c:v>
                </c:pt>
                <c:pt idx="6950">
                  <c:v>1.597391055046415</c:v>
                </c:pt>
                <c:pt idx="6951">
                  <c:v>1.5974913990831123</c:v>
                </c:pt>
                <c:pt idx="6952">
                  <c:v>1.5975917431198097</c:v>
                </c:pt>
                <c:pt idx="6953">
                  <c:v>1.597692087156507</c:v>
                </c:pt>
                <c:pt idx="6954">
                  <c:v>1.5977924311932044</c:v>
                </c:pt>
                <c:pt idx="6955">
                  <c:v>1.5978927752299017</c:v>
                </c:pt>
                <c:pt idx="6956">
                  <c:v>1.597993119266599</c:v>
                </c:pt>
                <c:pt idx="6957">
                  <c:v>1.5980934633032964</c:v>
                </c:pt>
                <c:pt idx="6958">
                  <c:v>1.5981938073399937</c:v>
                </c:pt>
                <c:pt idx="6959">
                  <c:v>1.5982941513766911</c:v>
                </c:pt>
                <c:pt idx="6960">
                  <c:v>1.5983944954133884</c:v>
                </c:pt>
                <c:pt idx="6961">
                  <c:v>1.5984948394500857</c:v>
                </c:pt>
                <c:pt idx="6962">
                  <c:v>1.5985951834867831</c:v>
                </c:pt>
                <c:pt idx="6963">
                  <c:v>1.5986955275234804</c:v>
                </c:pt>
                <c:pt idx="6964">
                  <c:v>1.5987958715601778</c:v>
                </c:pt>
                <c:pt idx="6965">
                  <c:v>1.5988962155968751</c:v>
                </c:pt>
                <c:pt idx="6966">
                  <c:v>1.5989965596335725</c:v>
                </c:pt>
                <c:pt idx="6967">
                  <c:v>1.5990969036702698</c:v>
                </c:pt>
                <c:pt idx="6968">
                  <c:v>1.5991972477069671</c:v>
                </c:pt>
                <c:pt idx="6969">
                  <c:v>1.5992975917436645</c:v>
                </c:pt>
                <c:pt idx="6970">
                  <c:v>1.5993979357803618</c:v>
                </c:pt>
                <c:pt idx="6971">
                  <c:v>1.5994982798170592</c:v>
                </c:pt>
                <c:pt idx="6972">
                  <c:v>1.5995986238537565</c:v>
                </c:pt>
                <c:pt idx="6973">
                  <c:v>1.5996989678904538</c:v>
                </c:pt>
                <c:pt idx="6974">
                  <c:v>1.5997993119271512</c:v>
                </c:pt>
                <c:pt idx="6975">
                  <c:v>1.5998996559638485</c:v>
                </c:pt>
                <c:pt idx="6976">
                  <c:v>1.6000000000005459</c:v>
                </c:pt>
                <c:pt idx="6977">
                  <c:v>1.6001003440372432</c:v>
                </c:pt>
                <c:pt idx="6978">
                  <c:v>1.6002006880739406</c:v>
                </c:pt>
                <c:pt idx="6979">
                  <c:v>1.6003010321106379</c:v>
                </c:pt>
                <c:pt idx="6980">
                  <c:v>1.6004013761473352</c:v>
                </c:pt>
                <c:pt idx="6981">
                  <c:v>1.6005017201840326</c:v>
                </c:pt>
                <c:pt idx="6982">
                  <c:v>1.6006020642207299</c:v>
                </c:pt>
                <c:pt idx="6983">
                  <c:v>1.6007024082574273</c:v>
                </c:pt>
                <c:pt idx="6984">
                  <c:v>1.6008027522941246</c:v>
                </c:pt>
                <c:pt idx="6985">
                  <c:v>1.600903096330822</c:v>
                </c:pt>
                <c:pt idx="6986">
                  <c:v>1.6010034403675193</c:v>
                </c:pt>
                <c:pt idx="6987">
                  <c:v>1.6011037844042166</c:v>
                </c:pt>
                <c:pt idx="6988">
                  <c:v>1.601204128440914</c:v>
                </c:pt>
                <c:pt idx="6989">
                  <c:v>1.6013044724776113</c:v>
                </c:pt>
                <c:pt idx="6990">
                  <c:v>1.6014048165143087</c:v>
                </c:pt>
                <c:pt idx="6991">
                  <c:v>1.601505160551006</c:v>
                </c:pt>
                <c:pt idx="6992">
                  <c:v>1.6016055045877033</c:v>
                </c:pt>
                <c:pt idx="6993">
                  <c:v>1.6017058486244007</c:v>
                </c:pt>
                <c:pt idx="6994">
                  <c:v>1.601806192661098</c:v>
                </c:pt>
                <c:pt idx="6995">
                  <c:v>1.6019065366977954</c:v>
                </c:pt>
                <c:pt idx="6996">
                  <c:v>1.6020068807344927</c:v>
                </c:pt>
                <c:pt idx="6997">
                  <c:v>1.6021072247711901</c:v>
                </c:pt>
                <c:pt idx="6998">
                  <c:v>1.6022075688078874</c:v>
                </c:pt>
                <c:pt idx="6999">
                  <c:v>1.6023079128445847</c:v>
                </c:pt>
                <c:pt idx="7000">
                  <c:v>1.6024082568812821</c:v>
                </c:pt>
                <c:pt idx="7001">
                  <c:v>1.6025086009179794</c:v>
                </c:pt>
                <c:pt idx="7002">
                  <c:v>1.6026089449546768</c:v>
                </c:pt>
                <c:pt idx="7003">
                  <c:v>1.6027092889913741</c:v>
                </c:pt>
                <c:pt idx="7004">
                  <c:v>1.6028096330280714</c:v>
                </c:pt>
                <c:pt idx="7005">
                  <c:v>1.6029099770647688</c:v>
                </c:pt>
                <c:pt idx="7006">
                  <c:v>1.6030103211014661</c:v>
                </c:pt>
                <c:pt idx="7007">
                  <c:v>1.6031106651381635</c:v>
                </c:pt>
                <c:pt idx="7008">
                  <c:v>1.6032110091748608</c:v>
                </c:pt>
                <c:pt idx="7009">
                  <c:v>1.6033113532115582</c:v>
                </c:pt>
                <c:pt idx="7010">
                  <c:v>1.6034116972482555</c:v>
                </c:pt>
                <c:pt idx="7011">
                  <c:v>1.6035120412849528</c:v>
                </c:pt>
                <c:pt idx="7012">
                  <c:v>1.6036123853216502</c:v>
                </c:pt>
                <c:pt idx="7013">
                  <c:v>1.6037127293583475</c:v>
                </c:pt>
                <c:pt idx="7014">
                  <c:v>1.6038130733950449</c:v>
                </c:pt>
                <c:pt idx="7015">
                  <c:v>1.6039134174317422</c:v>
                </c:pt>
                <c:pt idx="7016">
                  <c:v>1.6040137614684395</c:v>
                </c:pt>
                <c:pt idx="7017">
                  <c:v>1.6041141055051369</c:v>
                </c:pt>
                <c:pt idx="7018">
                  <c:v>1.6042144495418342</c:v>
                </c:pt>
                <c:pt idx="7019">
                  <c:v>1.6043147935785316</c:v>
                </c:pt>
                <c:pt idx="7020">
                  <c:v>1.6044151376152289</c:v>
                </c:pt>
                <c:pt idx="7021">
                  <c:v>1.6045154816519263</c:v>
                </c:pt>
                <c:pt idx="7022">
                  <c:v>1.6046158256886236</c:v>
                </c:pt>
                <c:pt idx="7023">
                  <c:v>1.6047161697253209</c:v>
                </c:pt>
                <c:pt idx="7024">
                  <c:v>1.6048165137620183</c:v>
                </c:pt>
                <c:pt idx="7025">
                  <c:v>1.6049168577987156</c:v>
                </c:pt>
                <c:pt idx="7026">
                  <c:v>1.605017201835413</c:v>
                </c:pt>
                <c:pt idx="7027">
                  <c:v>1.6051175458721103</c:v>
                </c:pt>
                <c:pt idx="7028">
                  <c:v>1.6052178899088076</c:v>
                </c:pt>
                <c:pt idx="7029">
                  <c:v>1.605318233945505</c:v>
                </c:pt>
                <c:pt idx="7030">
                  <c:v>1.6054185779822023</c:v>
                </c:pt>
                <c:pt idx="7031">
                  <c:v>1.6055189220188997</c:v>
                </c:pt>
                <c:pt idx="7032">
                  <c:v>1.605619266055597</c:v>
                </c:pt>
                <c:pt idx="7033">
                  <c:v>1.6057196100922944</c:v>
                </c:pt>
                <c:pt idx="7034">
                  <c:v>1.6058199541289917</c:v>
                </c:pt>
                <c:pt idx="7035">
                  <c:v>1.605920298165689</c:v>
                </c:pt>
                <c:pt idx="7036">
                  <c:v>1.6060206422023864</c:v>
                </c:pt>
                <c:pt idx="7037">
                  <c:v>1.6061209862390837</c:v>
                </c:pt>
                <c:pt idx="7038">
                  <c:v>1.6062213302757811</c:v>
                </c:pt>
                <c:pt idx="7039">
                  <c:v>1.6063216743124784</c:v>
                </c:pt>
                <c:pt idx="7040">
                  <c:v>1.6064220183491758</c:v>
                </c:pt>
                <c:pt idx="7041">
                  <c:v>1.6065223623858731</c:v>
                </c:pt>
                <c:pt idx="7042">
                  <c:v>1.6066227064225704</c:v>
                </c:pt>
                <c:pt idx="7043">
                  <c:v>1.6067230504592678</c:v>
                </c:pt>
                <c:pt idx="7044">
                  <c:v>1.6068233944959651</c:v>
                </c:pt>
                <c:pt idx="7045">
                  <c:v>1.6069237385326625</c:v>
                </c:pt>
                <c:pt idx="7046">
                  <c:v>1.6070240825693598</c:v>
                </c:pt>
                <c:pt idx="7047">
                  <c:v>1.6071244266060571</c:v>
                </c:pt>
                <c:pt idx="7048">
                  <c:v>1.6072247706427545</c:v>
                </c:pt>
                <c:pt idx="7049">
                  <c:v>1.6073251146794518</c:v>
                </c:pt>
                <c:pt idx="7050">
                  <c:v>1.6074254587161492</c:v>
                </c:pt>
                <c:pt idx="7051">
                  <c:v>1.6075258027528465</c:v>
                </c:pt>
                <c:pt idx="7052">
                  <c:v>1.6076261467895439</c:v>
                </c:pt>
                <c:pt idx="7053">
                  <c:v>1.6077264908262412</c:v>
                </c:pt>
                <c:pt idx="7054">
                  <c:v>1.6078268348629385</c:v>
                </c:pt>
                <c:pt idx="7055">
                  <c:v>1.6079271788996359</c:v>
                </c:pt>
                <c:pt idx="7056">
                  <c:v>1.6080275229363332</c:v>
                </c:pt>
                <c:pt idx="7057">
                  <c:v>1.6081278669730306</c:v>
                </c:pt>
                <c:pt idx="7058">
                  <c:v>1.6082282110097279</c:v>
                </c:pt>
                <c:pt idx="7059">
                  <c:v>1.6083285550464252</c:v>
                </c:pt>
                <c:pt idx="7060">
                  <c:v>1.6084288990831226</c:v>
                </c:pt>
                <c:pt idx="7061">
                  <c:v>1.6085292431198199</c:v>
                </c:pt>
                <c:pt idx="7062">
                  <c:v>1.6086295871565173</c:v>
                </c:pt>
                <c:pt idx="7063">
                  <c:v>1.6087299311932146</c:v>
                </c:pt>
                <c:pt idx="7064">
                  <c:v>1.608830275229912</c:v>
                </c:pt>
                <c:pt idx="7065">
                  <c:v>1.6089306192666093</c:v>
                </c:pt>
                <c:pt idx="7066">
                  <c:v>1.6090309633033066</c:v>
                </c:pt>
                <c:pt idx="7067">
                  <c:v>1.609131307340004</c:v>
                </c:pt>
                <c:pt idx="7068">
                  <c:v>1.6092316513767013</c:v>
                </c:pt>
                <c:pt idx="7069">
                  <c:v>1.6093319954133987</c:v>
                </c:pt>
                <c:pt idx="7070">
                  <c:v>1.609432339450096</c:v>
                </c:pt>
                <c:pt idx="7071">
                  <c:v>1.6095326834867933</c:v>
                </c:pt>
                <c:pt idx="7072">
                  <c:v>1.6096330275234907</c:v>
                </c:pt>
                <c:pt idx="7073">
                  <c:v>1.609733371560188</c:v>
                </c:pt>
                <c:pt idx="7074">
                  <c:v>1.6098337155968854</c:v>
                </c:pt>
                <c:pt idx="7075">
                  <c:v>1.6099340596335827</c:v>
                </c:pt>
                <c:pt idx="7076">
                  <c:v>1.6100344036702801</c:v>
                </c:pt>
                <c:pt idx="7077">
                  <c:v>1.6101347477069774</c:v>
                </c:pt>
                <c:pt idx="7078">
                  <c:v>1.6102350917436747</c:v>
                </c:pt>
                <c:pt idx="7079">
                  <c:v>1.6103354357803721</c:v>
                </c:pt>
                <c:pt idx="7080">
                  <c:v>1.6104357798170694</c:v>
                </c:pt>
                <c:pt idx="7081">
                  <c:v>1.6105361238537668</c:v>
                </c:pt>
                <c:pt idx="7082">
                  <c:v>1.6106364678904641</c:v>
                </c:pt>
                <c:pt idx="7083">
                  <c:v>1.6107368119271614</c:v>
                </c:pt>
                <c:pt idx="7084">
                  <c:v>1.6108371559638588</c:v>
                </c:pt>
                <c:pt idx="7085">
                  <c:v>1.6109375000005561</c:v>
                </c:pt>
                <c:pt idx="7086">
                  <c:v>1.6110378440372535</c:v>
                </c:pt>
                <c:pt idx="7087">
                  <c:v>1.6111381880739508</c:v>
                </c:pt>
                <c:pt idx="7088">
                  <c:v>1.6112385321106482</c:v>
                </c:pt>
                <c:pt idx="7089">
                  <c:v>1.6113388761473455</c:v>
                </c:pt>
                <c:pt idx="7090">
                  <c:v>1.6114392201840428</c:v>
                </c:pt>
                <c:pt idx="7091">
                  <c:v>1.6115395642207402</c:v>
                </c:pt>
                <c:pt idx="7092">
                  <c:v>1.6116399082574375</c:v>
                </c:pt>
                <c:pt idx="7093">
                  <c:v>1.6117402522941349</c:v>
                </c:pt>
                <c:pt idx="7094">
                  <c:v>1.6118405963308322</c:v>
                </c:pt>
                <c:pt idx="7095">
                  <c:v>1.6119409403675296</c:v>
                </c:pt>
                <c:pt idx="7096">
                  <c:v>1.6120412844042269</c:v>
                </c:pt>
                <c:pt idx="7097">
                  <c:v>1.6121416284409242</c:v>
                </c:pt>
                <c:pt idx="7098">
                  <c:v>1.6122419724776216</c:v>
                </c:pt>
                <c:pt idx="7099">
                  <c:v>1.6123423165143189</c:v>
                </c:pt>
                <c:pt idx="7100">
                  <c:v>1.6124426605510163</c:v>
                </c:pt>
                <c:pt idx="7101">
                  <c:v>1.6125430045877136</c:v>
                </c:pt>
                <c:pt idx="7102">
                  <c:v>1.6126433486244109</c:v>
                </c:pt>
                <c:pt idx="7103">
                  <c:v>1.6127436926611083</c:v>
                </c:pt>
                <c:pt idx="7104">
                  <c:v>1.6128440366978056</c:v>
                </c:pt>
                <c:pt idx="7105">
                  <c:v>1.612944380734503</c:v>
                </c:pt>
                <c:pt idx="7106">
                  <c:v>1.6130447247712003</c:v>
                </c:pt>
                <c:pt idx="7107">
                  <c:v>1.6131450688078977</c:v>
                </c:pt>
                <c:pt idx="7108">
                  <c:v>1.613245412844595</c:v>
                </c:pt>
                <c:pt idx="7109">
                  <c:v>1.6133457568812923</c:v>
                </c:pt>
                <c:pt idx="7110">
                  <c:v>1.6134461009179897</c:v>
                </c:pt>
                <c:pt idx="7111">
                  <c:v>1.613546444954687</c:v>
                </c:pt>
                <c:pt idx="7112">
                  <c:v>1.6136467889913844</c:v>
                </c:pt>
                <c:pt idx="7113">
                  <c:v>1.6137471330280817</c:v>
                </c:pt>
                <c:pt idx="7114">
                  <c:v>1.613847477064779</c:v>
                </c:pt>
                <c:pt idx="7115">
                  <c:v>1.6139478211014764</c:v>
                </c:pt>
                <c:pt idx="7116">
                  <c:v>1.6140481651381737</c:v>
                </c:pt>
                <c:pt idx="7117">
                  <c:v>1.6141485091748711</c:v>
                </c:pt>
                <c:pt idx="7118">
                  <c:v>1.6142488532115684</c:v>
                </c:pt>
                <c:pt idx="7119">
                  <c:v>1.6143491972482658</c:v>
                </c:pt>
                <c:pt idx="7120">
                  <c:v>1.6144495412849631</c:v>
                </c:pt>
                <c:pt idx="7121">
                  <c:v>1.6145498853216604</c:v>
                </c:pt>
                <c:pt idx="7122">
                  <c:v>1.6146502293583578</c:v>
                </c:pt>
                <c:pt idx="7123">
                  <c:v>1.6147505733950551</c:v>
                </c:pt>
                <c:pt idx="7124">
                  <c:v>1.6148509174317525</c:v>
                </c:pt>
                <c:pt idx="7125">
                  <c:v>1.6149512614684498</c:v>
                </c:pt>
                <c:pt idx="7126">
                  <c:v>1.6150516055051471</c:v>
                </c:pt>
                <c:pt idx="7127">
                  <c:v>1.6151519495418445</c:v>
                </c:pt>
                <c:pt idx="7128">
                  <c:v>1.6152522935785418</c:v>
                </c:pt>
                <c:pt idx="7129">
                  <c:v>1.6153526376152392</c:v>
                </c:pt>
                <c:pt idx="7130">
                  <c:v>1.6154529816519365</c:v>
                </c:pt>
                <c:pt idx="7131">
                  <c:v>1.6155533256886339</c:v>
                </c:pt>
                <c:pt idx="7132">
                  <c:v>1.6156536697253312</c:v>
                </c:pt>
                <c:pt idx="7133">
                  <c:v>1.6157540137620285</c:v>
                </c:pt>
                <c:pt idx="7134">
                  <c:v>1.6158543577987259</c:v>
                </c:pt>
                <c:pt idx="7135">
                  <c:v>1.6159547018354232</c:v>
                </c:pt>
                <c:pt idx="7136">
                  <c:v>1.6160550458721206</c:v>
                </c:pt>
                <c:pt idx="7137">
                  <c:v>1.6161553899088179</c:v>
                </c:pt>
                <c:pt idx="7138">
                  <c:v>1.6162557339455152</c:v>
                </c:pt>
                <c:pt idx="7139">
                  <c:v>1.6163560779822126</c:v>
                </c:pt>
                <c:pt idx="7140">
                  <c:v>1.6164564220189099</c:v>
                </c:pt>
                <c:pt idx="7141">
                  <c:v>1.6165567660556073</c:v>
                </c:pt>
                <c:pt idx="7142">
                  <c:v>1.6166571100923046</c:v>
                </c:pt>
                <c:pt idx="7143">
                  <c:v>1.616757454129002</c:v>
                </c:pt>
                <c:pt idx="7144">
                  <c:v>1.6168577981656993</c:v>
                </c:pt>
                <c:pt idx="7145">
                  <c:v>1.6169581422023966</c:v>
                </c:pt>
                <c:pt idx="7146">
                  <c:v>1.617058486239094</c:v>
                </c:pt>
                <c:pt idx="7147">
                  <c:v>1.6171588302757913</c:v>
                </c:pt>
                <c:pt idx="7148">
                  <c:v>1.6172591743124887</c:v>
                </c:pt>
                <c:pt idx="7149">
                  <c:v>1.617359518349186</c:v>
                </c:pt>
                <c:pt idx="7150">
                  <c:v>1.6174598623858834</c:v>
                </c:pt>
                <c:pt idx="7151">
                  <c:v>1.6175602064225807</c:v>
                </c:pt>
                <c:pt idx="7152">
                  <c:v>1.617660550459278</c:v>
                </c:pt>
                <c:pt idx="7153">
                  <c:v>1.6177608944959754</c:v>
                </c:pt>
                <c:pt idx="7154">
                  <c:v>1.6178612385326727</c:v>
                </c:pt>
                <c:pt idx="7155">
                  <c:v>1.6179615825693701</c:v>
                </c:pt>
                <c:pt idx="7156">
                  <c:v>1.6180619266060674</c:v>
                </c:pt>
                <c:pt idx="7157">
                  <c:v>1.6181622706427647</c:v>
                </c:pt>
                <c:pt idx="7158">
                  <c:v>1.6182626146794621</c:v>
                </c:pt>
                <c:pt idx="7159">
                  <c:v>1.6183629587161594</c:v>
                </c:pt>
                <c:pt idx="7160">
                  <c:v>1.6184633027528568</c:v>
                </c:pt>
                <c:pt idx="7161">
                  <c:v>1.6185636467895541</c:v>
                </c:pt>
                <c:pt idx="7162">
                  <c:v>1.6186639908262515</c:v>
                </c:pt>
                <c:pt idx="7163">
                  <c:v>1.6187643348629488</c:v>
                </c:pt>
                <c:pt idx="7164">
                  <c:v>1.6188646788996461</c:v>
                </c:pt>
                <c:pt idx="7165">
                  <c:v>1.6189650229363435</c:v>
                </c:pt>
                <c:pt idx="7166">
                  <c:v>1.6190653669730408</c:v>
                </c:pt>
                <c:pt idx="7167">
                  <c:v>1.6191657110097382</c:v>
                </c:pt>
                <c:pt idx="7168">
                  <c:v>1.6192660550464355</c:v>
                </c:pt>
                <c:pt idx="7169">
                  <c:v>1.6193663990831328</c:v>
                </c:pt>
                <c:pt idx="7170">
                  <c:v>1.6194667431198302</c:v>
                </c:pt>
                <c:pt idx="7171">
                  <c:v>1.6195670871565275</c:v>
                </c:pt>
                <c:pt idx="7172">
                  <c:v>1.6196674311932249</c:v>
                </c:pt>
                <c:pt idx="7173">
                  <c:v>1.6197677752299222</c:v>
                </c:pt>
                <c:pt idx="7174">
                  <c:v>1.6198681192666196</c:v>
                </c:pt>
                <c:pt idx="7175">
                  <c:v>1.6199684633033169</c:v>
                </c:pt>
                <c:pt idx="7176">
                  <c:v>1.6200688073400142</c:v>
                </c:pt>
                <c:pt idx="7177">
                  <c:v>1.6201691513767116</c:v>
                </c:pt>
                <c:pt idx="7178">
                  <c:v>1.6202694954134089</c:v>
                </c:pt>
                <c:pt idx="7179">
                  <c:v>1.6203698394501063</c:v>
                </c:pt>
                <c:pt idx="7180">
                  <c:v>1.6204701834868036</c:v>
                </c:pt>
                <c:pt idx="7181">
                  <c:v>1.6205705275235009</c:v>
                </c:pt>
                <c:pt idx="7182">
                  <c:v>1.6206708715601983</c:v>
                </c:pt>
                <c:pt idx="7183">
                  <c:v>1.6207712155968956</c:v>
                </c:pt>
                <c:pt idx="7184">
                  <c:v>1.620871559633593</c:v>
                </c:pt>
                <c:pt idx="7185">
                  <c:v>1.6209719036702903</c:v>
                </c:pt>
                <c:pt idx="7186">
                  <c:v>1.6210722477069877</c:v>
                </c:pt>
                <c:pt idx="7187">
                  <c:v>1.621172591743685</c:v>
                </c:pt>
                <c:pt idx="7188">
                  <c:v>1.6212729357803823</c:v>
                </c:pt>
                <c:pt idx="7189">
                  <c:v>1.6213732798170797</c:v>
                </c:pt>
                <c:pt idx="7190">
                  <c:v>1.621473623853777</c:v>
                </c:pt>
                <c:pt idx="7191">
                  <c:v>1.6215739678904744</c:v>
                </c:pt>
                <c:pt idx="7192">
                  <c:v>1.6216743119271717</c:v>
                </c:pt>
                <c:pt idx="7193">
                  <c:v>1.621774655963869</c:v>
                </c:pt>
                <c:pt idx="7194">
                  <c:v>1.6218750000005664</c:v>
                </c:pt>
                <c:pt idx="7195">
                  <c:v>1.6219753440372637</c:v>
                </c:pt>
                <c:pt idx="7196">
                  <c:v>1.6220756880739611</c:v>
                </c:pt>
                <c:pt idx="7197">
                  <c:v>1.6221760321106584</c:v>
                </c:pt>
                <c:pt idx="7198">
                  <c:v>1.6222763761473558</c:v>
                </c:pt>
                <c:pt idx="7199">
                  <c:v>1.6223767201840531</c:v>
                </c:pt>
                <c:pt idx="7200">
                  <c:v>1.6224770642207504</c:v>
                </c:pt>
                <c:pt idx="7201">
                  <c:v>1.6225774082574478</c:v>
                </c:pt>
                <c:pt idx="7202">
                  <c:v>1.6226777522941451</c:v>
                </c:pt>
                <c:pt idx="7203">
                  <c:v>1.6227780963308425</c:v>
                </c:pt>
                <c:pt idx="7204">
                  <c:v>1.6228784403675398</c:v>
                </c:pt>
                <c:pt idx="7205">
                  <c:v>1.6229787844042372</c:v>
                </c:pt>
                <c:pt idx="7206">
                  <c:v>1.6230791284409345</c:v>
                </c:pt>
                <c:pt idx="7207">
                  <c:v>1.6231794724776318</c:v>
                </c:pt>
                <c:pt idx="7208">
                  <c:v>1.6232798165143292</c:v>
                </c:pt>
                <c:pt idx="7209">
                  <c:v>1.6233801605510265</c:v>
                </c:pt>
                <c:pt idx="7210">
                  <c:v>1.6234805045877239</c:v>
                </c:pt>
                <c:pt idx="7211">
                  <c:v>1.6235808486244212</c:v>
                </c:pt>
                <c:pt idx="7212">
                  <c:v>1.6236811926611185</c:v>
                </c:pt>
                <c:pt idx="7213">
                  <c:v>1.6237815366978159</c:v>
                </c:pt>
                <c:pt idx="7214">
                  <c:v>1.6238818807345132</c:v>
                </c:pt>
                <c:pt idx="7215">
                  <c:v>1.6239822247712106</c:v>
                </c:pt>
                <c:pt idx="7216">
                  <c:v>1.6240825688079079</c:v>
                </c:pt>
                <c:pt idx="7217">
                  <c:v>1.6241829128446053</c:v>
                </c:pt>
                <c:pt idx="7218">
                  <c:v>1.6242832568813026</c:v>
                </c:pt>
                <c:pt idx="7219">
                  <c:v>1.6243836009179999</c:v>
                </c:pt>
                <c:pt idx="7220">
                  <c:v>1.6244839449546973</c:v>
                </c:pt>
                <c:pt idx="7221">
                  <c:v>1.6245842889913946</c:v>
                </c:pt>
                <c:pt idx="7222">
                  <c:v>1.624684633028092</c:v>
                </c:pt>
                <c:pt idx="7223">
                  <c:v>1.6247849770647893</c:v>
                </c:pt>
                <c:pt idx="7224">
                  <c:v>1.6248853211014866</c:v>
                </c:pt>
                <c:pt idx="7225">
                  <c:v>1.624985665138184</c:v>
                </c:pt>
                <c:pt idx="7226">
                  <c:v>1.6250860091748813</c:v>
                </c:pt>
                <c:pt idx="7227">
                  <c:v>1.6251863532115787</c:v>
                </c:pt>
                <c:pt idx="7228">
                  <c:v>1.625286697248276</c:v>
                </c:pt>
                <c:pt idx="7229">
                  <c:v>1.6253870412849734</c:v>
                </c:pt>
                <c:pt idx="7230">
                  <c:v>1.6254873853216707</c:v>
                </c:pt>
                <c:pt idx="7231">
                  <c:v>1.625587729358368</c:v>
                </c:pt>
                <c:pt idx="7232">
                  <c:v>1.6256880733950654</c:v>
                </c:pt>
                <c:pt idx="7233">
                  <c:v>1.6257884174317627</c:v>
                </c:pt>
                <c:pt idx="7234">
                  <c:v>1.6258887614684601</c:v>
                </c:pt>
                <c:pt idx="7235">
                  <c:v>1.6259891055051574</c:v>
                </c:pt>
                <c:pt idx="7236">
                  <c:v>1.6260894495418547</c:v>
                </c:pt>
                <c:pt idx="7237">
                  <c:v>1.6261897935785521</c:v>
                </c:pt>
                <c:pt idx="7238">
                  <c:v>1.6262901376152494</c:v>
                </c:pt>
                <c:pt idx="7239">
                  <c:v>1.6263904816519468</c:v>
                </c:pt>
                <c:pt idx="7240">
                  <c:v>1.6264908256886441</c:v>
                </c:pt>
                <c:pt idx="7241">
                  <c:v>1.6265911697253415</c:v>
                </c:pt>
                <c:pt idx="7242">
                  <c:v>1.6266915137620388</c:v>
                </c:pt>
                <c:pt idx="7243">
                  <c:v>1.6267918577987361</c:v>
                </c:pt>
                <c:pt idx="7244">
                  <c:v>1.6268922018354335</c:v>
                </c:pt>
                <c:pt idx="7245">
                  <c:v>1.6269925458721308</c:v>
                </c:pt>
                <c:pt idx="7246">
                  <c:v>1.6270928899088282</c:v>
                </c:pt>
                <c:pt idx="7247">
                  <c:v>1.6271932339455255</c:v>
                </c:pt>
                <c:pt idx="7248">
                  <c:v>1.6272935779822228</c:v>
                </c:pt>
                <c:pt idx="7249">
                  <c:v>1.6273939220189202</c:v>
                </c:pt>
                <c:pt idx="7250">
                  <c:v>1.6274942660556175</c:v>
                </c:pt>
                <c:pt idx="7251">
                  <c:v>1.6275946100923149</c:v>
                </c:pt>
                <c:pt idx="7252">
                  <c:v>1.6276949541290122</c:v>
                </c:pt>
                <c:pt idx="7253">
                  <c:v>1.6277952981657096</c:v>
                </c:pt>
                <c:pt idx="7254">
                  <c:v>1.6278956422024069</c:v>
                </c:pt>
                <c:pt idx="7255">
                  <c:v>1.6279959862391042</c:v>
                </c:pt>
                <c:pt idx="7256">
                  <c:v>1.6280963302758016</c:v>
                </c:pt>
                <c:pt idx="7257">
                  <c:v>1.6281966743124989</c:v>
                </c:pt>
                <c:pt idx="7258">
                  <c:v>1.6282970183491963</c:v>
                </c:pt>
                <c:pt idx="7259">
                  <c:v>1.6283973623858936</c:v>
                </c:pt>
                <c:pt idx="7260">
                  <c:v>1.628497706422591</c:v>
                </c:pt>
                <c:pt idx="7261">
                  <c:v>1.6285980504592883</c:v>
                </c:pt>
                <c:pt idx="7262">
                  <c:v>1.6286983944959856</c:v>
                </c:pt>
                <c:pt idx="7263">
                  <c:v>1.628798738532683</c:v>
                </c:pt>
                <c:pt idx="7264">
                  <c:v>1.6288990825693803</c:v>
                </c:pt>
                <c:pt idx="7265">
                  <c:v>1.6289994266060777</c:v>
                </c:pt>
                <c:pt idx="7266">
                  <c:v>1.629099770642775</c:v>
                </c:pt>
                <c:pt idx="7267">
                  <c:v>1.6292001146794723</c:v>
                </c:pt>
                <c:pt idx="7268">
                  <c:v>1.6293004587161697</c:v>
                </c:pt>
                <c:pt idx="7269">
                  <c:v>1.629400802752867</c:v>
                </c:pt>
                <c:pt idx="7270">
                  <c:v>1.6295011467895644</c:v>
                </c:pt>
                <c:pt idx="7271">
                  <c:v>1.6296014908262617</c:v>
                </c:pt>
                <c:pt idx="7272">
                  <c:v>1.6297018348629591</c:v>
                </c:pt>
                <c:pt idx="7273">
                  <c:v>1.6298021788996564</c:v>
                </c:pt>
                <c:pt idx="7274">
                  <c:v>1.6299025229363537</c:v>
                </c:pt>
                <c:pt idx="7275">
                  <c:v>1.6300028669730511</c:v>
                </c:pt>
                <c:pt idx="7276">
                  <c:v>1.6301032110097484</c:v>
                </c:pt>
                <c:pt idx="7277">
                  <c:v>1.6302035550464458</c:v>
                </c:pt>
                <c:pt idx="7278">
                  <c:v>1.6303038990831431</c:v>
                </c:pt>
                <c:pt idx="7279">
                  <c:v>1.6304042431198404</c:v>
                </c:pt>
                <c:pt idx="7280">
                  <c:v>1.6305045871565378</c:v>
                </c:pt>
                <c:pt idx="7281">
                  <c:v>1.6306049311932351</c:v>
                </c:pt>
                <c:pt idx="7282">
                  <c:v>1.6307052752299325</c:v>
                </c:pt>
                <c:pt idx="7283">
                  <c:v>1.6308056192666298</c:v>
                </c:pt>
                <c:pt idx="7284">
                  <c:v>1.6309059633033272</c:v>
                </c:pt>
                <c:pt idx="7285">
                  <c:v>1.6310063073400245</c:v>
                </c:pt>
                <c:pt idx="7286">
                  <c:v>1.6311066513767218</c:v>
                </c:pt>
                <c:pt idx="7287">
                  <c:v>1.6312069954134192</c:v>
                </c:pt>
                <c:pt idx="7288">
                  <c:v>1.6313073394501165</c:v>
                </c:pt>
                <c:pt idx="7289">
                  <c:v>1.6314076834868139</c:v>
                </c:pt>
                <c:pt idx="7290">
                  <c:v>1.6315080275235112</c:v>
                </c:pt>
                <c:pt idx="7291">
                  <c:v>1.6316083715602085</c:v>
                </c:pt>
                <c:pt idx="7292">
                  <c:v>1.6317087155969059</c:v>
                </c:pt>
                <c:pt idx="7293">
                  <c:v>1.6318090596336032</c:v>
                </c:pt>
                <c:pt idx="7294">
                  <c:v>1.6319094036703006</c:v>
                </c:pt>
                <c:pt idx="7295">
                  <c:v>1.6320097477069979</c:v>
                </c:pt>
                <c:pt idx="7296">
                  <c:v>1.6321100917436953</c:v>
                </c:pt>
                <c:pt idx="7297">
                  <c:v>1.6322104357803926</c:v>
                </c:pt>
                <c:pt idx="7298">
                  <c:v>1.6323107798170899</c:v>
                </c:pt>
                <c:pt idx="7299">
                  <c:v>1.6324111238537873</c:v>
                </c:pt>
                <c:pt idx="7300">
                  <c:v>1.6325114678904846</c:v>
                </c:pt>
                <c:pt idx="7301">
                  <c:v>1.632611811927182</c:v>
                </c:pt>
                <c:pt idx="7302">
                  <c:v>1.6327121559638793</c:v>
                </c:pt>
                <c:pt idx="7303">
                  <c:v>1.6328125000005766</c:v>
                </c:pt>
                <c:pt idx="7304">
                  <c:v>1.632912844037274</c:v>
                </c:pt>
                <c:pt idx="7305">
                  <c:v>1.6330131880739713</c:v>
                </c:pt>
                <c:pt idx="7306">
                  <c:v>1.6331135321106687</c:v>
                </c:pt>
                <c:pt idx="7307">
                  <c:v>1.633213876147366</c:v>
                </c:pt>
                <c:pt idx="7308">
                  <c:v>1.6333142201840634</c:v>
                </c:pt>
                <c:pt idx="7309">
                  <c:v>1.6334145642207607</c:v>
                </c:pt>
                <c:pt idx="7310">
                  <c:v>1.633514908257458</c:v>
                </c:pt>
                <c:pt idx="7311">
                  <c:v>1.6336152522941554</c:v>
                </c:pt>
                <c:pt idx="7312">
                  <c:v>1.6337155963308527</c:v>
                </c:pt>
                <c:pt idx="7313">
                  <c:v>1.6338159403675501</c:v>
                </c:pt>
                <c:pt idx="7314">
                  <c:v>1.6339162844042474</c:v>
                </c:pt>
                <c:pt idx="7315">
                  <c:v>1.6340166284409448</c:v>
                </c:pt>
                <c:pt idx="7316">
                  <c:v>1.6341169724776421</c:v>
                </c:pt>
                <c:pt idx="7317">
                  <c:v>1.6342173165143394</c:v>
                </c:pt>
                <c:pt idx="7318">
                  <c:v>1.6343176605510368</c:v>
                </c:pt>
                <c:pt idx="7319">
                  <c:v>1.6344180045877341</c:v>
                </c:pt>
                <c:pt idx="7320">
                  <c:v>1.6345183486244315</c:v>
                </c:pt>
                <c:pt idx="7321">
                  <c:v>1.6346186926611288</c:v>
                </c:pt>
                <c:pt idx="7322">
                  <c:v>1.6347190366978261</c:v>
                </c:pt>
                <c:pt idx="7323">
                  <c:v>1.6348193807345235</c:v>
                </c:pt>
                <c:pt idx="7324">
                  <c:v>1.6349197247712208</c:v>
                </c:pt>
                <c:pt idx="7325">
                  <c:v>1.6350200688079182</c:v>
                </c:pt>
                <c:pt idx="7326">
                  <c:v>1.6351204128446155</c:v>
                </c:pt>
                <c:pt idx="7327">
                  <c:v>1.6352207568813129</c:v>
                </c:pt>
                <c:pt idx="7328">
                  <c:v>1.6353211009180102</c:v>
                </c:pt>
                <c:pt idx="7329">
                  <c:v>1.6354214449547075</c:v>
                </c:pt>
                <c:pt idx="7330">
                  <c:v>1.6355217889914049</c:v>
                </c:pt>
                <c:pt idx="7331">
                  <c:v>1.6356221330281022</c:v>
                </c:pt>
                <c:pt idx="7332">
                  <c:v>1.6357224770647996</c:v>
                </c:pt>
                <c:pt idx="7333">
                  <c:v>1.6358228211014969</c:v>
                </c:pt>
                <c:pt idx="7334">
                  <c:v>1.6359231651381942</c:v>
                </c:pt>
                <c:pt idx="7335">
                  <c:v>1.6360235091748916</c:v>
                </c:pt>
                <c:pt idx="7336">
                  <c:v>1.6361238532115889</c:v>
                </c:pt>
                <c:pt idx="7337">
                  <c:v>1.6362241972482863</c:v>
                </c:pt>
                <c:pt idx="7338">
                  <c:v>1.6363245412849836</c:v>
                </c:pt>
                <c:pt idx="7339">
                  <c:v>1.636424885321681</c:v>
                </c:pt>
                <c:pt idx="7340">
                  <c:v>1.6365252293583783</c:v>
                </c:pt>
                <c:pt idx="7341">
                  <c:v>1.6366255733950756</c:v>
                </c:pt>
                <c:pt idx="7342">
                  <c:v>1.636725917431773</c:v>
                </c:pt>
                <c:pt idx="7343">
                  <c:v>1.6368262614684703</c:v>
                </c:pt>
                <c:pt idx="7344">
                  <c:v>1.6369266055051677</c:v>
                </c:pt>
                <c:pt idx="7345">
                  <c:v>1.637026949541865</c:v>
                </c:pt>
                <c:pt idx="7346">
                  <c:v>1.6371272935785623</c:v>
                </c:pt>
                <c:pt idx="7347">
                  <c:v>1.6372276376152597</c:v>
                </c:pt>
                <c:pt idx="7348">
                  <c:v>1.637327981651957</c:v>
                </c:pt>
                <c:pt idx="7349">
                  <c:v>1.6374283256886544</c:v>
                </c:pt>
                <c:pt idx="7350">
                  <c:v>1.6375286697253517</c:v>
                </c:pt>
                <c:pt idx="7351">
                  <c:v>1.6376290137620491</c:v>
                </c:pt>
                <c:pt idx="7352">
                  <c:v>1.6377293577987464</c:v>
                </c:pt>
                <c:pt idx="7353">
                  <c:v>1.6378297018354437</c:v>
                </c:pt>
                <c:pt idx="7354">
                  <c:v>1.6379300458721411</c:v>
                </c:pt>
                <c:pt idx="7355">
                  <c:v>1.6380303899088384</c:v>
                </c:pt>
                <c:pt idx="7356">
                  <c:v>1.6381307339455358</c:v>
                </c:pt>
                <c:pt idx="7357">
                  <c:v>1.6382310779822331</c:v>
                </c:pt>
                <c:pt idx="7358">
                  <c:v>1.6383314220189304</c:v>
                </c:pt>
                <c:pt idx="7359">
                  <c:v>1.6384317660556278</c:v>
                </c:pt>
                <c:pt idx="7360">
                  <c:v>1.6385321100923251</c:v>
                </c:pt>
                <c:pt idx="7361">
                  <c:v>1.6386324541290225</c:v>
                </c:pt>
                <c:pt idx="7362">
                  <c:v>1.6387327981657198</c:v>
                </c:pt>
                <c:pt idx="7363">
                  <c:v>1.6388331422024172</c:v>
                </c:pt>
                <c:pt idx="7364">
                  <c:v>1.6389334862391145</c:v>
                </c:pt>
                <c:pt idx="7365">
                  <c:v>1.6390338302758118</c:v>
                </c:pt>
                <c:pt idx="7366">
                  <c:v>1.6391341743125092</c:v>
                </c:pt>
                <c:pt idx="7367">
                  <c:v>1.6392345183492065</c:v>
                </c:pt>
                <c:pt idx="7368">
                  <c:v>1.6393348623859039</c:v>
                </c:pt>
                <c:pt idx="7369">
                  <c:v>1.6394352064226012</c:v>
                </c:pt>
                <c:pt idx="7370">
                  <c:v>1.6395355504592986</c:v>
                </c:pt>
                <c:pt idx="7371">
                  <c:v>1.6396358944959959</c:v>
                </c:pt>
                <c:pt idx="7372">
                  <c:v>1.6397362385326932</c:v>
                </c:pt>
                <c:pt idx="7373">
                  <c:v>1.6398365825693906</c:v>
                </c:pt>
                <c:pt idx="7374">
                  <c:v>1.6399369266060879</c:v>
                </c:pt>
                <c:pt idx="7375">
                  <c:v>1.6400372706427853</c:v>
                </c:pt>
                <c:pt idx="7376">
                  <c:v>1.6401376146794826</c:v>
                </c:pt>
                <c:pt idx="7377">
                  <c:v>1.6402379587161799</c:v>
                </c:pt>
                <c:pt idx="7378">
                  <c:v>1.6403383027528773</c:v>
                </c:pt>
                <c:pt idx="7379">
                  <c:v>1.6404386467895746</c:v>
                </c:pt>
                <c:pt idx="7380">
                  <c:v>1.640538990826272</c:v>
                </c:pt>
                <c:pt idx="7381">
                  <c:v>1.6406393348629693</c:v>
                </c:pt>
                <c:pt idx="7382">
                  <c:v>1.6407396788996667</c:v>
                </c:pt>
                <c:pt idx="7383">
                  <c:v>1.640840022936364</c:v>
                </c:pt>
                <c:pt idx="7384">
                  <c:v>1.6409403669730613</c:v>
                </c:pt>
                <c:pt idx="7385">
                  <c:v>1.6410407110097587</c:v>
                </c:pt>
                <c:pt idx="7386">
                  <c:v>1.641141055046456</c:v>
                </c:pt>
                <c:pt idx="7387">
                  <c:v>1.6412413990831534</c:v>
                </c:pt>
                <c:pt idx="7388">
                  <c:v>1.6413417431198507</c:v>
                </c:pt>
                <c:pt idx="7389">
                  <c:v>1.641442087156548</c:v>
                </c:pt>
                <c:pt idx="7390">
                  <c:v>1.6415424311932454</c:v>
                </c:pt>
                <c:pt idx="7391">
                  <c:v>1.6416427752299427</c:v>
                </c:pt>
                <c:pt idx="7392">
                  <c:v>1.6417431192666401</c:v>
                </c:pt>
                <c:pt idx="7393">
                  <c:v>1.6418434633033374</c:v>
                </c:pt>
                <c:pt idx="7394">
                  <c:v>1.6419438073400348</c:v>
                </c:pt>
                <c:pt idx="7395">
                  <c:v>1.6420441513767321</c:v>
                </c:pt>
                <c:pt idx="7396">
                  <c:v>1.6421444954134294</c:v>
                </c:pt>
                <c:pt idx="7397">
                  <c:v>1.6422448394501268</c:v>
                </c:pt>
                <c:pt idx="7398">
                  <c:v>1.6423451834868241</c:v>
                </c:pt>
                <c:pt idx="7399">
                  <c:v>1.6424455275235215</c:v>
                </c:pt>
                <c:pt idx="7400">
                  <c:v>1.6425458715602188</c:v>
                </c:pt>
                <c:pt idx="7401">
                  <c:v>1.6426462155969161</c:v>
                </c:pt>
                <c:pt idx="7402">
                  <c:v>1.6427465596336135</c:v>
                </c:pt>
                <c:pt idx="7403">
                  <c:v>1.6428469036703108</c:v>
                </c:pt>
                <c:pt idx="7404">
                  <c:v>1.6429472477070082</c:v>
                </c:pt>
                <c:pt idx="7405">
                  <c:v>1.6430475917437055</c:v>
                </c:pt>
                <c:pt idx="7406">
                  <c:v>1.6431479357804029</c:v>
                </c:pt>
                <c:pt idx="7407">
                  <c:v>1.6432482798171002</c:v>
                </c:pt>
                <c:pt idx="7408">
                  <c:v>1.6433486238537975</c:v>
                </c:pt>
                <c:pt idx="7409">
                  <c:v>1.6434489678904949</c:v>
                </c:pt>
                <c:pt idx="7410">
                  <c:v>1.6435493119271922</c:v>
                </c:pt>
                <c:pt idx="7411">
                  <c:v>1.6436496559638896</c:v>
                </c:pt>
                <c:pt idx="7412">
                  <c:v>1.6437500000005869</c:v>
                </c:pt>
                <c:pt idx="7413">
                  <c:v>1.6438503440372843</c:v>
                </c:pt>
                <c:pt idx="7414">
                  <c:v>1.6439506880739816</c:v>
                </c:pt>
                <c:pt idx="7415">
                  <c:v>1.6440510321106789</c:v>
                </c:pt>
                <c:pt idx="7416">
                  <c:v>1.6441513761473763</c:v>
                </c:pt>
                <c:pt idx="7417">
                  <c:v>1.6442517201840736</c:v>
                </c:pt>
                <c:pt idx="7418">
                  <c:v>1.644352064220771</c:v>
                </c:pt>
                <c:pt idx="7419">
                  <c:v>1.6444524082574683</c:v>
                </c:pt>
                <c:pt idx="7420">
                  <c:v>1.6445527522941656</c:v>
                </c:pt>
                <c:pt idx="7421">
                  <c:v>1.644653096330863</c:v>
                </c:pt>
                <c:pt idx="7422">
                  <c:v>1.6447534403675603</c:v>
                </c:pt>
                <c:pt idx="7423">
                  <c:v>1.6448537844042577</c:v>
                </c:pt>
                <c:pt idx="7424">
                  <c:v>1.644954128440955</c:v>
                </c:pt>
                <c:pt idx="7425">
                  <c:v>1.6450544724776524</c:v>
                </c:pt>
                <c:pt idx="7426">
                  <c:v>1.6451548165143497</c:v>
                </c:pt>
                <c:pt idx="7427">
                  <c:v>1.645255160551047</c:v>
                </c:pt>
                <c:pt idx="7428">
                  <c:v>1.6453555045877444</c:v>
                </c:pt>
                <c:pt idx="7429">
                  <c:v>1.6454558486244417</c:v>
                </c:pt>
                <c:pt idx="7430">
                  <c:v>1.6455561926611391</c:v>
                </c:pt>
                <c:pt idx="7431">
                  <c:v>1.6456565366978364</c:v>
                </c:pt>
                <c:pt idx="7432">
                  <c:v>1.6457568807345337</c:v>
                </c:pt>
                <c:pt idx="7433">
                  <c:v>1.6458572247712311</c:v>
                </c:pt>
                <c:pt idx="7434">
                  <c:v>1.6459575688079284</c:v>
                </c:pt>
                <c:pt idx="7435">
                  <c:v>1.6460579128446258</c:v>
                </c:pt>
                <c:pt idx="7436">
                  <c:v>1.6461582568813231</c:v>
                </c:pt>
                <c:pt idx="7437">
                  <c:v>1.6462586009180205</c:v>
                </c:pt>
                <c:pt idx="7438">
                  <c:v>1.6463589449547178</c:v>
                </c:pt>
                <c:pt idx="7439">
                  <c:v>1.6464592889914151</c:v>
                </c:pt>
                <c:pt idx="7440">
                  <c:v>1.6465596330281125</c:v>
                </c:pt>
                <c:pt idx="7441">
                  <c:v>1.6466599770648098</c:v>
                </c:pt>
                <c:pt idx="7442">
                  <c:v>1.6467603211015072</c:v>
                </c:pt>
                <c:pt idx="7443">
                  <c:v>1.6468606651382045</c:v>
                </c:pt>
                <c:pt idx="7444">
                  <c:v>1.6469610091749018</c:v>
                </c:pt>
                <c:pt idx="7445">
                  <c:v>1.6470613532115992</c:v>
                </c:pt>
                <c:pt idx="7446">
                  <c:v>1.6471616972482965</c:v>
                </c:pt>
                <c:pt idx="7447">
                  <c:v>1.6472620412849939</c:v>
                </c:pt>
                <c:pt idx="7448">
                  <c:v>1.6473623853216912</c:v>
                </c:pt>
                <c:pt idx="7449">
                  <c:v>1.6474627293583886</c:v>
                </c:pt>
                <c:pt idx="7450">
                  <c:v>1.6475630733950859</c:v>
                </c:pt>
                <c:pt idx="7451">
                  <c:v>1.6476634174317832</c:v>
                </c:pt>
                <c:pt idx="7452">
                  <c:v>1.6477637614684806</c:v>
                </c:pt>
                <c:pt idx="7453">
                  <c:v>1.6478641055051779</c:v>
                </c:pt>
                <c:pt idx="7454">
                  <c:v>1.6479644495418753</c:v>
                </c:pt>
                <c:pt idx="7455">
                  <c:v>1.6480647935785726</c:v>
                </c:pt>
                <c:pt idx="7456">
                  <c:v>1.6481651376152699</c:v>
                </c:pt>
                <c:pt idx="7457">
                  <c:v>1.6482654816519673</c:v>
                </c:pt>
                <c:pt idx="7458">
                  <c:v>1.6483658256886646</c:v>
                </c:pt>
                <c:pt idx="7459">
                  <c:v>1.648466169725362</c:v>
                </c:pt>
                <c:pt idx="7460">
                  <c:v>1.6485665137620593</c:v>
                </c:pt>
                <c:pt idx="7461">
                  <c:v>1.6486668577987567</c:v>
                </c:pt>
                <c:pt idx="7462">
                  <c:v>1.648767201835454</c:v>
                </c:pt>
                <c:pt idx="7463">
                  <c:v>1.6488675458721513</c:v>
                </c:pt>
                <c:pt idx="7464">
                  <c:v>1.6489678899088487</c:v>
                </c:pt>
                <c:pt idx="7465">
                  <c:v>1.649068233945546</c:v>
                </c:pt>
                <c:pt idx="7466">
                  <c:v>1.6491685779822434</c:v>
                </c:pt>
                <c:pt idx="7467">
                  <c:v>1.6492689220189407</c:v>
                </c:pt>
                <c:pt idx="7468">
                  <c:v>1.6493692660556381</c:v>
                </c:pt>
                <c:pt idx="7469">
                  <c:v>1.6494696100923354</c:v>
                </c:pt>
                <c:pt idx="7470">
                  <c:v>1.6495699541290327</c:v>
                </c:pt>
                <c:pt idx="7471">
                  <c:v>1.6496702981657301</c:v>
                </c:pt>
                <c:pt idx="7472">
                  <c:v>1.6497706422024274</c:v>
                </c:pt>
                <c:pt idx="7473">
                  <c:v>1.6498709862391248</c:v>
                </c:pt>
                <c:pt idx="7474">
                  <c:v>1.6499713302758221</c:v>
                </c:pt>
                <c:pt idx="7475">
                  <c:v>1.6500716743125194</c:v>
                </c:pt>
                <c:pt idx="7476">
                  <c:v>1.6501720183492168</c:v>
                </c:pt>
                <c:pt idx="7477">
                  <c:v>1.6502723623859141</c:v>
                </c:pt>
                <c:pt idx="7478">
                  <c:v>1.6503727064226115</c:v>
                </c:pt>
                <c:pt idx="7479">
                  <c:v>1.6504730504593088</c:v>
                </c:pt>
                <c:pt idx="7480">
                  <c:v>1.6505733944960062</c:v>
                </c:pt>
                <c:pt idx="7481">
                  <c:v>1.6506737385327035</c:v>
                </c:pt>
                <c:pt idx="7482">
                  <c:v>1.6507740825694008</c:v>
                </c:pt>
                <c:pt idx="7483">
                  <c:v>1.6508744266060982</c:v>
                </c:pt>
                <c:pt idx="7484">
                  <c:v>1.6509747706427955</c:v>
                </c:pt>
                <c:pt idx="7485">
                  <c:v>1.6510751146794929</c:v>
                </c:pt>
                <c:pt idx="7486">
                  <c:v>1.6511754587161902</c:v>
                </c:pt>
                <c:pt idx="7487">
                  <c:v>1.6512758027528875</c:v>
                </c:pt>
                <c:pt idx="7488">
                  <c:v>1.6513761467895849</c:v>
                </c:pt>
                <c:pt idx="7489">
                  <c:v>1.6514764908262822</c:v>
                </c:pt>
                <c:pt idx="7490">
                  <c:v>1.6515768348629796</c:v>
                </c:pt>
                <c:pt idx="7491">
                  <c:v>1.6516771788996769</c:v>
                </c:pt>
                <c:pt idx="7492">
                  <c:v>1.6517775229363743</c:v>
                </c:pt>
                <c:pt idx="7493">
                  <c:v>1.6518778669730716</c:v>
                </c:pt>
                <c:pt idx="7494">
                  <c:v>1.6519782110097689</c:v>
                </c:pt>
                <c:pt idx="7495">
                  <c:v>1.6520785550464663</c:v>
                </c:pt>
                <c:pt idx="7496">
                  <c:v>1.6521788990831636</c:v>
                </c:pt>
                <c:pt idx="7497">
                  <c:v>1.652279243119861</c:v>
                </c:pt>
                <c:pt idx="7498">
                  <c:v>1.6523795871565583</c:v>
                </c:pt>
                <c:pt idx="7499">
                  <c:v>1.6524799311932556</c:v>
                </c:pt>
                <c:pt idx="7500">
                  <c:v>1.652580275229953</c:v>
                </c:pt>
                <c:pt idx="7501">
                  <c:v>1.6526806192666503</c:v>
                </c:pt>
                <c:pt idx="7502">
                  <c:v>1.6527809633033477</c:v>
                </c:pt>
                <c:pt idx="7503">
                  <c:v>1.652881307340045</c:v>
                </c:pt>
                <c:pt idx="7504">
                  <c:v>1.6529816513767424</c:v>
                </c:pt>
                <c:pt idx="7505">
                  <c:v>1.6530819954134397</c:v>
                </c:pt>
                <c:pt idx="7506">
                  <c:v>1.653182339450137</c:v>
                </c:pt>
                <c:pt idx="7507">
                  <c:v>1.6532826834868344</c:v>
                </c:pt>
                <c:pt idx="7508">
                  <c:v>1.6533830275235317</c:v>
                </c:pt>
                <c:pt idx="7509">
                  <c:v>1.6534833715602291</c:v>
                </c:pt>
                <c:pt idx="7510">
                  <c:v>1.6535837155969264</c:v>
                </c:pt>
                <c:pt idx="7511">
                  <c:v>1.6536840596336237</c:v>
                </c:pt>
                <c:pt idx="7512">
                  <c:v>1.6537844036703211</c:v>
                </c:pt>
                <c:pt idx="7513">
                  <c:v>1.6538847477070184</c:v>
                </c:pt>
                <c:pt idx="7514">
                  <c:v>1.6539850917437158</c:v>
                </c:pt>
                <c:pt idx="7515">
                  <c:v>1.6540854357804131</c:v>
                </c:pt>
                <c:pt idx="7516">
                  <c:v>1.6541857798171105</c:v>
                </c:pt>
                <c:pt idx="7517">
                  <c:v>1.6542861238538078</c:v>
                </c:pt>
                <c:pt idx="7518">
                  <c:v>1.6543864678905051</c:v>
                </c:pt>
                <c:pt idx="7519">
                  <c:v>1.6544868119272025</c:v>
                </c:pt>
                <c:pt idx="7520">
                  <c:v>1.6545871559638998</c:v>
                </c:pt>
                <c:pt idx="7521">
                  <c:v>1.6546875000005972</c:v>
                </c:pt>
                <c:pt idx="7522">
                  <c:v>1.6547878440372945</c:v>
                </c:pt>
                <c:pt idx="7523">
                  <c:v>1.6548881880739919</c:v>
                </c:pt>
                <c:pt idx="7524">
                  <c:v>1.6549885321106892</c:v>
                </c:pt>
                <c:pt idx="7525">
                  <c:v>1.6550888761473865</c:v>
                </c:pt>
                <c:pt idx="7526">
                  <c:v>1.6551892201840839</c:v>
                </c:pt>
                <c:pt idx="7527">
                  <c:v>1.6552895642207812</c:v>
                </c:pt>
                <c:pt idx="7528">
                  <c:v>1.6553899082574786</c:v>
                </c:pt>
                <c:pt idx="7529">
                  <c:v>1.6554902522941759</c:v>
                </c:pt>
                <c:pt idx="7530">
                  <c:v>1.6555905963308732</c:v>
                </c:pt>
                <c:pt idx="7531">
                  <c:v>1.6556909403675706</c:v>
                </c:pt>
                <c:pt idx="7532">
                  <c:v>1.6557912844042679</c:v>
                </c:pt>
                <c:pt idx="7533">
                  <c:v>1.6558916284409653</c:v>
                </c:pt>
                <c:pt idx="7534">
                  <c:v>1.6559919724776626</c:v>
                </c:pt>
                <c:pt idx="7535">
                  <c:v>1.65609231651436</c:v>
                </c:pt>
                <c:pt idx="7536">
                  <c:v>1.6561926605510573</c:v>
                </c:pt>
                <c:pt idx="7537">
                  <c:v>1.6562930045877546</c:v>
                </c:pt>
                <c:pt idx="7538">
                  <c:v>1.656393348624452</c:v>
                </c:pt>
                <c:pt idx="7539">
                  <c:v>1.6564936926611493</c:v>
                </c:pt>
                <c:pt idx="7540">
                  <c:v>1.6565940366978467</c:v>
                </c:pt>
                <c:pt idx="7541">
                  <c:v>1.656694380734544</c:v>
                </c:pt>
                <c:pt idx="7542">
                  <c:v>1.6567947247712413</c:v>
                </c:pt>
                <c:pt idx="7543">
                  <c:v>1.6568950688079387</c:v>
                </c:pt>
                <c:pt idx="7544">
                  <c:v>1.656995412844636</c:v>
                </c:pt>
                <c:pt idx="7545">
                  <c:v>1.6570957568813334</c:v>
                </c:pt>
                <c:pt idx="7546">
                  <c:v>1.6571961009180307</c:v>
                </c:pt>
                <c:pt idx="7547">
                  <c:v>1.6572964449547281</c:v>
                </c:pt>
                <c:pt idx="7548">
                  <c:v>1.6573967889914254</c:v>
                </c:pt>
                <c:pt idx="7549">
                  <c:v>1.6574971330281227</c:v>
                </c:pt>
                <c:pt idx="7550">
                  <c:v>1.6575974770648201</c:v>
                </c:pt>
                <c:pt idx="7551">
                  <c:v>1.6576978211015174</c:v>
                </c:pt>
                <c:pt idx="7552">
                  <c:v>1.6577981651382148</c:v>
                </c:pt>
                <c:pt idx="7553">
                  <c:v>1.6578985091749121</c:v>
                </c:pt>
                <c:pt idx="7554">
                  <c:v>1.6579988532116094</c:v>
                </c:pt>
                <c:pt idx="7555">
                  <c:v>1.6580991972483068</c:v>
                </c:pt>
                <c:pt idx="7556">
                  <c:v>1.6581995412850041</c:v>
                </c:pt>
                <c:pt idx="7557">
                  <c:v>1.6582998853217015</c:v>
                </c:pt>
                <c:pt idx="7558">
                  <c:v>1.6584002293583988</c:v>
                </c:pt>
                <c:pt idx="7559">
                  <c:v>1.6585005733950962</c:v>
                </c:pt>
                <c:pt idx="7560">
                  <c:v>1.6586009174317935</c:v>
                </c:pt>
                <c:pt idx="7561">
                  <c:v>1.6587012614684908</c:v>
                </c:pt>
                <c:pt idx="7562">
                  <c:v>1.6588016055051882</c:v>
                </c:pt>
                <c:pt idx="7563">
                  <c:v>1.6589019495418855</c:v>
                </c:pt>
                <c:pt idx="7564">
                  <c:v>1.6590022935785829</c:v>
                </c:pt>
                <c:pt idx="7565">
                  <c:v>1.6591026376152802</c:v>
                </c:pt>
                <c:pt idx="7566">
                  <c:v>1.6592029816519775</c:v>
                </c:pt>
                <c:pt idx="7567">
                  <c:v>1.6593033256886749</c:v>
                </c:pt>
                <c:pt idx="7568">
                  <c:v>1.6594036697253722</c:v>
                </c:pt>
                <c:pt idx="7569">
                  <c:v>1.6595040137620696</c:v>
                </c:pt>
                <c:pt idx="7570">
                  <c:v>1.6596043577987669</c:v>
                </c:pt>
                <c:pt idx="7571">
                  <c:v>1.6597047018354643</c:v>
                </c:pt>
                <c:pt idx="7572">
                  <c:v>1.6598050458721616</c:v>
                </c:pt>
                <c:pt idx="7573">
                  <c:v>1.6599053899088589</c:v>
                </c:pt>
                <c:pt idx="7574">
                  <c:v>1.6600057339455563</c:v>
                </c:pt>
                <c:pt idx="7575">
                  <c:v>1.6601060779822536</c:v>
                </c:pt>
                <c:pt idx="7576">
                  <c:v>1.660206422018951</c:v>
                </c:pt>
                <c:pt idx="7577">
                  <c:v>1.6603067660556483</c:v>
                </c:pt>
                <c:pt idx="7578">
                  <c:v>1.6604071100923457</c:v>
                </c:pt>
                <c:pt idx="7579">
                  <c:v>1.660507454129043</c:v>
                </c:pt>
                <c:pt idx="7580">
                  <c:v>1.6606077981657403</c:v>
                </c:pt>
                <c:pt idx="7581">
                  <c:v>1.6607081422024377</c:v>
                </c:pt>
                <c:pt idx="7582">
                  <c:v>1.660808486239135</c:v>
                </c:pt>
                <c:pt idx="7583">
                  <c:v>1.6609088302758324</c:v>
                </c:pt>
                <c:pt idx="7584">
                  <c:v>1.6610091743125297</c:v>
                </c:pt>
                <c:pt idx="7585">
                  <c:v>1.661109518349227</c:v>
                </c:pt>
                <c:pt idx="7586">
                  <c:v>1.6612098623859244</c:v>
                </c:pt>
                <c:pt idx="7587">
                  <c:v>1.6613102064226217</c:v>
                </c:pt>
                <c:pt idx="7588">
                  <c:v>1.6614105504593191</c:v>
                </c:pt>
                <c:pt idx="7589">
                  <c:v>1.6615108944960164</c:v>
                </c:pt>
                <c:pt idx="7590">
                  <c:v>1.6616112385327138</c:v>
                </c:pt>
                <c:pt idx="7591">
                  <c:v>1.6617115825694111</c:v>
                </c:pt>
                <c:pt idx="7592">
                  <c:v>1.6618119266061084</c:v>
                </c:pt>
                <c:pt idx="7593">
                  <c:v>1.6619122706428058</c:v>
                </c:pt>
                <c:pt idx="7594">
                  <c:v>1.6620126146795031</c:v>
                </c:pt>
                <c:pt idx="7595">
                  <c:v>1.6621129587162005</c:v>
                </c:pt>
                <c:pt idx="7596">
                  <c:v>1.6622133027528978</c:v>
                </c:pt>
                <c:pt idx="7597">
                  <c:v>1.6623136467895951</c:v>
                </c:pt>
                <c:pt idx="7598">
                  <c:v>1.6624139908262925</c:v>
                </c:pt>
                <c:pt idx="7599">
                  <c:v>1.6625143348629898</c:v>
                </c:pt>
                <c:pt idx="7600">
                  <c:v>1.6626146788996872</c:v>
                </c:pt>
                <c:pt idx="7601">
                  <c:v>1.6627150229363845</c:v>
                </c:pt>
                <c:pt idx="7602">
                  <c:v>1.6628153669730819</c:v>
                </c:pt>
                <c:pt idx="7603">
                  <c:v>1.6629157110097792</c:v>
                </c:pt>
                <c:pt idx="7604">
                  <c:v>1.6630160550464765</c:v>
                </c:pt>
                <c:pt idx="7605">
                  <c:v>1.6631163990831739</c:v>
                </c:pt>
                <c:pt idx="7606">
                  <c:v>1.6632167431198712</c:v>
                </c:pt>
                <c:pt idx="7607">
                  <c:v>1.6633170871565686</c:v>
                </c:pt>
                <c:pt idx="7608">
                  <c:v>1.6634174311932659</c:v>
                </c:pt>
                <c:pt idx="7609">
                  <c:v>1.6635177752299632</c:v>
                </c:pt>
                <c:pt idx="7610">
                  <c:v>1.6636181192666606</c:v>
                </c:pt>
                <c:pt idx="7611">
                  <c:v>1.6637184633033579</c:v>
                </c:pt>
                <c:pt idx="7612">
                  <c:v>1.6638188073400553</c:v>
                </c:pt>
                <c:pt idx="7613">
                  <c:v>1.6639191513767526</c:v>
                </c:pt>
                <c:pt idx="7614">
                  <c:v>1.66401949541345</c:v>
                </c:pt>
                <c:pt idx="7615">
                  <c:v>1.6641198394501473</c:v>
                </c:pt>
                <c:pt idx="7616">
                  <c:v>1.6642201834868446</c:v>
                </c:pt>
                <c:pt idx="7617">
                  <c:v>1.664320527523542</c:v>
                </c:pt>
                <c:pt idx="7618">
                  <c:v>1.6644208715602393</c:v>
                </c:pt>
                <c:pt idx="7619">
                  <c:v>1.6645212155969367</c:v>
                </c:pt>
                <c:pt idx="7620">
                  <c:v>1.664621559633634</c:v>
                </c:pt>
                <c:pt idx="7621">
                  <c:v>1.6647219036703313</c:v>
                </c:pt>
                <c:pt idx="7622">
                  <c:v>1.6648222477070287</c:v>
                </c:pt>
                <c:pt idx="7623">
                  <c:v>1.664922591743726</c:v>
                </c:pt>
                <c:pt idx="7624">
                  <c:v>1.6650229357804234</c:v>
                </c:pt>
                <c:pt idx="7625">
                  <c:v>1.6651232798171207</c:v>
                </c:pt>
                <c:pt idx="7626">
                  <c:v>1.6652236238538181</c:v>
                </c:pt>
                <c:pt idx="7627">
                  <c:v>1.6653239678905154</c:v>
                </c:pt>
                <c:pt idx="7628">
                  <c:v>1.6654243119272127</c:v>
                </c:pt>
                <c:pt idx="7629">
                  <c:v>1.6655246559639101</c:v>
                </c:pt>
                <c:pt idx="7630">
                  <c:v>1.6656250000006074</c:v>
                </c:pt>
                <c:pt idx="7631">
                  <c:v>1.6657253440373048</c:v>
                </c:pt>
                <c:pt idx="7632">
                  <c:v>1.6658256880740021</c:v>
                </c:pt>
                <c:pt idx="7633">
                  <c:v>1.6659260321106995</c:v>
                </c:pt>
                <c:pt idx="7634">
                  <c:v>1.6660263761473968</c:v>
                </c:pt>
                <c:pt idx="7635">
                  <c:v>1.6661267201840941</c:v>
                </c:pt>
                <c:pt idx="7636">
                  <c:v>1.6662270642207915</c:v>
                </c:pt>
                <c:pt idx="7637">
                  <c:v>1.6663274082574888</c:v>
                </c:pt>
                <c:pt idx="7638">
                  <c:v>1.6664277522941862</c:v>
                </c:pt>
                <c:pt idx="7639">
                  <c:v>1.6665280963308835</c:v>
                </c:pt>
                <c:pt idx="7640">
                  <c:v>1.6666284403675808</c:v>
                </c:pt>
                <c:pt idx="7641">
                  <c:v>1.6667287844042782</c:v>
                </c:pt>
                <c:pt idx="7642">
                  <c:v>1.6668291284409755</c:v>
                </c:pt>
                <c:pt idx="7643">
                  <c:v>1.6669294724776729</c:v>
                </c:pt>
                <c:pt idx="7644">
                  <c:v>1.6670298165143702</c:v>
                </c:pt>
                <c:pt idx="7645">
                  <c:v>1.6671301605510676</c:v>
                </c:pt>
                <c:pt idx="7646">
                  <c:v>1.6672305045877649</c:v>
                </c:pt>
                <c:pt idx="7647">
                  <c:v>1.6673308486244622</c:v>
                </c:pt>
                <c:pt idx="7648">
                  <c:v>1.6674311926611596</c:v>
                </c:pt>
                <c:pt idx="7649">
                  <c:v>1.6675315366978569</c:v>
                </c:pt>
                <c:pt idx="7650">
                  <c:v>1.6676318807345543</c:v>
                </c:pt>
                <c:pt idx="7651">
                  <c:v>1.6677322247712516</c:v>
                </c:pt>
                <c:pt idx="7652">
                  <c:v>1.6678325688079489</c:v>
                </c:pt>
                <c:pt idx="7653">
                  <c:v>1.6679329128446463</c:v>
                </c:pt>
                <c:pt idx="7654">
                  <c:v>1.6680332568813436</c:v>
                </c:pt>
                <c:pt idx="7655">
                  <c:v>1.668133600918041</c:v>
                </c:pt>
                <c:pt idx="7656">
                  <c:v>1.6682339449547383</c:v>
                </c:pt>
                <c:pt idx="7657">
                  <c:v>1.6683342889914357</c:v>
                </c:pt>
                <c:pt idx="7658">
                  <c:v>1.668434633028133</c:v>
                </c:pt>
                <c:pt idx="7659">
                  <c:v>1.6685349770648303</c:v>
                </c:pt>
                <c:pt idx="7660">
                  <c:v>1.6686353211015277</c:v>
                </c:pt>
                <c:pt idx="7661">
                  <c:v>1.668735665138225</c:v>
                </c:pt>
                <c:pt idx="7662">
                  <c:v>1.6688360091749224</c:v>
                </c:pt>
                <c:pt idx="7663">
                  <c:v>1.6689363532116197</c:v>
                </c:pt>
                <c:pt idx="7664">
                  <c:v>1.669036697248317</c:v>
                </c:pt>
                <c:pt idx="7665">
                  <c:v>1.6691370412850144</c:v>
                </c:pt>
                <c:pt idx="7666">
                  <c:v>1.6692373853217117</c:v>
                </c:pt>
                <c:pt idx="7667">
                  <c:v>1.6693377293584091</c:v>
                </c:pt>
                <c:pt idx="7668">
                  <c:v>1.6694380733951064</c:v>
                </c:pt>
                <c:pt idx="7669">
                  <c:v>1.6695384174318038</c:v>
                </c:pt>
                <c:pt idx="7670">
                  <c:v>1.6696387614685011</c:v>
                </c:pt>
                <c:pt idx="7671">
                  <c:v>1.6697391055051984</c:v>
                </c:pt>
                <c:pt idx="7672">
                  <c:v>1.6698394495418958</c:v>
                </c:pt>
                <c:pt idx="7673">
                  <c:v>1.6699397935785931</c:v>
                </c:pt>
                <c:pt idx="7674">
                  <c:v>1.6700401376152905</c:v>
                </c:pt>
                <c:pt idx="7675">
                  <c:v>1.6701404816519878</c:v>
                </c:pt>
                <c:pt idx="7676">
                  <c:v>1.6702408256886851</c:v>
                </c:pt>
                <c:pt idx="7677">
                  <c:v>1.6703411697253825</c:v>
                </c:pt>
                <c:pt idx="7678">
                  <c:v>1.6704415137620798</c:v>
                </c:pt>
                <c:pt idx="7679">
                  <c:v>1.6705418577987772</c:v>
                </c:pt>
                <c:pt idx="7680">
                  <c:v>1.6706422018354745</c:v>
                </c:pt>
                <c:pt idx="7681">
                  <c:v>1.6707425458721719</c:v>
                </c:pt>
                <c:pt idx="7682">
                  <c:v>1.6708428899088692</c:v>
                </c:pt>
                <c:pt idx="7683">
                  <c:v>1.6709432339455665</c:v>
                </c:pt>
                <c:pt idx="7684">
                  <c:v>1.6710435779822639</c:v>
                </c:pt>
                <c:pt idx="7685">
                  <c:v>1.6711439220189612</c:v>
                </c:pt>
                <c:pt idx="7686">
                  <c:v>1.6712442660556586</c:v>
                </c:pt>
                <c:pt idx="7687">
                  <c:v>1.6713446100923559</c:v>
                </c:pt>
                <c:pt idx="7688">
                  <c:v>1.6714449541290533</c:v>
                </c:pt>
                <c:pt idx="7689">
                  <c:v>1.6715452981657506</c:v>
                </c:pt>
                <c:pt idx="7690">
                  <c:v>1.6716456422024479</c:v>
                </c:pt>
                <c:pt idx="7691">
                  <c:v>1.6717459862391453</c:v>
                </c:pt>
                <c:pt idx="7692">
                  <c:v>1.6718463302758426</c:v>
                </c:pt>
                <c:pt idx="7693">
                  <c:v>1.67194667431254</c:v>
                </c:pt>
                <c:pt idx="7694">
                  <c:v>1.6720470183492373</c:v>
                </c:pt>
                <c:pt idx="7695">
                  <c:v>1.6721473623859346</c:v>
                </c:pt>
                <c:pt idx="7696">
                  <c:v>1.672247706422632</c:v>
                </c:pt>
                <c:pt idx="7697">
                  <c:v>1.6723480504593293</c:v>
                </c:pt>
                <c:pt idx="7698">
                  <c:v>1.6724483944960267</c:v>
                </c:pt>
                <c:pt idx="7699">
                  <c:v>1.672548738532724</c:v>
                </c:pt>
                <c:pt idx="7700">
                  <c:v>1.6726490825694214</c:v>
                </c:pt>
                <c:pt idx="7701">
                  <c:v>1.6727494266061187</c:v>
                </c:pt>
                <c:pt idx="7702">
                  <c:v>1.672849770642816</c:v>
                </c:pt>
                <c:pt idx="7703">
                  <c:v>1.6729501146795134</c:v>
                </c:pt>
                <c:pt idx="7704">
                  <c:v>1.6730504587162107</c:v>
                </c:pt>
                <c:pt idx="7705">
                  <c:v>1.6731508027529081</c:v>
                </c:pt>
                <c:pt idx="7706">
                  <c:v>1.6732511467896054</c:v>
                </c:pt>
                <c:pt idx="7707">
                  <c:v>1.6733514908263027</c:v>
                </c:pt>
                <c:pt idx="7708">
                  <c:v>1.6734518348630001</c:v>
                </c:pt>
                <c:pt idx="7709">
                  <c:v>1.6735521788996974</c:v>
                </c:pt>
                <c:pt idx="7710">
                  <c:v>1.6736525229363948</c:v>
                </c:pt>
                <c:pt idx="7711">
                  <c:v>1.6737528669730921</c:v>
                </c:pt>
                <c:pt idx="7712">
                  <c:v>1.6738532110097895</c:v>
                </c:pt>
                <c:pt idx="7713">
                  <c:v>1.6739535550464868</c:v>
                </c:pt>
                <c:pt idx="7714">
                  <c:v>1.6740538990831841</c:v>
                </c:pt>
                <c:pt idx="7715">
                  <c:v>1.6741542431198815</c:v>
                </c:pt>
                <c:pt idx="7716">
                  <c:v>1.6742545871565788</c:v>
                </c:pt>
                <c:pt idx="7717">
                  <c:v>1.6743549311932762</c:v>
                </c:pt>
                <c:pt idx="7718">
                  <c:v>1.6744552752299735</c:v>
                </c:pt>
                <c:pt idx="7719">
                  <c:v>1.6745556192666708</c:v>
                </c:pt>
                <c:pt idx="7720">
                  <c:v>1.6746559633033682</c:v>
                </c:pt>
                <c:pt idx="7721">
                  <c:v>1.6747563073400655</c:v>
                </c:pt>
                <c:pt idx="7722">
                  <c:v>1.6748566513767629</c:v>
                </c:pt>
                <c:pt idx="7723">
                  <c:v>1.6749569954134602</c:v>
                </c:pt>
                <c:pt idx="7724">
                  <c:v>1.6750573394501576</c:v>
                </c:pt>
                <c:pt idx="7725">
                  <c:v>1.6751576834868549</c:v>
                </c:pt>
                <c:pt idx="7726">
                  <c:v>1.6752580275235522</c:v>
                </c:pt>
                <c:pt idx="7727">
                  <c:v>1.6753583715602496</c:v>
                </c:pt>
                <c:pt idx="7728">
                  <c:v>1.6754587155969469</c:v>
                </c:pt>
                <c:pt idx="7729">
                  <c:v>1.6755590596336443</c:v>
                </c:pt>
                <c:pt idx="7730">
                  <c:v>1.6756594036703416</c:v>
                </c:pt>
                <c:pt idx="7731">
                  <c:v>1.6757597477070389</c:v>
                </c:pt>
                <c:pt idx="7732">
                  <c:v>1.6758600917437363</c:v>
                </c:pt>
                <c:pt idx="7733">
                  <c:v>1.6759604357804336</c:v>
                </c:pt>
                <c:pt idx="7734">
                  <c:v>1.676060779817131</c:v>
                </c:pt>
                <c:pt idx="7735">
                  <c:v>1.6761611238538283</c:v>
                </c:pt>
                <c:pt idx="7736">
                  <c:v>1.6762614678905257</c:v>
                </c:pt>
                <c:pt idx="7737">
                  <c:v>1.676361811927223</c:v>
                </c:pt>
                <c:pt idx="7738">
                  <c:v>1.6764621559639203</c:v>
                </c:pt>
                <c:pt idx="7739">
                  <c:v>1.6765625000006177</c:v>
                </c:pt>
                <c:pt idx="7740">
                  <c:v>1.676662844037315</c:v>
                </c:pt>
                <c:pt idx="7741">
                  <c:v>1.6767631880740124</c:v>
                </c:pt>
                <c:pt idx="7742">
                  <c:v>1.6768635321107097</c:v>
                </c:pt>
                <c:pt idx="7743">
                  <c:v>1.6769638761474071</c:v>
                </c:pt>
                <c:pt idx="7744">
                  <c:v>1.6770642201841044</c:v>
                </c:pt>
                <c:pt idx="7745">
                  <c:v>1.6771645642208017</c:v>
                </c:pt>
                <c:pt idx="7746">
                  <c:v>1.6772649082574991</c:v>
                </c:pt>
                <c:pt idx="7747">
                  <c:v>1.6773652522941964</c:v>
                </c:pt>
                <c:pt idx="7748">
                  <c:v>1.6774655963308938</c:v>
                </c:pt>
                <c:pt idx="7749">
                  <c:v>1.6775659403675911</c:v>
                </c:pt>
                <c:pt idx="7750">
                  <c:v>1.6776662844042884</c:v>
                </c:pt>
                <c:pt idx="7751">
                  <c:v>1.6777666284409858</c:v>
                </c:pt>
                <c:pt idx="7752">
                  <c:v>1.6778669724776831</c:v>
                </c:pt>
                <c:pt idx="7753">
                  <c:v>1.6779673165143805</c:v>
                </c:pt>
                <c:pt idx="7754">
                  <c:v>1.6780676605510778</c:v>
                </c:pt>
                <c:pt idx="7755">
                  <c:v>1.6781680045877752</c:v>
                </c:pt>
                <c:pt idx="7756">
                  <c:v>1.6782683486244725</c:v>
                </c:pt>
                <c:pt idx="7757">
                  <c:v>1.6783686926611698</c:v>
                </c:pt>
                <c:pt idx="7758">
                  <c:v>1.6784690366978672</c:v>
                </c:pt>
                <c:pt idx="7759">
                  <c:v>1.6785693807345645</c:v>
                </c:pt>
                <c:pt idx="7760">
                  <c:v>1.6786697247712619</c:v>
                </c:pt>
                <c:pt idx="7761">
                  <c:v>1.6787700688079592</c:v>
                </c:pt>
                <c:pt idx="7762">
                  <c:v>1.6788704128446565</c:v>
                </c:pt>
                <c:pt idx="7763">
                  <c:v>1.6789707568813539</c:v>
                </c:pt>
                <c:pt idx="7764">
                  <c:v>1.6790711009180512</c:v>
                </c:pt>
                <c:pt idx="7765">
                  <c:v>1.6791714449547486</c:v>
                </c:pt>
                <c:pt idx="7766">
                  <c:v>1.6792717889914459</c:v>
                </c:pt>
                <c:pt idx="7767">
                  <c:v>1.6793721330281433</c:v>
                </c:pt>
                <c:pt idx="7768">
                  <c:v>1.6794724770648406</c:v>
                </c:pt>
                <c:pt idx="7769">
                  <c:v>1.6795728211015379</c:v>
                </c:pt>
                <c:pt idx="7770">
                  <c:v>1.6796731651382353</c:v>
                </c:pt>
                <c:pt idx="7771">
                  <c:v>1.6797735091749326</c:v>
                </c:pt>
                <c:pt idx="7772">
                  <c:v>1.67987385321163</c:v>
                </c:pt>
                <c:pt idx="7773">
                  <c:v>1.6799741972483273</c:v>
                </c:pt>
                <c:pt idx="7774">
                  <c:v>1.6800745412850246</c:v>
                </c:pt>
                <c:pt idx="7775">
                  <c:v>1.680174885321722</c:v>
                </c:pt>
                <c:pt idx="7776">
                  <c:v>1.6802752293584193</c:v>
                </c:pt>
                <c:pt idx="7777">
                  <c:v>1.6803755733951167</c:v>
                </c:pt>
                <c:pt idx="7778">
                  <c:v>1.680475917431814</c:v>
                </c:pt>
                <c:pt idx="7779">
                  <c:v>1.6805762614685114</c:v>
                </c:pt>
                <c:pt idx="7780">
                  <c:v>1.6806766055052087</c:v>
                </c:pt>
                <c:pt idx="7781">
                  <c:v>1.680776949541906</c:v>
                </c:pt>
                <c:pt idx="7782">
                  <c:v>1.6808772935786034</c:v>
                </c:pt>
                <c:pt idx="7783">
                  <c:v>1.6809776376153007</c:v>
                </c:pt>
                <c:pt idx="7784">
                  <c:v>1.6810779816519981</c:v>
                </c:pt>
                <c:pt idx="7785">
                  <c:v>1.6811783256886954</c:v>
                </c:pt>
                <c:pt idx="7786">
                  <c:v>1.6812786697253927</c:v>
                </c:pt>
                <c:pt idx="7787">
                  <c:v>1.6813790137620901</c:v>
                </c:pt>
                <c:pt idx="7788">
                  <c:v>1.6814793577987874</c:v>
                </c:pt>
                <c:pt idx="7789">
                  <c:v>1.6815797018354848</c:v>
                </c:pt>
                <c:pt idx="7790">
                  <c:v>1.6816800458721821</c:v>
                </c:pt>
                <c:pt idx="7791">
                  <c:v>1.6817803899088795</c:v>
                </c:pt>
                <c:pt idx="7792">
                  <c:v>1.6818807339455768</c:v>
                </c:pt>
                <c:pt idx="7793">
                  <c:v>1.6819810779822741</c:v>
                </c:pt>
                <c:pt idx="7794">
                  <c:v>1.6820814220189715</c:v>
                </c:pt>
                <c:pt idx="7795">
                  <c:v>1.6821817660556688</c:v>
                </c:pt>
                <c:pt idx="7796">
                  <c:v>1.6822821100923662</c:v>
                </c:pt>
                <c:pt idx="7797">
                  <c:v>1.6823824541290635</c:v>
                </c:pt>
                <c:pt idx="7798">
                  <c:v>1.6824827981657609</c:v>
                </c:pt>
                <c:pt idx="7799">
                  <c:v>1.6825831422024582</c:v>
                </c:pt>
                <c:pt idx="7800">
                  <c:v>1.6826834862391555</c:v>
                </c:pt>
                <c:pt idx="7801">
                  <c:v>1.6827838302758529</c:v>
                </c:pt>
                <c:pt idx="7802">
                  <c:v>1.6828841743125502</c:v>
                </c:pt>
                <c:pt idx="7803">
                  <c:v>1.6829845183492476</c:v>
                </c:pt>
                <c:pt idx="7804">
                  <c:v>1.6830848623859449</c:v>
                </c:pt>
                <c:pt idx="7805">
                  <c:v>1.6831852064226422</c:v>
                </c:pt>
                <c:pt idx="7806">
                  <c:v>1.6832855504593396</c:v>
                </c:pt>
                <c:pt idx="7807">
                  <c:v>1.6833858944960369</c:v>
                </c:pt>
                <c:pt idx="7808">
                  <c:v>1.6834862385327343</c:v>
                </c:pt>
                <c:pt idx="7809">
                  <c:v>1.6835865825694316</c:v>
                </c:pt>
                <c:pt idx="7810">
                  <c:v>1.683686926606129</c:v>
                </c:pt>
                <c:pt idx="7811">
                  <c:v>1.6837872706428263</c:v>
                </c:pt>
                <c:pt idx="7812">
                  <c:v>1.6838876146795236</c:v>
                </c:pt>
                <c:pt idx="7813">
                  <c:v>1.683987958716221</c:v>
                </c:pt>
                <c:pt idx="7814">
                  <c:v>1.6840883027529183</c:v>
                </c:pt>
                <c:pt idx="7815">
                  <c:v>1.6841886467896157</c:v>
                </c:pt>
                <c:pt idx="7816">
                  <c:v>1.684288990826313</c:v>
                </c:pt>
                <c:pt idx="7817">
                  <c:v>1.6843893348630103</c:v>
                </c:pt>
                <c:pt idx="7818">
                  <c:v>1.6844896788997077</c:v>
                </c:pt>
                <c:pt idx="7819">
                  <c:v>1.684590022936405</c:v>
                </c:pt>
                <c:pt idx="7820">
                  <c:v>1.6846903669731024</c:v>
                </c:pt>
                <c:pt idx="7821">
                  <c:v>1.6847907110097997</c:v>
                </c:pt>
                <c:pt idx="7822">
                  <c:v>1.6848910550464971</c:v>
                </c:pt>
                <c:pt idx="7823">
                  <c:v>1.6849913990831944</c:v>
                </c:pt>
                <c:pt idx="7824">
                  <c:v>1.6850917431198917</c:v>
                </c:pt>
                <c:pt idx="7825">
                  <c:v>1.6851920871565891</c:v>
                </c:pt>
                <c:pt idx="7826">
                  <c:v>1.6852924311932864</c:v>
                </c:pt>
                <c:pt idx="7827">
                  <c:v>1.6853927752299838</c:v>
                </c:pt>
                <c:pt idx="7828">
                  <c:v>1.6854931192666811</c:v>
                </c:pt>
                <c:pt idx="7829">
                  <c:v>1.6855934633033784</c:v>
                </c:pt>
                <c:pt idx="7830">
                  <c:v>1.6856938073400758</c:v>
                </c:pt>
                <c:pt idx="7831">
                  <c:v>1.6857941513767731</c:v>
                </c:pt>
                <c:pt idx="7832">
                  <c:v>1.6858944954134705</c:v>
                </c:pt>
                <c:pt idx="7833">
                  <c:v>1.6859948394501678</c:v>
                </c:pt>
                <c:pt idx="7834">
                  <c:v>1.6860951834868652</c:v>
                </c:pt>
                <c:pt idx="7835">
                  <c:v>1.6861955275235625</c:v>
                </c:pt>
                <c:pt idx="7836">
                  <c:v>1.6862958715602598</c:v>
                </c:pt>
                <c:pt idx="7837">
                  <c:v>1.6863962155969572</c:v>
                </c:pt>
                <c:pt idx="7838">
                  <c:v>1.6864965596336545</c:v>
                </c:pt>
                <c:pt idx="7839">
                  <c:v>1.6865969036703519</c:v>
                </c:pt>
                <c:pt idx="7840">
                  <c:v>1.6866972477070492</c:v>
                </c:pt>
                <c:pt idx="7841">
                  <c:v>1.6867975917437465</c:v>
                </c:pt>
                <c:pt idx="7842">
                  <c:v>1.6868979357804439</c:v>
                </c:pt>
                <c:pt idx="7843">
                  <c:v>1.6869982798171412</c:v>
                </c:pt>
                <c:pt idx="7844">
                  <c:v>1.6870986238538386</c:v>
                </c:pt>
                <c:pt idx="7845">
                  <c:v>1.6871989678905359</c:v>
                </c:pt>
                <c:pt idx="7846">
                  <c:v>1.6872993119272333</c:v>
                </c:pt>
                <c:pt idx="7847">
                  <c:v>1.6873996559639306</c:v>
                </c:pt>
                <c:pt idx="7848">
                  <c:v>1.6875000000006279</c:v>
                </c:pt>
                <c:pt idx="7849">
                  <c:v>1.6876003440373253</c:v>
                </c:pt>
                <c:pt idx="7850">
                  <c:v>1.6877006880740226</c:v>
                </c:pt>
                <c:pt idx="7851">
                  <c:v>1.68780103211072</c:v>
                </c:pt>
                <c:pt idx="7852">
                  <c:v>1.6879013761474173</c:v>
                </c:pt>
                <c:pt idx="7853">
                  <c:v>1.6880017201841147</c:v>
                </c:pt>
                <c:pt idx="7854">
                  <c:v>1.688102064220812</c:v>
                </c:pt>
                <c:pt idx="7855">
                  <c:v>1.6882024082575093</c:v>
                </c:pt>
                <c:pt idx="7856">
                  <c:v>1.6883027522942067</c:v>
                </c:pt>
                <c:pt idx="7857">
                  <c:v>1.688403096330904</c:v>
                </c:pt>
                <c:pt idx="7858">
                  <c:v>1.6885034403676014</c:v>
                </c:pt>
                <c:pt idx="7859">
                  <c:v>1.6886037844042987</c:v>
                </c:pt>
                <c:pt idx="7860">
                  <c:v>1.688704128440996</c:v>
                </c:pt>
                <c:pt idx="7861">
                  <c:v>1.6888044724776934</c:v>
                </c:pt>
                <c:pt idx="7862">
                  <c:v>1.6889048165143907</c:v>
                </c:pt>
                <c:pt idx="7863">
                  <c:v>1.6890051605510881</c:v>
                </c:pt>
                <c:pt idx="7864">
                  <c:v>1.6891055045877854</c:v>
                </c:pt>
                <c:pt idx="7865">
                  <c:v>1.6892058486244828</c:v>
                </c:pt>
                <c:pt idx="7866">
                  <c:v>1.6893061926611801</c:v>
                </c:pt>
                <c:pt idx="7867">
                  <c:v>1.6894065366978774</c:v>
                </c:pt>
                <c:pt idx="7868">
                  <c:v>1.6895068807345748</c:v>
                </c:pt>
                <c:pt idx="7869">
                  <c:v>1.6896072247712721</c:v>
                </c:pt>
                <c:pt idx="7870">
                  <c:v>1.6897075688079695</c:v>
                </c:pt>
                <c:pt idx="7871">
                  <c:v>1.6898079128446668</c:v>
                </c:pt>
                <c:pt idx="7872">
                  <c:v>1.6899082568813641</c:v>
                </c:pt>
                <c:pt idx="7873">
                  <c:v>1.6900086009180615</c:v>
                </c:pt>
                <c:pt idx="7874">
                  <c:v>1.6901089449547588</c:v>
                </c:pt>
                <c:pt idx="7875">
                  <c:v>1.6902092889914562</c:v>
                </c:pt>
                <c:pt idx="7876">
                  <c:v>1.6903096330281535</c:v>
                </c:pt>
                <c:pt idx="7877">
                  <c:v>1.6904099770648509</c:v>
                </c:pt>
                <c:pt idx="7878">
                  <c:v>1.6905103211015482</c:v>
                </c:pt>
                <c:pt idx="7879">
                  <c:v>1.6906106651382455</c:v>
                </c:pt>
                <c:pt idx="7880">
                  <c:v>1.6907110091749429</c:v>
                </c:pt>
                <c:pt idx="7881">
                  <c:v>1.6908113532116402</c:v>
                </c:pt>
                <c:pt idx="7882">
                  <c:v>1.6909116972483376</c:v>
                </c:pt>
                <c:pt idx="7883">
                  <c:v>1.6910120412850349</c:v>
                </c:pt>
                <c:pt idx="7884">
                  <c:v>1.6911123853217322</c:v>
                </c:pt>
                <c:pt idx="7885">
                  <c:v>1.6912127293584296</c:v>
                </c:pt>
                <c:pt idx="7886">
                  <c:v>1.6913130733951269</c:v>
                </c:pt>
                <c:pt idx="7887">
                  <c:v>1.6914134174318243</c:v>
                </c:pt>
                <c:pt idx="7888">
                  <c:v>1.6915137614685216</c:v>
                </c:pt>
                <c:pt idx="7889">
                  <c:v>1.691614105505219</c:v>
                </c:pt>
                <c:pt idx="7890">
                  <c:v>1.6917144495419163</c:v>
                </c:pt>
                <c:pt idx="7891">
                  <c:v>1.6918147935786136</c:v>
                </c:pt>
                <c:pt idx="7892">
                  <c:v>1.691915137615311</c:v>
                </c:pt>
                <c:pt idx="7893">
                  <c:v>1.6920154816520083</c:v>
                </c:pt>
                <c:pt idx="7894">
                  <c:v>1.6921158256887057</c:v>
                </c:pt>
                <c:pt idx="7895">
                  <c:v>1.692216169725403</c:v>
                </c:pt>
                <c:pt idx="7896">
                  <c:v>1.6923165137621003</c:v>
                </c:pt>
                <c:pt idx="7897">
                  <c:v>1.6924168577987977</c:v>
                </c:pt>
                <c:pt idx="7898">
                  <c:v>1.692517201835495</c:v>
                </c:pt>
                <c:pt idx="7899">
                  <c:v>1.6926175458721924</c:v>
                </c:pt>
                <c:pt idx="7900">
                  <c:v>1.6927178899088897</c:v>
                </c:pt>
                <c:pt idx="7901">
                  <c:v>1.6928182339455871</c:v>
                </c:pt>
                <c:pt idx="7902">
                  <c:v>1.6929185779822844</c:v>
                </c:pt>
                <c:pt idx="7903">
                  <c:v>1.6930189220189817</c:v>
                </c:pt>
                <c:pt idx="7904">
                  <c:v>1.6931192660556791</c:v>
                </c:pt>
                <c:pt idx="7905">
                  <c:v>1.6932196100923764</c:v>
                </c:pt>
                <c:pt idx="7906">
                  <c:v>1.6933199541290738</c:v>
                </c:pt>
                <c:pt idx="7907">
                  <c:v>1.6934202981657711</c:v>
                </c:pt>
                <c:pt idx="7908">
                  <c:v>1.6935206422024685</c:v>
                </c:pt>
                <c:pt idx="7909">
                  <c:v>1.6936209862391658</c:v>
                </c:pt>
                <c:pt idx="7910">
                  <c:v>1.6937213302758631</c:v>
                </c:pt>
                <c:pt idx="7911">
                  <c:v>1.6938216743125605</c:v>
                </c:pt>
                <c:pt idx="7912">
                  <c:v>1.6939220183492578</c:v>
                </c:pt>
                <c:pt idx="7913">
                  <c:v>1.6940223623859552</c:v>
                </c:pt>
                <c:pt idx="7914">
                  <c:v>1.6941227064226525</c:v>
                </c:pt>
                <c:pt idx="7915">
                  <c:v>1.6942230504593498</c:v>
                </c:pt>
                <c:pt idx="7916">
                  <c:v>1.6943233944960472</c:v>
                </c:pt>
                <c:pt idx="7917">
                  <c:v>1.6944237385327445</c:v>
                </c:pt>
                <c:pt idx="7918">
                  <c:v>1.6945240825694419</c:v>
                </c:pt>
                <c:pt idx="7919">
                  <c:v>1.6946244266061392</c:v>
                </c:pt>
                <c:pt idx="7920">
                  <c:v>1.6947247706428366</c:v>
                </c:pt>
                <c:pt idx="7921">
                  <c:v>1.6948251146795339</c:v>
                </c:pt>
                <c:pt idx="7922">
                  <c:v>1.6949254587162312</c:v>
                </c:pt>
                <c:pt idx="7923">
                  <c:v>1.6950258027529286</c:v>
                </c:pt>
                <c:pt idx="7924">
                  <c:v>1.6951261467896259</c:v>
                </c:pt>
                <c:pt idx="7925">
                  <c:v>1.6952264908263233</c:v>
                </c:pt>
                <c:pt idx="7926">
                  <c:v>1.6953268348630206</c:v>
                </c:pt>
                <c:pt idx="7927">
                  <c:v>1.6954271788997179</c:v>
                </c:pt>
                <c:pt idx="7928">
                  <c:v>1.6955275229364153</c:v>
                </c:pt>
                <c:pt idx="7929">
                  <c:v>1.6956278669731126</c:v>
                </c:pt>
                <c:pt idx="7930">
                  <c:v>1.69572821100981</c:v>
                </c:pt>
                <c:pt idx="7931">
                  <c:v>1.6958285550465073</c:v>
                </c:pt>
                <c:pt idx="7932">
                  <c:v>1.6959288990832047</c:v>
                </c:pt>
                <c:pt idx="7933">
                  <c:v>1.696029243119902</c:v>
                </c:pt>
                <c:pt idx="7934">
                  <c:v>1.6961295871565993</c:v>
                </c:pt>
                <c:pt idx="7935">
                  <c:v>1.6962299311932967</c:v>
                </c:pt>
                <c:pt idx="7936">
                  <c:v>1.696330275229994</c:v>
                </c:pt>
                <c:pt idx="7937">
                  <c:v>1.6964306192666914</c:v>
                </c:pt>
                <c:pt idx="7938">
                  <c:v>1.6965309633033887</c:v>
                </c:pt>
                <c:pt idx="7939">
                  <c:v>1.696631307340086</c:v>
                </c:pt>
                <c:pt idx="7940">
                  <c:v>1.6967316513767834</c:v>
                </c:pt>
                <c:pt idx="7941">
                  <c:v>1.6968319954134807</c:v>
                </c:pt>
                <c:pt idx="7942">
                  <c:v>1.6969323394501781</c:v>
                </c:pt>
                <c:pt idx="7943">
                  <c:v>1.6970326834868754</c:v>
                </c:pt>
                <c:pt idx="7944">
                  <c:v>1.6971330275235728</c:v>
                </c:pt>
                <c:pt idx="7945">
                  <c:v>1.6972333715602701</c:v>
                </c:pt>
                <c:pt idx="7946">
                  <c:v>1.6973337155969674</c:v>
                </c:pt>
                <c:pt idx="7947">
                  <c:v>1.6974340596336648</c:v>
                </c:pt>
                <c:pt idx="7948">
                  <c:v>1.6975344036703621</c:v>
                </c:pt>
                <c:pt idx="7949">
                  <c:v>1.6976347477070595</c:v>
                </c:pt>
                <c:pt idx="7950">
                  <c:v>1.6977350917437568</c:v>
                </c:pt>
                <c:pt idx="7951">
                  <c:v>1.6978354357804541</c:v>
                </c:pt>
                <c:pt idx="7952">
                  <c:v>1.6979357798171515</c:v>
                </c:pt>
                <c:pt idx="7953">
                  <c:v>1.6980361238538488</c:v>
                </c:pt>
                <c:pt idx="7954">
                  <c:v>1.6981364678905462</c:v>
                </c:pt>
                <c:pt idx="7955">
                  <c:v>1.6982368119272435</c:v>
                </c:pt>
                <c:pt idx="7956">
                  <c:v>1.6983371559639409</c:v>
                </c:pt>
                <c:pt idx="7957">
                  <c:v>1.6984375000006382</c:v>
                </c:pt>
                <c:pt idx="7958">
                  <c:v>1.6985378440373355</c:v>
                </c:pt>
                <c:pt idx="7959">
                  <c:v>1.6986381880740329</c:v>
                </c:pt>
                <c:pt idx="7960">
                  <c:v>1.6987385321107302</c:v>
                </c:pt>
                <c:pt idx="7961">
                  <c:v>1.6988388761474276</c:v>
                </c:pt>
                <c:pt idx="7962">
                  <c:v>1.6989392201841249</c:v>
                </c:pt>
                <c:pt idx="7963">
                  <c:v>1.6990395642208223</c:v>
                </c:pt>
                <c:pt idx="7964">
                  <c:v>1.6991399082575196</c:v>
                </c:pt>
                <c:pt idx="7965">
                  <c:v>1.6992402522942169</c:v>
                </c:pt>
                <c:pt idx="7966">
                  <c:v>1.6993405963309143</c:v>
                </c:pt>
                <c:pt idx="7967">
                  <c:v>1.6994409403676116</c:v>
                </c:pt>
                <c:pt idx="7968">
                  <c:v>1.699541284404309</c:v>
                </c:pt>
                <c:pt idx="7969">
                  <c:v>1.6996416284410063</c:v>
                </c:pt>
                <c:pt idx="7970">
                  <c:v>1.6997419724777036</c:v>
                </c:pt>
                <c:pt idx="7971">
                  <c:v>1.699842316514401</c:v>
                </c:pt>
                <c:pt idx="7972">
                  <c:v>1.6999426605510983</c:v>
                </c:pt>
                <c:pt idx="7973">
                  <c:v>1.7000430045877957</c:v>
                </c:pt>
                <c:pt idx="7974">
                  <c:v>1.700143348624493</c:v>
                </c:pt>
                <c:pt idx="7975">
                  <c:v>1.7002436926611904</c:v>
                </c:pt>
                <c:pt idx="7976">
                  <c:v>1.7003440366978877</c:v>
                </c:pt>
                <c:pt idx="7977">
                  <c:v>1.700444380734585</c:v>
                </c:pt>
                <c:pt idx="7978">
                  <c:v>1.7005447247712824</c:v>
                </c:pt>
                <c:pt idx="7979">
                  <c:v>1.7006450688079797</c:v>
                </c:pt>
                <c:pt idx="7980">
                  <c:v>1.7007454128446771</c:v>
                </c:pt>
                <c:pt idx="7981">
                  <c:v>1.7008457568813744</c:v>
                </c:pt>
                <c:pt idx="7982">
                  <c:v>1.7009461009180717</c:v>
                </c:pt>
                <c:pt idx="7983">
                  <c:v>1.7010464449547691</c:v>
                </c:pt>
                <c:pt idx="7984">
                  <c:v>1.7011467889914664</c:v>
                </c:pt>
                <c:pt idx="7985">
                  <c:v>1.7012471330281638</c:v>
                </c:pt>
                <c:pt idx="7986">
                  <c:v>1.7013474770648611</c:v>
                </c:pt>
                <c:pt idx="7987">
                  <c:v>1.7014478211015585</c:v>
                </c:pt>
                <c:pt idx="7988">
                  <c:v>1.7015481651382558</c:v>
                </c:pt>
                <c:pt idx="7989">
                  <c:v>1.7016485091749531</c:v>
                </c:pt>
                <c:pt idx="7990">
                  <c:v>1.7017488532116505</c:v>
                </c:pt>
                <c:pt idx="7991">
                  <c:v>1.7018491972483478</c:v>
                </c:pt>
                <c:pt idx="7992">
                  <c:v>1.7019495412850452</c:v>
                </c:pt>
                <c:pt idx="7993">
                  <c:v>1.7020498853217425</c:v>
                </c:pt>
                <c:pt idx="7994">
                  <c:v>1.7021502293584398</c:v>
                </c:pt>
                <c:pt idx="7995">
                  <c:v>1.7022505733951372</c:v>
                </c:pt>
                <c:pt idx="7996">
                  <c:v>1.7023509174318345</c:v>
                </c:pt>
                <c:pt idx="7997">
                  <c:v>1.7024512614685319</c:v>
                </c:pt>
                <c:pt idx="7998">
                  <c:v>1.7025516055052292</c:v>
                </c:pt>
                <c:pt idx="7999">
                  <c:v>1.7026519495419266</c:v>
                </c:pt>
                <c:pt idx="8000">
                  <c:v>1.7027522935786239</c:v>
                </c:pt>
                <c:pt idx="8001">
                  <c:v>1.7028526376153212</c:v>
                </c:pt>
                <c:pt idx="8002">
                  <c:v>1.7029529816520186</c:v>
                </c:pt>
                <c:pt idx="8003">
                  <c:v>1.7030533256887159</c:v>
                </c:pt>
                <c:pt idx="8004">
                  <c:v>1.7031536697254133</c:v>
                </c:pt>
                <c:pt idx="8005">
                  <c:v>1.7032540137621106</c:v>
                </c:pt>
                <c:pt idx="8006">
                  <c:v>1.7033543577988079</c:v>
                </c:pt>
                <c:pt idx="8007">
                  <c:v>1.7034547018355053</c:v>
                </c:pt>
                <c:pt idx="8008">
                  <c:v>1.7035550458722026</c:v>
                </c:pt>
                <c:pt idx="8009">
                  <c:v>1.7036553899089</c:v>
                </c:pt>
                <c:pt idx="8010">
                  <c:v>1.7037557339455973</c:v>
                </c:pt>
                <c:pt idx="8011">
                  <c:v>1.7038560779822947</c:v>
                </c:pt>
                <c:pt idx="8012">
                  <c:v>1.703956422018992</c:v>
                </c:pt>
                <c:pt idx="8013">
                  <c:v>1.7040567660556893</c:v>
                </c:pt>
                <c:pt idx="8014">
                  <c:v>1.7041571100923867</c:v>
                </c:pt>
                <c:pt idx="8015">
                  <c:v>1.704257454129084</c:v>
                </c:pt>
                <c:pt idx="8016">
                  <c:v>1.7043577981657814</c:v>
                </c:pt>
                <c:pt idx="8017">
                  <c:v>1.7044581422024787</c:v>
                </c:pt>
                <c:pt idx="8018">
                  <c:v>1.7045584862391761</c:v>
                </c:pt>
                <c:pt idx="8019">
                  <c:v>1.7046588302758734</c:v>
                </c:pt>
                <c:pt idx="8020">
                  <c:v>1.7047591743125707</c:v>
                </c:pt>
                <c:pt idx="8021">
                  <c:v>1.7048595183492681</c:v>
                </c:pt>
                <c:pt idx="8022">
                  <c:v>1.7049598623859654</c:v>
                </c:pt>
                <c:pt idx="8023">
                  <c:v>1.7050602064226628</c:v>
                </c:pt>
                <c:pt idx="8024">
                  <c:v>1.7051605504593601</c:v>
                </c:pt>
                <c:pt idx="8025">
                  <c:v>1.7052608944960574</c:v>
                </c:pt>
                <c:pt idx="8026">
                  <c:v>1.7053612385327548</c:v>
                </c:pt>
                <c:pt idx="8027">
                  <c:v>1.7054615825694521</c:v>
                </c:pt>
                <c:pt idx="8028">
                  <c:v>1.7055619266061495</c:v>
                </c:pt>
                <c:pt idx="8029">
                  <c:v>1.7056622706428468</c:v>
                </c:pt>
                <c:pt idx="8030">
                  <c:v>1.7057626146795442</c:v>
                </c:pt>
                <c:pt idx="8031">
                  <c:v>1.7058629587162415</c:v>
                </c:pt>
                <c:pt idx="8032">
                  <c:v>1.7059633027529388</c:v>
                </c:pt>
                <c:pt idx="8033">
                  <c:v>1.7060636467896362</c:v>
                </c:pt>
                <c:pt idx="8034">
                  <c:v>1.7061639908263335</c:v>
                </c:pt>
                <c:pt idx="8035">
                  <c:v>1.7062643348630309</c:v>
                </c:pt>
                <c:pt idx="8036">
                  <c:v>1.7063646788997282</c:v>
                </c:pt>
                <c:pt idx="8037">
                  <c:v>1.7064650229364255</c:v>
                </c:pt>
                <c:pt idx="8038">
                  <c:v>1.7065653669731229</c:v>
                </c:pt>
                <c:pt idx="8039">
                  <c:v>1.7066657110098202</c:v>
                </c:pt>
                <c:pt idx="8040">
                  <c:v>1.7067660550465176</c:v>
                </c:pt>
                <c:pt idx="8041">
                  <c:v>1.7068663990832149</c:v>
                </c:pt>
                <c:pt idx="8042">
                  <c:v>1.7069667431199123</c:v>
                </c:pt>
                <c:pt idx="8043">
                  <c:v>1.7070670871566096</c:v>
                </c:pt>
                <c:pt idx="8044">
                  <c:v>1.7071674311933069</c:v>
                </c:pt>
                <c:pt idx="8045">
                  <c:v>1.7072677752300043</c:v>
                </c:pt>
                <c:pt idx="8046">
                  <c:v>1.7073681192667016</c:v>
                </c:pt>
                <c:pt idx="8047">
                  <c:v>1.707468463303399</c:v>
                </c:pt>
                <c:pt idx="8048">
                  <c:v>1.7075688073400963</c:v>
                </c:pt>
                <c:pt idx="8049">
                  <c:v>1.7076691513767936</c:v>
                </c:pt>
                <c:pt idx="8050">
                  <c:v>1.707769495413491</c:v>
                </c:pt>
                <c:pt idx="8051">
                  <c:v>1.7078698394501883</c:v>
                </c:pt>
                <c:pt idx="8052">
                  <c:v>1.7079701834868857</c:v>
                </c:pt>
                <c:pt idx="8053">
                  <c:v>1.708070527523583</c:v>
                </c:pt>
                <c:pt idx="8054">
                  <c:v>1.7081708715602804</c:v>
                </c:pt>
                <c:pt idx="8055">
                  <c:v>1.7082712155969777</c:v>
                </c:pt>
                <c:pt idx="8056">
                  <c:v>1.708371559633675</c:v>
                </c:pt>
                <c:pt idx="8057">
                  <c:v>1.7084719036703724</c:v>
                </c:pt>
                <c:pt idx="8058">
                  <c:v>1.7085722477070697</c:v>
                </c:pt>
                <c:pt idx="8059">
                  <c:v>1.7086725917437671</c:v>
                </c:pt>
                <c:pt idx="8060">
                  <c:v>1.7087729357804644</c:v>
                </c:pt>
                <c:pt idx="8061">
                  <c:v>1.7088732798171617</c:v>
                </c:pt>
                <c:pt idx="8062">
                  <c:v>1.7089736238538591</c:v>
                </c:pt>
                <c:pt idx="8063">
                  <c:v>1.7090739678905564</c:v>
                </c:pt>
                <c:pt idx="8064">
                  <c:v>1.7091743119272538</c:v>
                </c:pt>
                <c:pt idx="8065">
                  <c:v>1.7092746559639511</c:v>
                </c:pt>
                <c:pt idx="8066">
                  <c:v>1.7093750000006485</c:v>
                </c:pt>
                <c:pt idx="8067">
                  <c:v>1.7094753440373458</c:v>
                </c:pt>
                <c:pt idx="8068">
                  <c:v>1.7095756880740431</c:v>
                </c:pt>
                <c:pt idx="8069">
                  <c:v>1.7096760321107405</c:v>
                </c:pt>
                <c:pt idx="8070">
                  <c:v>1.7097763761474378</c:v>
                </c:pt>
                <c:pt idx="8071">
                  <c:v>1.7098767201841352</c:v>
                </c:pt>
                <c:pt idx="8072">
                  <c:v>1.7099770642208325</c:v>
                </c:pt>
                <c:pt idx="8073">
                  <c:v>1.7100774082575299</c:v>
                </c:pt>
                <c:pt idx="8074">
                  <c:v>1.7101777522942272</c:v>
                </c:pt>
                <c:pt idx="8075">
                  <c:v>1.7102780963309245</c:v>
                </c:pt>
                <c:pt idx="8076">
                  <c:v>1.7103784403676219</c:v>
                </c:pt>
                <c:pt idx="8077">
                  <c:v>1.7104787844043192</c:v>
                </c:pt>
                <c:pt idx="8078">
                  <c:v>1.7105791284410166</c:v>
                </c:pt>
                <c:pt idx="8079">
                  <c:v>1.7106794724777139</c:v>
                </c:pt>
                <c:pt idx="8080">
                  <c:v>1.7107798165144112</c:v>
                </c:pt>
                <c:pt idx="8081">
                  <c:v>1.7108801605511086</c:v>
                </c:pt>
                <c:pt idx="8082">
                  <c:v>1.7109805045878059</c:v>
                </c:pt>
                <c:pt idx="8083">
                  <c:v>1.7110808486245033</c:v>
                </c:pt>
                <c:pt idx="8084">
                  <c:v>1.7111811926612006</c:v>
                </c:pt>
                <c:pt idx="8085">
                  <c:v>1.711281536697898</c:v>
                </c:pt>
                <c:pt idx="8086">
                  <c:v>1.7113818807345953</c:v>
                </c:pt>
                <c:pt idx="8087">
                  <c:v>1.7114822247712926</c:v>
                </c:pt>
                <c:pt idx="8088">
                  <c:v>1.71158256880799</c:v>
                </c:pt>
                <c:pt idx="8089">
                  <c:v>1.7116829128446873</c:v>
                </c:pt>
                <c:pt idx="8090">
                  <c:v>1.7117832568813847</c:v>
                </c:pt>
                <c:pt idx="8091">
                  <c:v>1.711883600918082</c:v>
                </c:pt>
                <c:pt idx="8092">
                  <c:v>1.7119839449547793</c:v>
                </c:pt>
                <c:pt idx="8093">
                  <c:v>1.7120842889914767</c:v>
                </c:pt>
                <c:pt idx="8094">
                  <c:v>1.712184633028174</c:v>
                </c:pt>
                <c:pt idx="8095">
                  <c:v>1.7122849770648714</c:v>
                </c:pt>
                <c:pt idx="8096">
                  <c:v>1.7123853211015687</c:v>
                </c:pt>
                <c:pt idx="8097">
                  <c:v>1.7124856651382661</c:v>
                </c:pt>
                <c:pt idx="8098">
                  <c:v>1.7125860091749634</c:v>
                </c:pt>
                <c:pt idx="8099">
                  <c:v>1.7126863532116607</c:v>
                </c:pt>
                <c:pt idx="8100">
                  <c:v>1.7127866972483581</c:v>
                </c:pt>
                <c:pt idx="8101">
                  <c:v>1.7128870412850554</c:v>
                </c:pt>
                <c:pt idx="8102">
                  <c:v>1.7129873853217528</c:v>
                </c:pt>
                <c:pt idx="8103">
                  <c:v>1.7130877293584501</c:v>
                </c:pt>
                <c:pt idx="8104">
                  <c:v>1.7131880733951474</c:v>
                </c:pt>
                <c:pt idx="8105">
                  <c:v>1.7132884174318448</c:v>
                </c:pt>
                <c:pt idx="8106">
                  <c:v>1.7133887614685421</c:v>
                </c:pt>
                <c:pt idx="8107">
                  <c:v>1.7134891055052395</c:v>
                </c:pt>
                <c:pt idx="8108">
                  <c:v>1.7135894495419368</c:v>
                </c:pt>
                <c:pt idx="8109">
                  <c:v>1.7136897935786342</c:v>
                </c:pt>
                <c:pt idx="8110">
                  <c:v>1.7137901376153315</c:v>
                </c:pt>
                <c:pt idx="8111">
                  <c:v>1.7138904816520288</c:v>
                </c:pt>
                <c:pt idx="8112">
                  <c:v>1.7139908256887262</c:v>
                </c:pt>
                <c:pt idx="8113">
                  <c:v>1.7140911697254235</c:v>
                </c:pt>
                <c:pt idx="8114">
                  <c:v>1.7141915137621209</c:v>
                </c:pt>
                <c:pt idx="8115">
                  <c:v>1.7142918577988182</c:v>
                </c:pt>
                <c:pt idx="8116">
                  <c:v>1.7143922018355156</c:v>
                </c:pt>
                <c:pt idx="8117">
                  <c:v>1.7144925458722129</c:v>
                </c:pt>
                <c:pt idx="8118">
                  <c:v>1.7145928899089102</c:v>
                </c:pt>
                <c:pt idx="8119">
                  <c:v>1.7146932339456076</c:v>
                </c:pt>
                <c:pt idx="8120">
                  <c:v>1.7147935779823049</c:v>
                </c:pt>
                <c:pt idx="8121">
                  <c:v>1.7148939220190023</c:v>
                </c:pt>
                <c:pt idx="8122">
                  <c:v>1.7149942660556996</c:v>
                </c:pt>
                <c:pt idx="8123">
                  <c:v>1.7150946100923969</c:v>
                </c:pt>
                <c:pt idx="8124">
                  <c:v>1.7151949541290943</c:v>
                </c:pt>
                <c:pt idx="8125">
                  <c:v>1.7152952981657916</c:v>
                </c:pt>
                <c:pt idx="8126">
                  <c:v>1.715395642202489</c:v>
                </c:pt>
                <c:pt idx="8127">
                  <c:v>1.7154959862391863</c:v>
                </c:pt>
                <c:pt idx="8128">
                  <c:v>1.7155963302758837</c:v>
                </c:pt>
                <c:pt idx="8129">
                  <c:v>1.715696674312581</c:v>
                </c:pt>
                <c:pt idx="8130">
                  <c:v>1.7157970183492783</c:v>
                </c:pt>
                <c:pt idx="8131">
                  <c:v>1.7158973623859757</c:v>
                </c:pt>
                <c:pt idx="8132">
                  <c:v>1.715997706422673</c:v>
                </c:pt>
                <c:pt idx="8133">
                  <c:v>1.7160980504593704</c:v>
                </c:pt>
                <c:pt idx="8134">
                  <c:v>1.7161983944960677</c:v>
                </c:pt>
                <c:pt idx="8135">
                  <c:v>1.716298738532765</c:v>
                </c:pt>
                <c:pt idx="8136">
                  <c:v>1.7163990825694624</c:v>
                </c:pt>
                <c:pt idx="8137">
                  <c:v>1.7164994266061597</c:v>
                </c:pt>
                <c:pt idx="8138">
                  <c:v>1.7165997706428571</c:v>
                </c:pt>
                <c:pt idx="8139">
                  <c:v>1.7167001146795544</c:v>
                </c:pt>
                <c:pt idx="8140">
                  <c:v>1.7168004587162518</c:v>
                </c:pt>
                <c:pt idx="8141">
                  <c:v>1.7169008027529491</c:v>
                </c:pt>
                <c:pt idx="8142">
                  <c:v>1.7170011467896464</c:v>
                </c:pt>
                <c:pt idx="8143">
                  <c:v>1.7171014908263438</c:v>
                </c:pt>
                <c:pt idx="8144">
                  <c:v>1.7172018348630411</c:v>
                </c:pt>
                <c:pt idx="8145">
                  <c:v>1.7173021788997385</c:v>
                </c:pt>
                <c:pt idx="8146">
                  <c:v>1.7174025229364358</c:v>
                </c:pt>
                <c:pt idx="8147">
                  <c:v>1.7175028669731331</c:v>
                </c:pt>
                <c:pt idx="8148">
                  <c:v>1.7176032110098305</c:v>
                </c:pt>
                <c:pt idx="8149">
                  <c:v>1.7177035550465278</c:v>
                </c:pt>
                <c:pt idx="8150">
                  <c:v>1.7178038990832252</c:v>
                </c:pt>
                <c:pt idx="8151">
                  <c:v>1.7179042431199225</c:v>
                </c:pt>
                <c:pt idx="8152">
                  <c:v>1.7180045871566199</c:v>
                </c:pt>
                <c:pt idx="8153">
                  <c:v>1.7181049311933172</c:v>
                </c:pt>
                <c:pt idx="8154">
                  <c:v>1.7182052752300145</c:v>
                </c:pt>
                <c:pt idx="8155">
                  <c:v>1.7183056192667119</c:v>
                </c:pt>
                <c:pt idx="8156">
                  <c:v>1.7184059633034092</c:v>
                </c:pt>
                <c:pt idx="8157">
                  <c:v>1.7185063073401066</c:v>
                </c:pt>
                <c:pt idx="8158">
                  <c:v>1.7186066513768039</c:v>
                </c:pt>
                <c:pt idx="8159">
                  <c:v>1.7187069954135012</c:v>
                </c:pt>
                <c:pt idx="8160">
                  <c:v>1.7188073394501986</c:v>
                </c:pt>
                <c:pt idx="8161">
                  <c:v>1.7189076834868959</c:v>
                </c:pt>
                <c:pt idx="8162">
                  <c:v>1.7190080275235933</c:v>
                </c:pt>
                <c:pt idx="8163">
                  <c:v>1.7191083715602906</c:v>
                </c:pt>
                <c:pt idx="8164">
                  <c:v>1.719208715596988</c:v>
                </c:pt>
                <c:pt idx="8165">
                  <c:v>1.7193090596336853</c:v>
                </c:pt>
                <c:pt idx="8166">
                  <c:v>1.7194094036703826</c:v>
                </c:pt>
                <c:pt idx="8167">
                  <c:v>1.71950974770708</c:v>
                </c:pt>
                <c:pt idx="8168">
                  <c:v>1.7196100917437773</c:v>
                </c:pt>
                <c:pt idx="8169">
                  <c:v>1.7197104357804747</c:v>
                </c:pt>
                <c:pt idx="8170">
                  <c:v>1.719810779817172</c:v>
                </c:pt>
                <c:pt idx="8171">
                  <c:v>1.7199111238538694</c:v>
                </c:pt>
                <c:pt idx="8172">
                  <c:v>1.7200114678905667</c:v>
                </c:pt>
                <c:pt idx="8173">
                  <c:v>1.720111811927264</c:v>
                </c:pt>
                <c:pt idx="8174">
                  <c:v>1.7202121559639614</c:v>
                </c:pt>
                <c:pt idx="8175">
                  <c:v>1.7203125000006587</c:v>
                </c:pt>
                <c:pt idx="8176">
                  <c:v>1.7204128440373561</c:v>
                </c:pt>
                <c:pt idx="8177">
                  <c:v>1.7205131880740534</c:v>
                </c:pt>
                <c:pt idx="8178">
                  <c:v>1.7206135321107507</c:v>
                </c:pt>
                <c:pt idx="8179">
                  <c:v>1.7207138761474481</c:v>
                </c:pt>
                <c:pt idx="8180">
                  <c:v>1.7208142201841454</c:v>
                </c:pt>
                <c:pt idx="8181">
                  <c:v>1.7209145642208428</c:v>
                </c:pt>
                <c:pt idx="8182">
                  <c:v>1.7210149082575401</c:v>
                </c:pt>
                <c:pt idx="8183">
                  <c:v>1.7211152522942375</c:v>
                </c:pt>
                <c:pt idx="8184">
                  <c:v>1.7212155963309348</c:v>
                </c:pt>
                <c:pt idx="8185">
                  <c:v>1.7213159403676321</c:v>
                </c:pt>
                <c:pt idx="8186">
                  <c:v>1.7214162844043295</c:v>
                </c:pt>
                <c:pt idx="8187">
                  <c:v>1.7215166284410268</c:v>
                </c:pt>
                <c:pt idx="8188">
                  <c:v>1.7216169724777242</c:v>
                </c:pt>
                <c:pt idx="8189">
                  <c:v>1.7217173165144215</c:v>
                </c:pt>
                <c:pt idx="8190">
                  <c:v>1.7218176605511188</c:v>
                </c:pt>
                <c:pt idx="8191">
                  <c:v>1.7219180045878162</c:v>
                </c:pt>
                <c:pt idx="8192">
                  <c:v>1.7220183486245135</c:v>
                </c:pt>
                <c:pt idx="8193">
                  <c:v>1.7221186926612109</c:v>
                </c:pt>
                <c:pt idx="8194">
                  <c:v>1.7222190366979082</c:v>
                </c:pt>
                <c:pt idx="8195">
                  <c:v>1.7223193807346056</c:v>
                </c:pt>
                <c:pt idx="8196">
                  <c:v>1.7224197247713029</c:v>
                </c:pt>
                <c:pt idx="8197">
                  <c:v>1.7225200688080002</c:v>
                </c:pt>
                <c:pt idx="8198">
                  <c:v>1.7226204128446976</c:v>
                </c:pt>
                <c:pt idx="8199">
                  <c:v>1.7227207568813949</c:v>
                </c:pt>
                <c:pt idx="8200">
                  <c:v>1.7228211009180923</c:v>
                </c:pt>
                <c:pt idx="8201">
                  <c:v>1.7229214449547896</c:v>
                </c:pt>
                <c:pt idx="8202">
                  <c:v>1.7230217889914869</c:v>
                </c:pt>
                <c:pt idx="8203">
                  <c:v>1.7231221330281843</c:v>
                </c:pt>
                <c:pt idx="8204">
                  <c:v>1.7232224770648816</c:v>
                </c:pt>
                <c:pt idx="8205">
                  <c:v>1.723322821101579</c:v>
                </c:pt>
                <c:pt idx="8206">
                  <c:v>1.7234231651382763</c:v>
                </c:pt>
                <c:pt idx="8207">
                  <c:v>1.7235235091749737</c:v>
                </c:pt>
                <c:pt idx="8208">
                  <c:v>1.723623853211671</c:v>
                </c:pt>
                <c:pt idx="8209">
                  <c:v>1.7237241972483683</c:v>
                </c:pt>
                <c:pt idx="8210">
                  <c:v>1.7238245412850657</c:v>
                </c:pt>
                <c:pt idx="8211">
                  <c:v>1.723924885321763</c:v>
                </c:pt>
                <c:pt idx="8212">
                  <c:v>1.7240252293584604</c:v>
                </c:pt>
                <c:pt idx="8213">
                  <c:v>1.7241255733951577</c:v>
                </c:pt>
                <c:pt idx="8214">
                  <c:v>1.724225917431855</c:v>
                </c:pt>
                <c:pt idx="8215">
                  <c:v>1.7243262614685524</c:v>
                </c:pt>
                <c:pt idx="8216">
                  <c:v>1.7244266055052497</c:v>
                </c:pt>
                <c:pt idx="8217">
                  <c:v>1.7245269495419471</c:v>
                </c:pt>
                <c:pt idx="8218">
                  <c:v>1.7246272935786444</c:v>
                </c:pt>
                <c:pt idx="8219">
                  <c:v>1.7247276376153418</c:v>
                </c:pt>
                <c:pt idx="8220">
                  <c:v>1.7248279816520391</c:v>
                </c:pt>
                <c:pt idx="8221">
                  <c:v>1.7249283256887364</c:v>
                </c:pt>
                <c:pt idx="8222">
                  <c:v>1.7250286697254338</c:v>
                </c:pt>
                <c:pt idx="8223">
                  <c:v>1.7251290137621311</c:v>
                </c:pt>
                <c:pt idx="8224">
                  <c:v>1.7252293577988285</c:v>
                </c:pt>
                <c:pt idx="8225">
                  <c:v>1.7253297018355258</c:v>
                </c:pt>
                <c:pt idx="8226">
                  <c:v>1.7254300458722232</c:v>
                </c:pt>
                <c:pt idx="8227">
                  <c:v>1.7255303899089205</c:v>
                </c:pt>
                <c:pt idx="8228">
                  <c:v>1.7256307339456178</c:v>
                </c:pt>
                <c:pt idx="8229">
                  <c:v>1.7257310779823152</c:v>
                </c:pt>
                <c:pt idx="8230">
                  <c:v>1.7258314220190125</c:v>
                </c:pt>
                <c:pt idx="8231">
                  <c:v>1.7259317660557099</c:v>
                </c:pt>
                <c:pt idx="8232">
                  <c:v>1.7260321100924072</c:v>
                </c:pt>
                <c:pt idx="8233">
                  <c:v>1.7261324541291045</c:v>
                </c:pt>
                <c:pt idx="8234">
                  <c:v>1.7262327981658019</c:v>
                </c:pt>
                <c:pt idx="8235">
                  <c:v>1.7263331422024992</c:v>
                </c:pt>
                <c:pt idx="8236">
                  <c:v>1.7264334862391966</c:v>
                </c:pt>
                <c:pt idx="8237">
                  <c:v>1.7265338302758939</c:v>
                </c:pt>
                <c:pt idx="8238">
                  <c:v>1.7266341743125913</c:v>
                </c:pt>
                <c:pt idx="8239">
                  <c:v>1.7267345183492886</c:v>
                </c:pt>
                <c:pt idx="8240">
                  <c:v>1.7268348623859859</c:v>
                </c:pt>
                <c:pt idx="8241">
                  <c:v>1.7269352064226833</c:v>
                </c:pt>
                <c:pt idx="8242">
                  <c:v>1.7270355504593806</c:v>
                </c:pt>
                <c:pt idx="8243">
                  <c:v>1.727135894496078</c:v>
                </c:pt>
                <c:pt idx="8244">
                  <c:v>1.7272362385327753</c:v>
                </c:pt>
                <c:pt idx="8245">
                  <c:v>1.7273365825694726</c:v>
                </c:pt>
                <c:pt idx="8246">
                  <c:v>1.72743692660617</c:v>
                </c:pt>
                <c:pt idx="8247">
                  <c:v>1.7275372706428673</c:v>
                </c:pt>
                <c:pt idx="8248">
                  <c:v>1.7276376146795647</c:v>
                </c:pt>
                <c:pt idx="8249">
                  <c:v>1.727737958716262</c:v>
                </c:pt>
                <c:pt idx="8250">
                  <c:v>1.7278383027529594</c:v>
                </c:pt>
                <c:pt idx="8251">
                  <c:v>1.7279386467896567</c:v>
                </c:pt>
                <c:pt idx="8252">
                  <c:v>1.728038990826354</c:v>
                </c:pt>
                <c:pt idx="8253">
                  <c:v>1.7281393348630514</c:v>
                </c:pt>
                <c:pt idx="8254">
                  <c:v>1.7282396788997487</c:v>
                </c:pt>
                <c:pt idx="8255">
                  <c:v>1.7283400229364461</c:v>
                </c:pt>
                <c:pt idx="8256">
                  <c:v>1.7284403669731434</c:v>
                </c:pt>
                <c:pt idx="8257">
                  <c:v>1.7285407110098407</c:v>
                </c:pt>
                <c:pt idx="8258">
                  <c:v>1.7286410550465381</c:v>
                </c:pt>
                <c:pt idx="8259">
                  <c:v>1.7287413990832354</c:v>
                </c:pt>
                <c:pt idx="8260">
                  <c:v>1.7288417431199328</c:v>
                </c:pt>
                <c:pt idx="8261">
                  <c:v>1.7289420871566301</c:v>
                </c:pt>
                <c:pt idx="8262">
                  <c:v>1.7290424311933275</c:v>
                </c:pt>
                <c:pt idx="8263">
                  <c:v>1.7291427752300248</c:v>
                </c:pt>
                <c:pt idx="8264">
                  <c:v>1.7292431192667221</c:v>
                </c:pt>
                <c:pt idx="8265">
                  <c:v>1.7293434633034195</c:v>
                </c:pt>
                <c:pt idx="8266">
                  <c:v>1.7294438073401168</c:v>
                </c:pt>
                <c:pt idx="8267">
                  <c:v>1.7295441513768142</c:v>
                </c:pt>
                <c:pt idx="8268">
                  <c:v>1.7296444954135115</c:v>
                </c:pt>
                <c:pt idx="8269">
                  <c:v>1.7297448394502088</c:v>
                </c:pt>
                <c:pt idx="8270">
                  <c:v>1.7298451834869062</c:v>
                </c:pt>
                <c:pt idx="8271">
                  <c:v>1.7299455275236035</c:v>
                </c:pt>
                <c:pt idx="8272">
                  <c:v>1.7300458715603009</c:v>
                </c:pt>
                <c:pt idx="8273">
                  <c:v>1.7301462155969982</c:v>
                </c:pt>
                <c:pt idx="8274">
                  <c:v>1.7302465596336956</c:v>
                </c:pt>
                <c:pt idx="8275">
                  <c:v>1.7303469036703929</c:v>
                </c:pt>
                <c:pt idx="8276">
                  <c:v>1.7304472477070902</c:v>
                </c:pt>
                <c:pt idx="8277">
                  <c:v>1.7305475917437876</c:v>
                </c:pt>
                <c:pt idx="8278">
                  <c:v>1.7306479357804849</c:v>
                </c:pt>
                <c:pt idx="8279">
                  <c:v>1.7307482798171823</c:v>
                </c:pt>
                <c:pt idx="8280">
                  <c:v>1.7308486238538796</c:v>
                </c:pt>
                <c:pt idx="8281">
                  <c:v>1.730948967890577</c:v>
                </c:pt>
                <c:pt idx="8282">
                  <c:v>1.7310493119272743</c:v>
                </c:pt>
                <c:pt idx="8283">
                  <c:v>1.7311496559639716</c:v>
                </c:pt>
                <c:pt idx="8284">
                  <c:v>1.731250000000669</c:v>
                </c:pt>
                <c:pt idx="8285">
                  <c:v>1.7313503440373663</c:v>
                </c:pt>
                <c:pt idx="8286">
                  <c:v>1.7314506880740637</c:v>
                </c:pt>
                <c:pt idx="8287">
                  <c:v>1.731551032110761</c:v>
                </c:pt>
                <c:pt idx="8288">
                  <c:v>1.7316513761474583</c:v>
                </c:pt>
                <c:pt idx="8289">
                  <c:v>1.7317517201841557</c:v>
                </c:pt>
                <c:pt idx="8290">
                  <c:v>1.731852064220853</c:v>
                </c:pt>
                <c:pt idx="8291">
                  <c:v>1.7319524082575504</c:v>
                </c:pt>
                <c:pt idx="8292">
                  <c:v>1.7320527522942477</c:v>
                </c:pt>
                <c:pt idx="8293">
                  <c:v>1.7321530963309451</c:v>
                </c:pt>
                <c:pt idx="8294">
                  <c:v>1.7322534403676424</c:v>
                </c:pt>
                <c:pt idx="8295">
                  <c:v>1.7323537844043397</c:v>
                </c:pt>
                <c:pt idx="8296">
                  <c:v>1.7324541284410371</c:v>
                </c:pt>
                <c:pt idx="8297">
                  <c:v>1.7325544724777344</c:v>
                </c:pt>
                <c:pt idx="8298">
                  <c:v>1.7326548165144318</c:v>
                </c:pt>
                <c:pt idx="8299">
                  <c:v>1.7327551605511291</c:v>
                </c:pt>
                <c:pt idx="8300">
                  <c:v>1.7328555045878264</c:v>
                </c:pt>
                <c:pt idx="8301">
                  <c:v>1.7329558486245238</c:v>
                </c:pt>
                <c:pt idx="8302">
                  <c:v>1.7330561926612211</c:v>
                </c:pt>
                <c:pt idx="8303">
                  <c:v>1.7331565366979185</c:v>
                </c:pt>
                <c:pt idx="8304">
                  <c:v>1.7332568807346158</c:v>
                </c:pt>
                <c:pt idx="8305">
                  <c:v>1.7333572247713132</c:v>
                </c:pt>
                <c:pt idx="8306">
                  <c:v>1.7334575688080105</c:v>
                </c:pt>
                <c:pt idx="8307">
                  <c:v>1.7335579128447078</c:v>
                </c:pt>
                <c:pt idx="8308">
                  <c:v>1.7336582568814052</c:v>
                </c:pt>
                <c:pt idx="8309">
                  <c:v>1.7337586009181025</c:v>
                </c:pt>
                <c:pt idx="8310">
                  <c:v>1.7338589449547999</c:v>
                </c:pt>
                <c:pt idx="8311">
                  <c:v>1.7339592889914972</c:v>
                </c:pt>
                <c:pt idx="8312">
                  <c:v>1.7340596330281945</c:v>
                </c:pt>
                <c:pt idx="8313">
                  <c:v>1.7341599770648919</c:v>
                </c:pt>
                <c:pt idx="8314">
                  <c:v>1.7342603211015892</c:v>
                </c:pt>
                <c:pt idx="8315">
                  <c:v>1.7343606651382866</c:v>
                </c:pt>
                <c:pt idx="8316">
                  <c:v>1.7344610091749839</c:v>
                </c:pt>
                <c:pt idx="8317">
                  <c:v>1.7345613532116813</c:v>
                </c:pt>
                <c:pt idx="8318">
                  <c:v>1.7346616972483786</c:v>
                </c:pt>
                <c:pt idx="8319">
                  <c:v>1.7347620412850759</c:v>
                </c:pt>
                <c:pt idx="8320">
                  <c:v>1.7348623853217733</c:v>
                </c:pt>
                <c:pt idx="8321">
                  <c:v>1.7349627293584706</c:v>
                </c:pt>
                <c:pt idx="8322">
                  <c:v>1.735063073395168</c:v>
                </c:pt>
                <c:pt idx="8323">
                  <c:v>1.7351634174318653</c:v>
                </c:pt>
                <c:pt idx="8324">
                  <c:v>1.7352637614685626</c:v>
                </c:pt>
                <c:pt idx="8325">
                  <c:v>1.73536410550526</c:v>
                </c:pt>
                <c:pt idx="8326">
                  <c:v>1.7354644495419573</c:v>
                </c:pt>
                <c:pt idx="8327">
                  <c:v>1.7355647935786547</c:v>
                </c:pt>
                <c:pt idx="8328">
                  <c:v>1.735665137615352</c:v>
                </c:pt>
                <c:pt idx="8329">
                  <c:v>1.7357654816520494</c:v>
                </c:pt>
                <c:pt idx="8330">
                  <c:v>1.7358658256887467</c:v>
                </c:pt>
                <c:pt idx="8331">
                  <c:v>1.735966169725444</c:v>
                </c:pt>
                <c:pt idx="8332">
                  <c:v>1.7360665137621414</c:v>
                </c:pt>
                <c:pt idx="8333">
                  <c:v>1.7361668577988387</c:v>
                </c:pt>
                <c:pt idx="8334">
                  <c:v>1.7362672018355361</c:v>
                </c:pt>
                <c:pt idx="8335">
                  <c:v>1.7363675458722334</c:v>
                </c:pt>
                <c:pt idx="8336">
                  <c:v>1.7364678899089308</c:v>
                </c:pt>
                <c:pt idx="8337">
                  <c:v>1.7365682339456281</c:v>
                </c:pt>
                <c:pt idx="8338">
                  <c:v>1.7366685779823254</c:v>
                </c:pt>
                <c:pt idx="8339">
                  <c:v>1.7367689220190228</c:v>
                </c:pt>
                <c:pt idx="8340">
                  <c:v>1.7368692660557201</c:v>
                </c:pt>
                <c:pt idx="8341">
                  <c:v>1.7369696100924175</c:v>
                </c:pt>
                <c:pt idx="8342">
                  <c:v>1.7370699541291148</c:v>
                </c:pt>
                <c:pt idx="8343">
                  <c:v>1.7371702981658121</c:v>
                </c:pt>
                <c:pt idx="8344">
                  <c:v>1.7372706422025095</c:v>
                </c:pt>
                <c:pt idx="8345">
                  <c:v>1.7373709862392068</c:v>
                </c:pt>
                <c:pt idx="8346">
                  <c:v>1.7374713302759042</c:v>
                </c:pt>
                <c:pt idx="8347">
                  <c:v>1.7375716743126015</c:v>
                </c:pt>
                <c:pt idx="8348">
                  <c:v>1.7376720183492989</c:v>
                </c:pt>
                <c:pt idx="8349">
                  <c:v>1.7377723623859962</c:v>
                </c:pt>
                <c:pt idx="8350">
                  <c:v>1.7378727064226935</c:v>
                </c:pt>
                <c:pt idx="8351">
                  <c:v>1.7379730504593909</c:v>
                </c:pt>
                <c:pt idx="8352">
                  <c:v>1.7380733944960882</c:v>
                </c:pt>
                <c:pt idx="8353">
                  <c:v>1.7381737385327856</c:v>
                </c:pt>
                <c:pt idx="8354">
                  <c:v>1.7382740825694829</c:v>
                </c:pt>
                <c:pt idx="8355">
                  <c:v>1.7383744266061802</c:v>
                </c:pt>
                <c:pt idx="8356">
                  <c:v>1.7384747706428776</c:v>
                </c:pt>
                <c:pt idx="8357">
                  <c:v>1.7385751146795749</c:v>
                </c:pt>
                <c:pt idx="8358">
                  <c:v>1.7386754587162723</c:v>
                </c:pt>
                <c:pt idx="8359">
                  <c:v>1.7387758027529696</c:v>
                </c:pt>
                <c:pt idx="8360">
                  <c:v>1.738876146789667</c:v>
                </c:pt>
                <c:pt idx="8361">
                  <c:v>1.7389764908263643</c:v>
                </c:pt>
                <c:pt idx="8362">
                  <c:v>1.7390768348630616</c:v>
                </c:pt>
                <c:pt idx="8363">
                  <c:v>1.739177178899759</c:v>
                </c:pt>
                <c:pt idx="8364">
                  <c:v>1.7392775229364563</c:v>
                </c:pt>
                <c:pt idx="8365">
                  <c:v>1.7393778669731537</c:v>
                </c:pt>
                <c:pt idx="8366">
                  <c:v>1.739478211009851</c:v>
                </c:pt>
                <c:pt idx="8367">
                  <c:v>1.7395785550465483</c:v>
                </c:pt>
                <c:pt idx="8368">
                  <c:v>1.7396788990832457</c:v>
                </c:pt>
                <c:pt idx="8369">
                  <c:v>1.739779243119943</c:v>
                </c:pt>
                <c:pt idx="8370">
                  <c:v>1.7398795871566404</c:v>
                </c:pt>
                <c:pt idx="8371">
                  <c:v>1.7399799311933377</c:v>
                </c:pt>
                <c:pt idx="8372">
                  <c:v>1.7400802752300351</c:v>
                </c:pt>
                <c:pt idx="8373">
                  <c:v>1.7401806192667324</c:v>
                </c:pt>
                <c:pt idx="8374">
                  <c:v>1.7402809633034297</c:v>
                </c:pt>
                <c:pt idx="8375">
                  <c:v>1.7403813073401271</c:v>
                </c:pt>
                <c:pt idx="8376">
                  <c:v>1.7404816513768244</c:v>
                </c:pt>
                <c:pt idx="8377">
                  <c:v>1.7405819954135218</c:v>
                </c:pt>
                <c:pt idx="8378">
                  <c:v>1.7406823394502191</c:v>
                </c:pt>
                <c:pt idx="8379">
                  <c:v>1.7407826834869164</c:v>
                </c:pt>
                <c:pt idx="8380">
                  <c:v>1.7408830275236138</c:v>
                </c:pt>
                <c:pt idx="8381">
                  <c:v>1.7409833715603111</c:v>
                </c:pt>
                <c:pt idx="8382">
                  <c:v>1.7410837155970085</c:v>
                </c:pt>
                <c:pt idx="8383">
                  <c:v>1.7411840596337058</c:v>
                </c:pt>
                <c:pt idx="8384">
                  <c:v>1.7412844036704032</c:v>
                </c:pt>
                <c:pt idx="8385">
                  <c:v>1.7413847477071005</c:v>
                </c:pt>
                <c:pt idx="8386">
                  <c:v>1.7414850917437978</c:v>
                </c:pt>
                <c:pt idx="8387">
                  <c:v>1.7415854357804952</c:v>
                </c:pt>
                <c:pt idx="8388">
                  <c:v>1.7416857798171925</c:v>
                </c:pt>
                <c:pt idx="8389">
                  <c:v>1.7417861238538899</c:v>
                </c:pt>
                <c:pt idx="8390">
                  <c:v>1.7418864678905872</c:v>
                </c:pt>
                <c:pt idx="8391">
                  <c:v>1.7419868119272846</c:v>
                </c:pt>
                <c:pt idx="8392">
                  <c:v>1.7420871559639819</c:v>
                </c:pt>
                <c:pt idx="8393">
                  <c:v>1.7421875000006792</c:v>
                </c:pt>
                <c:pt idx="8394">
                  <c:v>1.7422878440373766</c:v>
                </c:pt>
                <c:pt idx="8395">
                  <c:v>1.7423881880740739</c:v>
                </c:pt>
                <c:pt idx="8396">
                  <c:v>1.7424885321107713</c:v>
                </c:pt>
                <c:pt idx="8397">
                  <c:v>1.7425888761474686</c:v>
                </c:pt>
                <c:pt idx="8398">
                  <c:v>1.7426892201841659</c:v>
                </c:pt>
                <c:pt idx="8399">
                  <c:v>1.7427895642208633</c:v>
                </c:pt>
                <c:pt idx="8400">
                  <c:v>1.7428899082575606</c:v>
                </c:pt>
                <c:pt idx="8401">
                  <c:v>1.742990252294258</c:v>
                </c:pt>
                <c:pt idx="8402">
                  <c:v>1.7430905963309553</c:v>
                </c:pt>
                <c:pt idx="8403">
                  <c:v>1.7431909403676527</c:v>
                </c:pt>
                <c:pt idx="8404">
                  <c:v>1.74329128440435</c:v>
                </c:pt>
                <c:pt idx="8405">
                  <c:v>1.7433916284410473</c:v>
                </c:pt>
                <c:pt idx="8406">
                  <c:v>1.7434919724777447</c:v>
                </c:pt>
                <c:pt idx="8407">
                  <c:v>1.743592316514442</c:v>
                </c:pt>
                <c:pt idx="8408">
                  <c:v>1.7436926605511394</c:v>
                </c:pt>
                <c:pt idx="8409">
                  <c:v>1.7437930045878367</c:v>
                </c:pt>
                <c:pt idx="8410">
                  <c:v>1.743893348624534</c:v>
                </c:pt>
                <c:pt idx="8411">
                  <c:v>1.7439936926612314</c:v>
                </c:pt>
                <c:pt idx="8412">
                  <c:v>1.7440940366979287</c:v>
                </c:pt>
                <c:pt idx="8413">
                  <c:v>1.7441943807346261</c:v>
                </c:pt>
                <c:pt idx="8414">
                  <c:v>1.7442947247713234</c:v>
                </c:pt>
                <c:pt idx="8415">
                  <c:v>1.7443950688080208</c:v>
                </c:pt>
                <c:pt idx="8416">
                  <c:v>1.7444954128447181</c:v>
                </c:pt>
                <c:pt idx="8417">
                  <c:v>1.7445957568814154</c:v>
                </c:pt>
                <c:pt idx="8418">
                  <c:v>1.7446961009181128</c:v>
                </c:pt>
                <c:pt idx="8419">
                  <c:v>1.7447964449548101</c:v>
                </c:pt>
                <c:pt idx="8420">
                  <c:v>1.7448967889915075</c:v>
                </c:pt>
                <c:pt idx="8421">
                  <c:v>1.7449971330282048</c:v>
                </c:pt>
                <c:pt idx="8422">
                  <c:v>1.7450974770649021</c:v>
                </c:pt>
                <c:pt idx="8423">
                  <c:v>1.7451978211015995</c:v>
                </c:pt>
                <c:pt idx="8424">
                  <c:v>1.7452981651382968</c:v>
                </c:pt>
                <c:pt idx="8425">
                  <c:v>1.7453985091749942</c:v>
                </c:pt>
                <c:pt idx="8426">
                  <c:v>1.7454988532116915</c:v>
                </c:pt>
                <c:pt idx="8427">
                  <c:v>1.7455991972483889</c:v>
                </c:pt>
                <c:pt idx="8428">
                  <c:v>1.7456995412850862</c:v>
                </c:pt>
                <c:pt idx="8429">
                  <c:v>1.7457998853217835</c:v>
                </c:pt>
                <c:pt idx="8430">
                  <c:v>1.7459002293584809</c:v>
                </c:pt>
                <c:pt idx="8431">
                  <c:v>1.7460005733951782</c:v>
                </c:pt>
                <c:pt idx="8432">
                  <c:v>1.7461009174318756</c:v>
                </c:pt>
                <c:pt idx="8433">
                  <c:v>1.7462012614685729</c:v>
                </c:pt>
                <c:pt idx="8434">
                  <c:v>1.7463016055052702</c:v>
                </c:pt>
                <c:pt idx="8435">
                  <c:v>1.7464019495419676</c:v>
                </c:pt>
                <c:pt idx="8436">
                  <c:v>1.7465022935786649</c:v>
                </c:pt>
                <c:pt idx="8437">
                  <c:v>1.7466026376153623</c:v>
                </c:pt>
                <c:pt idx="8438">
                  <c:v>1.7467029816520596</c:v>
                </c:pt>
                <c:pt idx="8439">
                  <c:v>1.746803325688757</c:v>
                </c:pt>
                <c:pt idx="8440">
                  <c:v>1.7469036697254543</c:v>
                </c:pt>
                <c:pt idx="8441">
                  <c:v>1.7470040137621516</c:v>
                </c:pt>
                <c:pt idx="8442">
                  <c:v>1.747104357798849</c:v>
                </c:pt>
                <c:pt idx="8443">
                  <c:v>1.7472047018355463</c:v>
                </c:pt>
                <c:pt idx="8444">
                  <c:v>1.7473050458722437</c:v>
                </c:pt>
                <c:pt idx="8445">
                  <c:v>1.747405389908941</c:v>
                </c:pt>
                <c:pt idx="8446">
                  <c:v>1.7475057339456384</c:v>
                </c:pt>
                <c:pt idx="8447">
                  <c:v>1.7476060779823357</c:v>
                </c:pt>
                <c:pt idx="8448">
                  <c:v>1.747706422019033</c:v>
                </c:pt>
                <c:pt idx="8449">
                  <c:v>1.7478067660557304</c:v>
                </c:pt>
                <c:pt idx="8450">
                  <c:v>1.7479071100924277</c:v>
                </c:pt>
                <c:pt idx="8451">
                  <c:v>1.7480074541291251</c:v>
                </c:pt>
                <c:pt idx="8452">
                  <c:v>1.7481077981658224</c:v>
                </c:pt>
                <c:pt idx="8453">
                  <c:v>1.7482081422025197</c:v>
                </c:pt>
                <c:pt idx="8454">
                  <c:v>1.7483084862392171</c:v>
                </c:pt>
                <c:pt idx="8455">
                  <c:v>1.7484088302759144</c:v>
                </c:pt>
                <c:pt idx="8456">
                  <c:v>1.7485091743126118</c:v>
                </c:pt>
                <c:pt idx="8457">
                  <c:v>1.7486095183493091</c:v>
                </c:pt>
                <c:pt idx="8458">
                  <c:v>1.7487098623860065</c:v>
                </c:pt>
                <c:pt idx="8459">
                  <c:v>1.7488102064227038</c:v>
                </c:pt>
                <c:pt idx="8460">
                  <c:v>1.7489105504594011</c:v>
                </c:pt>
                <c:pt idx="8461">
                  <c:v>1.7490108944960985</c:v>
                </c:pt>
                <c:pt idx="8462">
                  <c:v>1.7491112385327958</c:v>
                </c:pt>
                <c:pt idx="8463">
                  <c:v>1.7492115825694932</c:v>
                </c:pt>
                <c:pt idx="8464">
                  <c:v>1.7493119266061905</c:v>
                </c:pt>
                <c:pt idx="8465">
                  <c:v>1.7494122706428878</c:v>
                </c:pt>
                <c:pt idx="8466">
                  <c:v>1.7495126146795852</c:v>
                </c:pt>
                <c:pt idx="8467">
                  <c:v>1.7496129587162825</c:v>
                </c:pt>
                <c:pt idx="8468">
                  <c:v>1.7497133027529799</c:v>
                </c:pt>
                <c:pt idx="8469">
                  <c:v>1.7498136467896772</c:v>
                </c:pt>
                <c:pt idx="8470">
                  <c:v>1.7499139908263746</c:v>
                </c:pt>
                <c:pt idx="8471">
                  <c:v>1.7500143348630719</c:v>
                </c:pt>
                <c:pt idx="8472">
                  <c:v>1.7501146788997692</c:v>
                </c:pt>
                <c:pt idx="8473">
                  <c:v>1.7502150229364666</c:v>
                </c:pt>
                <c:pt idx="8474">
                  <c:v>1.7503153669731639</c:v>
                </c:pt>
                <c:pt idx="8475">
                  <c:v>1.7504157110098613</c:v>
                </c:pt>
                <c:pt idx="8476">
                  <c:v>1.7505160550465586</c:v>
                </c:pt>
                <c:pt idx="8477">
                  <c:v>1.7506163990832559</c:v>
                </c:pt>
                <c:pt idx="8478">
                  <c:v>1.7507167431199533</c:v>
                </c:pt>
                <c:pt idx="8479">
                  <c:v>1.7508170871566506</c:v>
                </c:pt>
                <c:pt idx="8480">
                  <c:v>1.750917431193348</c:v>
                </c:pt>
                <c:pt idx="8481">
                  <c:v>1.7510177752300453</c:v>
                </c:pt>
                <c:pt idx="8482">
                  <c:v>1.7511181192667427</c:v>
                </c:pt>
                <c:pt idx="8483">
                  <c:v>1.75121846330344</c:v>
                </c:pt>
                <c:pt idx="8484">
                  <c:v>1.7513188073401373</c:v>
                </c:pt>
                <c:pt idx="8485">
                  <c:v>1.7514191513768347</c:v>
                </c:pt>
                <c:pt idx="8486">
                  <c:v>1.751519495413532</c:v>
                </c:pt>
                <c:pt idx="8487">
                  <c:v>1.7516198394502294</c:v>
                </c:pt>
                <c:pt idx="8488">
                  <c:v>1.7517201834869267</c:v>
                </c:pt>
                <c:pt idx="8489">
                  <c:v>1.751820527523624</c:v>
                </c:pt>
                <c:pt idx="8490">
                  <c:v>1.7519208715603214</c:v>
                </c:pt>
                <c:pt idx="8491">
                  <c:v>1.7520212155970187</c:v>
                </c:pt>
                <c:pt idx="8492">
                  <c:v>1.7521215596337161</c:v>
                </c:pt>
                <c:pt idx="8493">
                  <c:v>1.7522219036704134</c:v>
                </c:pt>
                <c:pt idx="8494">
                  <c:v>1.7523222477071108</c:v>
                </c:pt>
                <c:pt idx="8495">
                  <c:v>1.7524225917438081</c:v>
                </c:pt>
                <c:pt idx="8496">
                  <c:v>1.7525229357805054</c:v>
                </c:pt>
                <c:pt idx="8497">
                  <c:v>1.7526232798172028</c:v>
                </c:pt>
                <c:pt idx="8498">
                  <c:v>1.7527236238539001</c:v>
                </c:pt>
                <c:pt idx="8499">
                  <c:v>1.7528239678905975</c:v>
                </c:pt>
                <c:pt idx="8500">
                  <c:v>1.7529243119272948</c:v>
                </c:pt>
                <c:pt idx="8501">
                  <c:v>1.7530246559639922</c:v>
                </c:pt>
                <c:pt idx="8502">
                  <c:v>1.7531250000006895</c:v>
                </c:pt>
                <c:pt idx="8503">
                  <c:v>1.7532253440373868</c:v>
                </c:pt>
                <c:pt idx="8504">
                  <c:v>1.7533256880740842</c:v>
                </c:pt>
                <c:pt idx="8505">
                  <c:v>1.7534260321107815</c:v>
                </c:pt>
                <c:pt idx="8506">
                  <c:v>1.7535263761474789</c:v>
                </c:pt>
                <c:pt idx="8507">
                  <c:v>1.7536267201841762</c:v>
                </c:pt>
                <c:pt idx="8508">
                  <c:v>1.7537270642208735</c:v>
                </c:pt>
                <c:pt idx="8509">
                  <c:v>1.7538274082575709</c:v>
                </c:pt>
                <c:pt idx="8510">
                  <c:v>1.7539277522942682</c:v>
                </c:pt>
                <c:pt idx="8511">
                  <c:v>1.7540280963309656</c:v>
                </c:pt>
                <c:pt idx="8512">
                  <c:v>1.7541284403676629</c:v>
                </c:pt>
                <c:pt idx="8513">
                  <c:v>1.7542287844043603</c:v>
                </c:pt>
                <c:pt idx="8514">
                  <c:v>1.7543291284410576</c:v>
                </c:pt>
                <c:pt idx="8515">
                  <c:v>1.7544294724777549</c:v>
                </c:pt>
                <c:pt idx="8516">
                  <c:v>1.7545298165144523</c:v>
                </c:pt>
                <c:pt idx="8517">
                  <c:v>1.7546301605511496</c:v>
                </c:pt>
                <c:pt idx="8518">
                  <c:v>1.754730504587847</c:v>
                </c:pt>
                <c:pt idx="8519">
                  <c:v>1.7548308486245443</c:v>
                </c:pt>
                <c:pt idx="8520">
                  <c:v>1.7549311926612416</c:v>
                </c:pt>
                <c:pt idx="8521">
                  <c:v>1.755031536697939</c:v>
                </c:pt>
                <c:pt idx="8522">
                  <c:v>1.7551318807346363</c:v>
                </c:pt>
                <c:pt idx="8523">
                  <c:v>1.7552322247713337</c:v>
                </c:pt>
                <c:pt idx="8524">
                  <c:v>1.755332568808031</c:v>
                </c:pt>
                <c:pt idx="8525">
                  <c:v>1.7554329128447284</c:v>
                </c:pt>
                <c:pt idx="8526">
                  <c:v>1.7555332568814257</c:v>
                </c:pt>
                <c:pt idx="8527">
                  <c:v>1.755633600918123</c:v>
                </c:pt>
                <c:pt idx="8528">
                  <c:v>1.7557339449548204</c:v>
                </c:pt>
                <c:pt idx="8529">
                  <c:v>1.7558342889915177</c:v>
                </c:pt>
                <c:pt idx="8530">
                  <c:v>1.7559346330282151</c:v>
                </c:pt>
                <c:pt idx="8531">
                  <c:v>1.7560349770649124</c:v>
                </c:pt>
                <c:pt idx="8532">
                  <c:v>1.7561353211016097</c:v>
                </c:pt>
                <c:pt idx="8533">
                  <c:v>1.7562356651383071</c:v>
                </c:pt>
                <c:pt idx="8534">
                  <c:v>1.7563360091750044</c:v>
                </c:pt>
                <c:pt idx="8535">
                  <c:v>1.7564363532117018</c:v>
                </c:pt>
                <c:pt idx="8536">
                  <c:v>1.7565366972483991</c:v>
                </c:pt>
                <c:pt idx="8537">
                  <c:v>1.7566370412850965</c:v>
                </c:pt>
                <c:pt idx="8538">
                  <c:v>1.7567373853217938</c:v>
                </c:pt>
                <c:pt idx="8539">
                  <c:v>1.7568377293584911</c:v>
                </c:pt>
                <c:pt idx="8540">
                  <c:v>1.7569380733951885</c:v>
                </c:pt>
                <c:pt idx="8541">
                  <c:v>1.7570384174318858</c:v>
                </c:pt>
                <c:pt idx="8542">
                  <c:v>1.7571387614685832</c:v>
                </c:pt>
                <c:pt idx="8543">
                  <c:v>1.7572391055052805</c:v>
                </c:pt>
                <c:pt idx="8544">
                  <c:v>1.7573394495419778</c:v>
                </c:pt>
                <c:pt idx="8545">
                  <c:v>1.7574397935786752</c:v>
                </c:pt>
                <c:pt idx="8546">
                  <c:v>1.7575401376153725</c:v>
                </c:pt>
                <c:pt idx="8547">
                  <c:v>1.7576404816520699</c:v>
                </c:pt>
                <c:pt idx="8548">
                  <c:v>1.7577408256887672</c:v>
                </c:pt>
                <c:pt idx="8549">
                  <c:v>1.7578411697254646</c:v>
                </c:pt>
                <c:pt idx="8550">
                  <c:v>1.7579415137621619</c:v>
                </c:pt>
                <c:pt idx="8551">
                  <c:v>1.7580418577988592</c:v>
                </c:pt>
                <c:pt idx="8552">
                  <c:v>1.7581422018355566</c:v>
                </c:pt>
                <c:pt idx="8553">
                  <c:v>1.7582425458722539</c:v>
                </c:pt>
                <c:pt idx="8554">
                  <c:v>1.7583428899089513</c:v>
                </c:pt>
                <c:pt idx="8555">
                  <c:v>1.7584432339456486</c:v>
                </c:pt>
                <c:pt idx="8556">
                  <c:v>1.758543577982346</c:v>
                </c:pt>
                <c:pt idx="8557">
                  <c:v>1.7586439220190433</c:v>
                </c:pt>
                <c:pt idx="8558">
                  <c:v>1.7587442660557406</c:v>
                </c:pt>
                <c:pt idx="8559">
                  <c:v>1.758844610092438</c:v>
                </c:pt>
                <c:pt idx="8560">
                  <c:v>1.7589449541291353</c:v>
                </c:pt>
                <c:pt idx="8561">
                  <c:v>1.7590452981658327</c:v>
                </c:pt>
                <c:pt idx="8562">
                  <c:v>1.75914564220253</c:v>
                </c:pt>
                <c:pt idx="8563">
                  <c:v>1.7592459862392273</c:v>
                </c:pt>
                <c:pt idx="8564">
                  <c:v>1.7593463302759247</c:v>
                </c:pt>
                <c:pt idx="8565">
                  <c:v>1.759446674312622</c:v>
                </c:pt>
                <c:pt idx="8566">
                  <c:v>1.7595470183493194</c:v>
                </c:pt>
                <c:pt idx="8567">
                  <c:v>1.7596473623860167</c:v>
                </c:pt>
                <c:pt idx="8568">
                  <c:v>1.7597477064227141</c:v>
                </c:pt>
                <c:pt idx="8569">
                  <c:v>1.7598480504594114</c:v>
                </c:pt>
                <c:pt idx="8570">
                  <c:v>1.7599483944961087</c:v>
                </c:pt>
                <c:pt idx="8571">
                  <c:v>1.7600487385328061</c:v>
                </c:pt>
                <c:pt idx="8572">
                  <c:v>1.7601490825695034</c:v>
                </c:pt>
                <c:pt idx="8573">
                  <c:v>1.7602494266062008</c:v>
                </c:pt>
                <c:pt idx="8574">
                  <c:v>1.7603497706428981</c:v>
                </c:pt>
                <c:pt idx="8575">
                  <c:v>1.7604501146795954</c:v>
                </c:pt>
                <c:pt idx="8576">
                  <c:v>1.7605504587162928</c:v>
                </c:pt>
                <c:pt idx="8577">
                  <c:v>1.7606508027529901</c:v>
                </c:pt>
                <c:pt idx="8578">
                  <c:v>1.7607511467896875</c:v>
                </c:pt>
                <c:pt idx="8579">
                  <c:v>1.7608514908263848</c:v>
                </c:pt>
                <c:pt idx="8580">
                  <c:v>1.7609518348630822</c:v>
                </c:pt>
                <c:pt idx="8581">
                  <c:v>1.7610521788997795</c:v>
                </c:pt>
                <c:pt idx="8582">
                  <c:v>1.7611525229364768</c:v>
                </c:pt>
                <c:pt idx="8583">
                  <c:v>1.7612528669731742</c:v>
                </c:pt>
                <c:pt idx="8584">
                  <c:v>1.7613532110098715</c:v>
                </c:pt>
                <c:pt idx="8585">
                  <c:v>1.7614535550465689</c:v>
                </c:pt>
                <c:pt idx="8586">
                  <c:v>1.7615538990832662</c:v>
                </c:pt>
                <c:pt idx="8587">
                  <c:v>1.7616542431199635</c:v>
                </c:pt>
                <c:pt idx="8588">
                  <c:v>1.7617545871566609</c:v>
                </c:pt>
                <c:pt idx="8589">
                  <c:v>1.7618549311933582</c:v>
                </c:pt>
                <c:pt idx="8590">
                  <c:v>1.7619552752300556</c:v>
                </c:pt>
                <c:pt idx="8591">
                  <c:v>1.7620556192667529</c:v>
                </c:pt>
                <c:pt idx="8592">
                  <c:v>1.7621559633034503</c:v>
                </c:pt>
                <c:pt idx="8593">
                  <c:v>1.7622563073401476</c:v>
                </c:pt>
                <c:pt idx="8594">
                  <c:v>1.7623566513768449</c:v>
                </c:pt>
                <c:pt idx="8595">
                  <c:v>1.7624569954135423</c:v>
                </c:pt>
                <c:pt idx="8596">
                  <c:v>1.7625573394502396</c:v>
                </c:pt>
                <c:pt idx="8597">
                  <c:v>1.762657683486937</c:v>
                </c:pt>
                <c:pt idx="8598">
                  <c:v>1.7627580275236343</c:v>
                </c:pt>
                <c:pt idx="8599">
                  <c:v>1.7628583715603316</c:v>
                </c:pt>
                <c:pt idx="8600">
                  <c:v>1.762958715597029</c:v>
                </c:pt>
                <c:pt idx="8601">
                  <c:v>1.7630590596337263</c:v>
                </c:pt>
                <c:pt idx="8602">
                  <c:v>1.7631594036704237</c:v>
                </c:pt>
                <c:pt idx="8603">
                  <c:v>1.763259747707121</c:v>
                </c:pt>
                <c:pt idx="8604">
                  <c:v>1.7633600917438184</c:v>
                </c:pt>
                <c:pt idx="8605">
                  <c:v>1.7634604357805157</c:v>
                </c:pt>
                <c:pt idx="8606">
                  <c:v>1.763560779817213</c:v>
                </c:pt>
                <c:pt idx="8607">
                  <c:v>1.7636611238539104</c:v>
                </c:pt>
                <c:pt idx="8608">
                  <c:v>1.7637614678906077</c:v>
                </c:pt>
                <c:pt idx="8609">
                  <c:v>1.7638618119273051</c:v>
                </c:pt>
                <c:pt idx="8610">
                  <c:v>1.7639621559640024</c:v>
                </c:pt>
                <c:pt idx="8611">
                  <c:v>1.7640625000006998</c:v>
                </c:pt>
                <c:pt idx="8612">
                  <c:v>1.7641628440373971</c:v>
                </c:pt>
                <c:pt idx="8613">
                  <c:v>1.7642631880740944</c:v>
                </c:pt>
                <c:pt idx="8614">
                  <c:v>1.7643635321107918</c:v>
                </c:pt>
                <c:pt idx="8615">
                  <c:v>1.7644638761474891</c:v>
                </c:pt>
                <c:pt idx="8616">
                  <c:v>1.7645642201841865</c:v>
                </c:pt>
                <c:pt idx="8617">
                  <c:v>1.7646645642208838</c:v>
                </c:pt>
                <c:pt idx="8618">
                  <c:v>1.7647649082575811</c:v>
                </c:pt>
                <c:pt idx="8619">
                  <c:v>1.7648652522942785</c:v>
                </c:pt>
                <c:pt idx="8620">
                  <c:v>1.7649655963309758</c:v>
                </c:pt>
                <c:pt idx="8621">
                  <c:v>1.7650659403676732</c:v>
                </c:pt>
                <c:pt idx="8622">
                  <c:v>1.7651662844043705</c:v>
                </c:pt>
                <c:pt idx="8623">
                  <c:v>1.7652666284410679</c:v>
                </c:pt>
                <c:pt idx="8624">
                  <c:v>1.7653669724777652</c:v>
                </c:pt>
                <c:pt idx="8625">
                  <c:v>1.7654673165144625</c:v>
                </c:pt>
                <c:pt idx="8626">
                  <c:v>1.7655676605511599</c:v>
                </c:pt>
                <c:pt idx="8627">
                  <c:v>1.7656680045878572</c:v>
                </c:pt>
                <c:pt idx="8628">
                  <c:v>1.7657683486245546</c:v>
                </c:pt>
                <c:pt idx="8629">
                  <c:v>1.7658686926612519</c:v>
                </c:pt>
                <c:pt idx="8630">
                  <c:v>1.7659690366979492</c:v>
                </c:pt>
                <c:pt idx="8631">
                  <c:v>1.7660693807346466</c:v>
                </c:pt>
                <c:pt idx="8632">
                  <c:v>1.7661697247713439</c:v>
                </c:pt>
                <c:pt idx="8633">
                  <c:v>1.7662700688080413</c:v>
                </c:pt>
                <c:pt idx="8634">
                  <c:v>1.7663704128447386</c:v>
                </c:pt>
                <c:pt idx="8635">
                  <c:v>1.766470756881436</c:v>
                </c:pt>
                <c:pt idx="8636">
                  <c:v>1.7665711009181333</c:v>
                </c:pt>
                <c:pt idx="8637">
                  <c:v>1.7666714449548306</c:v>
                </c:pt>
                <c:pt idx="8638">
                  <c:v>1.766771788991528</c:v>
                </c:pt>
                <c:pt idx="8639">
                  <c:v>1.7668721330282253</c:v>
                </c:pt>
                <c:pt idx="8640">
                  <c:v>1.7669724770649227</c:v>
                </c:pt>
                <c:pt idx="8641">
                  <c:v>1.76707282110162</c:v>
                </c:pt>
                <c:pt idx="8642">
                  <c:v>1.7671731651383173</c:v>
                </c:pt>
                <c:pt idx="8643">
                  <c:v>1.7672735091750147</c:v>
                </c:pt>
                <c:pt idx="8644">
                  <c:v>1.767373853211712</c:v>
                </c:pt>
                <c:pt idx="8645">
                  <c:v>1.7674741972484094</c:v>
                </c:pt>
                <c:pt idx="8646">
                  <c:v>1.7675745412851067</c:v>
                </c:pt>
                <c:pt idx="8647">
                  <c:v>1.7676748853218041</c:v>
                </c:pt>
                <c:pt idx="8648">
                  <c:v>1.7677752293585014</c:v>
                </c:pt>
                <c:pt idx="8649">
                  <c:v>1.7678755733951987</c:v>
                </c:pt>
                <c:pt idx="8650">
                  <c:v>1.7679759174318961</c:v>
                </c:pt>
                <c:pt idx="8651">
                  <c:v>1.7680762614685934</c:v>
                </c:pt>
                <c:pt idx="8652">
                  <c:v>1.7681766055052908</c:v>
                </c:pt>
                <c:pt idx="8653">
                  <c:v>1.7682769495419881</c:v>
                </c:pt>
                <c:pt idx="8654">
                  <c:v>1.7683772935786854</c:v>
                </c:pt>
                <c:pt idx="8655">
                  <c:v>1.7684776376153828</c:v>
                </c:pt>
                <c:pt idx="8656">
                  <c:v>1.7685779816520801</c:v>
                </c:pt>
                <c:pt idx="8657">
                  <c:v>1.7686783256887775</c:v>
                </c:pt>
                <c:pt idx="8658">
                  <c:v>1.7687786697254748</c:v>
                </c:pt>
                <c:pt idx="8659">
                  <c:v>1.7688790137621722</c:v>
                </c:pt>
                <c:pt idx="8660">
                  <c:v>1.7689793577988695</c:v>
                </c:pt>
                <c:pt idx="8661">
                  <c:v>1.7690797018355668</c:v>
                </c:pt>
                <c:pt idx="8662">
                  <c:v>1.7691800458722642</c:v>
                </c:pt>
                <c:pt idx="8663">
                  <c:v>1.7692803899089615</c:v>
                </c:pt>
                <c:pt idx="8664">
                  <c:v>1.7693807339456589</c:v>
                </c:pt>
                <c:pt idx="8665">
                  <c:v>1.7694810779823562</c:v>
                </c:pt>
                <c:pt idx="8666">
                  <c:v>1.7695814220190536</c:v>
                </c:pt>
                <c:pt idx="8667">
                  <c:v>1.7696817660557509</c:v>
                </c:pt>
                <c:pt idx="8668">
                  <c:v>1.7697821100924482</c:v>
                </c:pt>
                <c:pt idx="8669">
                  <c:v>1.7698824541291456</c:v>
                </c:pt>
                <c:pt idx="8670">
                  <c:v>1.7699827981658429</c:v>
                </c:pt>
                <c:pt idx="8671">
                  <c:v>1.7700831422025403</c:v>
                </c:pt>
                <c:pt idx="8672">
                  <c:v>1.7701834862392376</c:v>
                </c:pt>
                <c:pt idx="8673">
                  <c:v>1.7702838302759349</c:v>
                </c:pt>
                <c:pt idx="8674">
                  <c:v>1.7703841743126323</c:v>
                </c:pt>
                <c:pt idx="8675">
                  <c:v>1.7704845183493296</c:v>
                </c:pt>
                <c:pt idx="8676">
                  <c:v>1.770584862386027</c:v>
                </c:pt>
                <c:pt idx="8677">
                  <c:v>1.7706852064227243</c:v>
                </c:pt>
                <c:pt idx="8678">
                  <c:v>1.7707855504594217</c:v>
                </c:pt>
                <c:pt idx="8679">
                  <c:v>1.770885894496119</c:v>
                </c:pt>
                <c:pt idx="8680">
                  <c:v>1.7709862385328163</c:v>
                </c:pt>
                <c:pt idx="8681">
                  <c:v>1.7710865825695137</c:v>
                </c:pt>
                <c:pt idx="8682">
                  <c:v>1.771186926606211</c:v>
                </c:pt>
                <c:pt idx="8683">
                  <c:v>1.7712872706429084</c:v>
                </c:pt>
                <c:pt idx="8684">
                  <c:v>1.7713876146796057</c:v>
                </c:pt>
                <c:pt idx="8685">
                  <c:v>1.771487958716303</c:v>
                </c:pt>
                <c:pt idx="8686">
                  <c:v>1.7715883027530004</c:v>
                </c:pt>
                <c:pt idx="8687">
                  <c:v>1.7716886467896977</c:v>
                </c:pt>
                <c:pt idx="8688">
                  <c:v>1.7717889908263951</c:v>
                </c:pt>
                <c:pt idx="8689">
                  <c:v>1.7718893348630924</c:v>
                </c:pt>
                <c:pt idx="8690">
                  <c:v>1.7719896788997898</c:v>
                </c:pt>
                <c:pt idx="8691">
                  <c:v>1.7720900229364871</c:v>
                </c:pt>
                <c:pt idx="8692">
                  <c:v>1.7721903669731844</c:v>
                </c:pt>
                <c:pt idx="8693">
                  <c:v>1.7722907110098818</c:v>
                </c:pt>
                <c:pt idx="8694">
                  <c:v>1.7723910550465791</c:v>
                </c:pt>
                <c:pt idx="8695">
                  <c:v>1.7724913990832765</c:v>
                </c:pt>
                <c:pt idx="8696">
                  <c:v>1.7725917431199738</c:v>
                </c:pt>
                <c:pt idx="8697">
                  <c:v>1.7726920871566711</c:v>
                </c:pt>
                <c:pt idx="8698">
                  <c:v>1.7727924311933685</c:v>
                </c:pt>
                <c:pt idx="8699">
                  <c:v>1.7728927752300658</c:v>
                </c:pt>
                <c:pt idx="8700">
                  <c:v>1.7729931192667632</c:v>
                </c:pt>
                <c:pt idx="8701">
                  <c:v>1.7730934633034605</c:v>
                </c:pt>
                <c:pt idx="8702">
                  <c:v>1.7731938073401579</c:v>
                </c:pt>
                <c:pt idx="8703">
                  <c:v>1.7732941513768552</c:v>
                </c:pt>
                <c:pt idx="8704">
                  <c:v>1.7733944954135525</c:v>
                </c:pt>
                <c:pt idx="8705">
                  <c:v>1.7734948394502499</c:v>
                </c:pt>
                <c:pt idx="8706">
                  <c:v>1.7735951834869472</c:v>
                </c:pt>
                <c:pt idx="8707">
                  <c:v>1.7736955275236446</c:v>
                </c:pt>
                <c:pt idx="8708">
                  <c:v>1.7737958715603419</c:v>
                </c:pt>
                <c:pt idx="8709">
                  <c:v>1.7738962155970392</c:v>
                </c:pt>
                <c:pt idx="8710">
                  <c:v>1.7739965596337366</c:v>
                </c:pt>
                <c:pt idx="8711">
                  <c:v>1.7740969036704339</c:v>
                </c:pt>
                <c:pt idx="8712">
                  <c:v>1.7741972477071313</c:v>
                </c:pt>
                <c:pt idx="8713">
                  <c:v>1.7742975917438286</c:v>
                </c:pt>
                <c:pt idx="8714">
                  <c:v>1.774397935780526</c:v>
                </c:pt>
                <c:pt idx="8715">
                  <c:v>1.7744982798172233</c:v>
                </c:pt>
                <c:pt idx="8716">
                  <c:v>1.7745986238539206</c:v>
                </c:pt>
                <c:pt idx="8717">
                  <c:v>1.774698967890618</c:v>
                </c:pt>
                <c:pt idx="8718">
                  <c:v>1.7747993119273153</c:v>
                </c:pt>
                <c:pt idx="8719">
                  <c:v>1.7748996559640127</c:v>
                </c:pt>
                <c:pt idx="8720">
                  <c:v>1.77500000000071</c:v>
                </c:pt>
                <c:pt idx="8721">
                  <c:v>1.7751003440374074</c:v>
                </c:pt>
                <c:pt idx="8722">
                  <c:v>1.7752006880741047</c:v>
                </c:pt>
                <c:pt idx="8723">
                  <c:v>1.775301032110802</c:v>
                </c:pt>
                <c:pt idx="8724">
                  <c:v>1.7754013761474994</c:v>
                </c:pt>
                <c:pt idx="8725">
                  <c:v>1.7755017201841967</c:v>
                </c:pt>
                <c:pt idx="8726">
                  <c:v>1.7756020642208941</c:v>
                </c:pt>
                <c:pt idx="8727">
                  <c:v>1.7757024082575914</c:v>
                </c:pt>
                <c:pt idx="8728">
                  <c:v>1.7758027522942887</c:v>
                </c:pt>
                <c:pt idx="8729">
                  <c:v>1.7759030963309861</c:v>
                </c:pt>
                <c:pt idx="8730">
                  <c:v>1.7760034403676834</c:v>
                </c:pt>
                <c:pt idx="8731">
                  <c:v>1.7761037844043808</c:v>
                </c:pt>
                <c:pt idx="8732">
                  <c:v>1.7762041284410781</c:v>
                </c:pt>
                <c:pt idx="8733">
                  <c:v>1.7763044724777755</c:v>
                </c:pt>
                <c:pt idx="8734">
                  <c:v>1.7764048165144728</c:v>
                </c:pt>
                <c:pt idx="8735">
                  <c:v>1.7765051605511701</c:v>
                </c:pt>
                <c:pt idx="8736">
                  <c:v>1.7766055045878675</c:v>
                </c:pt>
                <c:pt idx="8737">
                  <c:v>1.7767058486245648</c:v>
                </c:pt>
                <c:pt idx="8738">
                  <c:v>1.7768061926612622</c:v>
                </c:pt>
                <c:pt idx="8739">
                  <c:v>1.7769065366979595</c:v>
                </c:pt>
                <c:pt idx="8740">
                  <c:v>1.7770068807346568</c:v>
                </c:pt>
                <c:pt idx="8741">
                  <c:v>1.7771072247713542</c:v>
                </c:pt>
                <c:pt idx="8742">
                  <c:v>1.7772075688080515</c:v>
                </c:pt>
                <c:pt idx="8743">
                  <c:v>1.7773079128447489</c:v>
                </c:pt>
                <c:pt idx="8744">
                  <c:v>1.7774082568814462</c:v>
                </c:pt>
                <c:pt idx="8745">
                  <c:v>1.7775086009181436</c:v>
                </c:pt>
                <c:pt idx="8746">
                  <c:v>1.7776089449548409</c:v>
                </c:pt>
                <c:pt idx="8747">
                  <c:v>1.7777092889915382</c:v>
                </c:pt>
                <c:pt idx="8748">
                  <c:v>1.7778096330282356</c:v>
                </c:pt>
                <c:pt idx="8749">
                  <c:v>1.7779099770649329</c:v>
                </c:pt>
                <c:pt idx="8750">
                  <c:v>1.7780103211016303</c:v>
                </c:pt>
                <c:pt idx="8751">
                  <c:v>1.7781106651383276</c:v>
                </c:pt>
                <c:pt idx="8752">
                  <c:v>1.7782110091750249</c:v>
                </c:pt>
                <c:pt idx="8753">
                  <c:v>1.7783113532117223</c:v>
                </c:pt>
                <c:pt idx="8754">
                  <c:v>1.7784116972484196</c:v>
                </c:pt>
                <c:pt idx="8755">
                  <c:v>1.778512041285117</c:v>
                </c:pt>
                <c:pt idx="8756">
                  <c:v>1.7786123853218143</c:v>
                </c:pt>
                <c:pt idx="8757">
                  <c:v>1.7787127293585117</c:v>
                </c:pt>
                <c:pt idx="8758">
                  <c:v>1.778813073395209</c:v>
                </c:pt>
                <c:pt idx="8759">
                  <c:v>1.7789134174319063</c:v>
                </c:pt>
                <c:pt idx="8760">
                  <c:v>1.7790137614686037</c:v>
                </c:pt>
                <c:pt idx="8761">
                  <c:v>1.779114105505301</c:v>
                </c:pt>
                <c:pt idx="8762">
                  <c:v>1.7792144495419984</c:v>
                </c:pt>
                <c:pt idx="8763">
                  <c:v>1.7793147935786957</c:v>
                </c:pt>
                <c:pt idx="8764">
                  <c:v>1.779415137615393</c:v>
                </c:pt>
                <c:pt idx="8765">
                  <c:v>1.7795154816520904</c:v>
                </c:pt>
                <c:pt idx="8766">
                  <c:v>1.7796158256887877</c:v>
                </c:pt>
                <c:pt idx="8767">
                  <c:v>1.7797161697254851</c:v>
                </c:pt>
                <c:pt idx="8768">
                  <c:v>1.7798165137621824</c:v>
                </c:pt>
                <c:pt idx="8769">
                  <c:v>1.7799168577988798</c:v>
                </c:pt>
                <c:pt idx="8770">
                  <c:v>1.7800172018355771</c:v>
                </c:pt>
                <c:pt idx="8771">
                  <c:v>1.7801175458722744</c:v>
                </c:pt>
                <c:pt idx="8772">
                  <c:v>1.7802178899089718</c:v>
                </c:pt>
                <c:pt idx="8773">
                  <c:v>1.7803182339456691</c:v>
                </c:pt>
                <c:pt idx="8774">
                  <c:v>1.7804185779823665</c:v>
                </c:pt>
                <c:pt idx="8775">
                  <c:v>1.7805189220190638</c:v>
                </c:pt>
                <c:pt idx="8776">
                  <c:v>1.7806192660557612</c:v>
                </c:pt>
                <c:pt idx="8777">
                  <c:v>1.7807196100924585</c:v>
                </c:pt>
                <c:pt idx="8778">
                  <c:v>1.7808199541291558</c:v>
                </c:pt>
                <c:pt idx="8779">
                  <c:v>1.7809202981658532</c:v>
                </c:pt>
                <c:pt idx="8780">
                  <c:v>1.7810206422025505</c:v>
                </c:pt>
                <c:pt idx="8781">
                  <c:v>1.7811209862392479</c:v>
                </c:pt>
                <c:pt idx="8782">
                  <c:v>1.7812213302759452</c:v>
                </c:pt>
                <c:pt idx="8783">
                  <c:v>1.7813216743126425</c:v>
                </c:pt>
                <c:pt idx="8784">
                  <c:v>1.7814220183493399</c:v>
                </c:pt>
                <c:pt idx="8785">
                  <c:v>1.7815223623860372</c:v>
                </c:pt>
                <c:pt idx="8786">
                  <c:v>1.7816227064227346</c:v>
                </c:pt>
                <c:pt idx="8787">
                  <c:v>1.7817230504594319</c:v>
                </c:pt>
                <c:pt idx="8788">
                  <c:v>1.7818233944961293</c:v>
                </c:pt>
                <c:pt idx="8789">
                  <c:v>1.7819237385328266</c:v>
                </c:pt>
                <c:pt idx="8790">
                  <c:v>1.7820240825695239</c:v>
                </c:pt>
                <c:pt idx="8791">
                  <c:v>1.7821244266062213</c:v>
                </c:pt>
                <c:pt idx="8792">
                  <c:v>1.7822247706429186</c:v>
                </c:pt>
                <c:pt idx="8793">
                  <c:v>1.782325114679616</c:v>
                </c:pt>
                <c:pt idx="8794">
                  <c:v>1.7824254587163133</c:v>
                </c:pt>
                <c:pt idx="8795">
                  <c:v>1.7825258027530106</c:v>
                </c:pt>
                <c:pt idx="8796">
                  <c:v>1.782626146789708</c:v>
                </c:pt>
                <c:pt idx="8797">
                  <c:v>1.7827264908264053</c:v>
                </c:pt>
                <c:pt idx="8798">
                  <c:v>1.7828268348631027</c:v>
                </c:pt>
                <c:pt idx="8799">
                  <c:v>1.7829271788998</c:v>
                </c:pt>
                <c:pt idx="8800">
                  <c:v>1.7830275229364974</c:v>
                </c:pt>
                <c:pt idx="8801">
                  <c:v>1.7831278669731947</c:v>
                </c:pt>
                <c:pt idx="8802">
                  <c:v>1.783228211009892</c:v>
                </c:pt>
                <c:pt idx="8803">
                  <c:v>1.7833285550465894</c:v>
                </c:pt>
                <c:pt idx="8804">
                  <c:v>1.7834288990832867</c:v>
                </c:pt>
                <c:pt idx="8805">
                  <c:v>1.7835292431199841</c:v>
                </c:pt>
                <c:pt idx="8806">
                  <c:v>1.7836295871566814</c:v>
                </c:pt>
                <c:pt idx="8807">
                  <c:v>1.7837299311933787</c:v>
                </c:pt>
                <c:pt idx="8808">
                  <c:v>1.7838302752300761</c:v>
                </c:pt>
                <c:pt idx="8809">
                  <c:v>1.7839306192667734</c:v>
                </c:pt>
                <c:pt idx="8810">
                  <c:v>1.7840309633034708</c:v>
                </c:pt>
                <c:pt idx="8811">
                  <c:v>1.7841313073401681</c:v>
                </c:pt>
                <c:pt idx="8812">
                  <c:v>1.7842316513768655</c:v>
                </c:pt>
                <c:pt idx="8813">
                  <c:v>1.7843319954135628</c:v>
                </c:pt>
                <c:pt idx="8814">
                  <c:v>1.7844323394502601</c:v>
                </c:pt>
                <c:pt idx="8815">
                  <c:v>1.7845326834869575</c:v>
                </c:pt>
                <c:pt idx="8816">
                  <c:v>1.7846330275236548</c:v>
                </c:pt>
                <c:pt idx="8817">
                  <c:v>1.7847333715603522</c:v>
                </c:pt>
                <c:pt idx="8818">
                  <c:v>1.7848337155970495</c:v>
                </c:pt>
                <c:pt idx="8819">
                  <c:v>1.7849340596337469</c:v>
                </c:pt>
                <c:pt idx="8820">
                  <c:v>1.7850344036704442</c:v>
                </c:pt>
                <c:pt idx="8821">
                  <c:v>1.7851347477071415</c:v>
                </c:pt>
                <c:pt idx="8822">
                  <c:v>1.7852350917438389</c:v>
                </c:pt>
                <c:pt idx="8823">
                  <c:v>1.7853354357805362</c:v>
                </c:pt>
                <c:pt idx="8824">
                  <c:v>1.7854357798172336</c:v>
                </c:pt>
                <c:pt idx="8825">
                  <c:v>1.7855361238539309</c:v>
                </c:pt>
                <c:pt idx="8826">
                  <c:v>1.7856364678906282</c:v>
                </c:pt>
                <c:pt idx="8827">
                  <c:v>1.7857368119273256</c:v>
                </c:pt>
                <c:pt idx="8828">
                  <c:v>1.7858371559640229</c:v>
                </c:pt>
                <c:pt idx="8829">
                  <c:v>1.7859375000007203</c:v>
                </c:pt>
                <c:pt idx="8830">
                  <c:v>1.7860378440374176</c:v>
                </c:pt>
                <c:pt idx="8831">
                  <c:v>1.786138188074115</c:v>
                </c:pt>
                <c:pt idx="8832">
                  <c:v>1.7862385321108123</c:v>
                </c:pt>
                <c:pt idx="8833">
                  <c:v>1.7863388761475096</c:v>
                </c:pt>
                <c:pt idx="8834">
                  <c:v>1.786439220184207</c:v>
                </c:pt>
                <c:pt idx="8835">
                  <c:v>1.7865395642209043</c:v>
                </c:pt>
                <c:pt idx="8836">
                  <c:v>1.7866399082576017</c:v>
                </c:pt>
                <c:pt idx="8837">
                  <c:v>1.786740252294299</c:v>
                </c:pt>
                <c:pt idx="8838">
                  <c:v>1.7868405963309963</c:v>
                </c:pt>
                <c:pt idx="8839">
                  <c:v>1.7869409403676937</c:v>
                </c:pt>
                <c:pt idx="8840">
                  <c:v>1.787041284404391</c:v>
                </c:pt>
                <c:pt idx="8841">
                  <c:v>1.7871416284410884</c:v>
                </c:pt>
                <c:pt idx="8842">
                  <c:v>1.7872419724777857</c:v>
                </c:pt>
                <c:pt idx="8843">
                  <c:v>1.7873423165144831</c:v>
                </c:pt>
                <c:pt idx="8844">
                  <c:v>1.7874426605511804</c:v>
                </c:pt>
                <c:pt idx="8845">
                  <c:v>1.7875430045878777</c:v>
                </c:pt>
                <c:pt idx="8846">
                  <c:v>1.7876433486245751</c:v>
                </c:pt>
                <c:pt idx="8847">
                  <c:v>1.7877436926612724</c:v>
                </c:pt>
                <c:pt idx="8848">
                  <c:v>1.7878440366979698</c:v>
                </c:pt>
                <c:pt idx="8849">
                  <c:v>1.7879443807346671</c:v>
                </c:pt>
                <c:pt idx="8850">
                  <c:v>1.7880447247713644</c:v>
                </c:pt>
                <c:pt idx="8851">
                  <c:v>1.7881450688080618</c:v>
                </c:pt>
                <c:pt idx="8852">
                  <c:v>1.7882454128447591</c:v>
                </c:pt>
                <c:pt idx="8853">
                  <c:v>1.7883457568814565</c:v>
                </c:pt>
                <c:pt idx="8854">
                  <c:v>1.7884461009181538</c:v>
                </c:pt>
                <c:pt idx="8855">
                  <c:v>1.7885464449548512</c:v>
                </c:pt>
                <c:pt idx="8856">
                  <c:v>1.7886467889915485</c:v>
                </c:pt>
                <c:pt idx="8857">
                  <c:v>1.7887471330282458</c:v>
                </c:pt>
                <c:pt idx="8858">
                  <c:v>1.7888474770649432</c:v>
                </c:pt>
                <c:pt idx="8859">
                  <c:v>1.7889478211016405</c:v>
                </c:pt>
                <c:pt idx="8860">
                  <c:v>1.7890481651383379</c:v>
                </c:pt>
                <c:pt idx="8861">
                  <c:v>1.7891485091750352</c:v>
                </c:pt>
                <c:pt idx="8862">
                  <c:v>1.7892488532117325</c:v>
                </c:pt>
                <c:pt idx="8863">
                  <c:v>1.7893491972484299</c:v>
                </c:pt>
                <c:pt idx="8864">
                  <c:v>1.7894495412851272</c:v>
                </c:pt>
                <c:pt idx="8865">
                  <c:v>1.7895498853218246</c:v>
                </c:pt>
                <c:pt idx="8866">
                  <c:v>1.7896502293585219</c:v>
                </c:pt>
                <c:pt idx="8867">
                  <c:v>1.7897505733952193</c:v>
                </c:pt>
                <c:pt idx="8868">
                  <c:v>1.7898509174319166</c:v>
                </c:pt>
                <c:pt idx="8869">
                  <c:v>1.7899512614686139</c:v>
                </c:pt>
                <c:pt idx="8870">
                  <c:v>1.7900516055053113</c:v>
                </c:pt>
                <c:pt idx="8871">
                  <c:v>1.7901519495420086</c:v>
                </c:pt>
                <c:pt idx="8872">
                  <c:v>1.790252293578706</c:v>
                </c:pt>
                <c:pt idx="8873">
                  <c:v>1.7903526376154033</c:v>
                </c:pt>
                <c:pt idx="8874">
                  <c:v>1.7904529816521007</c:v>
                </c:pt>
                <c:pt idx="8875">
                  <c:v>1.790553325688798</c:v>
                </c:pt>
                <c:pt idx="8876">
                  <c:v>1.7906536697254953</c:v>
                </c:pt>
                <c:pt idx="8877">
                  <c:v>1.7907540137621927</c:v>
                </c:pt>
                <c:pt idx="8878">
                  <c:v>1.79085435779889</c:v>
                </c:pt>
                <c:pt idx="8879">
                  <c:v>1.7909547018355874</c:v>
                </c:pt>
                <c:pt idx="8880">
                  <c:v>1.7910550458722847</c:v>
                </c:pt>
                <c:pt idx="8881">
                  <c:v>1.791155389908982</c:v>
                </c:pt>
                <c:pt idx="8882">
                  <c:v>1.7912557339456794</c:v>
                </c:pt>
                <c:pt idx="8883">
                  <c:v>1.7913560779823767</c:v>
                </c:pt>
                <c:pt idx="8884">
                  <c:v>1.7914564220190741</c:v>
                </c:pt>
                <c:pt idx="8885">
                  <c:v>1.7915567660557714</c:v>
                </c:pt>
                <c:pt idx="8886">
                  <c:v>1.7916571100924688</c:v>
                </c:pt>
                <c:pt idx="8887">
                  <c:v>1.7917574541291661</c:v>
                </c:pt>
                <c:pt idx="8888">
                  <c:v>1.7918577981658634</c:v>
                </c:pt>
                <c:pt idx="8889">
                  <c:v>1.7919581422025608</c:v>
                </c:pt>
                <c:pt idx="8890">
                  <c:v>1.7920584862392581</c:v>
                </c:pt>
                <c:pt idx="8891">
                  <c:v>1.7921588302759555</c:v>
                </c:pt>
                <c:pt idx="8892">
                  <c:v>1.7922591743126528</c:v>
                </c:pt>
                <c:pt idx="8893">
                  <c:v>1.7923595183493501</c:v>
                </c:pt>
                <c:pt idx="8894">
                  <c:v>1.7924598623860475</c:v>
                </c:pt>
                <c:pt idx="8895">
                  <c:v>1.7925602064227448</c:v>
                </c:pt>
                <c:pt idx="8896">
                  <c:v>1.7926605504594422</c:v>
                </c:pt>
                <c:pt idx="8897">
                  <c:v>1.7927608944961395</c:v>
                </c:pt>
                <c:pt idx="8898">
                  <c:v>1.7928612385328369</c:v>
                </c:pt>
                <c:pt idx="8899">
                  <c:v>1.7929615825695342</c:v>
                </c:pt>
                <c:pt idx="8900">
                  <c:v>1.7930619266062315</c:v>
                </c:pt>
                <c:pt idx="8901">
                  <c:v>1.7931622706429289</c:v>
                </c:pt>
                <c:pt idx="8902">
                  <c:v>1.7932626146796262</c:v>
                </c:pt>
                <c:pt idx="8903">
                  <c:v>1.7933629587163236</c:v>
                </c:pt>
                <c:pt idx="8904">
                  <c:v>1.7934633027530209</c:v>
                </c:pt>
                <c:pt idx="8905">
                  <c:v>1.7935636467897182</c:v>
                </c:pt>
                <c:pt idx="8906">
                  <c:v>1.7936639908264156</c:v>
                </c:pt>
                <c:pt idx="8907">
                  <c:v>1.7937643348631129</c:v>
                </c:pt>
                <c:pt idx="8908">
                  <c:v>1.7938646788998103</c:v>
                </c:pt>
                <c:pt idx="8909">
                  <c:v>1.7939650229365076</c:v>
                </c:pt>
                <c:pt idx="8910">
                  <c:v>1.794065366973205</c:v>
                </c:pt>
                <c:pt idx="8911">
                  <c:v>1.7941657110099023</c:v>
                </c:pt>
                <c:pt idx="8912">
                  <c:v>1.7942660550465996</c:v>
                </c:pt>
                <c:pt idx="8913">
                  <c:v>1.794366399083297</c:v>
                </c:pt>
                <c:pt idx="8914">
                  <c:v>1.7944667431199943</c:v>
                </c:pt>
                <c:pt idx="8915">
                  <c:v>1.7945670871566917</c:v>
                </c:pt>
                <c:pt idx="8916">
                  <c:v>1.794667431193389</c:v>
                </c:pt>
                <c:pt idx="8917">
                  <c:v>1.7947677752300863</c:v>
                </c:pt>
                <c:pt idx="8918">
                  <c:v>1.7948681192667837</c:v>
                </c:pt>
                <c:pt idx="8919">
                  <c:v>1.794968463303481</c:v>
                </c:pt>
                <c:pt idx="8920">
                  <c:v>1.7950688073401784</c:v>
                </c:pt>
                <c:pt idx="8921">
                  <c:v>1.7951691513768757</c:v>
                </c:pt>
                <c:pt idx="8922">
                  <c:v>1.7952694954135731</c:v>
                </c:pt>
                <c:pt idx="8923">
                  <c:v>1.7953698394502704</c:v>
                </c:pt>
                <c:pt idx="8924">
                  <c:v>1.7954701834869677</c:v>
                </c:pt>
                <c:pt idx="8925">
                  <c:v>1.7955705275236651</c:v>
                </c:pt>
                <c:pt idx="8926">
                  <c:v>1.7956708715603624</c:v>
                </c:pt>
                <c:pt idx="8927">
                  <c:v>1.7957712155970598</c:v>
                </c:pt>
                <c:pt idx="8928">
                  <c:v>1.7958715596337571</c:v>
                </c:pt>
                <c:pt idx="8929">
                  <c:v>1.7959719036704545</c:v>
                </c:pt>
                <c:pt idx="8930">
                  <c:v>1.7960722477071518</c:v>
                </c:pt>
                <c:pt idx="8931">
                  <c:v>1.7961725917438491</c:v>
                </c:pt>
                <c:pt idx="8932">
                  <c:v>1.7962729357805465</c:v>
                </c:pt>
                <c:pt idx="8933">
                  <c:v>1.7963732798172438</c:v>
                </c:pt>
                <c:pt idx="8934">
                  <c:v>1.7964736238539412</c:v>
                </c:pt>
                <c:pt idx="8935">
                  <c:v>1.7965739678906385</c:v>
                </c:pt>
                <c:pt idx="8936">
                  <c:v>1.7966743119273358</c:v>
                </c:pt>
                <c:pt idx="8937">
                  <c:v>1.7967746559640332</c:v>
                </c:pt>
                <c:pt idx="8938">
                  <c:v>1.7968750000007305</c:v>
                </c:pt>
                <c:pt idx="8939">
                  <c:v>1.7969753440374279</c:v>
                </c:pt>
                <c:pt idx="8940">
                  <c:v>1.7970756880741252</c:v>
                </c:pt>
                <c:pt idx="8941">
                  <c:v>1.7971760321108226</c:v>
                </c:pt>
                <c:pt idx="8942">
                  <c:v>1.7972763761475199</c:v>
                </c:pt>
                <c:pt idx="8943">
                  <c:v>1.7973767201842172</c:v>
                </c:pt>
                <c:pt idx="8944">
                  <c:v>1.7974770642209146</c:v>
                </c:pt>
                <c:pt idx="8945">
                  <c:v>1.7975774082576119</c:v>
                </c:pt>
                <c:pt idx="8946">
                  <c:v>1.7976777522943093</c:v>
                </c:pt>
                <c:pt idx="8947">
                  <c:v>1.7977780963310066</c:v>
                </c:pt>
                <c:pt idx="8948">
                  <c:v>1.7978784403677039</c:v>
                </c:pt>
                <c:pt idx="8949">
                  <c:v>1.7979787844044013</c:v>
                </c:pt>
                <c:pt idx="8950">
                  <c:v>1.7980791284410986</c:v>
                </c:pt>
                <c:pt idx="8951">
                  <c:v>1.798179472477796</c:v>
                </c:pt>
                <c:pt idx="8952">
                  <c:v>1.7982798165144933</c:v>
                </c:pt>
                <c:pt idx="8953">
                  <c:v>1.7983801605511907</c:v>
                </c:pt>
                <c:pt idx="8954">
                  <c:v>1.798480504587888</c:v>
                </c:pt>
                <c:pt idx="8955">
                  <c:v>1.7985808486245853</c:v>
                </c:pt>
                <c:pt idx="8956">
                  <c:v>1.7986811926612827</c:v>
                </c:pt>
                <c:pt idx="8957">
                  <c:v>1.79878153669798</c:v>
                </c:pt>
                <c:pt idx="8958">
                  <c:v>1.7988818807346774</c:v>
                </c:pt>
                <c:pt idx="8959">
                  <c:v>1.7989822247713747</c:v>
                </c:pt>
                <c:pt idx="8960">
                  <c:v>1.799082568808072</c:v>
                </c:pt>
                <c:pt idx="8961">
                  <c:v>1.7991829128447694</c:v>
                </c:pt>
                <c:pt idx="8962">
                  <c:v>1.7992832568814667</c:v>
                </c:pt>
                <c:pt idx="8963">
                  <c:v>1.7993836009181641</c:v>
                </c:pt>
                <c:pt idx="8964">
                  <c:v>1.7994839449548614</c:v>
                </c:pt>
                <c:pt idx="8965">
                  <c:v>1.7995842889915588</c:v>
                </c:pt>
                <c:pt idx="8966">
                  <c:v>1.7996846330282561</c:v>
                </c:pt>
                <c:pt idx="8967">
                  <c:v>1.7997849770649534</c:v>
                </c:pt>
                <c:pt idx="8968">
                  <c:v>1.7998853211016508</c:v>
                </c:pt>
                <c:pt idx="8969">
                  <c:v>1.7999856651383481</c:v>
                </c:pt>
                <c:pt idx="8970">
                  <c:v>1.8000860091750455</c:v>
                </c:pt>
                <c:pt idx="8971">
                  <c:v>1.8001863532117428</c:v>
                </c:pt>
                <c:pt idx="8972">
                  <c:v>1.8002866972484401</c:v>
                </c:pt>
                <c:pt idx="8973">
                  <c:v>1.8003870412851375</c:v>
                </c:pt>
                <c:pt idx="8974">
                  <c:v>1.8004873853218348</c:v>
                </c:pt>
                <c:pt idx="8975">
                  <c:v>1.8005877293585322</c:v>
                </c:pt>
                <c:pt idx="8976">
                  <c:v>1.8006880733952295</c:v>
                </c:pt>
                <c:pt idx="8977">
                  <c:v>1.8007884174319269</c:v>
                </c:pt>
                <c:pt idx="8978">
                  <c:v>1.8008887614686242</c:v>
                </c:pt>
                <c:pt idx="8979">
                  <c:v>1.8009891055053215</c:v>
                </c:pt>
                <c:pt idx="8980">
                  <c:v>1.8010894495420189</c:v>
                </c:pt>
                <c:pt idx="8981">
                  <c:v>1.8011897935787162</c:v>
                </c:pt>
                <c:pt idx="8982">
                  <c:v>1.8012901376154136</c:v>
                </c:pt>
                <c:pt idx="8983">
                  <c:v>1.8013904816521109</c:v>
                </c:pt>
                <c:pt idx="8984">
                  <c:v>1.8014908256888083</c:v>
                </c:pt>
                <c:pt idx="8985">
                  <c:v>1.8015911697255056</c:v>
                </c:pt>
                <c:pt idx="8986">
                  <c:v>1.8016915137622029</c:v>
                </c:pt>
                <c:pt idx="8987">
                  <c:v>1.8017918577989003</c:v>
                </c:pt>
                <c:pt idx="8988">
                  <c:v>1.8018922018355976</c:v>
                </c:pt>
                <c:pt idx="8989">
                  <c:v>1.801992545872295</c:v>
                </c:pt>
                <c:pt idx="8990">
                  <c:v>1.8020928899089923</c:v>
                </c:pt>
                <c:pt idx="8991">
                  <c:v>1.8021932339456896</c:v>
                </c:pt>
                <c:pt idx="8992">
                  <c:v>1.802293577982387</c:v>
                </c:pt>
                <c:pt idx="8993">
                  <c:v>1.8023939220190843</c:v>
                </c:pt>
                <c:pt idx="8994">
                  <c:v>1.8024942660557817</c:v>
                </c:pt>
                <c:pt idx="8995">
                  <c:v>1.802594610092479</c:v>
                </c:pt>
                <c:pt idx="8996">
                  <c:v>1.8026949541291764</c:v>
                </c:pt>
                <c:pt idx="8997">
                  <c:v>1.8027952981658737</c:v>
                </c:pt>
                <c:pt idx="8998">
                  <c:v>1.802895642202571</c:v>
                </c:pt>
                <c:pt idx="8999">
                  <c:v>1.8029959862392684</c:v>
                </c:pt>
                <c:pt idx="9000">
                  <c:v>1.8030963302759657</c:v>
                </c:pt>
                <c:pt idx="9001">
                  <c:v>1.8031966743126631</c:v>
                </c:pt>
                <c:pt idx="9002">
                  <c:v>1.8032970183493604</c:v>
                </c:pt>
                <c:pt idx="9003">
                  <c:v>1.8033973623860577</c:v>
                </c:pt>
                <c:pt idx="9004">
                  <c:v>1.8034977064227551</c:v>
                </c:pt>
                <c:pt idx="9005">
                  <c:v>1.8035980504594524</c:v>
                </c:pt>
                <c:pt idx="9006">
                  <c:v>1.8036983944961498</c:v>
                </c:pt>
                <c:pt idx="9007">
                  <c:v>1.8037987385328471</c:v>
                </c:pt>
                <c:pt idx="9008">
                  <c:v>1.8038990825695445</c:v>
                </c:pt>
                <c:pt idx="9009">
                  <c:v>1.8039994266062418</c:v>
                </c:pt>
                <c:pt idx="9010">
                  <c:v>1.8040997706429391</c:v>
                </c:pt>
                <c:pt idx="9011">
                  <c:v>1.8042001146796365</c:v>
                </c:pt>
                <c:pt idx="9012">
                  <c:v>1.8043004587163338</c:v>
                </c:pt>
                <c:pt idx="9013">
                  <c:v>1.8044008027530312</c:v>
                </c:pt>
                <c:pt idx="9014">
                  <c:v>1.8045011467897285</c:v>
                </c:pt>
                <c:pt idx="9015">
                  <c:v>1.8046014908264258</c:v>
                </c:pt>
                <c:pt idx="9016">
                  <c:v>1.8047018348631232</c:v>
                </c:pt>
                <c:pt idx="9017">
                  <c:v>1.8048021788998205</c:v>
                </c:pt>
                <c:pt idx="9018">
                  <c:v>1.8049025229365179</c:v>
                </c:pt>
                <c:pt idx="9019">
                  <c:v>1.8050028669732152</c:v>
                </c:pt>
                <c:pt idx="9020">
                  <c:v>1.8051032110099126</c:v>
                </c:pt>
                <c:pt idx="9021">
                  <c:v>1.8052035550466099</c:v>
                </c:pt>
                <c:pt idx="9022">
                  <c:v>1.8053038990833072</c:v>
                </c:pt>
                <c:pt idx="9023">
                  <c:v>1.8054042431200046</c:v>
                </c:pt>
                <c:pt idx="9024">
                  <c:v>1.8055045871567019</c:v>
                </c:pt>
                <c:pt idx="9025">
                  <c:v>1.8056049311933993</c:v>
                </c:pt>
                <c:pt idx="9026">
                  <c:v>1.8057052752300966</c:v>
                </c:pt>
                <c:pt idx="9027">
                  <c:v>1.8058056192667939</c:v>
                </c:pt>
                <c:pt idx="9028">
                  <c:v>1.8059059633034913</c:v>
                </c:pt>
                <c:pt idx="9029">
                  <c:v>1.8060063073401886</c:v>
                </c:pt>
                <c:pt idx="9030">
                  <c:v>1.806106651376886</c:v>
                </c:pt>
                <c:pt idx="9031">
                  <c:v>1.8062069954135833</c:v>
                </c:pt>
                <c:pt idx="9032">
                  <c:v>1.8063073394502807</c:v>
                </c:pt>
                <c:pt idx="9033">
                  <c:v>1.806407683486978</c:v>
                </c:pt>
                <c:pt idx="9034">
                  <c:v>1.8065080275236753</c:v>
                </c:pt>
                <c:pt idx="9035">
                  <c:v>1.8066083715603727</c:v>
                </c:pt>
                <c:pt idx="9036">
                  <c:v>1.80670871559707</c:v>
                </c:pt>
                <c:pt idx="9037">
                  <c:v>1.8068090596337674</c:v>
                </c:pt>
                <c:pt idx="9038">
                  <c:v>1.8069094036704647</c:v>
                </c:pt>
                <c:pt idx="9039">
                  <c:v>1.8070097477071621</c:v>
                </c:pt>
                <c:pt idx="9040">
                  <c:v>1.8071100917438594</c:v>
                </c:pt>
                <c:pt idx="9041">
                  <c:v>1.8072104357805567</c:v>
                </c:pt>
                <c:pt idx="9042">
                  <c:v>1.8073107798172541</c:v>
                </c:pt>
                <c:pt idx="9043">
                  <c:v>1.8074111238539514</c:v>
                </c:pt>
                <c:pt idx="9044">
                  <c:v>1.8075114678906488</c:v>
                </c:pt>
                <c:pt idx="9045">
                  <c:v>1.8076118119273461</c:v>
                </c:pt>
                <c:pt idx="9046">
                  <c:v>1.8077121559640434</c:v>
                </c:pt>
                <c:pt idx="9047">
                  <c:v>1.8078125000007408</c:v>
                </c:pt>
                <c:pt idx="9048">
                  <c:v>1.8079128440374381</c:v>
                </c:pt>
                <c:pt idx="9049">
                  <c:v>1.8080131880741355</c:v>
                </c:pt>
                <c:pt idx="9050">
                  <c:v>1.8081135321108328</c:v>
                </c:pt>
                <c:pt idx="9051">
                  <c:v>1.8082138761475302</c:v>
                </c:pt>
                <c:pt idx="9052">
                  <c:v>1.8083142201842275</c:v>
                </c:pt>
                <c:pt idx="9053">
                  <c:v>1.8084145642209248</c:v>
                </c:pt>
                <c:pt idx="9054">
                  <c:v>1.8085149082576222</c:v>
                </c:pt>
                <c:pt idx="9055">
                  <c:v>1.8086152522943195</c:v>
                </c:pt>
                <c:pt idx="9056">
                  <c:v>1.8087155963310169</c:v>
                </c:pt>
                <c:pt idx="9057">
                  <c:v>1.8088159403677142</c:v>
                </c:pt>
                <c:pt idx="9058">
                  <c:v>1.8089162844044115</c:v>
                </c:pt>
                <c:pt idx="9059">
                  <c:v>1.8090166284411089</c:v>
                </c:pt>
                <c:pt idx="9060">
                  <c:v>1.8091169724778062</c:v>
                </c:pt>
                <c:pt idx="9061">
                  <c:v>1.8092173165145036</c:v>
                </c:pt>
                <c:pt idx="9062">
                  <c:v>1.8093176605512009</c:v>
                </c:pt>
                <c:pt idx="9063">
                  <c:v>1.8094180045878983</c:v>
                </c:pt>
                <c:pt idx="9064">
                  <c:v>1.8095183486245956</c:v>
                </c:pt>
                <c:pt idx="9065">
                  <c:v>1.8096186926612929</c:v>
                </c:pt>
                <c:pt idx="9066">
                  <c:v>1.8097190366979903</c:v>
                </c:pt>
                <c:pt idx="9067">
                  <c:v>1.8098193807346876</c:v>
                </c:pt>
                <c:pt idx="9068">
                  <c:v>1.809919724771385</c:v>
                </c:pt>
                <c:pt idx="9069">
                  <c:v>1.8100200688080823</c:v>
                </c:pt>
                <c:pt idx="9070">
                  <c:v>1.8101204128447796</c:v>
                </c:pt>
                <c:pt idx="9071">
                  <c:v>1.810220756881477</c:v>
                </c:pt>
                <c:pt idx="9072">
                  <c:v>1.8103211009181743</c:v>
                </c:pt>
                <c:pt idx="9073">
                  <c:v>1.8104214449548717</c:v>
                </c:pt>
                <c:pt idx="9074">
                  <c:v>1.810521788991569</c:v>
                </c:pt>
                <c:pt idx="9075">
                  <c:v>1.8106221330282664</c:v>
                </c:pt>
                <c:pt idx="9076">
                  <c:v>1.8107224770649637</c:v>
                </c:pt>
                <c:pt idx="9077">
                  <c:v>1.810822821101661</c:v>
                </c:pt>
                <c:pt idx="9078">
                  <c:v>1.8109231651383584</c:v>
                </c:pt>
                <c:pt idx="9079">
                  <c:v>1.8110235091750557</c:v>
                </c:pt>
                <c:pt idx="9080">
                  <c:v>1.8111238532117531</c:v>
                </c:pt>
                <c:pt idx="9081">
                  <c:v>1.8112241972484504</c:v>
                </c:pt>
                <c:pt idx="9082">
                  <c:v>1.8113245412851477</c:v>
                </c:pt>
                <c:pt idx="9083">
                  <c:v>1.8114248853218451</c:v>
                </c:pt>
                <c:pt idx="9084">
                  <c:v>1.8115252293585424</c:v>
                </c:pt>
                <c:pt idx="9085">
                  <c:v>1.8116255733952398</c:v>
                </c:pt>
                <c:pt idx="9086">
                  <c:v>1.8117259174319371</c:v>
                </c:pt>
                <c:pt idx="9087">
                  <c:v>1.8118262614686345</c:v>
                </c:pt>
                <c:pt idx="9088">
                  <c:v>1.8119266055053318</c:v>
                </c:pt>
                <c:pt idx="9089">
                  <c:v>1.8120269495420291</c:v>
                </c:pt>
                <c:pt idx="9090">
                  <c:v>1.8121272935787265</c:v>
                </c:pt>
                <c:pt idx="9091">
                  <c:v>1.8122276376154238</c:v>
                </c:pt>
                <c:pt idx="9092">
                  <c:v>1.8123279816521212</c:v>
                </c:pt>
                <c:pt idx="9093">
                  <c:v>1.8124283256888185</c:v>
                </c:pt>
                <c:pt idx="9094">
                  <c:v>1.8125286697255159</c:v>
                </c:pt>
                <c:pt idx="9095">
                  <c:v>1.8126290137622132</c:v>
                </c:pt>
                <c:pt idx="9096">
                  <c:v>1.8127293577989105</c:v>
                </c:pt>
                <c:pt idx="9097">
                  <c:v>1.8128297018356079</c:v>
                </c:pt>
                <c:pt idx="9098">
                  <c:v>1.8129300458723052</c:v>
                </c:pt>
                <c:pt idx="9099">
                  <c:v>1.8130303899090026</c:v>
                </c:pt>
                <c:pt idx="9100">
                  <c:v>1.8131307339456999</c:v>
                </c:pt>
                <c:pt idx="9101">
                  <c:v>1.8132310779823972</c:v>
                </c:pt>
                <c:pt idx="9102">
                  <c:v>1.8133314220190946</c:v>
                </c:pt>
                <c:pt idx="9103">
                  <c:v>1.8134317660557919</c:v>
                </c:pt>
                <c:pt idx="9104">
                  <c:v>1.8135321100924893</c:v>
                </c:pt>
                <c:pt idx="9105">
                  <c:v>1.8136324541291866</c:v>
                </c:pt>
                <c:pt idx="9106">
                  <c:v>1.813732798165884</c:v>
                </c:pt>
                <c:pt idx="9107">
                  <c:v>1.8138331422025813</c:v>
                </c:pt>
                <c:pt idx="9108">
                  <c:v>1.8139334862392786</c:v>
                </c:pt>
                <c:pt idx="9109">
                  <c:v>1.814033830275976</c:v>
                </c:pt>
                <c:pt idx="9110">
                  <c:v>1.8141341743126733</c:v>
                </c:pt>
                <c:pt idx="9111">
                  <c:v>1.8142345183493707</c:v>
                </c:pt>
                <c:pt idx="9112">
                  <c:v>1.814334862386068</c:v>
                </c:pt>
                <c:pt idx="9113">
                  <c:v>1.8144352064227653</c:v>
                </c:pt>
                <c:pt idx="9114">
                  <c:v>1.8145355504594627</c:v>
                </c:pt>
                <c:pt idx="9115">
                  <c:v>1.81463589449616</c:v>
                </c:pt>
                <c:pt idx="9116">
                  <c:v>1.8147362385328574</c:v>
                </c:pt>
                <c:pt idx="9117">
                  <c:v>1.8148365825695547</c:v>
                </c:pt>
                <c:pt idx="9118">
                  <c:v>1.8149369266062521</c:v>
                </c:pt>
                <c:pt idx="9119">
                  <c:v>1.8150372706429494</c:v>
                </c:pt>
                <c:pt idx="9120">
                  <c:v>1.8151376146796467</c:v>
                </c:pt>
                <c:pt idx="9121">
                  <c:v>1.8152379587163441</c:v>
                </c:pt>
                <c:pt idx="9122">
                  <c:v>1.8153383027530414</c:v>
                </c:pt>
                <c:pt idx="9123">
                  <c:v>1.8154386467897388</c:v>
                </c:pt>
                <c:pt idx="9124">
                  <c:v>1.8155389908264361</c:v>
                </c:pt>
                <c:pt idx="9125">
                  <c:v>1.8156393348631334</c:v>
                </c:pt>
                <c:pt idx="9126">
                  <c:v>1.8157396788998308</c:v>
                </c:pt>
                <c:pt idx="9127">
                  <c:v>1.8158400229365281</c:v>
                </c:pt>
                <c:pt idx="9128">
                  <c:v>1.8159403669732255</c:v>
                </c:pt>
                <c:pt idx="9129">
                  <c:v>1.8160407110099228</c:v>
                </c:pt>
                <c:pt idx="9130">
                  <c:v>1.8161410550466202</c:v>
                </c:pt>
                <c:pt idx="9131">
                  <c:v>1.8162413990833175</c:v>
                </c:pt>
                <c:pt idx="9132">
                  <c:v>1.8163417431200148</c:v>
                </c:pt>
                <c:pt idx="9133">
                  <c:v>1.8164420871567122</c:v>
                </c:pt>
                <c:pt idx="9134">
                  <c:v>1.8165424311934095</c:v>
                </c:pt>
                <c:pt idx="9135">
                  <c:v>1.8166427752301069</c:v>
                </c:pt>
                <c:pt idx="9136">
                  <c:v>1.8167431192668042</c:v>
                </c:pt>
                <c:pt idx="9137">
                  <c:v>1.8168434633035015</c:v>
                </c:pt>
                <c:pt idx="9138">
                  <c:v>1.8169438073401989</c:v>
                </c:pt>
                <c:pt idx="9139">
                  <c:v>1.8170441513768962</c:v>
                </c:pt>
                <c:pt idx="9140">
                  <c:v>1.8171444954135936</c:v>
                </c:pt>
                <c:pt idx="9141">
                  <c:v>1.8172448394502909</c:v>
                </c:pt>
                <c:pt idx="9142">
                  <c:v>1.8173451834869883</c:v>
                </c:pt>
                <c:pt idx="9143">
                  <c:v>1.8174455275236856</c:v>
                </c:pt>
                <c:pt idx="9144">
                  <c:v>1.8175458715603829</c:v>
                </c:pt>
                <c:pt idx="9145">
                  <c:v>1.8176462155970803</c:v>
                </c:pt>
                <c:pt idx="9146">
                  <c:v>1.8177465596337776</c:v>
                </c:pt>
                <c:pt idx="9147">
                  <c:v>1.817846903670475</c:v>
                </c:pt>
                <c:pt idx="9148">
                  <c:v>1.8179472477071723</c:v>
                </c:pt>
                <c:pt idx="9149">
                  <c:v>1.8180475917438697</c:v>
                </c:pt>
                <c:pt idx="9150">
                  <c:v>1.818147935780567</c:v>
                </c:pt>
                <c:pt idx="9151">
                  <c:v>1.8182482798172643</c:v>
                </c:pt>
                <c:pt idx="9152">
                  <c:v>1.8183486238539617</c:v>
                </c:pt>
                <c:pt idx="9153">
                  <c:v>1.818448967890659</c:v>
                </c:pt>
                <c:pt idx="9154">
                  <c:v>1.8185493119273564</c:v>
                </c:pt>
                <c:pt idx="9155">
                  <c:v>1.8186496559640537</c:v>
                </c:pt>
                <c:pt idx="9156">
                  <c:v>1.818750000000751</c:v>
                </c:pt>
                <c:pt idx="9157">
                  <c:v>1.8188503440374484</c:v>
                </c:pt>
                <c:pt idx="9158">
                  <c:v>1.8189506880741457</c:v>
                </c:pt>
                <c:pt idx="9159">
                  <c:v>1.8190510321108431</c:v>
                </c:pt>
                <c:pt idx="9160">
                  <c:v>1.8191513761475404</c:v>
                </c:pt>
                <c:pt idx="9161">
                  <c:v>1.8192517201842378</c:v>
                </c:pt>
                <c:pt idx="9162">
                  <c:v>1.8193520642209351</c:v>
                </c:pt>
                <c:pt idx="9163">
                  <c:v>1.8194524082576324</c:v>
                </c:pt>
                <c:pt idx="9164">
                  <c:v>1.8195527522943298</c:v>
                </c:pt>
                <c:pt idx="9165">
                  <c:v>1.8196530963310271</c:v>
                </c:pt>
                <c:pt idx="9166">
                  <c:v>1.8197534403677245</c:v>
                </c:pt>
                <c:pt idx="9167">
                  <c:v>1.8198537844044218</c:v>
                </c:pt>
                <c:pt idx="9168">
                  <c:v>1.8199541284411191</c:v>
                </c:pt>
                <c:pt idx="9169">
                  <c:v>1.8200544724778165</c:v>
                </c:pt>
                <c:pt idx="9170">
                  <c:v>1.8201548165145138</c:v>
                </c:pt>
                <c:pt idx="9171">
                  <c:v>1.8202551605512112</c:v>
                </c:pt>
                <c:pt idx="9172">
                  <c:v>1.8203555045879085</c:v>
                </c:pt>
                <c:pt idx="9173">
                  <c:v>1.8204558486246059</c:v>
                </c:pt>
                <c:pt idx="9174">
                  <c:v>1.8205561926613032</c:v>
                </c:pt>
                <c:pt idx="9175">
                  <c:v>1.8206565366980005</c:v>
                </c:pt>
                <c:pt idx="9176">
                  <c:v>1.8207568807346979</c:v>
                </c:pt>
                <c:pt idx="9177">
                  <c:v>1.8208572247713952</c:v>
                </c:pt>
                <c:pt idx="9178">
                  <c:v>1.8209575688080926</c:v>
                </c:pt>
                <c:pt idx="9179">
                  <c:v>1.8210579128447899</c:v>
                </c:pt>
                <c:pt idx="9180">
                  <c:v>1.8211582568814872</c:v>
                </c:pt>
                <c:pt idx="9181">
                  <c:v>1.8212586009181846</c:v>
                </c:pt>
                <c:pt idx="9182">
                  <c:v>1.8213589449548819</c:v>
                </c:pt>
                <c:pt idx="9183">
                  <c:v>1.8214592889915793</c:v>
                </c:pt>
                <c:pt idx="9184">
                  <c:v>1.8215596330282766</c:v>
                </c:pt>
                <c:pt idx="9185">
                  <c:v>1.821659977064974</c:v>
                </c:pt>
                <c:pt idx="9186">
                  <c:v>1.8217603211016713</c:v>
                </c:pt>
                <c:pt idx="9187">
                  <c:v>1.8218606651383686</c:v>
                </c:pt>
                <c:pt idx="9188">
                  <c:v>1.821961009175066</c:v>
                </c:pt>
                <c:pt idx="9189">
                  <c:v>1.8220613532117633</c:v>
                </c:pt>
                <c:pt idx="9190">
                  <c:v>1.8221616972484607</c:v>
                </c:pt>
                <c:pt idx="9191">
                  <c:v>1.822262041285158</c:v>
                </c:pt>
                <c:pt idx="9192">
                  <c:v>1.8223623853218553</c:v>
                </c:pt>
                <c:pt idx="9193">
                  <c:v>1.8224627293585527</c:v>
                </c:pt>
                <c:pt idx="9194">
                  <c:v>1.82256307339525</c:v>
                </c:pt>
                <c:pt idx="9195">
                  <c:v>1.8226634174319474</c:v>
                </c:pt>
                <c:pt idx="9196">
                  <c:v>1.8227637614686447</c:v>
                </c:pt>
                <c:pt idx="9197">
                  <c:v>1.8228641055053421</c:v>
                </c:pt>
                <c:pt idx="9198">
                  <c:v>1.8229644495420394</c:v>
                </c:pt>
                <c:pt idx="9199">
                  <c:v>1.8230647935787367</c:v>
                </c:pt>
                <c:pt idx="9200">
                  <c:v>1.8231651376154341</c:v>
                </c:pt>
                <c:pt idx="9201">
                  <c:v>1.8232654816521314</c:v>
                </c:pt>
                <c:pt idx="9202">
                  <c:v>1.8233658256888288</c:v>
                </c:pt>
                <c:pt idx="9203">
                  <c:v>1.8234661697255261</c:v>
                </c:pt>
                <c:pt idx="9204">
                  <c:v>1.8235665137622235</c:v>
                </c:pt>
                <c:pt idx="9205">
                  <c:v>1.8236668577989208</c:v>
                </c:pt>
                <c:pt idx="9206">
                  <c:v>1.8237672018356181</c:v>
                </c:pt>
                <c:pt idx="9207">
                  <c:v>1.8238675458723155</c:v>
                </c:pt>
                <c:pt idx="9208">
                  <c:v>1.8239678899090128</c:v>
                </c:pt>
                <c:pt idx="9209">
                  <c:v>1.8240682339457102</c:v>
                </c:pt>
                <c:pt idx="9210">
                  <c:v>1.8241685779824075</c:v>
                </c:pt>
                <c:pt idx="9211">
                  <c:v>1.8242689220191048</c:v>
                </c:pt>
                <c:pt idx="9212">
                  <c:v>1.8243692660558022</c:v>
                </c:pt>
                <c:pt idx="9213">
                  <c:v>1.8244696100924995</c:v>
                </c:pt>
                <c:pt idx="9214">
                  <c:v>1.8245699541291969</c:v>
                </c:pt>
                <c:pt idx="9215">
                  <c:v>1.8246702981658942</c:v>
                </c:pt>
                <c:pt idx="9216">
                  <c:v>1.8247706422025916</c:v>
                </c:pt>
                <c:pt idx="9217">
                  <c:v>1.8248709862392889</c:v>
                </c:pt>
                <c:pt idx="9218">
                  <c:v>1.8249713302759862</c:v>
                </c:pt>
                <c:pt idx="9219">
                  <c:v>1.8250716743126836</c:v>
                </c:pt>
                <c:pt idx="9220">
                  <c:v>1.8251720183493809</c:v>
                </c:pt>
                <c:pt idx="9221">
                  <c:v>1.8252723623860783</c:v>
                </c:pt>
                <c:pt idx="9222">
                  <c:v>1.8253727064227756</c:v>
                </c:pt>
                <c:pt idx="9223">
                  <c:v>1.8254730504594729</c:v>
                </c:pt>
                <c:pt idx="9224">
                  <c:v>1.8255733944961703</c:v>
                </c:pt>
                <c:pt idx="9225">
                  <c:v>1.8256737385328676</c:v>
                </c:pt>
                <c:pt idx="9226">
                  <c:v>1.825774082569565</c:v>
                </c:pt>
                <c:pt idx="9227">
                  <c:v>1.8258744266062623</c:v>
                </c:pt>
                <c:pt idx="9228">
                  <c:v>1.8259747706429597</c:v>
                </c:pt>
                <c:pt idx="9229">
                  <c:v>1.826075114679657</c:v>
                </c:pt>
                <c:pt idx="9230">
                  <c:v>1.8261754587163543</c:v>
                </c:pt>
                <c:pt idx="9231">
                  <c:v>1.8262758027530517</c:v>
                </c:pt>
                <c:pt idx="9232">
                  <c:v>1.826376146789749</c:v>
                </c:pt>
                <c:pt idx="9233">
                  <c:v>1.8264764908264464</c:v>
                </c:pt>
                <c:pt idx="9234">
                  <c:v>1.8265768348631437</c:v>
                </c:pt>
                <c:pt idx="9235">
                  <c:v>1.826677178899841</c:v>
                </c:pt>
                <c:pt idx="9236">
                  <c:v>1.8267775229365384</c:v>
                </c:pt>
                <c:pt idx="9237">
                  <c:v>1.8268778669732357</c:v>
                </c:pt>
                <c:pt idx="9238">
                  <c:v>1.8269782110099331</c:v>
                </c:pt>
                <c:pt idx="9239">
                  <c:v>1.8270785550466304</c:v>
                </c:pt>
                <c:pt idx="9240">
                  <c:v>1.8271788990833278</c:v>
                </c:pt>
                <c:pt idx="9241">
                  <c:v>1.8272792431200251</c:v>
                </c:pt>
                <c:pt idx="9242">
                  <c:v>1.8273795871567224</c:v>
                </c:pt>
                <c:pt idx="9243">
                  <c:v>1.8274799311934198</c:v>
                </c:pt>
                <c:pt idx="9244">
                  <c:v>1.8275802752301171</c:v>
                </c:pt>
                <c:pt idx="9245">
                  <c:v>1.8276806192668145</c:v>
                </c:pt>
                <c:pt idx="9246">
                  <c:v>1.8277809633035118</c:v>
                </c:pt>
                <c:pt idx="9247">
                  <c:v>1.8278813073402091</c:v>
                </c:pt>
                <c:pt idx="9248">
                  <c:v>1.8279816513769065</c:v>
                </c:pt>
                <c:pt idx="9249">
                  <c:v>1.8280819954136038</c:v>
                </c:pt>
                <c:pt idx="9250">
                  <c:v>1.8281823394503012</c:v>
                </c:pt>
                <c:pt idx="9251">
                  <c:v>1.8282826834869985</c:v>
                </c:pt>
                <c:pt idx="9252">
                  <c:v>1.8283830275236959</c:v>
                </c:pt>
                <c:pt idx="9253">
                  <c:v>1.8284833715603932</c:v>
                </c:pt>
                <c:pt idx="9254">
                  <c:v>1.8285837155970905</c:v>
                </c:pt>
                <c:pt idx="9255">
                  <c:v>1.8286840596337879</c:v>
                </c:pt>
                <c:pt idx="9256">
                  <c:v>1.8287844036704852</c:v>
                </c:pt>
                <c:pt idx="9257">
                  <c:v>1.8288847477071826</c:v>
                </c:pt>
                <c:pt idx="9258">
                  <c:v>1.8289850917438799</c:v>
                </c:pt>
                <c:pt idx="9259">
                  <c:v>1.8290854357805773</c:v>
                </c:pt>
                <c:pt idx="9260">
                  <c:v>1.8291857798172746</c:v>
                </c:pt>
                <c:pt idx="9261">
                  <c:v>1.8292861238539719</c:v>
                </c:pt>
                <c:pt idx="9262">
                  <c:v>1.8293864678906693</c:v>
                </c:pt>
                <c:pt idx="9263">
                  <c:v>1.8294868119273666</c:v>
                </c:pt>
                <c:pt idx="9264">
                  <c:v>1.829587155964064</c:v>
                </c:pt>
                <c:pt idx="9265">
                  <c:v>1.8296875000007613</c:v>
                </c:pt>
                <c:pt idx="9266">
                  <c:v>1.8297878440374586</c:v>
                </c:pt>
                <c:pt idx="9267">
                  <c:v>1.829888188074156</c:v>
                </c:pt>
                <c:pt idx="9268">
                  <c:v>1.8299885321108533</c:v>
                </c:pt>
                <c:pt idx="9269">
                  <c:v>1.8300888761475507</c:v>
                </c:pt>
                <c:pt idx="9270">
                  <c:v>1.830189220184248</c:v>
                </c:pt>
                <c:pt idx="9271">
                  <c:v>1.8302895642209454</c:v>
                </c:pt>
                <c:pt idx="9272">
                  <c:v>1.8303899082576427</c:v>
                </c:pt>
                <c:pt idx="9273">
                  <c:v>1.83049025229434</c:v>
                </c:pt>
                <c:pt idx="9274">
                  <c:v>1.8305905963310374</c:v>
                </c:pt>
                <c:pt idx="9275">
                  <c:v>1.8306909403677347</c:v>
                </c:pt>
                <c:pt idx="9276">
                  <c:v>1.8307912844044321</c:v>
                </c:pt>
                <c:pt idx="9277">
                  <c:v>1.8308916284411294</c:v>
                </c:pt>
                <c:pt idx="9278">
                  <c:v>1.8309919724778267</c:v>
                </c:pt>
                <c:pt idx="9279">
                  <c:v>1.8310923165145241</c:v>
                </c:pt>
                <c:pt idx="9280">
                  <c:v>1.8311926605512214</c:v>
                </c:pt>
                <c:pt idx="9281">
                  <c:v>1.8312930045879188</c:v>
                </c:pt>
                <c:pt idx="9282">
                  <c:v>1.8313933486246161</c:v>
                </c:pt>
                <c:pt idx="9283">
                  <c:v>1.8314936926613135</c:v>
                </c:pt>
                <c:pt idx="9284">
                  <c:v>1.8315940366980108</c:v>
                </c:pt>
                <c:pt idx="9285">
                  <c:v>1.8316943807347081</c:v>
                </c:pt>
                <c:pt idx="9286">
                  <c:v>1.8317947247714055</c:v>
                </c:pt>
                <c:pt idx="9287">
                  <c:v>1.8318950688081028</c:v>
                </c:pt>
                <c:pt idx="9288">
                  <c:v>1.8319954128448002</c:v>
                </c:pt>
                <c:pt idx="9289">
                  <c:v>1.8320957568814975</c:v>
                </c:pt>
                <c:pt idx="9290">
                  <c:v>1.8321961009181948</c:v>
                </c:pt>
                <c:pt idx="9291">
                  <c:v>1.8322964449548922</c:v>
                </c:pt>
                <c:pt idx="9292">
                  <c:v>1.8323967889915895</c:v>
                </c:pt>
                <c:pt idx="9293">
                  <c:v>1.8324971330282869</c:v>
                </c:pt>
                <c:pt idx="9294">
                  <c:v>1.8325974770649842</c:v>
                </c:pt>
                <c:pt idx="9295">
                  <c:v>1.8326978211016816</c:v>
                </c:pt>
                <c:pt idx="9296">
                  <c:v>1.8327981651383789</c:v>
                </c:pt>
                <c:pt idx="9297">
                  <c:v>1.8328985091750762</c:v>
                </c:pt>
                <c:pt idx="9298">
                  <c:v>1.8329988532117736</c:v>
                </c:pt>
                <c:pt idx="9299">
                  <c:v>1.8330991972484709</c:v>
                </c:pt>
                <c:pt idx="9300">
                  <c:v>1.8331995412851683</c:v>
                </c:pt>
                <c:pt idx="9301">
                  <c:v>1.8332998853218656</c:v>
                </c:pt>
                <c:pt idx="9302">
                  <c:v>1.8334002293585629</c:v>
                </c:pt>
                <c:pt idx="9303">
                  <c:v>1.8335005733952603</c:v>
                </c:pt>
                <c:pt idx="9304">
                  <c:v>1.8336009174319576</c:v>
                </c:pt>
                <c:pt idx="9305">
                  <c:v>1.833701261468655</c:v>
                </c:pt>
                <c:pt idx="9306">
                  <c:v>1.8338016055053523</c:v>
                </c:pt>
                <c:pt idx="9307">
                  <c:v>1.8339019495420497</c:v>
                </c:pt>
                <c:pt idx="9308">
                  <c:v>1.834002293578747</c:v>
                </c:pt>
                <c:pt idx="9309">
                  <c:v>1.8341026376154443</c:v>
                </c:pt>
                <c:pt idx="9310">
                  <c:v>1.8342029816521417</c:v>
                </c:pt>
                <c:pt idx="9311">
                  <c:v>1.834303325688839</c:v>
                </c:pt>
                <c:pt idx="9312">
                  <c:v>1.8344036697255364</c:v>
                </c:pt>
                <c:pt idx="9313">
                  <c:v>1.8345040137622337</c:v>
                </c:pt>
                <c:pt idx="9314">
                  <c:v>1.8346043577989311</c:v>
                </c:pt>
                <c:pt idx="9315">
                  <c:v>1.8347047018356284</c:v>
                </c:pt>
                <c:pt idx="9316">
                  <c:v>1.8348050458723257</c:v>
                </c:pt>
                <c:pt idx="9317">
                  <c:v>1.8349053899090231</c:v>
                </c:pt>
                <c:pt idx="9318">
                  <c:v>1.8350057339457204</c:v>
                </c:pt>
                <c:pt idx="9319">
                  <c:v>1.8351060779824178</c:v>
                </c:pt>
                <c:pt idx="9320">
                  <c:v>1.8352064220191151</c:v>
                </c:pt>
                <c:pt idx="9321">
                  <c:v>1.8353067660558124</c:v>
                </c:pt>
                <c:pt idx="9322">
                  <c:v>1.8354071100925098</c:v>
                </c:pt>
                <c:pt idx="9323">
                  <c:v>1.8355074541292071</c:v>
                </c:pt>
                <c:pt idx="9324">
                  <c:v>1.8356077981659045</c:v>
                </c:pt>
                <c:pt idx="9325">
                  <c:v>1.8357081422026018</c:v>
                </c:pt>
                <c:pt idx="9326">
                  <c:v>1.8358084862392992</c:v>
                </c:pt>
                <c:pt idx="9327">
                  <c:v>1.8359088302759965</c:v>
                </c:pt>
                <c:pt idx="9328">
                  <c:v>1.8360091743126938</c:v>
                </c:pt>
                <c:pt idx="9329">
                  <c:v>1.8361095183493912</c:v>
                </c:pt>
                <c:pt idx="9330">
                  <c:v>1.8362098623860885</c:v>
                </c:pt>
                <c:pt idx="9331">
                  <c:v>1.8363102064227859</c:v>
                </c:pt>
                <c:pt idx="9332">
                  <c:v>1.8364105504594832</c:v>
                </c:pt>
                <c:pt idx="9333">
                  <c:v>1.8365108944961805</c:v>
                </c:pt>
                <c:pt idx="9334">
                  <c:v>1.8366112385328779</c:v>
                </c:pt>
                <c:pt idx="9335">
                  <c:v>1.8367115825695752</c:v>
                </c:pt>
                <c:pt idx="9336">
                  <c:v>1.8368119266062726</c:v>
                </c:pt>
                <c:pt idx="9337">
                  <c:v>1.8369122706429699</c:v>
                </c:pt>
                <c:pt idx="9338">
                  <c:v>1.8370126146796673</c:v>
                </c:pt>
                <c:pt idx="9339">
                  <c:v>1.8371129587163646</c:v>
                </c:pt>
                <c:pt idx="9340">
                  <c:v>1.8372133027530619</c:v>
                </c:pt>
                <c:pt idx="9341">
                  <c:v>1.8373136467897593</c:v>
                </c:pt>
                <c:pt idx="9342">
                  <c:v>1.8374139908264566</c:v>
                </c:pt>
                <c:pt idx="9343">
                  <c:v>1.837514334863154</c:v>
                </c:pt>
                <c:pt idx="9344">
                  <c:v>1.8376146788998513</c:v>
                </c:pt>
                <c:pt idx="9345">
                  <c:v>1.8377150229365486</c:v>
                </c:pt>
                <c:pt idx="9346">
                  <c:v>1.837815366973246</c:v>
                </c:pt>
                <c:pt idx="9347">
                  <c:v>1.8379157110099433</c:v>
                </c:pt>
                <c:pt idx="9348">
                  <c:v>1.8380160550466407</c:v>
                </c:pt>
                <c:pt idx="9349">
                  <c:v>1.838116399083338</c:v>
                </c:pt>
                <c:pt idx="9350">
                  <c:v>1.8382167431200354</c:v>
                </c:pt>
                <c:pt idx="9351">
                  <c:v>1.8383170871567327</c:v>
                </c:pt>
                <c:pt idx="9352">
                  <c:v>1.83841743119343</c:v>
                </c:pt>
                <c:pt idx="9353">
                  <c:v>1.8385177752301274</c:v>
                </c:pt>
                <c:pt idx="9354">
                  <c:v>1.8386181192668247</c:v>
                </c:pt>
                <c:pt idx="9355">
                  <c:v>1.8387184633035221</c:v>
                </c:pt>
                <c:pt idx="9356">
                  <c:v>1.8388188073402194</c:v>
                </c:pt>
                <c:pt idx="9357">
                  <c:v>1.8389191513769167</c:v>
                </c:pt>
                <c:pt idx="9358">
                  <c:v>1.8390194954136141</c:v>
                </c:pt>
                <c:pt idx="9359">
                  <c:v>1.8391198394503114</c:v>
                </c:pt>
                <c:pt idx="9360">
                  <c:v>1.8392201834870088</c:v>
                </c:pt>
                <c:pt idx="9361">
                  <c:v>1.8393205275237061</c:v>
                </c:pt>
                <c:pt idx="9362">
                  <c:v>1.8394208715604035</c:v>
                </c:pt>
                <c:pt idx="9363">
                  <c:v>1.8395212155971008</c:v>
                </c:pt>
                <c:pt idx="9364">
                  <c:v>1.8396215596337981</c:v>
                </c:pt>
                <c:pt idx="9365">
                  <c:v>1.8397219036704955</c:v>
                </c:pt>
                <c:pt idx="9366">
                  <c:v>1.8398222477071928</c:v>
                </c:pt>
                <c:pt idx="9367">
                  <c:v>1.8399225917438902</c:v>
                </c:pt>
                <c:pt idx="9368">
                  <c:v>1.8400229357805875</c:v>
                </c:pt>
                <c:pt idx="9369">
                  <c:v>1.8401232798172849</c:v>
                </c:pt>
                <c:pt idx="9370">
                  <c:v>1.8402236238539822</c:v>
                </c:pt>
                <c:pt idx="9371">
                  <c:v>1.8403239678906795</c:v>
                </c:pt>
                <c:pt idx="9372">
                  <c:v>1.8404243119273769</c:v>
                </c:pt>
                <c:pt idx="9373">
                  <c:v>1.8405246559640742</c:v>
                </c:pt>
                <c:pt idx="9374">
                  <c:v>1.8406250000007716</c:v>
                </c:pt>
                <c:pt idx="9375">
                  <c:v>1.8407253440374689</c:v>
                </c:pt>
                <c:pt idx="9376">
                  <c:v>1.8408256880741662</c:v>
                </c:pt>
                <c:pt idx="9377">
                  <c:v>1.8409260321108636</c:v>
                </c:pt>
                <c:pt idx="9378">
                  <c:v>1.8410263761475609</c:v>
                </c:pt>
                <c:pt idx="9379">
                  <c:v>1.8411267201842583</c:v>
                </c:pt>
                <c:pt idx="9380">
                  <c:v>1.8412270642209556</c:v>
                </c:pt>
                <c:pt idx="9381">
                  <c:v>1.841327408257653</c:v>
                </c:pt>
                <c:pt idx="9382">
                  <c:v>1.8414277522943503</c:v>
                </c:pt>
                <c:pt idx="9383">
                  <c:v>1.8415280963310476</c:v>
                </c:pt>
                <c:pt idx="9384">
                  <c:v>1.841628440367745</c:v>
                </c:pt>
                <c:pt idx="9385">
                  <c:v>1.8417287844044423</c:v>
                </c:pt>
                <c:pt idx="9386">
                  <c:v>1.8418291284411397</c:v>
                </c:pt>
                <c:pt idx="9387">
                  <c:v>1.841929472477837</c:v>
                </c:pt>
                <c:pt idx="9388">
                  <c:v>1.8420298165145343</c:v>
                </c:pt>
                <c:pt idx="9389">
                  <c:v>1.8421301605512317</c:v>
                </c:pt>
                <c:pt idx="9390">
                  <c:v>1.842230504587929</c:v>
                </c:pt>
                <c:pt idx="9391">
                  <c:v>1.8423308486246264</c:v>
                </c:pt>
                <c:pt idx="9392">
                  <c:v>1.8424311926613237</c:v>
                </c:pt>
                <c:pt idx="9393">
                  <c:v>1.8425315366980211</c:v>
                </c:pt>
                <c:pt idx="9394">
                  <c:v>1.8426318807347184</c:v>
                </c:pt>
                <c:pt idx="9395">
                  <c:v>1.8427322247714157</c:v>
                </c:pt>
                <c:pt idx="9396">
                  <c:v>1.8428325688081131</c:v>
                </c:pt>
                <c:pt idx="9397">
                  <c:v>1.8429329128448104</c:v>
                </c:pt>
                <c:pt idx="9398">
                  <c:v>1.8430332568815078</c:v>
                </c:pt>
                <c:pt idx="9399">
                  <c:v>1.8431336009182051</c:v>
                </c:pt>
                <c:pt idx="9400">
                  <c:v>1.8432339449549024</c:v>
                </c:pt>
                <c:pt idx="9401">
                  <c:v>1.8433342889915998</c:v>
                </c:pt>
                <c:pt idx="9402">
                  <c:v>1.8434346330282971</c:v>
                </c:pt>
                <c:pt idx="9403">
                  <c:v>1.8435349770649945</c:v>
                </c:pt>
                <c:pt idx="9404">
                  <c:v>1.8436353211016918</c:v>
                </c:pt>
                <c:pt idx="9405">
                  <c:v>1.8437356651383892</c:v>
                </c:pt>
                <c:pt idx="9406">
                  <c:v>1.8438360091750865</c:v>
                </c:pt>
                <c:pt idx="9407">
                  <c:v>1.8439363532117838</c:v>
                </c:pt>
                <c:pt idx="9408">
                  <c:v>1.8440366972484812</c:v>
                </c:pt>
                <c:pt idx="9409">
                  <c:v>1.8441370412851785</c:v>
                </c:pt>
                <c:pt idx="9410">
                  <c:v>1.8442373853218759</c:v>
                </c:pt>
                <c:pt idx="9411">
                  <c:v>1.8443377293585732</c:v>
                </c:pt>
                <c:pt idx="9412">
                  <c:v>1.8444380733952705</c:v>
                </c:pt>
                <c:pt idx="9413">
                  <c:v>1.8445384174319679</c:v>
                </c:pt>
                <c:pt idx="9414">
                  <c:v>1.8446387614686652</c:v>
                </c:pt>
                <c:pt idx="9415">
                  <c:v>1.8447391055053626</c:v>
                </c:pt>
                <c:pt idx="9416">
                  <c:v>1.8448394495420599</c:v>
                </c:pt>
                <c:pt idx="9417">
                  <c:v>1.8449397935787573</c:v>
                </c:pt>
                <c:pt idx="9418">
                  <c:v>1.8450401376154546</c:v>
                </c:pt>
                <c:pt idx="9419">
                  <c:v>1.8451404816521519</c:v>
                </c:pt>
                <c:pt idx="9420">
                  <c:v>1.8452408256888493</c:v>
                </c:pt>
                <c:pt idx="9421">
                  <c:v>1.8453411697255466</c:v>
                </c:pt>
                <c:pt idx="9422">
                  <c:v>1.845441513762244</c:v>
                </c:pt>
                <c:pt idx="9423">
                  <c:v>1.8455418577989413</c:v>
                </c:pt>
                <c:pt idx="9424">
                  <c:v>1.8456422018356387</c:v>
                </c:pt>
                <c:pt idx="9425">
                  <c:v>1.845742545872336</c:v>
                </c:pt>
                <c:pt idx="9426">
                  <c:v>1.8458428899090333</c:v>
                </c:pt>
                <c:pt idx="9427">
                  <c:v>1.8459432339457307</c:v>
                </c:pt>
                <c:pt idx="9428">
                  <c:v>1.846043577982428</c:v>
                </c:pt>
                <c:pt idx="9429">
                  <c:v>1.8461439220191254</c:v>
                </c:pt>
                <c:pt idx="9430">
                  <c:v>1.8462442660558227</c:v>
                </c:pt>
                <c:pt idx="9431">
                  <c:v>1.84634461009252</c:v>
                </c:pt>
                <c:pt idx="9432">
                  <c:v>1.8464449541292174</c:v>
                </c:pt>
                <c:pt idx="9433">
                  <c:v>1.8465452981659147</c:v>
                </c:pt>
                <c:pt idx="9434">
                  <c:v>1.8466456422026121</c:v>
                </c:pt>
                <c:pt idx="9435">
                  <c:v>1.8467459862393094</c:v>
                </c:pt>
                <c:pt idx="9436">
                  <c:v>1.8468463302760068</c:v>
                </c:pt>
                <c:pt idx="9437">
                  <c:v>1.8469466743127041</c:v>
                </c:pt>
                <c:pt idx="9438">
                  <c:v>1.8470470183494014</c:v>
                </c:pt>
                <c:pt idx="9439">
                  <c:v>1.8471473623860988</c:v>
                </c:pt>
                <c:pt idx="9440">
                  <c:v>1.8472477064227961</c:v>
                </c:pt>
                <c:pt idx="9441">
                  <c:v>1.8473480504594935</c:v>
                </c:pt>
                <c:pt idx="9442">
                  <c:v>1.8474483944961908</c:v>
                </c:pt>
                <c:pt idx="9443">
                  <c:v>1.8475487385328881</c:v>
                </c:pt>
                <c:pt idx="9444">
                  <c:v>1.8476490825695855</c:v>
                </c:pt>
                <c:pt idx="9445">
                  <c:v>1.8477494266062828</c:v>
                </c:pt>
                <c:pt idx="9446">
                  <c:v>1.8478497706429802</c:v>
                </c:pt>
                <c:pt idx="9447">
                  <c:v>1.8479501146796775</c:v>
                </c:pt>
                <c:pt idx="9448">
                  <c:v>1.8480504587163749</c:v>
                </c:pt>
                <c:pt idx="9449">
                  <c:v>1.8481508027530722</c:v>
                </c:pt>
                <c:pt idx="9450">
                  <c:v>1.8482511467897695</c:v>
                </c:pt>
                <c:pt idx="9451">
                  <c:v>1.8483514908264669</c:v>
                </c:pt>
                <c:pt idx="9452">
                  <c:v>1.8484518348631642</c:v>
                </c:pt>
                <c:pt idx="9453">
                  <c:v>1.8485521788998616</c:v>
                </c:pt>
                <c:pt idx="9454">
                  <c:v>1.8486525229365589</c:v>
                </c:pt>
                <c:pt idx="9455">
                  <c:v>1.8487528669732562</c:v>
                </c:pt>
                <c:pt idx="9456">
                  <c:v>1.8488532110099536</c:v>
                </c:pt>
                <c:pt idx="9457">
                  <c:v>1.8489535550466509</c:v>
                </c:pt>
                <c:pt idx="9458">
                  <c:v>1.8490538990833483</c:v>
                </c:pt>
                <c:pt idx="9459">
                  <c:v>1.8491542431200456</c:v>
                </c:pt>
                <c:pt idx="9460">
                  <c:v>1.849254587156743</c:v>
                </c:pt>
                <c:pt idx="9461">
                  <c:v>1.8493549311934403</c:v>
                </c:pt>
                <c:pt idx="9462">
                  <c:v>1.8494552752301376</c:v>
                </c:pt>
                <c:pt idx="9463">
                  <c:v>1.849555619266835</c:v>
                </c:pt>
                <c:pt idx="9464">
                  <c:v>1.8496559633035323</c:v>
                </c:pt>
                <c:pt idx="9465">
                  <c:v>1.8497563073402297</c:v>
                </c:pt>
                <c:pt idx="9466">
                  <c:v>1.849856651376927</c:v>
                </c:pt>
                <c:pt idx="9467">
                  <c:v>1.8499569954136243</c:v>
                </c:pt>
                <c:pt idx="9468">
                  <c:v>1.8500573394503217</c:v>
                </c:pt>
                <c:pt idx="9469">
                  <c:v>1.850157683487019</c:v>
                </c:pt>
                <c:pt idx="9470">
                  <c:v>1.8502580275237164</c:v>
                </c:pt>
                <c:pt idx="9471">
                  <c:v>1.8503583715604137</c:v>
                </c:pt>
                <c:pt idx="9472">
                  <c:v>1.8504587155971111</c:v>
                </c:pt>
                <c:pt idx="9473">
                  <c:v>1.8505590596338084</c:v>
                </c:pt>
                <c:pt idx="9474">
                  <c:v>1.8506594036705057</c:v>
                </c:pt>
                <c:pt idx="9475">
                  <c:v>1.8507597477072031</c:v>
                </c:pt>
                <c:pt idx="9476">
                  <c:v>1.8508600917439004</c:v>
                </c:pt>
                <c:pt idx="9477">
                  <c:v>1.8509604357805978</c:v>
                </c:pt>
                <c:pt idx="9478">
                  <c:v>1.8510607798172951</c:v>
                </c:pt>
                <c:pt idx="9479">
                  <c:v>1.8511611238539925</c:v>
                </c:pt>
                <c:pt idx="9480">
                  <c:v>1.8512614678906898</c:v>
                </c:pt>
                <c:pt idx="9481">
                  <c:v>1.8513618119273871</c:v>
                </c:pt>
                <c:pt idx="9482">
                  <c:v>1.8514621559640845</c:v>
                </c:pt>
                <c:pt idx="9483">
                  <c:v>1.8515625000007818</c:v>
                </c:pt>
                <c:pt idx="9484">
                  <c:v>1.8516628440374792</c:v>
                </c:pt>
                <c:pt idx="9485">
                  <c:v>1.8517631880741765</c:v>
                </c:pt>
                <c:pt idx="9486">
                  <c:v>1.8518635321108738</c:v>
                </c:pt>
                <c:pt idx="9487">
                  <c:v>1.8519638761475712</c:v>
                </c:pt>
                <c:pt idx="9488">
                  <c:v>1.8520642201842685</c:v>
                </c:pt>
                <c:pt idx="9489">
                  <c:v>1.8521645642209659</c:v>
                </c:pt>
                <c:pt idx="9490">
                  <c:v>1.8522649082576632</c:v>
                </c:pt>
                <c:pt idx="9491">
                  <c:v>1.8523652522943606</c:v>
                </c:pt>
                <c:pt idx="9492">
                  <c:v>1.8524655963310579</c:v>
                </c:pt>
                <c:pt idx="9493">
                  <c:v>1.8525659403677552</c:v>
                </c:pt>
                <c:pt idx="9494">
                  <c:v>1.8526662844044526</c:v>
                </c:pt>
                <c:pt idx="9495">
                  <c:v>1.8527666284411499</c:v>
                </c:pt>
                <c:pt idx="9496">
                  <c:v>1.8528669724778473</c:v>
                </c:pt>
                <c:pt idx="9497">
                  <c:v>1.8529673165145446</c:v>
                </c:pt>
                <c:pt idx="9498">
                  <c:v>1.8530676605512419</c:v>
                </c:pt>
                <c:pt idx="9499">
                  <c:v>1.8531680045879393</c:v>
                </c:pt>
                <c:pt idx="9500">
                  <c:v>1.8532683486246366</c:v>
                </c:pt>
                <c:pt idx="9501">
                  <c:v>1.853368692661334</c:v>
                </c:pt>
                <c:pt idx="9502">
                  <c:v>1.8534690366980313</c:v>
                </c:pt>
                <c:pt idx="9503">
                  <c:v>1.8535693807347287</c:v>
                </c:pt>
                <c:pt idx="9504">
                  <c:v>1.853669724771426</c:v>
                </c:pt>
                <c:pt idx="9505">
                  <c:v>1.8537700688081233</c:v>
                </c:pt>
                <c:pt idx="9506">
                  <c:v>1.8538704128448207</c:v>
                </c:pt>
                <c:pt idx="9507">
                  <c:v>1.853970756881518</c:v>
                </c:pt>
                <c:pt idx="9508">
                  <c:v>1.8540711009182154</c:v>
                </c:pt>
                <c:pt idx="9509">
                  <c:v>1.8541714449549127</c:v>
                </c:pt>
                <c:pt idx="9510">
                  <c:v>1.85427178899161</c:v>
                </c:pt>
                <c:pt idx="9511">
                  <c:v>1.8543721330283074</c:v>
                </c:pt>
                <c:pt idx="9512">
                  <c:v>1.8544724770650047</c:v>
                </c:pt>
                <c:pt idx="9513">
                  <c:v>1.8545728211017021</c:v>
                </c:pt>
                <c:pt idx="9514">
                  <c:v>1.8546731651383994</c:v>
                </c:pt>
                <c:pt idx="9515">
                  <c:v>1.8547735091750968</c:v>
                </c:pt>
                <c:pt idx="9516">
                  <c:v>1.8548738532117941</c:v>
                </c:pt>
                <c:pt idx="9517">
                  <c:v>1.8549741972484914</c:v>
                </c:pt>
                <c:pt idx="9518">
                  <c:v>1.8550745412851888</c:v>
                </c:pt>
                <c:pt idx="9519">
                  <c:v>1.8551748853218861</c:v>
                </c:pt>
                <c:pt idx="9520">
                  <c:v>1.8552752293585835</c:v>
                </c:pt>
                <c:pt idx="9521">
                  <c:v>1.8553755733952808</c:v>
                </c:pt>
                <c:pt idx="9522">
                  <c:v>1.8554759174319782</c:v>
                </c:pt>
                <c:pt idx="9523">
                  <c:v>1.8555762614686755</c:v>
                </c:pt>
                <c:pt idx="9524">
                  <c:v>1.8556766055053728</c:v>
                </c:pt>
                <c:pt idx="9525">
                  <c:v>1.8557769495420702</c:v>
                </c:pt>
                <c:pt idx="9526">
                  <c:v>1.8558772935787675</c:v>
                </c:pt>
                <c:pt idx="9527">
                  <c:v>1.8559776376154649</c:v>
                </c:pt>
                <c:pt idx="9528">
                  <c:v>1.8560779816521622</c:v>
                </c:pt>
                <c:pt idx="9529">
                  <c:v>1.8561783256888595</c:v>
                </c:pt>
                <c:pt idx="9530">
                  <c:v>1.8562786697255569</c:v>
                </c:pt>
                <c:pt idx="9531">
                  <c:v>1.8563790137622542</c:v>
                </c:pt>
                <c:pt idx="9532">
                  <c:v>1.8564793577989516</c:v>
                </c:pt>
                <c:pt idx="9533">
                  <c:v>1.8565797018356489</c:v>
                </c:pt>
                <c:pt idx="9534">
                  <c:v>1.8566800458723463</c:v>
                </c:pt>
                <c:pt idx="9535">
                  <c:v>1.8567803899090436</c:v>
                </c:pt>
                <c:pt idx="9536">
                  <c:v>1.8568807339457409</c:v>
                </c:pt>
                <c:pt idx="9537">
                  <c:v>1.8569810779824383</c:v>
                </c:pt>
                <c:pt idx="9538">
                  <c:v>1.8570814220191356</c:v>
                </c:pt>
                <c:pt idx="9539">
                  <c:v>1.857181766055833</c:v>
                </c:pt>
                <c:pt idx="9540">
                  <c:v>1.8572821100925303</c:v>
                </c:pt>
                <c:pt idx="9541">
                  <c:v>1.8573824541292276</c:v>
                </c:pt>
                <c:pt idx="9542">
                  <c:v>1.857482798165925</c:v>
                </c:pt>
                <c:pt idx="9543">
                  <c:v>1.8575831422026223</c:v>
                </c:pt>
                <c:pt idx="9544">
                  <c:v>1.8576834862393197</c:v>
                </c:pt>
                <c:pt idx="9545">
                  <c:v>1.857783830276017</c:v>
                </c:pt>
                <c:pt idx="9546">
                  <c:v>1.8578841743127144</c:v>
                </c:pt>
                <c:pt idx="9547">
                  <c:v>1.8579845183494117</c:v>
                </c:pt>
                <c:pt idx="9548">
                  <c:v>1.858084862386109</c:v>
                </c:pt>
                <c:pt idx="9549">
                  <c:v>1.8581852064228064</c:v>
                </c:pt>
                <c:pt idx="9550">
                  <c:v>1.8582855504595037</c:v>
                </c:pt>
                <c:pt idx="9551">
                  <c:v>1.8583858944962011</c:v>
                </c:pt>
                <c:pt idx="9552">
                  <c:v>1.8584862385328984</c:v>
                </c:pt>
                <c:pt idx="9553">
                  <c:v>1.8585865825695957</c:v>
                </c:pt>
                <c:pt idx="9554">
                  <c:v>1.8586869266062931</c:v>
                </c:pt>
                <c:pt idx="9555">
                  <c:v>1.8587872706429904</c:v>
                </c:pt>
                <c:pt idx="9556">
                  <c:v>1.8588876146796878</c:v>
                </c:pt>
                <c:pt idx="9557">
                  <c:v>1.8589879587163851</c:v>
                </c:pt>
                <c:pt idx="9558">
                  <c:v>1.8590883027530825</c:v>
                </c:pt>
                <c:pt idx="9559">
                  <c:v>1.8591886467897798</c:v>
                </c:pt>
                <c:pt idx="9560">
                  <c:v>1.8592889908264771</c:v>
                </c:pt>
                <c:pt idx="9561">
                  <c:v>1.8593893348631745</c:v>
                </c:pt>
                <c:pt idx="9562">
                  <c:v>1.8594896788998718</c:v>
                </c:pt>
                <c:pt idx="9563">
                  <c:v>1.8595900229365692</c:v>
                </c:pt>
                <c:pt idx="9564">
                  <c:v>1.8596903669732665</c:v>
                </c:pt>
                <c:pt idx="9565">
                  <c:v>1.8597907110099638</c:v>
                </c:pt>
                <c:pt idx="9566">
                  <c:v>1.8598910550466612</c:v>
                </c:pt>
                <c:pt idx="9567">
                  <c:v>1.8599913990833585</c:v>
                </c:pt>
                <c:pt idx="9568">
                  <c:v>1.8600917431200559</c:v>
                </c:pt>
                <c:pt idx="9569">
                  <c:v>1.8601920871567532</c:v>
                </c:pt>
                <c:pt idx="9570">
                  <c:v>1.8602924311934506</c:v>
                </c:pt>
                <c:pt idx="9571">
                  <c:v>1.8603927752301479</c:v>
                </c:pt>
                <c:pt idx="9572">
                  <c:v>1.8604931192668452</c:v>
                </c:pt>
                <c:pt idx="9573">
                  <c:v>1.8605934633035426</c:v>
                </c:pt>
                <c:pt idx="9574">
                  <c:v>1.8606938073402399</c:v>
                </c:pt>
                <c:pt idx="9575">
                  <c:v>1.8607941513769373</c:v>
                </c:pt>
                <c:pt idx="9576">
                  <c:v>1.8608944954136346</c:v>
                </c:pt>
                <c:pt idx="9577">
                  <c:v>1.860994839450332</c:v>
                </c:pt>
                <c:pt idx="9578">
                  <c:v>1.8610951834870293</c:v>
                </c:pt>
                <c:pt idx="9579">
                  <c:v>1.8611955275237266</c:v>
                </c:pt>
                <c:pt idx="9580">
                  <c:v>1.861295871560424</c:v>
                </c:pt>
                <c:pt idx="9581">
                  <c:v>1.8613962155971213</c:v>
                </c:pt>
                <c:pt idx="9582">
                  <c:v>1.8614965596338187</c:v>
                </c:pt>
                <c:pt idx="9583">
                  <c:v>1.861596903670516</c:v>
                </c:pt>
                <c:pt idx="9584">
                  <c:v>1.8616972477072133</c:v>
                </c:pt>
                <c:pt idx="9585">
                  <c:v>1.8617975917439107</c:v>
                </c:pt>
                <c:pt idx="9586">
                  <c:v>1.861897935780608</c:v>
                </c:pt>
                <c:pt idx="9587">
                  <c:v>1.8619982798173054</c:v>
                </c:pt>
                <c:pt idx="9588">
                  <c:v>1.8620986238540027</c:v>
                </c:pt>
                <c:pt idx="9589">
                  <c:v>1.8621989678907001</c:v>
                </c:pt>
                <c:pt idx="9590">
                  <c:v>1.8622993119273974</c:v>
                </c:pt>
                <c:pt idx="9591">
                  <c:v>1.8623996559640947</c:v>
                </c:pt>
                <c:pt idx="9592">
                  <c:v>1.8625000000007921</c:v>
                </c:pt>
                <c:pt idx="9593">
                  <c:v>1.8626003440374894</c:v>
                </c:pt>
                <c:pt idx="9594">
                  <c:v>1.8627006880741868</c:v>
                </c:pt>
                <c:pt idx="9595">
                  <c:v>1.8628010321108841</c:v>
                </c:pt>
                <c:pt idx="9596">
                  <c:v>1.8629013761475814</c:v>
                </c:pt>
                <c:pt idx="9597">
                  <c:v>1.8630017201842788</c:v>
                </c:pt>
                <c:pt idx="9598">
                  <c:v>1.8631020642209761</c:v>
                </c:pt>
                <c:pt idx="9599">
                  <c:v>1.8632024082576735</c:v>
                </c:pt>
                <c:pt idx="9600">
                  <c:v>1.8633027522943708</c:v>
                </c:pt>
                <c:pt idx="9601">
                  <c:v>1.8634030963310682</c:v>
                </c:pt>
                <c:pt idx="9602">
                  <c:v>1.8635034403677655</c:v>
                </c:pt>
                <c:pt idx="9603">
                  <c:v>1.8636037844044628</c:v>
                </c:pt>
                <c:pt idx="9604">
                  <c:v>1.8637041284411602</c:v>
                </c:pt>
                <c:pt idx="9605">
                  <c:v>1.8638044724778575</c:v>
                </c:pt>
                <c:pt idx="9606">
                  <c:v>1.8639048165145549</c:v>
                </c:pt>
                <c:pt idx="9607">
                  <c:v>1.8640051605512522</c:v>
                </c:pt>
                <c:pt idx="9608">
                  <c:v>1.8641055045879495</c:v>
                </c:pt>
                <c:pt idx="9609">
                  <c:v>1.8642058486246469</c:v>
                </c:pt>
                <c:pt idx="9610">
                  <c:v>1.8643061926613442</c:v>
                </c:pt>
                <c:pt idx="9611">
                  <c:v>1.8644065366980416</c:v>
                </c:pt>
                <c:pt idx="9612">
                  <c:v>1.8645068807347389</c:v>
                </c:pt>
                <c:pt idx="9613">
                  <c:v>1.8646072247714363</c:v>
                </c:pt>
                <c:pt idx="9614">
                  <c:v>1.8647075688081336</c:v>
                </c:pt>
                <c:pt idx="9615">
                  <c:v>1.8648079128448309</c:v>
                </c:pt>
                <c:pt idx="9616">
                  <c:v>1.8649082568815283</c:v>
                </c:pt>
                <c:pt idx="9617">
                  <c:v>1.8650086009182256</c:v>
                </c:pt>
                <c:pt idx="9618">
                  <c:v>1.865108944954923</c:v>
                </c:pt>
                <c:pt idx="9619">
                  <c:v>1.8652092889916203</c:v>
                </c:pt>
                <c:pt idx="9620">
                  <c:v>1.8653096330283176</c:v>
                </c:pt>
                <c:pt idx="9621">
                  <c:v>1.865409977065015</c:v>
                </c:pt>
                <c:pt idx="9622">
                  <c:v>1.8655103211017123</c:v>
                </c:pt>
                <c:pt idx="9623">
                  <c:v>1.8656106651384097</c:v>
                </c:pt>
                <c:pt idx="9624">
                  <c:v>1.865711009175107</c:v>
                </c:pt>
                <c:pt idx="9625">
                  <c:v>1.8658113532118044</c:v>
                </c:pt>
                <c:pt idx="9626">
                  <c:v>1.8659116972485017</c:v>
                </c:pt>
                <c:pt idx="9627">
                  <c:v>1.866012041285199</c:v>
                </c:pt>
                <c:pt idx="9628">
                  <c:v>1.8661123853218964</c:v>
                </c:pt>
                <c:pt idx="9629">
                  <c:v>1.8662127293585937</c:v>
                </c:pt>
                <c:pt idx="9630">
                  <c:v>1.8663130733952911</c:v>
                </c:pt>
                <c:pt idx="9631">
                  <c:v>1.8664134174319884</c:v>
                </c:pt>
                <c:pt idx="9632">
                  <c:v>1.8665137614686858</c:v>
                </c:pt>
                <c:pt idx="9633">
                  <c:v>1.8666141055053831</c:v>
                </c:pt>
                <c:pt idx="9634">
                  <c:v>1.8667144495420804</c:v>
                </c:pt>
                <c:pt idx="9635">
                  <c:v>1.8668147935787778</c:v>
                </c:pt>
                <c:pt idx="9636">
                  <c:v>1.8669151376154751</c:v>
                </c:pt>
                <c:pt idx="9637">
                  <c:v>1.8670154816521725</c:v>
                </c:pt>
                <c:pt idx="9638">
                  <c:v>1.8671158256888698</c:v>
                </c:pt>
                <c:pt idx="9639">
                  <c:v>1.8672161697255671</c:v>
                </c:pt>
                <c:pt idx="9640">
                  <c:v>1.8673165137622645</c:v>
                </c:pt>
                <c:pt idx="9641">
                  <c:v>1.8674168577989618</c:v>
                </c:pt>
                <c:pt idx="9642">
                  <c:v>1.8675172018356592</c:v>
                </c:pt>
                <c:pt idx="9643">
                  <c:v>1.8676175458723565</c:v>
                </c:pt>
                <c:pt idx="9644">
                  <c:v>1.8677178899090539</c:v>
                </c:pt>
                <c:pt idx="9645">
                  <c:v>1.8678182339457512</c:v>
                </c:pt>
                <c:pt idx="9646">
                  <c:v>1.8679185779824485</c:v>
                </c:pt>
                <c:pt idx="9647">
                  <c:v>1.8680189220191459</c:v>
                </c:pt>
                <c:pt idx="9648">
                  <c:v>1.8681192660558432</c:v>
                </c:pt>
                <c:pt idx="9649">
                  <c:v>1.8682196100925406</c:v>
                </c:pt>
                <c:pt idx="9650">
                  <c:v>1.8683199541292379</c:v>
                </c:pt>
                <c:pt idx="9651">
                  <c:v>1.8684202981659352</c:v>
                </c:pt>
                <c:pt idx="9652">
                  <c:v>1.8685206422026326</c:v>
                </c:pt>
                <c:pt idx="9653">
                  <c:v>1.8686209862393299</c:v>
                </c:pt>
                <c:pt idx="9654">
                  <c:v>1.8687213302760273</c:v>
                </c:pt>
                <c:pt idx="9655">
                  <c:v>1.8688216743127246</c:v>
                </c:pt>
                <c:pt idx="9656">
                  <c:v>1.868922018349422</c:v>
                </c:pt>
                <c:pt idx="9657">
                  <c:v>1.8690223623861193</c:v>
                </c:pt>
                <c:pt idx="9658">
                  <c:v>1.8691227064228166</c:v>
                </c:pt>
                <c:pt idx="9659">
                  <c:v>1.869223050459514</c:v>
                </c:pt>
                <c:pt idx="9660">
                  <c:v>1.8693233944962113</c:v>
                </c:pt>
                <c:pt idx="9661">
                  <c:v>1.8694237385329087</c:v>
                </c:pt>
                <c:pt idx="9662">
                  <c:v>1.869524082569606</c:v>
                </c:pt>
                <c:pt idx="9663">
                  <c:v>1.8696244266063033</c:v>
                </c:pt>
                <c:pt idx="9664">
                  <c:v>1.8697247706430007</c:v>
                </c:pt>
                <c:pt idx="9665">
                  <c:v>1.869825114679698</c:v>
                </c:pt>
                <c:pt idx="9666">
                  <c:v>1.8699254587163954</c:v>
                </c:pt>
                <c:pt idx="9667">
                  <c:v>1.8700258027530927</c:v>
                </c:pt>
                <c:pt idx="9668">
                  <c:v>1.8701261467897901</c:v>
                </c:pt>
                <c:pt idx="9669">
                  <c:v>1.8702264908264874</c:v>
                </c:pt>
                <c:pt idx="9670">
                  <c:v>1.8703268348631847</c:v>
                </c:pt>
                <c:pt idx="9671">
                  <c:v>1.8704271788998821</c:v>
                </c:pt>
                <c:pt idx="9672">
                  <c:v>1.8705275229365794</c:v>
                </c:pt>
                <c:pt idx="9673">
                  <c:v>1.8706278669732768</c:v>
                </c:pt>
                <c:pt idx="9674">
                  <c:v>1.8707282110099741</c:v>
                </c:pt>
                <c:pt idx="9675">
                  <c:v>1.8708285550466714</c:v>
                </c:pt>
                <c:pt idx="9676">
                  <c:v>1.8709288990833688</c:v>
                </c:pt>
                <c:pt idx="9677">
                  <c:v>1.8710292431200661</c:v>
                </c:pt>
                <c:pt idx="9678">
                  <c:v>1.8711295871567635</c:v>
                </c:pt>
                <c:pt idx="9679">
                  <c:v>1.8712299311934608</c:v>
                </c:pt>
                <c:pt idx="9680">
                  <c:v>1.8713302752301582</c:v>
                </c:pt>
                <c:pt idx="9681">
                  <c:v>1.8714306192668555</c:v>
                </c:pt>
                <c:pt idx="9682">
                  <c:v>1.8715309633035528</c:v>
                </c:pt>
                <c:pt idx="9683">
                  <c:v>1.8716313073402502</c:v>
                </c:pt>
                <c:pt idx="9684">
                  <c:v>1.8717316513769475</c:v>
                </c:pt>
                <c:pt idx="9685">
                  <c:v>1.8718319954136449</c:v>
                </c:pt>
                <c:pt idx="9686">
                  <c:v>1.8719323394503422</c:v>
                </c:pt>
                <c:pt idx="9687">
                  <c:v>1.8720326834870396</c:v>
                </c:pt>
                <c:pt idx="9688">
                  <c:v>1.8721330275237369</c:v>
                </c:pt>
                <c:pt idx="9689">
                  <c:v>1.8722333715604342</c:v>
                </c:pt>
                <c:pt idx="9690">
                  <c:v>1.8723337155971316</c:v>
                </c:pt>
                <c:pt idx="9691">
                  <c:v>1.8724340596338289</c:v>
                </c:pt>
                <c:pt idx="9692">
                  <c:v>1.8725344036705263</c:v>
                </c:pt>
                <c:pt idx="9693">
                  <c:v>1.8726347477072236</c:v>
                </c:pt>
                <c:pt idx="9694">
                  <c:v>1.8727350917439209</c:v>
                </c:pt>
                <c:pt idx="9695">
                  <c:v>1.8728354357806183</c:v>
                </c:pt>
                <c:pt idx="9696">
                  <c:v>1.8729357798173156</c:v>
                </c:pt>
                <c:pt idx="9697">
                  <c:v>1.873036123854013</c:v>
                </c:pt>
                <c:pt idx="9698">
                  <c:v>1.8731364678907103</c:v>
                </c:pt>
                <c:pt idx="9699">
                  <c:v>1.8732368119274077</c:v>
                </c:pt>
                <c:pt idx="9700">
                  <c:v>1.873337155964105</c:v>
                </c:pt>
                <c:pt idx="9701">
                  <c:v>1.8734375000008023</c:v>
                </c:pt>
                <c:pt idx="9702">
                  <c:v>1.8735378440374997</c:v>
                </c:pt>
                <c:pt idx="9703">
                  <c:v>1.873638188074197</c:v>
                </c:pt>
                <c:pt idx="9704">
                  <c:v>1.8737385321108944</c:v>
                </c:pt>
                <c:pt idx="9705">
                  <c:v>1.8738388761475917</c:v>
                </c:pt>
                <c:pt idx="9706">
                  <c:v>1.873939220184289</c:v>
                </c:pt>
                <c:pt idx="9707">
                  <c:v>1.8740395642209864</c:v>
                </c:pt>
                <c:pt idx="9708">
                  <c:v>1.8741399082576837</c:v>
                </c:pt>
                <c:pt idx="9709">
                  <c:v>1.8742402522943811</c:v>
                </c:pt>
                <c:pt idx="9710">
                  <c:v>1.8743405963310784</c:v>
                </c:pt>
                <c:pt idx="9711">
                  <c:v>1.8744409403677758</c:v>
                </c:pt>
                <c:pt idx="9712">
                  <c:v>1.8745412844044731</c:v>
                </c:pt>
                <c:pt idx="9713">
                  <c:v>1.8746416284411704</c:v>
                </c:pt>
                <c:pt idx="9714">
                  <c:v>1.8747419724778678</c:v>
                </c:pt>
                <c:pt idx="9715">
                  <c:v>1.8748423165145651</c:v>
                </c:pt>
                <c:pt idx="9716">
                  <c:v>1.8749426605512625</c:v>
                </c:pt>
                <c:pt idx="9717">
                  <c:v>1.8750430045879598</c:v>
                </c:pt>
                <c:pt idx="9718">
                  <c:v>1.8751433486246571</c:v>
                </c:pt>
                <c:pt idx="9719">
                  <c:v>1.8752436926613545</c:v>
                </c:pt>
                <c:pt idx="9720">
                  <c:v>1.8753440366980518</c:v>
                </c:pt>
                <c:pt idx="9721">
                  <c:v>1.8754443807347492</c:v>
                </c:pt>
                <c:pt idx="9722">
                  <c:v>1.8755447247714465</c:v>
                </c:pt>
                <c:pt idx="9723">
                  <c:v>1.8756450688081439</c:v>
                </c:pt>
                <c:pt idx="9724">
                  <c:v>1.8757454128448412</c:v>
                </c:pt>
                <c:pt idx="9725">
                  <c:v>1.8758457568815385</c:v>
                </c:pt>
                <c:pt idx="9726">
                  <c:v>1.8759461009182359</c:v>
                </c:pt>
                <c:pt idx="9727">
                  <c:v>1.8760464449549332</c:v>
                </c:pt>
                <c:pt idx="9728">
                  <c:v>1.8761467889916306</c:v>
                </c:pt>
                <c:pt idx="9729">
                  <c:v>1.8762471330283279</c:v>
                </c:pt>
                <c:pt idx="9730">
                  <c:v>1.8763474770650252</c:v>
                </c:pt>
                <c:pt idx="9731">
                  <c:v>1.8764478211017226</c:v>
                </c:pt>
                <c:pt idx="9732">
                  <c:v>1.8765481651384199</c:v>
                </c:pt>
                <c:pt idx="9733">
                  <c:v>1.8766485091751173</c:v>
                </c:pt>
                <c:pt idx="9734">
                  <c:v>1.8767488532118146</c:v>
                </c:pt>
                <c:pt idx="9735">
                  <c:v>1.876849197248512</c:v>
                </c:pt>
                <c:pt idx="9736">
                  <c:v>1.8769495412852093</c:v>
                </c:pt>
                <c:pt idx="9737">
                  <c:v>1.8770498853219066</c:v>
                </c:pt>
                <c:pt idx="9738">
                  <c:v>1.877150229358604</c:v>
                </c:pt>
                <c:pt idx="9739">
                  <c:v>1.8772505733953013</c:v>
                </c:pt>
                <c:pt idx="9740">
                  <c:v>1.8773509174319987</c:v>
                </c:pt>
                <c:pt idx="9741">
                  <c:v>1.877451261468696</c:v>
                </c:pt>
                <c:pt idx="9742">
                  <c:v>1.8775516055053934</c:v>
                </c:pt>
                <c:pt idx="9743">
                  <c:v>1.8776519495420907</c:v>
                </c:pt>
                <c:pt idx="9744">
                  <c:v>1.877752293578788</c:v>
                </c:pt>
                <c:pt idx="9745">
                  <c:v>1.8778526376154854</c:v>
                </c:pt>
                <c:pt idx="9746">
                  <c:v>1.8779529816521827</c:v>
                </c:pt>
                <c:pt idx="9747">
                  <c:v>1.8780533256888801</c:v>
                </c:pt>
                <c:pt idx="9748">
                  <c:v>1.8781536697255774</c:v>
                </c:pt>
                <c:pt idx="9749">
                  <c:v>1.8782540137622747</c:v>
                </c:pt>
                <c:pt idx="9750">
                  <c:v>1.8783543577989721</c:v>
                </c:pt>
                <c:pt idx="9751">
                  <c:v>1.8784547018356694</c:v>
                </c:pt>
                <c:pt idx="9752">
                  <c:v>1.8785550458723668</c:v>
                </c:pt>
                <c:pt idx="9753">
                  <c:v>1.8786553899090641</c:v>
                </c:pt>
                <c:pt idx="9754">
                  <c:v>1.8787557339457615</c:v>
                </c:pt>
                <c:pt idx="9755">
                  <c:v>1.8788560779824588</c:v>
                </c:pt>
                <c:pt idx="9756">
                  <c:v>1.8789564220191561</c:v>
                </c:pt>
                <c:pt idx="9757">
                  <c:v>1.8790567660558535</c:v>
                </c:pt>
                <c:pt idx="9758">
                  <c:v>1.8791571100925508</c:v>
                </c:pt>
                <c:pt idx="9759">
                  <c:v>1.8792574541292482</c:v>
                </c:pt>
                <c:pt idx="9760">
                  <c:v>1.8793577981659455</c:v>
                </c:pt>
                <c:pt idx="9761">
                  <c:v>1.8794581422026428</c:v>
                </c:pt>
                <c:pt idx="9762">
                  <c:v>1.8795584862393402</c:v>
                </c:pt>
                <c:pt idx="9763">
                  <c:v>1.8796588302760375</c:v>
                </c:pt>
                <c:pt idx="9764">
                  <c:v>1.8797591743127349</c:v>
                </c:pt>
                <c:pt idx="9765">
                  <c:v>1.8798595183494322</c:v>
                </c:pt>
                <c:pt idx="9766">
                  <c:v>1.8799598623861296</c:v>
                </c:pt>
                <c:pt idx="9767">
                  <c:v>1.8800602064228269</c:v>
                </c:pt>
                <c:pt idx="9768">
                  <c:v>1.8801605504595242</c:v>
                </c:pt>
                <c:pt idx="9769">
                  <c:v>1.8802608944962216</c:v>
                </c:pt>
                <c:pt idx="9770">
                  <c:v>1.8803612385329189</c:v>
                </c:pt>
                <c:pt idx="9771">
                  <c:v>1.8804615825696163</c:v>
                </c:pt>
                <c:pt idx="9772">
                  <c:v>1.8805619266063136</c:v>
                </c:pt>
                <c:pt idx="9773">
                  <c:v>1.8806622706430109</c:v>
                </c:pt>
                <c:pt idx="9774">
                  <c:v>1.8807626146797083</c:v>
                </c:pt>
                <c:pt idx="9775">
                  <c:v>1.8808629587164056</c:v>
                </c:pt>
                <c:pt idx="9776">
                  <c:v>1.880963302753103</c:v>
                </c:pt>
                <c:pt idx="9777">
                  <c:v>1.8810636467898003</c:v>
                </c:pt>
                <c:pt idx="9778">
                  <c:v>1.8811639908264977</c:v>
                </c:pt>
                <c:pt idx="9779">
                  <c:v>1.881264334863195</c:v>
                </c:pt>
                <c:pt idx="9780">
                  <c:v>1.8813646788998923</c:v>
                </c:pt>
                <c:pt idx="9781">
                  <c:v>1.8814650229365897</c:v>
                </c:pt>
                <c:pt idx="9782">
                  <c:v>1.881565366973287</c:v>
                </c:pt>
                <c:pt idx="9783">
                  <c:v>1.8816657110099844</c:v>
                </c:pt>
                <c:pt idx="9784">
                  <c:v>1.8817660550466817</c:v>
                </c:pt>
                <c:pt idx="9785">
                  <c:v>1.881866399083379</c:v>
                </c:pt>
                <c:pt idx="9786">
                  <c:v>1.8819667431200764</c:v>
                </c:pt>
                <c:pt idx="9787">
                  <c:v>1.8820670871567737</c:v>
                </c:pt>
                <c:pt idx="9788">
                  <c:v>1.8821674311934711</c:v>
                </c:pt>
                <c:pt idx="9789">
                  <c:v>1.8822677752301684</c:v>
                </c:pt>
                <c:pt idx="9790">
                  <c:v>1.8823681192668658</c:v>
                </c:pt>
                <c:pt idx="9791">
                  <c:v>1.8824684633035631</c:v>
                </c:pt>
                <c:pt idx="9792">
                  <c:v>1.8825688073402604</c:v>
                </c:pt>
                <c:pt idx="9793">
                  <c:v>1.8826691513769578</c:v>
                </c:pt>
                <c:pt idx="9794">
                  <c:v>1.8827694954136551</c:v>
                </c:pt>
                <c:pt idx="9795">
                  <c:v>1.8828698394503525</c:v>
                </c:pt>
                <c:pt idx="9796">
                  <c:v>1.8829701834870498</c:v>
                </c:pt>
                <c:pt idx="9797">
                  <c:v>1.8830705275237472</c:v>
                </c:pt>
                <c:pt idx="9798">
                  <c:v>1.8831708715604445</c:v>
                </c:pt>
                <c:pt idx="9799">
                  <c:v>1.8832712155971418</c:v>
                </c:pt>
                <c:pt idx="9800">
                  <c:v>1.8833715596338392</c:v>
                </c:pt>
                <c:pt idx="9801">
                  <c:v>1.8834719036705365</c:v>
                </c:pt>
                <c:pt idx="9802">
                  <c:v>1.8835722477072339</c:v>
                </c:pt>
                <c:pt idx="9803">
                  <c:v>1.8836725917439312</c:v>
                </c:pt>
                <c:pt idx="9804">
                  <c:v>1.8837729357806285</c:v>
                </c:pt>
                <c:pt idx="9805">
                  <c:v>1.8838732798173259</c:v>
                </c:pt>
                <c:pt idx="9806">
                  <c:v>1.8839736238540232</c:v>
                </c:pt>
                <c:pt idx="9807">
                  <c:v>1.8840739678907206</c:v>
                </c:pt>
                <c:pt idx="9808">
                  <c:v>1.8841743119274179</c:v>
                </c:pt>
                <c:pt idx="9809">
                  <c:v>1.8842746559641153</c:v>
                </c:pt>
                <c:pt idx="9810">
                  <c:v>1.8843750000008126</c:v>
                </c:pt>
                <c:pt idx="9811">
                  <c:v>1.8844753440375099</c:v>
                </c:pt>
                <c:pt idx="9812">
                  <c:v>1.8845756880742073</c:v>
                </c:pt>
                <c:pt idx="9813">
                  <c:v>1.8846760321109046</c:v>
                </c:pt>
                <c:pt idx="9814">
                  <c:v>1.884776376147602</c:v>
                </c:pt>
                <c:pt idx="9815">
                  <c:v>1.8848767201842993</c:v>
                </c:pt>
                <c:pt idx="9816">
                  <c:v>1.8849770642209966</c:v>
                </c:pt>
                <c:pt idx="9817">
                  <c:v>1.885077408257694</c:v>
                </c:pt>
                <c:pt idx="9818">
                  <c:v>1.8851777522943913</c:v>
                </c:pt>
                <c:pt idx="9819">
                  <c:v>1.8852780963310887</c:v>
                </c:pt>
                <c:pt idx="9820">
                  <c:v>1.885378440367786</c:v>
                </c:pt>
                <c:pt idx="9821">
                  <c:v>1.8854787844044834</c:v>
                </c:pt>
                <c:pt idx="9822">
                  <c:v>1.8855791284411807</c:v>
                </c:pt>
                <c:pt idx="9823">
                  <c:v>1.885679472477878</c:v>
                </c:pt>
                <c:pt idx="9824">
                  <c:v>1.8857798165145754</c:v>
                </c:pt>
                <c:pt idx="9825">
                  <c:v>1.8858801605512727</c:v>
                </c:pt>
                <c:pt idx="9826">
                  <c:v>1.8859805045879701</c:v>
                </c:pt>
                <c:pt idx="9827">
                  <c:v>1.8860808486246674</c:v>
                </c:pt>
                <c:pt idx="9828">
                  <c:v>1.8861811926613647</c:v>
                </c:pt>
                <c:pt idx="9829">
                  <c:v>1.8862815366980621</c:v>
                </c:pt>
                <c:pt idx="9830">
                  <c:v>1.8863818807347594</c:v>
                </c:pt>
                <c:pt idx="9831">
                  <c:v>1.8864822247714568</c:v>
                </c:pt>
                <c:pt idx="9832">
                  <c:v>1.8865825688081541</c:v>
                </c:pt>
                <c:pt idx="9833">
                  <c:v>1.8866829128448515</c:v>
                </c:pt>
                <c:pt idx="9834">
                  <c:v>1.8867832568815488</c:v>
                </c:pt>
                <c:pt idx="9835">
                  <c:v>1.8868836009182461</c:v>
                </c:pt>
                <c:pt idx="9836">
                  <c:v>1.8869839449549435</c:v>
                </c:pt>
                <c:pt idx="9837">
                  <c:v>1.8870842889916408</c:v>
                </c:pt>
                <c:pt idx="9838">
                  <c:v>1.8871846330283382</c:v>
                </c:pt>
                <c:pt idx="9839">
                  <c:v>1.8872849770650355</c:v>
                </c:pt>
                <c:pt idx="9840">
                  <c:v>1.8873853211017328</c:v>
                </c:pt>
                <c:pt idx="9841">
                  <c:v>1.8874856651384302</c:v>
                </c:pt>
                <c:pt idx="9842">
                  <c:v>1.8875860091751275</c:v>
                </c:pt>
                <c:pt idx="9843">
                  <c:v>1.8876863532118249</c:v>
                </c:pt>
                <c:pt idx="9844">
                  <c:v>1.8877866972485222</c:v>
                </c:pt>
                <c:pt idx="9845">
                  <c:v>1.8878870412852196</c:v>
                </c:pt>
                <c:pt idx="9846">
                  <c:v>1.8879873853219169</c:v>
                </c:pt>
                <c:pt idx="9847">
                  <c:v>1.8880877293586142</c:v>
                </c:pt>
                <c:pt idx="9848">
                  <c:v>1.8881880733953116</c:v>
                </c:pt>
                <c:pt idx="9849">
                  <c:v>1.8882884174320089</c:v>
                </c:pt>
                <c:pt idx="9850">
                  <c:v>1.8883887614687063</c:v>
                </c:pt>
                <c:pt idx="9851">
                  <c:v>1.8884891055054036</c:v>
                </c:pt>
                <c:pt idx="9852">
                  <c:v>1.888589449542101</c:v>
                </c:pt>
                <c:pt idx="9853">
                  <c:v>1.8886897935787983</c:v>
                </c:pt>
                <c:pt idx="9854">
                  <c:v>1.8887901376154956</c:v>
                </c:pt>
                <c:pt idx="9855">
                  <c:v>1.888890481652193</c:v>
                </c:pt>
                <c:pt idx="9856">
                  <c:v>1.8889908256888903</c:v>
                </c:pt>
                <c:pt idx="9857">
                  <c:v>1.8890911697255877</c:v>
                </c:pt>
                <c:pt idx="9858">
                  <c:v>1.889191513762285</c:v>
                </c:pt>
                <c:pt idx="9859">
                  <c:v>1.8892918577989823</c:v>
                </c:pt>
                <c:pt idx="9860">
                  <c:v>1.8893922018356797</c:v>
                </c:pt>
                <c:pt idx="9861">
                  <c:v>1.889492545872377</c:v>
                </c:pt>
                <c:pt idx="9862">
                  <c:v>1.8895928899090744</c:v>
                </c:pt>
                <c:pt idx="9863">
                  <c:v>1.8896932339457717</c:v>
                </c:pt>
                <c:pt idx="9864">
                  <c:v>1.8897935779824691</c:v>
                </c:pt>
                <c:pt idx="9865">
                  <c:v>1.8898939220191664</c:v>
                </c:pt>
                <c:pt idx="9866">
                  <c:v>1.8899942660558637</c:v>
                </c:pt>
                <c:pt idx="9867">
                  <c:v>1.8900946100925611</c:v>
                </c:pt>
                <c:pt idx="9868">
                  <c:v>1.8901949541292584</c:v>
                </c:pt>
                <c:pt idx="9869">
                  <c:v>1.8902952981659558</c:v>
                </c:pt>
                <c:pt idx="9870">
                  <c:v>1.8903956422026531</c:v>
                </c:pt>
                <c:pt idx="9871">
                  <c:v>1.8904959862393504</c:v>
                </c:pt>
                <c:pt idx="9872">
                  <c:v>1.8905963302760478</c:v>
                </c:pt>
                <c:pt idx="9873">
                  <c:v>1.8906966743127451</c:v>
                </c:pt>
                <c:pt idx="9874">
                  <c:v>1.8907970183494425</c:v>
                </c:pt>
                <c:pt idx="9875">
                  <c:v>1.8908973623861398</c:v>
                </c:pt>
                <c:pt idx="9876">
                  <c:v>1.8909977064228372</c:v>
                </c:pt>
                <c:pt idx="9877">
                  <c:v>1.8910980504595345</c:v>
                </c:pt>
                <c:pt idx="9878">
                  <c:v>1.8911983944962318</c:v>
                </c:pt>
                <c:pt idx="9879">
                  <c:v>1.8912987385329292</c:v>
                </c:pt>
                <c:pt idx="9880">
                  <c:v>1.8913990825696265</c:v>
                </c:pt>
                <c:pt idx="9881">
                  <c:v>1.8914994266063239</c:v>
                </c:pt>
                <c:pt idx="9882">
                  <c:v>1.8915997706430212</c:v>
                </c:pt>
                <c:pt idx="9883">
                  <c:v>1.8917001146797185</c:v>
                </c:pt>
                <c:pt idx="9884">
                  <c:v>1.8918004587164159</c:v>
                </c:pt>
                <c:pt idx="9885">
                  <c:v>1.8919008027531132</c:v>
                </c:pt>
                <c:pt idx="9886">
                  <c:v>1.8920011467898106</c:v>
                </c:pt>
                <c:pt idx="9887">
                  <c:v>1.8921014908265079</c:v>
                </c:pt>
                <c:pt idx="9888">
                  <c:v>1.8922018348632053</c:v>
                </c:pt>
                <c:pt idx="9889">
                  <c:v>1.8923021788999026</c:v>
                </c:pt>
                <c:pt idx="9890">
                  <c:v>1.8924025229365999</c:v>
                </c:pt>
                <c:pt idx="9891">
                  <c:v>1.8925028669732973</c:v>
                </c:pt>
                <c:pt idx="9892">
                  <c:v>1.8926032110099946</c:v>
                </c:pt>
                <c:pt idx="9893">
                  <c:v>1.892703555046692</c:v>
                </c:pt>
                <c:pt idx="9894">
                  <c:v>1.8928038990833893</c:v>
                </c:pt>
                <c:pt idx="9895">
                  <c:v>1.8929042431200866</c:v>
                </c:pt>
                <c:pt idx="9896">
                  <c:v>1.893004587156784</c:v>
                </c:pt>
                <c:pt idx="9897">
                  <c:v>1.8931049311934813</c:v>
                </c:pt>
                <c:pt idx="9898">
                  <c:v>1.8932052752301787</c:v>
                </c:pt>
                <c:pt idx="9899">
                  <c:v>1.893305619266876</c:v>
                </c:pt>
                <c:pt idx="9900">
                  <c:v>1.8934059633035734</c:v>
                </c:pt>
                <c:pt idx="9901">
                  <c:v>1.8935063073402707</c:v>
                </c:pt>
                <c:pt idx="9902">
                  <c:v>1.893606651376968</c:v>
                </c:pt>
                <c:pt idx="9903">
                  <c:v>1.8937069954136654</c:v>
                </c:pt>
                <c:pt idx="9904">
                  <c:v>1.8938073394503627</c:v>
                </c:pt>
                <c:pt idx="9905">
                  <c:v>1.8939076834870601</c:v>
                </c:pt>
                <c:pt idx="9906">
                  <c:v>1.8940080275237574</c:v>
                </c:pt>
                <c:pt idx="9907">
                  <c:v>1.8941083715604548</c:v>
                </c:pt>
                <c:pt idx="9908">
                  <c:v>1.8942087155971521</c:v>
                </c:pt>
                <c:pt idx="9909">
                  <c:v>1.8943090596338494</c:v>
                </c:pt>
                <c:pt idx="9910">
                  <c:v>1.8944094036705468</c:v>
                </c:pt>
                <c:pt idx="9911">
                  <c:v>1.8945097477072441</c:v>
                </c:pt>
                <c:pt idx="9912">
                  <c:v>1.8946100917439415</c:v>
                </c:pt>
                <c:pt idx="9913">
                  <c:v>1.8947104357806388</c:v>
                </c:pt>
                <c:pt idx="9914">
                  <c:v>1.8948107798173361</c:v>
                </c:pt>
                <c:pt idx="9915">
                  <c:v>1.8949111238540335</c:v>
                </c:pt>
                <c:pt idx="9916">
                  <c:v>1.8950114678907308</c:v>
                </c:pt>
                <c:pt idx="9917">
                  <c:v>1.8951118119274282</c:v>
                </c:pt>
                <c:pt idx="9918">
                  <c:v>1.8952121559641255</c:v>
                </c:pt>
                <c:pt idx="9919">
                  <c:v>1.8953125000008229</c:v>
                </c:pt>
                <c:pt idx="9920">
                  <c:v>1.8954128440375202</c:v>
                </c:pt>
                <c:pt idx="9921">
                  <c:v>1.8955131880742175</c:v>
                </c:pt>
                <c:pt idx="9922">
                  <c:v>1.8956135321109149</c:v>
                </c:pt>
                <c:pt idx="9923">
                  <c:v>1.8957138761476122</c:v>
                </c:pt>
                <c:pt idx="9924">
                  <c:v>1.8958142201843096</c:v>
                </c:pt>
                <c:pt idx="9925">
                  <c:v>1.8959145642210069</c:v>
                </c:pt>
                <c:pt idx="9926">
                  <c:v>1.8960149082577042</c:v>
                </c:pt>
                <c:pt idx="9927">
                  <c:v>1.8961152522944016</c:v>
                </c:pt>
                <c:pt idx="9928">
                  <c:v>1.8962155963310989</c:v>
                </c:pt>
                <c:pt idx="9929">
                  <c:v>1.8963159403677963</c:v>
                </c:pt>
                <c:pt idx="9930">
                  <c:v>1.8964162844044936</c:v>
                </c:pt>
                <c:pt idx="9931">
                  <c:v>1.896516628441191</c:v>
                </c:pt>
                <c:pt idx="9932">
                  <c:v>1.8966169724778883</c:v>
                </c:pt>
                <c:pt idx="9933">
                  <c:v>1.8967173165145856</c:v>
                </c:pt>
                <c:pt idx="9934">
                  <c:v>1.896817660551283</c:v>
                </c:pt>
                <c:pt idx="9935">
                  <c:v>1.8969180045879803</c:v>
                </c:pt>
                <c:pt idx="9936">
                  <c:v>1.8970183486246777</c:v>
                </c:pt>
                <c:pt idx="9937">
                  <c:v>1.897118692661375</c:v>
                </c:pt>
                <c:pt idx="9938">
                  <c:v>1.8972190366980723</c:v>
                </c:pt>
                <c:pt idx="9939">
                  <c:v>1.8973193807347697</c:v>
                </c:pt>
                <c:pt idx="9940">
                  <c:v>1.897419724771467</c:v>
                </c:pt>
                <c:pt idx="9941">
                  <c:v>1.8975200688081644</c:v>
                </c:pt>
                <c:pt idx="9942">
                  <c:v>1.8976204128448617</c:v>
                </c:pt>
                <c:pt idx="9943">
                  <c:v>1.8977207568815591</c:v>
                </c:pt>
                <c:pt idx="9944">
                  <c:v>1.8978211009182564</c:v>
                </c:pt>
                <c:pt idx="9945">
                  <c:v>1.8979214449549537</c:v>
                </c:pt>
                <c:pt idx="9946">
                  <c:v>1.8980217889916511</c:v>
                </c:pt>
                <c:pt idx="9947">
                  <c:v>1.8981221330283484</c:v>
                </c:pt>
                <c:pt idx="9948">
                  <c:v>1.8982224770650458</c:v>
                </c:pt>
                <c:pt idx="9949">
                  <c:v>1.8983228211017431</c:v>
                </c:pt>
                <c:pt idx="9950">
                  <c:v>1.8984231651384404</c:v>
                </c:pt>
                <c:pt idx="9951">
                  <c:v>1.8985235091751378</c:v>
                </c:pt>
                <c:pt idx="9952">
                  <c:v>1.8986238532118351</c:v>
                </c:pt>
                <c:pt idx="9953">
                  <c:v>1.8987241972485325</c:v>
                </c:pt>
                <c:pt idx="9954">
                  <c:v>1.8988245412852298</c:v>
                </c:pt>
                <c:pt idx="9955">
                  <c:v>1.8989248853219272</c:v>
                </c:pt>
                <c:pt idx="9956">
                  <c:v>1.8990252293586245</c:v>
                </c:pt>
                <c:pt idx="9957">
                  <c:v>1.8991255733953218</c:v>
                </c:pt>
                <c:pt idx="9958">
                  <c:v>1.8992259174320192</c:v>
                </c:pt>
                <c:pt idx="9959">
                  <c:v>1.8993262614687165</c:v>
                </c:pt>
                <c:pt idx="9960">
                  <c:v>1.8994266055054139</c:v>
                </c:pt>
                <c:pt idx="9961">
                  <c:v>1.8995269495421112</c:v>
                </c:pt>
                <c:pt idx="9962">
                  <c:v>1.8996272935788086</c:v>
                </c:pt>
                <c:pt idx="9963">
                  <c:v>1.8997276376155059</c:v>
                </c:pt>
                <c:pt idx="9964">
                  <c:v>1.8998279816522032</c:v>
                </c:pt>
                <c:pt idx="9965">
                  <c:v>1.8999283256889006</c:v>
                </c:pt>
                <c:pt idx="9966">
                  <c:v>1.9000286697255979</c:v>
                </c:pt>
                <c:pt idx="9967">
                  <c:v>1.9001290137622953</c:v>
                </c:pt>
                <c:pt idx="9968">
                  <c:v>1.9002293577989926</c:v>
                </c:pt>
                <c:pt idx="9969">
                  <c:v>1.9003297018356899</c:v>
                </c:pt>
                <c:pt idx="9970">
                  <c:v>1.9004300458723873</c:v>
                </c:pt>
                <c:pt idx="9971">
                  <c:v>1.9005303899090846</c:v>
                </c:pt>
                <c:pt idx="9972">
                  <c:v>1.900630733945782</c:v>
                </c:pt>
                <c:pt idx="9973">
                  <c:v>1.9007310779824793</c:v>
                </c:pt>
                <c:pt idx="9974">
                  <c:v>1.9008314220191767</c:v>
                </c:pt>
                <c:pt idx="9975">
                  <c:v>1.900931766055874</c:v>
                </c:pt>
                <c:pt idx="9976">
                  <c:v>1.9010321100925713</c:v>
                </c:pt>
                <c:pt idx="9977">
                  <c:v>1.9011324541292687</c:v>
                </c:pt>
                <c:pt idx="9978">
                  <c:v>1.901232798165966</c:v>
                </c:pt>
                <c:pt idx="9979">
                  <c:v>1.9013331422026634</c:v>
                </c:pt>
                <c:pt idx="9980">
                  <c:v>1.9014334862393607</c:v>
                </c:pt>
                <c:pt idx="9981">
                  <c:v>1.901533830276058</c:v>
                </c:pt>
                <c:pt idx="9982">
                  <c:v>1.9016341743127554</c:v>
                </c:pt>
                <c:pt idx="9983">
                  <c:v>1.9017345183494527</c:v>
                </c:pt>
                <c:pt idx="9984">
                  <c:v>1.9018348623861501</c:v>
                </c:pt>
                <c:pt idx="9985">
                  <c:v>1.9019352064228474</c:v>
                </c:pt>
                <c:pt idx="9986">
                  <c:v>1.9020355504595448</c:v>
                </c:pt>
                <c:pt idx="9987">
                  <c:v>1.9021358944962421</c:v>
                </c:pt>
                <c:pt idx="9988">
                  <c:v>1.9022362385329394</c:v>
                </c:pt>
                <c:pt idx="9989">
                  <c:v>1.9023365825696368</c:v>
                </c:pt>
                <c:pt idx="9990">
                  <c:v>1.9024369266063341</c:v>
                </c:pt>
                <c:pt idx="9991">
                  <c:v>1.9025372706430315</c:v>
                </c:pt>
                <c:pt idx="9992">
                  <c:v>1.9026376146797288</c:v>
                </c:pt>
                <c:pt idx="9993">
                  <c:v>1.9027379587164261</c:v>
                </c:pt>
                <c:pt idx="9994">
                  <c:v>1.9028383027531235</c:v>
                </c:pt>
                <c:pt idx="9995">
                  <c:v>1.9029386467898208</c:v>
                </c:pt>
                <c:pt idx="9996">
                  <c:v>1.9030389908265182</c:v>
                </c:pt>
                <c:pt idx="9997">
                  <c:v>1.9031393348632155</c:v>
                </c:pt>
                <c:pt idx="9998">
                  <c:v>1.9032396788999129</c:v>
                </c:pt>
                <c:pt idx="9999">
                  <c:v>1.9033400229366102</c:v>
                </c:pt>
                <c:pt idx="10000">
                  <c:v>1.9034403669733075</c:v>
                </c:pt>
                <c:pt idx="10001">
                  <c:v>1.9035407110100049</c:v>
                </c:pt>
                <c:pt idx="10002">
                  <c:v>1.9036410550467022</c:v>
                </c:pt>
                <c:pt idx="10003">
                  <c:v>1.9037413990833996</c:v>
                </c:pt>
                <c:pt idx="10004">
                  <c:v>1.9038417431200969</c:v>
                </c:pt>
                <c:pt idx="10005">
                  <c:v>1.9039420871567942</c:v>
                </c:pt>
                <c:pt idx="10006">
                  <c:v>1.9040424311934916</c:v>
                </c:pt>
                <c:pt idx="10007">
                  <c:v>1.9041427752301889</c:v>
                </c:pt>
                <c:pt idx="10008">
                  <c:v>1.9042431192668863</c:v>
                </c:pt>
                <c:pt idx="10009">
                  <c:v>1.9043434633035836</c:v>
                </c:pt>
                <c:pt idx="10010">
                  <c:v>1.904443807340281</c:v>
                </c:pt>
                <c:pt idx="10011">
                  <c:v>1.9045441513769783</c:v>
                </c:pt>
                <c:pt idx="10012">
                  <c:v>1.9046444954136756</c:v>
                </c:pt>
                <c:pt idx="10013">
                  <c:v>1.904744839450373</c:v>
                </c:pt>
                <c:pt idx="10014">
                  <c:v>1.9048451834870703</c:v>
                </c:pt>
                <c:pt idx="10015">
                  <c:v>1.9049455275237677</c:v>
                </c:pt>
                <c:pt idx="10016">
                  <c:v>1.905045871560465</c:v>
                </c:pt>
                <c:pt idx="10017">
                  <c:v>1.9051462155971624</c:v>
                </c:pt>
                <c:pt idx="10018">
                  <c:v>1.9052465596338597</c:v>
                </c:pt>
                <c:pt idx="10019">
                  <c:v>1.905346903670557</c:v>
                </c:pt>
                <c:pt idx="10020">
                  <c:v>1.9054472477072544</c:v>
                </c:pt>
                <c:pt idx="10021">
                  <c:v>1.9055475917439517</c:v>
                </c:pt>
                <c:pt idx="10022">
                  <c:v>1.9056479357806491</c:v>
                </c:pt>
                <c:pt idx="10023">
                  <c:v>1.9057482798173464</c:v>
                </c:pt>
                <c:pt idx="10024">
                  <c:v>1.9058486238540437</c:v>
                </c:pt>
                <c:pt idx="10025">
                  <c:v>1.9059489678907411</c:v>
                </c:pt>
                <c:pt idx="10026">
                  <c:v>1.9060493119274384</c:v>
                </c:pt>
                <c:pt idx="10027">
                  <c:v>1.9061496559641358</c:v>
                </c:pt>
                <c:pt idx="10028">
                  <c:v>1.9062500000008331</c:v>
                </c:pt>
                <c:pt idx="10029">
                  <c:v>1.9063503440375305</c:v>
                </c:pt>
                <c:pt idx="10030">
                  <c:v>1.9064506880742278</c:v>
                </c:pt>
                <c:pt idx="10031">
                  <c:v>1.9065510321109251</c:v>
                </c:pt>
                <c:pt idx="10032">
                  <c:v>1.9066513761476225</c:v>
                </c:pt>
                <c:pt idx="10033">
                  <c:v>1.9067517201843198</c:v>
                </c:pt>
                <c:pt idx="10034">
                  <c:v>1.9068520642210172</c:v>
                </c:pt>
                <c:pt idx="10035">
                  <c:v>1.9069524082577145</c:v>
                </c:pt>
                <c:pt idx="10036">
                  <c:v>1.9070527522944118</c:v>
                </c:pt>
                <c:pt idx="10037">
                  <c:v>1.9071530963311092</c:v>
                </c:pt>
                <c:pt idx="10038">
                  <c:v>1.9072534403678065</c:v>
                </c:pt>
                <c:pt idx="10039">
                  <c:v>1.9073537844045039</c:v>
                </c:pt>
                <c:pt idx="10040">
                  <c:v>1.9074541284412012</c:v>
                </c:pt>
                <c:pt idx="10041">
                  <c:v>1.9075544724778986</c:v>
                </c:pt>
                <c:pt idx="10042">
                  <c:v>1.9076548165145959</c:v>
                </c:pt>
                <c:pt idx="10043">
                  <c:v>1.9077551605512932</c:v>
                </c:pt>
                <c:pt idx="10044">
                  <c:v>1.9078555045879906</c:v>
                </c:pt>
                <c:pt idx="10045">
                  <c:v>1.9079558486246879</c:v>
                </c:pt>
                <c:pt idx="10046">
                  <c:v>1.9080561926613853</c:v>
                </c:pt>
                <c:pt idx="10047">
                  <c:v>1.9081565366980826</c:v>
                </c:pt>
                <c:pt idx="10048">
                  <c:v>1.9082568807347799</c:v>
                </c:pt>
                <c:pt idx="10049">
                  <c:v>1.9083572247714773</c:v>
                </c:pt>
                <c:pt idx="10050">
                  <c:v>1.9084575688081746</c:v>
                </c:pt>
                <c:pt idx="10051">
                  <c:v>1.908557912844872</c:v>
                </c:pt>
                <c:pt idx="10052">
                  <c:v>1.9086582568815693</c:v>
                </c:pt>
                <c:pt idx="10053">
                  <c:v>1.9087586009182667</c:v>
                </c:pt>
                <c:pt idx="10054">
                  <c:v>1.908858944954964</c:v>
                </c:pt>
                <c:pt idx="10055">
                  <c:v>1.9089592889916613</c:v>
                </c:pt>
                <c:pt idx="10056">
                  <c:v>1.9090596330283587</c:v>
                </c:pt>
                <c:pt idx="10057">
                  <c:v>1.909159977065056</c:v>
                </c:pt>
                <c:pt idx="10058">
                  <c:v>1.9092603211017534</c:v>
                </c:pt>
                <c:pt idx="10059">
                  <c:v>1.9093606651384507</c:v>
                </c:pt>
                <c:pt idx="10060">
                  <c:v>1.909461009175148</c:v>
                </c:pt>
                <c:pt idx="10061">
                  <c:v>1.9095613532118454</c:v>
                </c:pt>
                <c:pt idx="10062">
                  <c:v>1.9096616972485427</c:v>
                </c:pt>
                <c:pt idx="10063">
                  <c:v>1.9097620412852401</c:v>
                </c:pt>
                <c:pt idx="10064">
                  <c:v>1.9098623853219374</c:v>
                </c:pt>
                <c:pt idx="10065">
                  <c:v>1.9099627293586348</c:v>
                </c:pt>
                <c:pt idx="10066">
                  <c:v>1.9100630733953321</c:v>
                </c:pt>
                <c:pt idx="10067">
                  <c:v>1.9101634174320294</c:v>
                </c:pt>
                <c:pt idx="10068">
                  <c:v>1.9102637614687268</c:v>
                </c:pt>
                <c:pt idx="10069">
                  <c:v>1.9103641055054241</c:v>
                </c:pt>
                <c:pt idx="10070">
                  <c:v>1.9104644495421215</c:v>
                </c:pt>
                <c:pt idx="10071">
                  <c:v>1.9105647935788188</c:v>
                </c:pt>
                <c:pt idx="10072">
                  <c:v>1.9106651376155162</c:v>
                </c:pt>
                <c:pt idx="10073">
                  <c:v>1.9107654816522135</c:v>
                </c:pt>
                <c:pt idx="10074">
                  <c:v>1.9108658256889108</c:v>
                </c:pt>
                <c:pt idx="10075">
                  <c:v>1.9109661697256082</c:v>
                </c:pt>
                <c:pt idx="10076">
                  <c:v>1.9110665137623055</c:v>
                </c:pt>
                <c:pt idx="10077">
                  <c:v>1.9111668577990029</c:v>
                </c:pt>
                <c:pt idx="10078">
                  <c:v>1.9112672018357002</c:v>
                </c:pt>
                <c:pt idx="10079">
                  <c:v>1.9113675458723975</c:v>
                </c:pt>
                <c:pt idx="10080">
                  <c:v>1.9114678899090949</c:v>
                </c:pt>
                <c:pt idx="10081">
                  <c:v>1.9115682339457922</c:v>
                </c:pt>
                <c:pt idx="10082">
                  <c:v>1.9116685779824896</c:v>
                </c:pt>
                <c:pt idx="10083">
                  <c:v>1.9117689220191869</c:v>
                </c:pt>
                <c:pt idx="10084">
                  <c:v>1.9118692660558843</c:v>
                </c:pt>
                <c:pt idx="10085">
                  <c:v>1.9119696100925816</c:v>
                </c:pt>
                <c:pt idx="10086">
                  <c:v>1.9120699541292789</c:v>
                </c:pt>
                <c:pt idx="10087">
                  <c:v>1.9121702981659763</c:v>
                </c:pt>
                <c:pt idx="10088">
                  <c:v>1.9122706422026736</c:v>
                </c:pt>
                <c:pt idx="10089">
                  <c:v>1.912370986239371</c:v>
                </c:pt>
                <c:pt idx="10090">
                  <c:v>1.9124713302760683</c:v>
                </c:pt>
                <c:pt idx="10091">
                  <c:v>1.9125716743127656</c:v>
                </c:pt>
                <c:pt idx="10092">
                  <c:v>1.912672018349463</c:v>
                </c:pt>
                <c:pt idx="10093">
                  <c:v>1.9127723623861603</c:v>
                </c:pt>
                <c:pt idx="10094">
                  <c:v>1.9128727064228577</c:v>
                </c:pt>
                <c:pt idx="10095">
                  <c:v>1.912973050459555</c:v>
                </c:pt>
                <c:pt idx="10096">
                  <c:v>1.9130733944962524</c:v>
                </c:pt>
                <c:pt idx="10097">
                  <c:v>1.9131737385329497</c:v>
                </c:pt>
                <c:pt idx="10098">
                  <c:v>1.913274082569647</c:v>
                </c:pt>
                <c:pt idx="10099">
                  <c:v>1.9133744266063444</c:v>
                </c:pt>
                <c:pt idx="10100">
                  <c:v>1.9134747706430417</c:v>
                </c:pt>
                <c:pt idx="10101">
                  <c:v>1.9135751146797391</c:v>
                </c:pt>
                <c:pt idx="10102">
                  <c:v>1.9136754587164364</c:v>
                </c:pt>
                <c:pt idx="10103">
                  <c:v>1.9137758027531337</c:v>
                </c:pt>
                <c:pt idx="10104">
                  <c:v>1.9138761467898311</c:v>
                </c:pt>
                <c:pt idx="10105">
                  <c:v>1.9139764908265284</c:v>
                </c:pt>
                <c:pt idx="10106">
                  <c:v>1.9140768348632258</c:v>
                </c:pt>
                <c:pt idx="10107">
                  <c:v>1.9141771788999231</c:v>
                </c:pt>
                <c:pt idx="10108">
                  <c:v>1.9142775229366205</c:v>
                </c:pt>
                <c:pt idx="10109">
                  <c:v>1.9143778669733178</c:v>
                </c:pt>
                <c:pt idx="10110">
                  <c:v>1.9144782110100151</c:v>
                </c:pt>
                <c:pt idx="10111">
                  <c:v>1.9145785550467125</c:v>
                </c:pt>
                <c:pt idx="10112">
                  <c:v>1.9146788990834098</c:v>
                </c:pt>
                <c:pt idx="10113">
                  <c:v>1.9147792431201072</c:v>
                </c:pt>
                <c:pt idx="10114">
                  <c:v>1.9148795871568045</c:v>
                </c:pt>
                <c:pt idx="10115">
                  <c:v>1.9149799311935018</c:v>
                </c:pt>
                <c:pt idx="10116">
                  <c:v>1.9150802752301992</c:v>
                </c:pt>
                <c:pt idx="10117">
                  <c:v>1.9151806192668965</c:v>
                </c:pt>
                <c:pt idx="10118">
                  <c:v>1.9152809633035939</c:v>
                </c:pt>
                <c:pt idx="10119">
                  <c:v>1.9153813073402912</c:v>
                </c:pt>
                <c:pt idx="10120">
                  <c:v>1.9154816513769886</c:v>
                </c:pt>
                <c:pt idx="10121">
                  <c:v>1.9155819954136859</c:v>
                </c:pt>
                <c:pt idx="10122">
                  <c:v>1.9156823394503832</c:v>
                </c:pt>
                <c:pt idx="10123">
                  <c:v>1.9157826834870806</c:v>
                </c:pt>
                <c:pt idx="10124">
                  <c:v>1.9158830275237779</c:v>
                </c:pt>
                <c:pt idx="10125">
                  <c:v>1.9159833715604753</c:v>
                </c:pt>
                <c:pt idx="10126">
                  <c:v>1.9160837155971726</c:v>
                </c:pt>
                <c:pt idx="10127">
                  <c:v>1.91618405963387</c:v>
                </c:pt>
                <c:pt idx="10128">
                  <c:v>1.9162844036705673</c:v>
                </c:pt>
                <c:pt idx="10129">
                  <c:v>1.9163847477072646</c:v>
                </c:pt>
                <c:pt idx="10130">
                  <c:v>1.916485091743962</c:v>
                </c:pt>
                <c:pt idx="10131">
                  <c:v>1.9165854357806593</c:v>
                </c:pt>
                <c:pt idx="10132">
                  <c:v>1.9166857798173567</c:v>
                </c:pt>
                <c:pt idx="10133">
                  <c:v>1.916786123854054</c:v>
                </c:pt>
                <c:pt idx="10134">
                  <c:v>1.9168864678907513</c:v>
                </c:pt>
                <c:pt idx="10135">
                  <c:v>1.9169868119274487</c:v>
                </c:pt>
                <c:pt idx="10136">
                  <c:v>1.917087155964146</c:v>
                </c:pt>
                <c:pt idx="10137">
                  <c:v>1.9171875000008434</c:v>
                </c:pt>
                <c:pt idx="10138">
                  <c:v>1.9172878440375407</c:v>
                </c:pt>
                <c:pt idx="10139">
                  <c:v>1.9173881880742381</c:v>
                </c:pt>
                <c:pt idx="10140">
                  <c:v>1.9174885321109354</c:v>
                </c:pt>
                <c:pt idx="10141">
                  <c:v>1.9175888761476327</c:v>
                </c:pt>
                <c:pt idx="10142">
                  <c:v>1.9176892201843301</c:v>
                </c:pt>
                <c:pt idx="10143">
                  <c:v>1.9177895642210274</c:v>
                </c:pt>
                <c:pt idx="10144">
                  <c:v>1.9178899082577248</c:v>
                </c:pt>
                <c:pt idx="10145">
                  <c:v>1.9179902522944221</c:v>
                </c:pt>
                <c:pt idx="10146">
                  <c:v>1.9180905963311194</c:v>
                </c:pt>
                <c:pt idx="10147">
                  <c:v>1.9181909403678168</c:v>
                </c:pt>
                <c:pt idx="10148">
                  <c:v>1.9182912844045141</c:v>
                </c:pt>
                <c:pt idx="10149">
                  <c:v>1.9183916284412115</c:v>
                </c:pt>
                <c:pt idx="10150">
                  <c:v>1.9184919724779088</c:v>
                </c:pt>
                <c:pt idx="10151">
                  <c:v>1.9185923165146062</c:v>
                </c:pt>
                <c:pt idx="10152">
                  <c:v>1.9186926605513035</c:v>
                </c:pt>
                <c:pt idx="10153">
                  <c:v>1.9187930045880008</c:v>
                </c:pt>
                <c:pt idx="10154">
                  <c:v>1.9188933486246982</c:v>
                </c:pt>
                <c:pt idx="10155">
                  <c:v>1.9189936926613955</c:v>
                </c:pt>
                <c:pt idx="10156">
                  <c:v>1.9190940366980929</c:v>
                </c:pt>
                <c:pt idx="10157">
                  <c:v>1.9191943807347902</c:v>
                </c:pt>
                <c:pt idx="10158">
                  <c:v>1.9192947247714875</c:v>
                </c:pt>
                <c:pt idx="10159">
                  <c:v>1.9193950688081849</c:v>
                </c:pt>
                <c:pt idx="10160">
                  <c:v>1.9194954128448822</c:v>
                </c:pt>
                <c:pt idx="10161">
                  <c:v>1.9195957568815796</c:v>
                </c:pt>
                <c:pt idx="10162">
                  <c:v>1.9196961009182769</c:v>
                </c:pt>
                <c:pt idx="10163">
                  <c:v>1.9197964449549743</c:v>
                </c:pt>
                <c:pt idx="10164">
                  <c:v>1.9198967889916716</c:v>
                </c:pt>
                <c:pt idx="10165">
                  <c:v>1.9199971330283689</c:v>
                </c:pt>
                <c:pt idx="10166">
                  <c:v>1.9200974770650663</c:v>
                </c:pt>
                <c:pt idx="10167">
                  <c:v>1.9201978211017636</c:v>
                </c:pt>
                <c:pt idx="10168">
                  <c:v>1.920298165138461</c:v>
                </c:pt>
                <c:pt idx="10169">
                  <c:v>1.9203985091751583</c:v>
                </c:pt>
                <c:pt idx="10170">
                  <c:v>1.9204988532118556</c:v>
                </c:pt>
                <c:pt idx="10171">
                  <c:v>1.920599197248553</c:v>
                </c:pt>
                <c:pt idx="10172">
                  <c:v>1.9206995412852503</c:v>
                </c:pt>
                <c:pt idx="10173">
                  <c:v>1.9207998853219477</c:v>
                </c:pt>
                <c:pt idx="10174">
                  <c:v>1.920900229358645</c:v>
                </c:pt>
                <c:pt idx="10175">
                  <c:v>1.9210005733953424</c:v>
                </c:pt>
                <c:pt idx="10176">
                  <c:v>1.9211009174320397</c:v>
                </c:pt>
                <c:pt idx="10177">
                  <c:v>1.921201261468737</c:v>
                </c:pt>
                <c:pt idx="10178">
                  <c:v>1.9213016055054344</c:v>
                </c:pt>
                <c:pt idx="10179">
                  <c:v>1.9214019495421317</c:v>
                </c:pt>
                <c:pt idx="10180">
                  <c:v>1.9215022935788291</c:v>
                </c:pt>
                <c:pt idx="10181">
                  <c:v>1.9216026376155264</c:v>
                </c:pt>
                <c:pt idx="10182">
                  <c:v>1.9217029816522238</c:v>
                </c:pt>
                <c:pt idx="10183">
                  <c:v>1.9218033256889211</c:v>
                </c:pt>
                <c:pt idx="10184">
                  <c:v>1.9219036697256184</c:v>
                </c:pt>
                <c:pt idx="10185">
                  <c:v>1.9220040137623158</c:v>
                </c:pt>
                <c:pt idx="10186">
                  <c:v>1.9221043577990131</c:v>
                </c:pt>
                <c:pt idx="10187">
                  <c:v>1.9222047018357105</c:v>
                </c:pt>
                <c:pt idx="10188">
                  <c:v>1.9223050458724078</c:v>
                </c:pt>
                <c:pt idx="10189">
                  <c:v>1.9224053899091051</c:v>
                </c:pt>
                <c:pt idx="10190">
                  <c:v>1.9225057339458025</c:v>
                </c:pt>
                <c:pt idx="10191">
                  <c:v>1.9226060779824998</c:v>
                </c:pt>
                <c:pt idx="10192">
                  <c:v>1.9227064220191972</c:v>
                </c:pt>
                <c:pt idx="10193">
                  <c:v>1.9228067660558945</c:v>
                </c:pt>
                <c:pt idx="10194">
                  <c:v>1.9229071100925919</c:v>
                </c:pt>
                <c:pt idx="10195">
                  <c:v>1.9230074541292892</c:v>
                </c:pt>
                <c:pt idx="10196">
                  <c:v>1.9231077981659865</c:v>
                </c:pt>
                <c:pt idx="10197">
                  <c:v>1.9232081422026839</c:v>
                </c:pt>
                <c:pt idx="10198">
                  <c:v>1.9233084862393812</c:v>
                </c:pt>
                <c:pt idx="10199">
                  <c:v>1.9234088302760786</c:v>
                </c:pt>
                <c:pt idx="10200">
                  <c:v>1.9235091743127759</c:v>
                </c:pt>
                <c:pt idx="10201">
                  <c:v>1.9236095183494732</c:v>
                </c:pt>
                <c:pt idx="10202">
                  <c:v>1.9237098623861706</c:v>
                </c:pt>
                <c:pt idx="10203">
                  <c:v>1.9238102064228679</c:v>
                </c:pt>
                <c:pt idx="10204">
                  <c:v>1.9239105504595653</c:v>
                </c:pt>
                <c:pt idx="10205">
                  <c:v>1.9240108944962626</c:v>
                </c:pt>
                <c:pt idx="10206">
                  <c:v>1.92411123853296</c:v>
                </c:pt>
                <c:pt idx="10207">
                  <c:v>1.9242115825696573</c:v>
                </c:pt>
                <c:pt idx="10208">
                  <c:v>1.9243119266063546</c:v>
                </c:pt>
                <c:pt idx="10209">
                  <c:v>1.924412270643052</c:v>
                </c:pt>
                <c:pt idx="10210">
                  <c:v>1.9245126146797493</c:v>
                </c:pt>
                <c:pt idx="10211">
                  <c:v>1.9246129587164467</c:v>
                </c:pt>
                <c:pt idx="10212">
                  <c:v>1.924713302753144</c:v>
                </c:pt>
                <c:pt idx="10213">
                  <c:v>1.9248136467898413</c:v>
                </c:pt>
                <c:pt idx="10214">
                  <c:v>1.9249139908265387</c:v>
                </c:pt>
                <c:pt idx="10215">
                  <c:v>1.925014334863236</c:v>
                </c:pt>
                <c:pt idx="10216">
                  <c:v>1.9251146788999334</c:v>
                </c:pt>
                <c:pt idx="10217">
                  <c:v>1.9252150229366307</c:v>
                </c:pt>
                <c:pt idx="10218">
                  <c:v>1.9253153669733281</c:v>
                </c:pt>
                <c:pt idx="10219">
                  <c:v>1.9254157110100254</c:v>
                </c:pt>
                <c:pt idx="10220">
                  <c:v>1.9255160550467227</c:v>
                </c:pt>
                <c:pt idx="10221">
                  <c:v>1.9256163990834201</c:v>
                </c:pt>
                <c:pt idx="10222">
                  <c:v>1.9257167431201174</c:v>
                </c:pt>
                <c:pt idx="10223">
                  <c:v>1.9258170871568148</c:v>
                </c:pt>
                <c:pt idx="10224">
                  <c:v>1.9259174311935121</c:v>
                </c:pt>
                <c:pt idx="10225">
                  <c:v>1.9260177752302095</c:v>
                </c:pt>
                <c:pt idx="10226">
                  <c:v>1.9261181192669068</c:v>
                </c:pt>
                <c:pt idx="10227">
                  <c:v>1.9262184633036041</c:v>
                </c:pt>
                <c:pt idx="10228">
                  <c:v>1.9263188073403015</c:v>
                </c:pt>
                <c:pt idx="10229">
                  <c:v>1.9264191513769988</c:v>
                </c:pt>
                <c:pt idx="10230">
                  <c:v>1.9265194954136962</c:v>
                </c:pt>
                <c:pt idx="10231">
                  <c:v>1.9266198394503935</c:v>
                </c:pt>
                <c:pt idx="10232">
                  <c:v>1.9267201834870908</c:v>
                </c:pt>
                <c:pt idx="10233">
                  <c:v>1.9268205275237882</c:v>
                </c:pt>
                <c:pt idx="10234">
                  <c:v>1.9269208715604855</c:v>
                </c:pt>
                <c:pt idx="10235">
                  <c:v>1.9270212155971829</c:v>
                </c:pt>
                <c:pt idx="10236">
                  <c:v>1.9271215596338802</c:v>
                </c:pt>
                <c:pt idx="10237">
                  <c:v>1.9272219036705776</c:v>
                </c:pt>
                <c:pt idx="10238">
                  <c:v>1.9273222477072749</c:v>
                </c:pt>
                <c:pt idx="10239">
                  <c:v>1.9274225917439722</c:v>
                </c:pt>
                <c:pt idx="10240">
                  <c:v>1.9275229357806696</c:v>
                </c:pt>
                <c:pt idx="10241">
                  <c:v>1.9276232798173669</c:v>
                </c:pt>
                <c:pt idx="10242">
                  <c:v>1.9277236238540643</c:v>
                </c:pt>
                <c:pt idx="10243">
                  <c:v>1.9278239678907616</c:v>
                </c:pt>
                <c:pt idx="10244">
                  <c:v>1.9279243119274589</c:v>
                </c:pt>
                <c:pt idx="10245">
                  <c:v>1.9280246559641563</c:v>
                </c:pt>
                <c:pt idx="10246">
                  <c:v>1.9281250000008536</c:v>
                </c:pt>
                <c:pt idx="10247">
                  <c:v>1.928225344037551</c:v>
                </c:pt>
                <c:pt idx="10248">
                  <c:v>1.9283256880742483</c:v>
                </c:pt>
                <c:pt idx="10249">
                  <c:v>1.9284260321109457</c:v>
                </c:pt>
                <c:pt idx="10250">
                  <c:v>1.928526376147643</c:v>
                </c:pt>
                <c:pt idx="10251">
                  <c:v>1.9286267201843403</c:v>
                </c:pt>
                <c:pt idx="10252">
                  <c:v>1.9287270642210377</c:v>
                </c:pt>
                <c:pt idx="10253">
                  <c:v>1.928827408257735</c:v>
                </c:pt>
                <c:pt idx="10254">
                  <c:v>1.9289277522944324</c:v>
                </c:pt>
                <c:pt idx="10255">
                  <c:v>1.9290280963311297</c:v>
                </c:pt>
                <c:pt idx="10256">
                  <c:v>1.929128440367827</c:v>
                </c:pt>
                <c:pt idx="10257">
                  <c:v>1.9292287844045244</c:v>
                </c:pt>
                <c:pt idx="10258">
                  <c:v>1.9293291284412217</c:v>
                </c:pt>
                <c:pt idx="10259">
                  <c:v>1.9294294724779191</c:v>
                </c:pt>
                <c:pt idx="10260">
                  <c:v>1.9295298165146164</c:v>
                </c:pt>
                <c:pt idx="10261">
                  <c:v>1.9296301605513138</c:v>
                </c:pt>
                <c:pt idx="10262">
                  <c:v>1.9297305045880111</c:v>
                </c:pt>
                <c:pt idx="10263">
                  <c:v>1.9298308486247084</c:v>
                </c:pt>
                <c:pt idx="10264">
                  <c:v>1.9299311926614058</c:v>
                </c:pt>
                <c:pt idx="10265">
                  <c:v>1.9300315366981031</c:v>
                </c:pt>
                <c:pt idx="10266">
                  <c:v>1.9301318807348005</c:v>
                </c:pt>
                <c:pt idx="10267">
                  <c:v>1.9302322247714978</c:v>
                </c:pt>
                <c:pt idx="10268">
                  <c:v>1.9303325688081951</c:v>
                </c:pt>
                <c:pt idx="10269">
                  <c:v>1.9304329128448925</c:v>
                </c:pt>
                <c:pt idx="10270">
                  <c:v>1.9305332568815898</c:v>
                </c:pt>
                <c:pt idx="10271">
                  <c:v>1.9306336009182872</c:v>
                </c:pt>
                <c:pt idx="10272">
                  <c:v>1.9307339449549845</c:v>
                </c:pt>
                <c:pt idx="10273">
                  <c:v>1.9308342889916819</c:v>
                </c:pt>
                <c:pt idx="10274">
                  <c:v>1.9309346330283792</c:v>
                </c:pt>
                <c:pt idx="10275">
                  <c:v>1.9310349770650765</c:v>
                </c:pt>
                <c:pt idx="10276">
                  <c:v>1.9311353211017739</c:v>
                </c:pt>
                <c:pt idx="10277">
                  <c:v>1.9312356651384712</c:v>
                </c:pt>
                <c:pt idx="10278">
                  <c:v>1.9313360091751686</c:v>
                </c:pt>
                <c:pt idx="10279">
                  <c:v>1.9314363532118659</c:v>
                </c:pt>
                <c:pt idx="10280">
                  <c:v>1.9315366972485633</c:v>
                </c:pt>
                <c:pt idx="10281">
                  <c:v>1.9316370412852606</c:v>
                </c:pt>
                <c:pt idx="10282">
                  <c:v>1.9317373853219579</c:v>
                </c:pt>
                <c:pt idx="10283">
                  <c:v>1.9318377293586553</c:v>
                </c:pt>
                <c:pt idx="10284">
                  <c:v>1.9319380733953526</c:v>
                </c:pt>
                <c:pt idx="10285">
                  <c:v>1.93203841743205</c:v>
                </c:pt>
                <c:pt idx="10286">
                  <c:v>1.9321387614687473</c:v>
                </c:pt>
                <c:pt idx="10287">
                  <c:v>1.9322391055054446</c:v>
                </c:pt>
                <c:pt idx="10288">
                  <c:v>1.932339449542142</c:v>
                </c:pt>
                <c:pt idx="10289">
                  <c:v>1.9324397935788393</c:v>
                </c:pt>
                <c:pt idx="10290">
                  <c:v>1.9325401376155367</c:v>
                </c:pt>
                <c:pt idx="10291">
                  <c:v>1.932640481652234</c:v>
                </c:pt>
                <c:pt idx="10292">
                  <c:v>1.9327408256889314</c:v>
                </c:pt>
                <c:pt idx="10293">
                  <c:v>1.9328411697256287</c:v>
                </c:pt>
                <c:pt idx="10294">
                  <c:v>1.932941513762326</c:v>
                </c:pt>
                <c:pt idx="10295">
                  <c:v>1.9330418577990234</c:v>
                </c:pt>
                <c:pt idx="10296">
                  <c:v>1.9331422018357207</c:v>
                </c:pt>
                <c:pt idx="10297">
                  <c:v>1.9332425458724181</c:v>
                </c:pt>
                <c:pt idx="10298">
                  <c:v>1.9333428899091154</c:v>
                </c:pt>
                <c:pt idx="10299">
                  <c:v>1.9334432339458127</c:v>
                </c:pt>
                <c:pt idx="10300">
                  <c:v>1.9335435779825101</c:v>
                </c:pt>
                <c:pt idx="10301">
                  <c:v>1.9336439220192074</c:v>
                </c:pt>
                <c:pt idx="10302">
                  <c:v>1.9337442660559048</c:v>
                </c:pt>
                <c:pt idx="10303">
                  <c:v>1.9338446100926021</c:v>
                </c:pt>
                <c:pt idx="10304">
                  <c:v>1.9339449541292995</c:v>
                </c:pt>
                <c:pt idx="10305">
                  <c:v>1.9340452981659968</c:v>
                </c:pt>
                <c:pt idx="10306">
                  <c:v>1.9341456422026941</c:v>
                </c:pt>
                <c:pt idx="10307">
                  <c:v>1.9342459862393915</c:v>
                </c:pt>
                <c:pt idx="10308">
                  <c:v>1.9343463302760888</c:v>
                </c:pt>
                <c:pt idx="10309">
                  <c:v>1.9344466743127862</c:v>
                </c:pt>
                <c:pt idx="10310">
                  <c:v>1.9345470183494835</c:v>
                </c:pt>
                <c:pt idx="10311">
                  <c:v>1.9346473623861808</c:v>
                </c:pt>
                <c:pt idx="10312">
                  <c:v>1.9347477064228782</c:v>
                </c:pt>
                <c:pt idx="10313">
                  <c:v>1.9348480504595755</c:v>
                </c:pt>
                <c:pt idx="10314">
                  <c:v>1.9349483944962729</c:v>
                </c:pt>
                <c:pt idx="10315">
                  <c:v>1.9350487385329702</c:v>
                </c:pt>
                <c:pt idx="10316">
                  <c:v>1.9351490825696676</c:v>
                </c:pt>
                <c:pt idx="10317">
                  <c:v>1.9352494266063649</c:v>
                </c:pt>
                <c:pt idx="10318">
                  <c:v>1.9353497706430622</c:v>
                </c:pt>
                <c:pt idx="10319">
                  <c:v>1.9354501146797596</c:v>
                </c:pt>
                <c:pt idx="10320">
                  <c:v>1.9355504587164569</c:v>
                </c:pt>
                <c:pt idx="10321">
                  <c:v>1.9356508027531543</c:v>
                </c:pt>
                <c:pt idx="10322">
                  <c:v>1.9357511467898516</c:v>
                </c:pt>
                <c:pt idx="10323">
                  <c:v>1.9358514908265489</c:v>
                </c:pt>
                <c:pt idx="10324">
                  <c:v>1.9359518348632463</c:v>
                </c:pt>
                <c:pt idx="10325">
                  <c:v>1.9360521788999436</c:v>
                </c:pt>
                <c:pt idx="10326">
                  <c:v>1.936152522936641</c:v>
                </c:pt>
                <c:pt idx="10327">
                  <c:v>1.9362528669733383</c:v>
                </c:pt>
                <c:pt idx="10328">
                  <c:v>1.9363532110100357</c:v>
                </c:pt>
                <c:pt idx="10329">
                  <c:v>1.936453555046733</c:v>
                </c:pt>
                <c:pt idx="10330">
                  <c:v>1.9365538990834303</c:v>
                </c:pt>
                <c:pt idx="10331">
                  <c:v>1.9366542431201277</c:v>
                </c:pt>
                <c:pt idx="10332">
                  <c:v>1.936754587156825</c:v>
                </c:pt>
                <c:pt idx="10333">
                  <c:v>1.9368549311935224</c:v>
                </c:pt>
                <c:pt idx="10334">
                  <c:v>1.9369552752302197</c:v>
                </c:pt>
                <c:pt idx="10335">
                  <c:v>1.9370556192669171</c:v>
                </c:pt>
                <c:pt idx="10336">
                  <c:v>1.9371559633036144</c:v>
                </c:pt>
                <c:pt idx="10337">
                  <c:v>1.9372563073403117</c:v>
                </c:pt>
                <c:pt idx="10338">
                  <c:v>1.9373566513770091</c:v>
                </c:pt>
                <c:pt idx="10339">
                  <c:v>1.9374569954137064</c:v>
                </c:pt>
                <c:pt idx="10340">
                  <c:v>1.9375573394504038</c:v>
                </c:pt>
                <c:pt idx="10341">
                  <c:v>1.9376576834871011</c:v>
                </c:pt>
                <c:pt idx="10342">
                  <c:v>1.9377580275237984</c:v>
                </c:pt>
                <c:pt idx="10343">
                  <c:v>1.9378583715604958</c:v>
                </c:pt>
                <c:pt idx="10344">
                  <c:v>1.9379587155971931</c:v>
                </c:pt>
                <c:pt idx="10345">
                  <c:v>1.9380590596338905</c:v>
                </c:pt>
                <c:pt idx="10346">
                  <c:v>1.9381594036705878</c:v>
                </c:pt>
                <c:pt idx="10347">
                  <c:v>1.9382597477072852</c:v>
                </c:pt>
                <c:pt idx="10348">
                  <c:v>1.9383600917439825</c:v>
                </c:pt>
                <c:pt idx="10349">
                  <c:v>1.9384604357806798</c:v>
                </c:pt>
                <c:pt idx="10350">
                  <c:v>1.9385607798173772</c:v>
                </c:pt>
                <c:pt idx="10351">
                  <c:v>1.9386611238540745</c:v>
                </c:pt>
                <c:pt idx="10352">
                  <c:v>1.9387614678907719</c:v>
                </c:pt>
                <c:pt idx="10353">
                  <c:v>1.9388618119274692</c:v>
                </c:pt>
                <c:pt idx="10354">
                  <c:v>1.9389621559641665</c:v>
                </c:pt>
                <c:pt idx="10355">
                  <c:v>1.9390625000008639</c:v>
                </c:pt>
                <c:pt idx="10356">
                  <c:v>1.9391628440375612</c:v>
                </c:pt>
                <c:pt idx="10357">
                  <c:v>1.9392631880742586</c:v>
                </c:pt>
                <c:pt idx="10358">
                  <c:v>1.9393635321109559</c:v>
                </c:pt>
                <c:pt idx="10359">
                  <c:v>1.9394638761476533</c:v>
                </c:pt>
                <c:pt idx="10360">
                  <c:v>1.9395642201843506</c:v>
                </c:pt>
                <c:pt idx="10361">
                  <c:v>1.9396645642210479</c:v>
                </c:pt>
                <c:pt idx="10362">
                  <c:v>1.9397649082577453</c:v>
                </c:pt>
                <c:pt idx="10363">
                  <c:v>1.9398652522944426</c:v>
                </c:pt>
                <c:pt idx="10364">
                  <c:v>1.93996559633114</c:v>
                </c:pt>
                <c:pt idx="10365">
                  <c:v>1.9400659403678373</c:v>
                </c:pt>
                <c:pt idx="10366">
                  <c:v>1.9401662844045346</c:v>
                </c:pt>
                <c:pt idx="10367">
                  <c:v>1.940266628441232</c:v>
                </c:pt>
                <c:pt idx="10368">
                  <c:v>1.9403669724779293</c:v>
                </c:pt>
                <c:pt idx="10369">
                  <c:v>1.9404673165146267</c:v>
                </c:pt>
                <c:pt idx="10370">
                  <c:v>1.940567660551324</c:v>
                </c:pt>
                <c:pt idx="10371">
                  <c:v>1.9406680045880214</c:v>
                </c:pt>
                <c:pt idx="10372">
                  <c:v>1.9407683486247187</c:v>
                </c:pt>
                <c:pt idx="10373">
                  <c:v>1.940868692661416</c:v>
                </c:pt>
                <c:pt idx="10374">
                  <c:v>1.9409690366981134</c:v>
                </c:pt>
                <c:pt idx="10375">
                  <c:v>1.9410693807348107</c:v>
                </c:pt>
                <c:pt idx="10376">
                  <c:v>1.9411697247715081</c:v>
                </c:pt>
                <c:pt idx="10377">
                  <c:v>1.9412700688082054</c:v>
                </c:pt>
                <c:pt idx="10378">
                  <c:v>1.9413704128449027</c:v>
                </c:pt>
                <c:pt idx="10379">
                  <c:v>1.9414707568816001</c:v>
                </c:pt>
                <c:pt idx="10380">
                  <c:v>1.9415711009182974</c:v>
                </c:pt>
                <c:pt idx="10381">
                  <c:v>1.9416714449549948</c:v>
                </c:pt>
                <c:pt idx="10382">
                  <c:v>1.9417717889916921</c:v>
                </c:pt>
                <c:pt idx="10383">
                  <c:v>1.9418721330283895</c:v>
                </c:pt>
                <c:pt idx="10384">
                  <c:v>1.9419724770650868</c:v>
                </c:pt>
                <c:pt idx="10385">
                  <c:v>1.9420728211017841</c:v>
                </c:pt>
                <c:pt idx="10386">
                  <c:v>1.9421731651384815</c:v>
                </c:pt>
                <c:pt idx="10387">
                  <c:v>1.9422735091751788</c:v>
                </c:pt>
                <c:pt idx="10388">
                  <c:v>1.9423738532118762</c:v>
                </c:pt>
                <c:pt idx="10389">
                  <c:v>1.9424741972485735</c:v>
                </c:pt>
                <c:pt idx="10390">
                  <c:v>1.9425745412852709</c:v>
                </c:pt>
                <c:pt idx="10391">
                  <c:v>1.9426748853219682</c:v>
                </c:pt>
                <c:pt idx="10392">
                  <c:v>1.9427752293586655</c:v>
                </c:pt>
                <c:pt idx="10393">
                  <c:v>1.9428755733953629</c:v>
                </c:pt>
                <c:pt idx="10394">
                  <c:v>1.9429759174320602</c:v>
                </c:pt>
                <c:pt idx="10395">
                  <c:v>1.9430762614687576</c:v>
                </c:pt>
                <c:pt idx="10396">
                  <c:v>1.9431766055054549</c:v>
                </c:pt>
                <c:pt idx="10397">
                  <c:v>1.9432769495421522</c:v>
                </c:pt>
                <c:pt idx="10398">
                  <c:v>1.9433772935788496</c:v>
                </c:pt>
                <c:pt idx="10399">
                  <c:v>1.9434776376155469</c:v>
                </c:pt>
                <c:pt idx="10400">
                  <c:v>1.9435779816522443</c:v>
                </c:pt>
                <c:pt idx="10401">
                  <c:v>1.9436783256889416</c:v>
                </c:pt>
                <c:pt idx="10402">
                  <c:v>1.943778669725639</c:v>
                </c:pt>
                <c:pt idx="10403">
                  <c:v>1.9438790137623363</c:v>
                </c:pt>
                <c:pt idx="10404">
                  <c:v>1.9439793577990336</c:v>
                </c:pt>
                <c:pt idx="10405">
                  <c:v>1.944079701835731</c:v>
                </c:pt>
                <c:pt idx="10406">
                  <c:v>1.9441800458724283</c:v>
                </c:pt>
                <c:pt idx="10407">
                  <c:v>1.9442803899091257</c:v>
                </c:pt>
                <c:pt idx="10408">
                  <c:v>1.944380733945823</c:v>
                </c:pt>
                <c:pt idx="10409">
                  <c:v>1.9444810779825203</c:v>
                </c:pt>
                <c:pt idx="10410">
                  <c:v>1.9445814220192177</c:v>
                </c:pt>
                <c:pt idx="10411">
                  <c:v>1.944681766055915</c:v>
                </c:pt>
                <c:pt idx="10412">
                  <c:v>1.9447821100926124</c:v>
                </c:pt>
                <c:pt idx="10413">
                  <c:v>1.9448824541293097</c:v>
                </c:pt>
                <c:pt idx="10414">
                  <c:v>1.9449827981660071</c:v>
                </c:pt>
                <c:pt idx="10415">
                  <c:v>1.9450831422027044</c:v>
                </c:pt>
                <c:pt idx="10416">
                  <c:v>1.9451834862394017</c:v>
                </c:pt>
                <c:pt idx="10417">
                  <c:v>1.9452838302760991</c:v>
                </c:pt>
                <c:pt idx="10418">
                  <c:v>1.9453841743127964</c:v>
                </c:pt>
                <c:pt idx="10419">
                  <c:v>1.9454845183494938</c:v>
                </c:pt>
                <c:pt idx="10420">
                  <c:v>1.9455848623861911</c:v>
                </c:pt>
                <c:pt idx="10421">
                  <c:v>1.9456852064228884</c:v>
                </c:pt>
                <c:pt idx="10422">
                  <c:v>1.9457855504595858</c:v>
                </c:pt>
                <c:pt idx="10423">
                  <c:v>1.9458858944962831</c:v>
                </c:pt>
                <c:pt idx="10424">
                  <c:v>1.9459862385329805</c:v>
                </c:pt>
                <c:pt idx="10425">
                  <c:v>1.9460865825696778</c:v>
                </c:pt>
                <c:pt idx="10426">
                  <c:v>1.9461869266063752</c:v>
                </c:pt>
                <c:pt idx="10427">
                  <c:v>1.9462872706430725</c:v>
                </c:pt>
                <c:pt idx="10428">
                  <c:v>1.9463876146797698</c:v>
                </c:pt>
                <c:pt idx="10429">
                  <c:v>1.9464879587164672</c:v>
                </c:pt>
                <c:pt idx="10430">
                  <c:v>1.9465883027531645</c:v>
                </c:pt>
                <c:pt idx="10431">
                  <c:v>1.9466886467898619</c:v>
                </c:pt>
                <c:pt idx="10432">
                  <c:v>1.9467889908265592</c:v>
                </c:pt>
                <c:pt idx="10433">
                  <c:v>1.9468893348632565</c:v>
                </c:pt>
                <c:pt idx="10434">
                  <c:v>1.9469896788999539</c:v>
                </c:pt>
                <c:pt idx="10435">
                  <c:v>1.9470900229366512</c:v>
                </c:pt>
                <c:pt idx="10436">
                  <c:v>1.9471903669733486</c:v>
                </c:pt>
                <c:pt idx="10437">
                  <c:v>1.9472907110100459</c:v>
                </c:pt>
                <c:pt idx="10438">
                  <c:v>1.9473910550467433</c:v>
                </c:pt>
                <c:pt idx="10439">
                  <c:v>1.9474913990834406</c:v>
                </c:pt>
                <c:pt idx="10440">
                  <c:v>1.9475917431201379</c:v>
                </c:pt>
                <c:pt idx="10441">
                  <c:v>1.9476920871568353</c:v>
                </c:pt>
                <c:pt idx="10442">
                  <c:v>1.9477924311935326</c:v>
                </c:pt>
                <c:pt idx="10443">
                  <c:v>1.94789277523023</c:v>
                </c:pt>
                <c:pt idx="10444">
                  <c:v>1.9479931192669273</c:v>
                </c:pt>
                <c:pt idx="10445">
                  <c:v>1.9480934633036247</c:v>
                </c:pt>
                <c:pt idx="10446">
                  <c:v>1.948193807340322</c:v>
                </c:pt>
                <c:pt idx="10447">
                  <c:v>1.9482941513770193</c:v>
                </c:pt>
                <c:pt idx="10448">
                  <c:v>1.9483944954137167</c:v>
                </c:pt>
                <c:pt idx="10449">
                  <c:v>1.948494839450414</c:v>
                </c:pt>
                <c:pt idx="10450">
                  <c:v>1.9485951834871114</c:v>
                </c:pt>
                <c:pt idx="10451">
                  <c:v>1.9486955275238087</c:v>
                </c:pt>
                <c:pt idx="10452">
                  <c:v>1.948795871560506</c:v>
                </c:pt>
                <c:pt idx="10453">
                  <c:v>1.9488962155972034</c:v>
                </c:pt>
                <c:pt idx="10454">
                  <c:v>1.9489965596339007</c:v>
                </c:pt>
                <c:pt idx="10455">
                  <c:v>1.9490969036705981</c:v>
                </c:pt>
                <c:pt idx="10456">
                  <c:v>1.9491972477072954</c:v>
                </c:pt>
                <c:pt idx="10457">
                  <c:v>1.9492975917439928</c:v>
                </c:pt>
                <c:pt idx="10458">
                  <c:v>1.9493979357806901</c:v>
                </c:pt>
                <c:pt idx="10459">
                  <c:v>1.9494982798173874</c:v>
                </c:pt>
                <c:pt idx="10460">
                  <c:v>1.9495986238540848</c:v>
                </c:pt>
                <c:pt idx="10461">
                  <c:v>1.9496989678907821</c:v>
                </c:pt>
                <c:pt idx="10462">
                  <c:v>1.9497993119274795</c:v>
                </c:pt>
                <c:pt idx="10463">
                  <c:v>1.9498996559641768</c:v>
                </c:pt>
                <c:pt idx="10464">
                  <c:v>1.9500000000008741</c:v>
                </c:pt>
                <c:pt idx="10465">
                  <c:v>1.9501003440375715</c:v>
                </c:pt>
                <c:pt idx="10466">
                  <c:v>1.9502006880742688</c:v>
                </c:pt>
                <c:pt idx="10467">
                  <c:v>1.9503010321109662</c:v>
                </c:pt>
                <c:pt idx="10468">
                  <c:v>1.9504013761476635</c:v>
                </c:pt>
                <c:pt idx="10469">
                  <c:v>1.9505017201843609</c:v>
                </c:pt>
                <c:pt idx="10470">
                  <c:v>1.9506020642210582</c:v>
                </c:pt>
                <c:pt idx="10471">
                  <c:v>1.9507024082577555</c:v>
                </c:pt>
                <c:pt idx="10472">
                  <c:v>1.9508027522944529</c:v>
                </c:pt>
                <c:pt idx="10473">
                  <c:v>1.9509030963311502</c:v>
                </c:pt>
                <c:pt idx="10474">
                  <c:v>1.9510034403678476</c:v>
                </c:pt>
                <c:pt idx="10475">
                  <c:v>1.9511037844045449</c:v>
                </c:pt>
                <c:pt idx="10476">
                  <c:v>1.9512041284412422</c:v>
                </c:pt>
                <c:pt idx="10477">
                  <c:v>1.9513044724779396</c:v>
                </c:pt>
                <c:pt idx="10478">
                  <c:v>1.9514048165146369</c:v>
                </c:pt>
                <c:pt idx="10479">
                  <c:v>1.9515051605513343</c:v>
                </c:pt>
                <c:pt idx="10480">
                  <c:v>1.9516055045880316</c:v>
                </c:pt>
                <c:pt idx="10481">
                  <c:v>1.951705848624729</c:v>
                </c:pt>
                <c:pt idx="10482">
                  <c:v>1.9518061926614263</c:v>
                </c:pt>
                <c:pt idx="10483">
                  <c:v>1.9519065366981236</c:v>
                </c:pt>
                <c:pt idx="10484">
                  <c:v>1.952006880734821</c:v>
                </c:pt>
                <c:pt idx="10485">
                  <c:v>1.9521072247715183</c:v>
                </c:pt>
                <c:pt idx="10486">
                  <c:v>1.9522075688082157</c:v>
                </c:pt>
                <c:pt idx="10487">
                  <c:v>1.952307912844913</c:v>
                </c:pt>
                <c:pt idx="10488">
                  <c:v>1.9524082568816103</c:v>
                </c:pt>
                <c:pt idx="10489">
                  <c:v>1.9525086009183077</c:v>
                </c:pt>
                <c:pt idx="10490">
                  <c:v>1.952608944955005</c:v>
                </c:pt>
                <c:pt idx="10491">
                  <c:v>1.9527092889917024</c:v>
                </c:pt>
                <c:pt idx="10492">
                  <c:v>1.9528096330283997</c:v>
                </c:pt>
                <c:pt idx="10493">
                  <c:v>1.9529099770650971</c:v>
                </c:pt>
                <c:pt idx="10494">
                  <c:v>1.9530103211017944</c:v>
                </c:pt>
                <c:pt idx="10495">
                  <c:v>1.9531106651384917</c:v>
                </c:pt>
                <c:pt idx="10496">
                  <c:v>1.9532110091751891</c:v>
                </c:pt>
                <c:pt idx="10497">
                  <c:v>1.9533113532118864</c:v>
                </c:pt>
                <c:pt idx="10498">
                  <c:v>1.9534116972485838</c:v>
                </c:pt>
                <c:pt idx="10499">
                  <c:v>1.9535120412852811</c:v>
                </c:pt>
                <c:pt idx="10500">
                  <c:v>1.9536123853219785</c:v>
                </c:pt>
                <c:pt idx="10501">
                  <c:v>1.9537127293586758</c:v>
                </c:pt>
                <c:pt idx="10502">
                  <c:v>1.9538130733953731</c:v>
                </c:pt>
                <c:pt idx="10503">
                  <c:v>1.9539134174320705</c:v>
                </c:pt>
                <c:pt idx="10504">
                  <c:v>1.9540137614687678</c:v>
                </c:pt>
                <c:pt idx="10505">
                  <c:v>1.9541141055054652</c:v>
                </c:pt>
                <c:pt idx="10506">
                  <c:v>1.9542144495421625</c:v>
                </c:pt>
                <c:pt idx="10507">
                  <c:v>1.9543147935788598</c:v>
                </c:pt>
                <c:pt idx="10508">
                  <c:v>1.9544151376155572</c:v>
                </c:pt>
                <c:pt idx="10509">
                  <c:v>1.9545154816522545</c:v>
                </c:pt>
                <c:pt idx="10510">
                  <c:v>1.9546158256889519</c:v>
                </c:pt>
                <c:pt idx="10511">
                  <c:v>1.9547161697256492</c:v>
                </c:pt>
                <c:pt idx="10512">
                  <c:v>1.9548165137623466</c:v>
                </c:pt>
                <c:pt idx="10513">
                  <c:v>1.9549168577990439</c:v>
                </c:pt>
                <c:pt idx="10514">
                  <c:v>1.9550172018357412</c:v>
                </c:pt>
                <c:pt idx="10515">
                  <c:v>1.9551175458724386</c:v>
                </c:pt>
                <c:pt idx="10516">
                  <c:v>1.9552178899091359</c:v>
                </c:pt>
                <c:pt idx="10517">
                  <c:v>1.9553182339458333</c:v>
                </c:pt>
                <c:pt idx="10518">
                  <c:v>1.9554185779825306</c:v>
                </c:pt>
                <c:pt idx="10519">
                  <c:v>1.9555189220192279</c:v>
                </c:pt>
                <c:pt idx="10520">
                  <c:v>1.9556192660559253</c:v>
                </c:pt>
                <c:pt idx="10521">
                  <c:v>1.9557196100926226</c:v>
                </c:pt>
                <c:pt idx="10522">
                  <c:v>1.95581995412932</c:v>
                </c:pt>
                <c:pt idx="10523">
                  <c:v>1.9559202981660173</c:v>
                </c:pt>
                <c:pt idx="10524">
                  <c:v>1.9560206422027147</c:v>
                </c:pt>
                <c:pt idx="10525">
                  <c:v>1.956120986239412</c:v>
                </c:pt>
                <c:pt idx="10526">
                  <c:v>1.9562213302761093</c:v>
                </c:pt>
                <c:pt idx="10527">
                  <c:v>1.9563216743128067</c:v>
                </c:pt>
                <c:pt idx="10528">
                  <c:v>1.956422018349504</c:v>
                </c:pt>
                <c:pt idx="10529">
                  <c:v>1.9565223623862014</c:v>
                </c:pt>
                <c:pt idx="10530">
                  <c:v>1.9566227064228987</c:v>
                </c:pt>
                <c:pt idx="10531">
                  <c:v>1.956723050459596</c:v>
                </c:pt>
                <c:pt idx="10532">
                  <c:v>1.9568233944962934</c:v>
                </c:pt>
                <c:pt idx="10533">
                  <c:v>1.9569237385329907</c:v>
                </c:pt>
                <c:pt idx="10534">
                  <c:v>1.9570240825696881</c:v>
                </c:pt>
                <c:pt idx="10535">
                  <c:v>1.9571244266063854</c:v>
                </c:pt>
                <c:pt idx="10536">
                  <c:v>1.9572247706430828</c:v>
                </c:pt>
                <c:pt idx="10537">
                  <c:v>1.9573251146797801</c:v>
                </c:pt>
                <c:pt idx="10538">
                  <c:v>1.9574254587164774</c:v>
                </c:pt>
                <c:pt idx="10539">
                  <c:v>1.9575258027531748</c:v>
                </c:pt>
                <c:pt idx="10540">
                  <c:v>1.9576261467898721</c:v>
                </c:pt>
                <c:pt idx="10541">
                  <c:v>1.9577264908265695</c:v>
                </c:pt>
                <c:pt idx="10542">
                  <c:v>1.9578268348632668</c:v>
                </c:pt>
                <c:pt idx="10543">
                  <c:v>1.9579271788999641</c:v>
                </c:pt>
                <c:pt idx="10544">
                  <c:v>1.9580275229366615</c:v>
                </c:pt>
                <c:pt idx="10545">
                  <c:v>1.9581278669733588</c:v>
                </c:pt>
                <c:pt idx="10546">
                  <c:v>1.9582282110100562</c:v>
                </c:pt>
                <c:pt idx="10547">
                  <c:v>1.9583285550467535</c:v>
                </c:pt>
                <c:pt idx="10548">
                  <c:v>1.9584288990834509</c:v>
                </c:pt>
                <c:pt idx="10549">
                  <c:v>1.9585292431201482</c:v>
                </c:pt>
                <c:pt idx="10550">
                  <c:v>1.9586295871568455</c:v>
                </c:pt>
                <c:pt idx="10551">
                  <c:v>1.9587299311935429</c:v>
                </c:pt>
                <c:pt idx="10552">
                  <c:v>1.9588302752302402</c:v>
                </c:pt>
                <c:pt idx="10553">
                  <c:v>1.9589306192669376</c:v>
                </c:pt>
                <c:pt idx="10554">
                  <c:v>1.9590309633036349</c:v>
                </c:pt>
                <c:pt idx="10555">
                  <c:v>1.9591313073403323</c:v>
                </c:pt>
                <c:pt idx="10556">
                  <c:v>1.9592316513770296</c:v>
                </c:pt>
                <c:pt idx="10557">
                  <c:v>1.9593319954137269</c:v>
                </c:pt>
                <c:pt idx="10558">
                  <c:v>1.9594323394504243</c:v>
                </c:pt>
                <c:pt idx="10559">
                  <c:v>1.9595326834871216</c:v>
                </c:pt>
                <c:pt idx="10560">
                  <c:v>1.959633027523819</c:v>
                </c:pt>
                <c:pt idx="10561">
                  <c:v>1.9597333715605163</c:v>
                </c:pt>
                <c:pt idx="10562">
                  <c:v>1.9598337155972136</c:v>
                </c:pt>
                <c:pt idx="10563">
                  <c:v>1.959934059633911</c:v>
                </c:pt>
                <c:pt idx="10564">
                  <c:v>1.9600344036706083</c:v>
                </c:pt>
                <c:pt idx="10565">
                  <c:v>1.9601347477073057</c:v>
                </c:pt>
                <c:pt idx="10566">
                  <c:v>1.960235091744003</c:v>
                </c:pt>
                <c:pt idx="10567">
                  <c:v>1.9603354357807004</c:v>
                </c:pt>
                <c:pt idx="10568">
                  <c:v>1.9604357798173977</c:v>
                </c:pt>
                <c:pt idx="10569">
                  <c:v>1.960536123854095</c:v>
                </c:pt>
                <c:pt idx="10570">
                  <c:v>1.9606364678907924</c:v>
                </c:pt>
                <c:pt idx="10571">
                  <c:v>1.9607368119274897</c:v>
                </c:pt>
                <c:pt idx="10572">
                  <c:v>1.9608371559641871</c:v>
                </c:pt>
                <c:pt idx="10573">
                  <c:v>1.9609375000008844</c:v>
                </c:pt>
                <c:pt idx="10574">
                  <c:v>1.9610378440375817</c:v>
                </c:pt>
                <c:pt idx="10575">
                  <c:v>1.9611381880742791</c:v>
                </c:pt>
                <c:pt idx="10576">
                  <c:v>1.9612385321109764</c:v>
                </c:pt>
                <c:pt idx="10577">
                  <c:v>1.9613388761476738</c:v>
                </c:pt>
                <c:pt idx="10578">
                  <c:v>1.9614392201843711</c:v>
                </c:pt>
                <c:pt idx="10579">
                  <c:v>1.9615395642210685</c:v>
                </c:pt>
                <c:pt idx="10580">
                  <c:v>1.9616399082577658</c:v>
                </c:pt>
                <c:pt idx="10581">
                  <c:v>1.9617402522944631</c:v>
                </c:pt>
                <c:pt idx="10582">
                  <c:v>1.9618405963311605</c:v>
                </c:pt>
                <c:pt idx="10583">
                  <c:v>1.9619409403678578</c:v>
                </c:pt>
                <c:pt idx="10584">
                  <c:v>1.9620412844045552</c:v>
                </c:pt>
                <c:pt idx="10585">
                  <c:v>1.9621416284412525</c:v>
                </c:pt>
                <c:pt idx="10586">
                  <c:v>1.9622419724779498</c:v>
                </c:pt>
                <c:pt idx="10587">
                  <c:v>1.9623423165146472</c:v>
                </c:pt>
                <c:pt idx="10588">
                  <c:v>1.9624426605513445</c:v>
                </c:pt>
                <c:pt idx="10589">
                  <c:v>1.9625430045880419</c:v>
                </c:pt>
                <c:pt idx="10590">
                  <c:v>1.9626433486247392</c:v>
                </c:pt>
                <c:pt idx="10591">
                  <c:v>1.9627436926614366</c:v>
                </c:pt>
                <c:pt idx="10592">
                  <c:v>1.9628440366981339</c:v>
                </c:pt>
                <c:pt idx="10593">
                  <c:v>1.9629443807348312</c:v>
                </c:pt>
                <c:pt idx="10594">
                  <c:v>1.9630447247715286</c:v>
                </c:pt>
                <c:pt idx="10595">
                  <c:v>1.9631450688082259</c:v>
                </c:pt>
                <c:pt idx="10596">
                  <c:v>1.9632454128449233</c:v>
                </c:pt>
                <c:pt idx="10597">
                  <c:v>1.9633457568816206</c:v>
                </c:pt>
                <c:pt idx="10598">
                  <c:v>1.9634461009183179</c:v>
                </c:pt>
                <c:pt idx="10599">
                  <c:v>1.9635464449550153</c:v>
                </c:pt>
                <c:pt idx="10600">
                  <c:v>1.9636467889917126</c:v>
                </c:pt>
                <c:pt idx="10601">
                  <c:v>1.96374713302841</c:v>
                </c:pt>
                <c:pt idx="10602">
                  <c:v>1.9638474770651073</c:v>
                </c:pt>
                <c:pt idx="10603">
                  <c:v>1.9639478211018047</c:v>
                </c:pt>
                <c:pt idx="10604">
                  <c:v>1.964048165138502</c:v>
                </c:pt>
                <c:pt idx="10605">
                  <c:v>1.9641485091751993</c:v>
                </c:pt>
                <c:pt idx="10606">
                  <c:v>1.9642488532118967</c:v>
                </c:pt>
                <c:pt idx="10607">
                  <c:v>1.964349197248594</c:v>
                </c:pt>
                <c:pt idx="10608">
                  <c:v>1.9644495412852914</c:v>
                </c:pt>
                <c:pt idx="10609">
                  <c:v>1.9645498853219887</c:v>
                </c:pt>
                <c:pt idx="10610">
                  <c:v>1.9646502293586861</c:v>
                </c:pt>
                <c:pt idx="10611">
                  <c:v>1.9647505733953834</c:v>
                </c:pt>
                <c:pt idx="10612">
                  <c:v>1.9648509174320807</c:v>
                </c:pt>
                <c:pt idx="10613">
                  <c:v>1.9649512614687781</c:v>
                </c:pt>
                <c:pt idx="10614">
                  <c:v>1.9650516055054754</c:v>
                </c:pt>
                <c:pt idx="10615">
                  <c:v>1.9651519495421728</c:v>
                </c:pt>
                <c:pt idx="10616">
                  <c:v>1.9652522935788701</c:v>
                </c:pt>
                <c:pt idx="10617">
                  <c:v>1.9653526376155674</c:v>
                </c:pt>
                <c:pt idx="10618">
                  <c:v>1.9654529816522648</c:v>
                </c:pt>
                <c:pt idx="10619">
                  <c:v>1.9655533256889621</c:v>
                </c:pt>
                <c:pt idx="10620">
                  <c:v>1.9656536697256595</c:v>
                </c:pt>
                <c:pt idx="10621">
                  <c:v>1.9657540137623568</c:v>
                </c:pt>
                <c:pt idx="10622">
                  <c:v>1.9658543577990542</c:v>
                </c:pt>
                <c:pt idx="10623">
                  <c:v>1.9659547018357515</c:v>
                </c:pt>
                <c:pt idx="10624">
                  <c:v>1.9660550458724488</c:v>
                </c:pt>
                <c:pt idx="10625">
                  <c:v>1.9661553899091462</c:v>
                </c:pt>
                <c:pt idx="10626">
                  <c:v>1.9662557339458435</c:v>
                </c:pt>
                <c:pt idx="10627">
                  <c:v>1.9663560779825409</c:v>
                </c:pt>
                <c:pt idx="10628">
                  <c:v>1.9664564220192382</c:v>
                </c:pt>
                <c:pt idx="10629">
                  <c:v>1.9665567660559355</c:v>
                </c:pt>
                <c:pt idx="10630">
                  <c:v>1.9666571100926329</c:v>
                </c:pt>
                <c:pt idx="10631">
                  <c:v>1.9667574541293302</c:v>
                </c:pt>
                <c:pt idx="10632">
                  <c:v>1.9668577981660276</c:v>
                </c:pt>
                <c:pt idx="10633">
                  <c:v>1.9669581422027249</c:v>
                </c:pt>
                <c:pt idx="10634">
                  <c:v>1.9670584862394223</c:v>
                </c:pt>
                <c:pt idx="10635">
                  <c:v>1.9671588302761196</c:v>
                </c:pt>
                <c:pt idx="10636">
                  <c:v>1.9672591743128169</c:v>
                </c:pt>
                <c:pt idx="10637">
                  <c:v>1.9673595183495143</c:v>
                </c:pt>
                <c:pt idx="10638">
                  <c:v>1.9674598623862116</c:v>
                </c:pt>
                <c:pt idx="10639">
                  <c:v>1.967560206422909</c:v>
                </c:pt>
                <c:pt idx="10640">
                  <c:v>1.9676605504596063</c:v>
                </c:pt>
                <c:pt idx="10641">
                  <c:v>1.9677608944963036</c:v>
                </c:pt>
                <c:pt idx="10642">
                  <c:v>1.967861238533001</c:v>
                </c:pt>
                <c:pt idx="10643">
                  <c:v>1.9679615825696983</c:v>
                </c:pt>
                <c:pt idx="10644">
                  <c:v>1.9680619266063957</c:v>
                </c:pt>
                <c:pt idx="10645">
                  <c:v>1.968162270643093</c:v>
                </c:pt>
                <c:pt idx="10646">
                  <c:v>1.9682626146797904</c:v>
                </c:pt>
                <c:pt idx="10647">
                  <c:v>1.9683629587164877</c:v>
                </c:pt>
                <c:pt idx="10648">
                  <c:v>1.968463302753185</c:v>
                </c:pt>
                <c:pt idx="10649">
                  <c:v>1.9685636467898824</c:v>
                </c:pt>
                <c:pt idx="10650">
                  <c:v>1.9686639908265797</c:v>
                </c:pt>
                <c:pt idx="10651">
                  <c:v>1.9687643348632771</c:v>
                </c:pt>
                <c:pt idx="10652">
                  <c:v>1.9688646788999744</c:v>
                </c:pt>
                <c:pt idx="10653">
                  <c:v>1.9689650229366717</c:v>
                </c:pt>
                <c:pt idx="10654">
                  <c:v>1.9690653669733691</c:v>
                </c:pt>
                <c:pt idx="10655">
                  <c:v>1.9691657110100664</c:v>
                </c:pt>
                <c:pt idx="10656">
                  <c:v>1.9692660550467638</c:v>
                </c:pt>
                <c:pt idx="10657">
                  <c:v>1.9693663990834611</c:v>
                </c:pt>
                <c:pt idx="10658">
                  <c:v>1.9694667431201585</c:v>
                </c:pt>
                <c:pt idx="10659">
                  <c:v>1.9695670871568558</c:v>
                </c:pt>
                <c:pt idx="10660">
                  <c:v>1.9696674311935531</c:v>
                </c:pt>
                <c:pt idx="10661">
                  <c:v>1.9697677752302505</c:v>
                </c:pt>
                <c:pt idx="10662">
                  <c:v>1.9698681192669478</c:v>
                </c:pt>
                <c:pt idx="10663">
                  <c:v>1.9699684633036452</c:v>
                </c:pt>
                <c:pt idx="10664">
                  <c:v>1.9700688073403425</c:v>
                </c:pt>
                <c:pt idx="10665">
                  <c:v>1.9701691513770399</c:v>
                </c:pt>
                <c:pt idx="10666">
                  <c:v>1.9702694954137372</c:v>
                </c:pt>
                <c:pt idx="10667">
                  <c:v>1.9703698394504345</c:v>
                </c:pt>
                <c:pt idx="10668">
                  <c:v>1.9704701834871319</c:v>
                </c:pt>
                <c:pt idx="10669">
                  <c:v>1.9705705275238292</c:v>
                </c:pt>
                <c:pt idx="10670">
                  <c:v>1.9706708715605266</c:v>
                </c:pt>
                <c:pt idx="10671">
                  <c:v>1.9707712155972239</c:v>
                </c:pt>
                <c:pt idx="10672">
                  <c:v>1.9708715596339212</c:v>
                </c:pt>
                <c:pt idx="10673">
                  <c:v>1.9709719036706186</c:v>
                </c:pt>
                <c:pt idx="10674">
                  <c:v>1.9710722477073159</c:v>
                </c:pt>
                <c:pt idx="10675">
                  <c:v>1.9711725917440133</c:v>
                </c:pt>
                <c:pt idx="10676">
                  <c:v>1.9712729357807106</c:v>
                </c:pt>
                <c:pt idx="10677">
                  <c:v>1.971373279817408</c:v>
                </c:pt>
                <c:pt idx="10678">
                  <c:v>1.9714736238541053</c:v>
                </c:pt>
                <c:pt idx="10679">
                  <c:v>1.9715739678908026</c:v>
                </c:pt>
                <c:pt idx="10680">
                  <c:v>1.9716743119275</c:v>
                </c:pt>
                <c:pt idx="10681">
                  <c:v>1.9717746559641973</c:v>
                </c:pt>
                <c:pt idx="10682">
                  <c:v>1.9718750000008947</c:v>
                </c:pt>
                <c:pt idx="10683">
                  <c:v>1.971975344037592</c:v>
                </c:pt>
                <c:pt idx="10684">
                  <c:v>1.9720756880742893</c:v>
                </c:pt>
                <c:pt idx="10685">
                  <c:v>1.9721760321109867</c:v>
                </c:pt>
                <c:pt idx="10686">
                  <c:v>1.972276376147684</c:v>
                </c:pt>
                <c:pt idx="10687">
                  <c:v>1.9723767201843814</c:v>
                </c:pt>
                <c:pt idx="10688">
                  <c:v>1.9724770642210787</c:v>
                </c:pt>
                <c:pt idx="10689">
                  <c:v>1.9725774082577761</c:v>
                </c:pt>
                <c:pt idx="10690">
                  <c:v>1.9726777522944734</c:v>
                </c:pt>
                <c:pt idx="10691">
                  <c:v>1.9727780963311707</c:v>
                </c:pt>
                <c:pt idx="10692">
                  <c:v>1.9728784403678681</c:v>
                </c:pt>
                <c:pt idx="10693">
                  <c:v>1.9729787844045654</c:v>
                </c:pt>
                <c:pt idx="10694">
                  <c:v>1.9730791284412628</c:v>
                </c:pt>
                <c:pt idx="10695">
                  <c:v>1.9731794724779601</c:v>
                </c:pt>
                <c:pt idx="10696">
                  <c:v>1.9732798165146574</c:v>
                </c:pt>
                <c:pt idx="10697">
                  <c:v>1.9733801605513548</c:v>
                </c:pt>
                <c:pt idx="10698">
                  <c:v>1.9734805045880521</c:v>
                </c:pt>
                <c:pt idx="10699">
                  <c:v>1.9735808486247495</c:v>
                </c:pt>
                <c:pt idx="10700">
                  <c:v>1.9736811926614468</c:v>
                </c:pt>
                <c:pt idx="10701">
                  <c:v>1.9737815366981442</c:v>
                </c:pt>
                <c:pt idx="10702">
                  <c:v>1.9738818807348415</c:v>
                </c:pt>
                <c:pt idx="10703">
                  <c:v>1.9739822247715388</c:v>
                </c:pt>
                <c:pt idx="10704">
                  <c:v>1.9740825688082362</c:v>
                </c:pt>
                <c:pt idx="10705">
                  <c:v>1.9741829128449335</c:v>
                </c:pt>
                <c:pt idx="10706">
                  <c:v>1.9742832568816309</c:v>
                </c:pt>
                <c:pt idx="10707">
                  <c:v>1.9743836009183282</c:v>
                </c:pt>
                <c:pt idx="10708">
                  <c:v>1.9744839449550255</c:v>
                </c:pt>
                <c:pt idx="10709">
                  <c:v>1.9745842889917229</c:v>
                </c:pt>
                <c:pt idx="10710">
                  <c:v>1.9746846330284202</c:v>
                </c:pt>
                <c:pt idx="10711">
                  <c:v>1.9747849770651176</c:v>
                </c:pt>
                <c:pt idx="10712">
                  <c:v>1.9748853211018149</c:v>
                </c:pt>
                <c:pt idx="10713">
                  <c:v>1.9749856651385123</c:v>
                </c:pt>
                <c:pt idx="10714">
                  <c:v>1.9750860091752096</c:v>
                </c:pt>
                <c:pt idx="10715">
                  <c:v>1.9751863532119069</c:v>
                </c:pt>
                <c:pt idx="10716">
                  <c:v>1.9752866972486043</c:v>
                </c:pt>
                <c:pt idx="10717">
                  <c:v>1.9753870412853016</c:v>
                </c:pt>
                <c:pt idx="10718">
                  <c:v>1.975487385321999</c:v>
                </c:pt>
                <c:pt idx="10719">
                  <c:v>1.9755877293586963</c:v>
                </c:pt>
                <c:pt idx="10720">
                  <c:v>1.9756880733953937</c:v>
                </c:pt>
                <c:pt idx="10721">
                  <c:v>1.975788417432091</c:v>
                </c:pt>
                <c:pt idx="10722">
                  <c:v>1.9758887614687883</c:v>
                </c:pt>
                <c:pt idx="10723">
                  <c:v>1.9759891055054857</c:v>
                </c:pt>
                <c:pt idx="10724">
                  <c:v>1.976089449542183</c:v>
                </c:pt>
                <c:pt idx="10725">
                  <c:v>1.9761897935788804</c:v>
                </c:pt>
                <c:pt idx="10726">
                  <c:v>1.9762901376155777</c:v>
                </c:pt>
                <c:pt idx="10727">
                  <c:v>1.976390481652275</c:v>
                </c:pt>
                <c:pt idx="10728">
                  <c:v>1.9764908256889724</c:v>
                </c:pt>
                <c:pt idx="10729">
                  <c:v>1.9765911697256697</c:v>
                </c:pt>
                <c:pt idx="10730">
                  <c:v>1.9766915137623671</c:v>
                </c:pt>
                <c:pt idx="10731">
                  <c:v>1.9767918577990644</c:v>
                </c:pt>
                <c:pt idx="10732">
                  <c:v>1.9768922018357618</c:v>
                </c:pt>
                <c:pt idx="10733">
                  <c:v>1.9769925458724591</c:v>
                </c:pt>
                <c:pt idx="10734">
                  <c:v>1.9770928899091564</c:v>
                </c:pt>
                <c:pt idx="10735">
                  <c:v>1.9771932339458538</c:v>
                </c:pt>
                <c:pt idx="10736">
                  <c:v>1.9772935779825511</c:v>
                </c:pt>
                <c:pt idx="10737">
                  <c:v>1.9773939220192485</c:v>
                </c:pt>
                <c:pt idx="10738">
                  <c:v>1.9774942660559458</c:v>
                </c:pt>
                <c:pt idx="10739">
                  <c:v>1.9775946100926431</c:v>
                </c:pt>
                <c:pt idx="10740">
                  <c:v>1.9776949541293405</c:v>
                </c:pt>
                <c:pt idx="10741">
                  <c:v>1.9777952981660378</c:v>
                </c:pt>
                <c:pt idx="10742">
                  <c:v>1.9778956422027352</c:v>
                </c:pt>
                <c:pt idx="10743">
                  <c:v>1.9779959862394325</c:v>
                </c:pt>
                <c:pt idx="10744">
                  <c:v>1.9780963302761299</c:v>
                </c:pt>
                <c:pt idx="10745">
                  <c:v>1.9781966743128272</c:v>
                </c:pt>
                <c:pt idx="10746">
                  <c:v>1.9782970183495245</c:v>
                </c:pt>
                <c:pt idx="10747">
                  <c:v>1.9783973623862219</c:v>
                </c:pt>
                <c:pt idx="10748">
                  <c:v>1.9784977064229192</c:v>
                </c:pt>
                <c:pt idx="10749">
                  <c:v>1.9785980504596166</c:v>
                </c:pt>
                <c:pt idx="10750">
                  <c:v>1.9786983944963139</c:v>
                </c:pt>
                <c:pt idx="10751">
                  <c:v>1.9787987385330112</c:v>
                </c:pt>
                <c:pt idx="10752">
                  <c:v>1.9788990825697086</c:v>
                </c:pt>
                <c:pt idx="10753">
                  <c:v>1.9789994266064059</c:v>
                </c:pt>
                <c:pt idx="10754">
                  <c:v>1.9790997706431033</c:v>
                </c:pt>
                <c:pt idx="10755">
                  <c:v>1.9792001146798006</c:v>
                </c:pt>
                <c:pt idx="10756">
                  <c:v>1.979300458716498</c:v>
                </c:pt>
                <c:pt idx="10757">
                  <c:v>1.9794008027531953</c:v>
                </c:pt>
                <c:pt idx="10758">
                  <c:v>1.9795011467898926</c:v>
                </c:pt>
                <c:pt idx="10759">
                  <c:v>1.97960149082659</c:v>
                </c:pt>
                <c:pt idx="10760">
                  <c:v>1.9797018348632873</c:v>
                </c:pt>
                <c:pt idx="10761">
                  <c:v>1.9798021788999847</c:v>
                </c:pt>
                <c:pt idx="10762">
                  <c:v>1.979902522936682</c:v>
                </c:pt>
                <c:pt idx="10763">
                  <c:v>1.9800028669733793</c:v>
                </c:pt>
                <c:pt idx="10764">
                  <c:v>1.9801032110100767</c:v>
                </c:pt>
                <c:pt idx="10765">
                  <c:v>1.980203555046774</c:v>
                </c:pt>
                <c:pt idx="10766">
                  <c:v>1.9803038990834714</c:v>
                </c:pt>
                <c:pt idx="10767">
                  <c:v>1.9804042431201687</c:v>
                </c:pt>
                <c:pt idx="10768">
                  <c:v>1.9805045871568661</c:v>
                </c:pt>
                <c:pt idx="10769">
                  <c:v>1.9806049311935634</c:v>
                </c:pt>
                <c:pt idx="10770">
                  <c:v>1.9807052752302607</c:v>
                </c:pt>
                <c:pt idx="10771">
                  <c:v>1.9808056192669581</c:v>
                </c:pt>
                <c:pt idx="10772">
                  <c:v>1.9809059633036554</c:v>
                </c:pt>
                <c:pt idx="10773">
                  <c:v>1.9810063073403528</c:v>
                </c:pt>
                <c:pt idx="10774">
                  <c:v>1.9811066513770501</c:v>
                </c:pt>
                <c:pt idx="10775">
                  <c:v>1.9812069954137475</c:v>
                </c:pt>
                <c:pt idx="10776">
                  <c:v>1.9813073394504448</c:v>
                </c:pt>
                <c:pt idx="10777">
                  <c:v>1.9814076834871421</c:v>
                </c:pt>
                <c:pt idx="10778">
                  <c:v>1.9815080275238395</c:v>
                </c:pt>
                <c:pt idx="10779">
                  <c:v>1.9816083715605368</c:v>
                </c:pt>
                <c:pt idx="10780">
                  <c:v>1.9817087155972342</c:v>
                </c:pt>
                <c:pt idx="10781">
                  <c:v>1.9818090596339315</c:v>
                </c:pt>
                <c:pt idx="10782">
                  <c:v>1.9819094036706288</c:v>
                </c:pt>
                <c:pt idx="10783">
                  <c:v>1.9820097477073262</c:v>
                </c:pt>
                <c:pt idx="10784">
                  <c:v>1.9821100917440235</c:v>
                </c:pt>
                <c:pt idx="10785">
                  <c:v>1.9822104357807209</c:v>
                </c:pt>
                <c:pt idx="10786">
                  <c:v>1.9823107798174182</c:v>
                </c:pt>
                <c:pt idx="10787">
                  <c:v>1.9824111238541156</c:v>
                </c:pt>
                <c:pt idx="10788">
                  <c:v>1.9825114678908129</c:v>
                </c:pt>
                <c:pt idx="10789">
                  <c:v>1.9826118119275102</c:v>
                </c:pt>
                <c:pt idx="10790">
                  <c:v>1.9827121559642076</c:v>
                </c:pt>
                <c:pt idx="10791">
                  <c:v>1.9828125000009049</c:v>
                </c:pt>
                <c:pt idx="10792">
                  <c:v>1.9829128440376023</c:v>
                </c:pt>
                <c:pt idx="10793">
                  <c:v>1.9830131880742996</c:v>
                </c:pt>
                <c:pt idx="10794">
                  <c:v>1.9831135321109969</c:v>
                </c:pt>
                <c:pt idx="10795">
                  <c:v>1.9832138761476943</c:v>
                </c:pt>
                <c:pt idx="10796">
                  <c:v>1.9833142201843916</c:v>
                </c:pt>
                <c:pt idx="10797">
                  <c:v>1.983414564221089</c:v>
                </c:pt>
                <c:pt idx="10798">
                  <c:v>1.9835149082577863</c:v>
                </c:pt>
                <c:pt idx="10799">
                  <c:v>1.9836152522944837</c:v>
                </c:pt>
                <c:pt idx="10800">
                  <c:v>1.983715596331181</c:v>
                </c:pt>
                <c:pt idx="10801">
                  <c:v>1.9838159403678783</c:v>
                </c:pt>
                <c:pt idx="10802">
                  <c:v>1.9839162844045757</c:v>
                </c:pt>
                <c:pt idx="10803">
                  <c:v>1.984016628441273</c:v>
                </c:pt>
                <c:pt idx="10804">
                  <c:v>1.9841169724779704</c:v>
                </c:pt>
                <c:pt idx="10805">
                  <c:v>1.9842173165146677</c:v>
                </c:pt>
                <c:pt idx="10806">
                  <c:v>1.984317660551365</c:v>
                </c:pt>
                <c:pt idx="10807">
                  <c:v>1.9844180045880624</c:v>
                </c:pt>
                <c:pt idx="10808">
                  <c:v>1.9845183486247597</c:v>
                </c:pt>
                <c:pt idx="10809">
                  <c:v>1.9846186926614571</c:v>
                </c:pt>
                <c:pt idx="10810">
                  <c:v>1.9847190366981544</c:v>
                </c:pt>
                <c:pt idx="10811">
                  <c:v>1.9848193807348518</c:v>
                </c:pt>
                <c:pt idx="10812">
                  <c:v>1.9849197247715491</c:v>
                </c:pt>
                <c:pt idx="10813">
                  <c:v>1.9850200688082464</c:v>
                </c:pt>
                <c:pt idx="10814">
                  <c:v>1.9851204128449438</c:v>
                </c:pt>
                <c:pt idx="10815">
                  <c:v>1.9852207568816411</c:v>
                </c:pt>
                <c:pt idx="10816">
                  <c:v>1.9853211009183385</c:v>
                </c:pt>
                <c:pt idx="10817">
                  <c:v>1.9854214449550358</c:v>
                </c:pt>
                <c:pt idx="10818">
                  <c:v>1.9855217889917331</c:v>
                </c:pt>
                <c:pt idx="10819">
                  <c:v>1.9856221330284305</c:v>
                </c:pt>
                <c:pt idx="10820">
                  <c:v>1.9857224770651278</c:v>
                </c:pt>
                <c:pt idx="10821">
                  <c:v>1.9858228211018252</c:v>
                </c:pt>
                <c:pt idx="10822">
                  <c:v>1.9859231651385225</c:v>
                </c:pt>
                <c:pt idx="10823">
                  <c:v>1.9860235091752199</c:v>
                </c:pt>
                <c:pt idx="10824">
                  <c:v>1.9861238532119172</c:v>
                </c:pt>
                <c:pt idx="10825">
                  <c:v>1.9862241972486145</c:v>
                </c:pt>
                <c:pt idx="10826">
                  <c:v>1.9863245412853119</c:v>
                </c:pt>
                <c:pt idx="10827">
                  <c:v>1.9864248853220092</c:v>
                </c:pt>
                <c:pt idx="10828">
                  <c:v>1.9865252293587066</c:v>
                </c:pt>
                <c:pt idx="10829">
                  <c:v>1.9866255733954039</c:v>
                </c:pt>
                <c:pt idx="10830">
                  <c:v>1.9867259174321013</c:v>
                </c:pt>
                <c:pt idx="10831">
                  <c:v>1.9868262614687986</c:v>
                </c:pt>
                <c:pt idx="10832">
                  <c:v>1.9869266055054959</c:v>
                </c:pt>
                <c:pt idx="10833">
                  <c:v>1.9870269495421933</c:v>
                </c:pt>
                <c:pt idx="10834">
                  <c:v>1.9871272935788906</c:v>
                </c:pt>
                <c:pt idx="10835">
                  <c:v>1.987227637615588</c:v>
                </c:pt>
                <c:pt idx="10836">
                  <c:v>1.9873279816522853</c:v>
                </c:pt>
                <c:pt idx="10837">
                  <c:v>1.9874283256889826</c:v>
                </c:pt>
                <c:pt idx="10838">
                  <c:v>1.98752866972568</c:v>
                </c:pt>
                <c:pt idx="10839">
                  <c:v>1.9876290137623773</c:v>
                </c:pt>
                <c:pt idx="10840">
                  <c:v>1.9877293577990747</c:v>
                </c:pt>
                <c:pt idx="10841">
                  <c:v>1.987829701835772</c:v>
                </c:pt>
                <c:pt idx="10842">
                  <c:v>1.9879300458724694</c:v>
                </c:pt>
                <c:pt idx="10843">
                  <c:v>1.9880303899091667</c:v>
                </c:pt>
                <c:pt idx="10844">
                  <c:v>1.988130733945864</c:v>
                </c:pt>
                <c:pt idx="10845">
                  <c:v>1.9882310779825614</c:v>
                </c:pt>
                <c:pt idx="10846">
                  <c:v>1.9883314220192587</c:v>
                </c:pt>
                <c:pt idx="10847">
                  <c:v>1.9884317660559561</c:v>
                </c:pt>
                <c:pt idx="10848">
                  <c:v>1.9885321100926534</c:v>
                </c:pt>
                <c:pt idx="10849">
                  <c:v>1.9886324541293507</c:v>
                </c:pt>
                <c:pt idx="10850">
                  <c:v>1.9887327981660481</c:v>
                </c:pt>
                <c:pt idx="10851">
                  <c:v>1.9888331422027454</c:v>
                </c:pt>
                <c:pt idx="10852">
                  <c:v>1.9889334862394428</c:v>
                </c:pt>
                <c:pt idx="10853">
                  <c:v>1.9890338302761401</c:v>
                </c:pt>
                <c:pt idx="10854">
                  <c:v>1.9891341743128375</c:v>
                </c:pt>
                <c:pt idx="10855">
                  <c:v>1.9892345183495348</c:v>
                </c:pt>
                <c:pt idx="10856">
                  <c:v>1.9893348623862321</c:v>
                </c:pt>
                <c:pt idx="10857">
                  <c:v>1.9894352064229295</c:v>
                </c:pt>
                <c:pt idx="10858">
                  <c:v>1.9895355504596268</c:v>
                </c:pt>
                <c:pt idx="10859">
                  <c:v>1.9896358944963242</c:v>
                </c:pt>
                <c:pt idx="10860">
                  <c:v>1.9897362385330215</c:v>
                </c:pt>
                <c:pt idx="10861">
                  <c:v>1.9898365825697188</c:v>
                </c:pt>
                <c:pt idx="10862">
                  <c:v>1.9899369266064162</c:v>
                </c:pt>
                <c:pt idx="10863">
                  <c:v>1.9900372706431135</c:v>
                </c:pt>
                <c:pt idx="10864">
                  <c:v>1.9901376146798109</c:v>
                </c:pt>
                <c:pt idx="10865">
                  <c:v>1.9902379587165082</c:v>
                </c:pt>
                <c:pt idx="10866">
                  <c:v>1.9903383027532056</c:v>
                </c:pt>
                <c:pt idx="10867">
                  <c:v>1.9904386467899029</c:v>
                </c:pt>
                <c:pt idx="10868">
                  <c:v>1.9905389908266002</c:v>
                </c:pt>
                <c:pt idx="10869">
                  <c:v>1.9906393348632976</c:v>
                </c:pt>
                <c:pt idx="10870">
                  <c:v>1.9907396788999949</c:v>
                </c:pt>
                <c:pt idx="10871">
                  <c:v>1.9908400229366923</c:v>
                </c:pt>
                <c:pt idx="10872">
                  <c:v>1.9909403669733896</c:v>
                </c:pt>
                <c:pt idx="10873">
                  <c:v>1.9910407110100869</c:v>
                </c:pt>
                <c:pt idx="10874">
                  <c:v>1.9911410550467843</c:v>
                </c:pt>
                <c:pt idx="10875">
                  <c:v>1.9912413990834816</c:v>
                </c:pt>
                <c:pt idx="10876">
                  <c:v>1.991341743120179</c:v>
                </c:pt>
                <c:pt idx="10877">
                  <c:v>1.9914420871568763</c:v>
                </c:pt>
                <c:pt idx="10878">
                  <c:v>1.9915424311935737</c:v>
                </c:pt>
                <c:pt idx="10879">
                  <c:v>1.991642775230271</c:v>
                </c:pt>
                <c:pt idx="10880">
                  <c:v>1.9917431192669683</c:v>
                </c:pt>
                <c:pt idx="10881">
                  <c:v>1.9918434633036657</c:v>
                </c:pt>
                <c:pt idx="10882">
                  <c:v>1.991943807340363</c:v>
                </c:pt>
                <c:pt idx="10883">
                  <c:v>1.9920441513770604</c:v>
                </c:pt>
                <c:pt idx="10884">
                  <c:v>1.9921444954137577</c:v>
                </c:pt>
                <c:pt idx="10885">
                  <c:v>1.9922448394504551</c:v>
                </c:pt>
                <c:pt idx="10886">
                  <c:v>1.9923451834871524</c:v>
                </c:pt>
                <c:pt idx="10887">
                  <c:v>1.9924455275238497</c:v>
                </c:pt>
                <c:pt idx="10888">
                  <c:v>1.9925458715605471</c:v>
                </c:pt>
                <c:pt idx="10889">
                  <c:v>1.9926462155972444</c:v>
                </c:pt>
                <c:pt idx="10890">
                  <c:v>1.9927465596339418</c:v>
                </c:pt>
                <c:pt idx="10891">
                  <c:v>1.9928469036706391</c:v>
                </c:pt>
                <c:pt idx="10892">
                  <c:v>1.9929472477073364</c:v>
                </c:pt>
                <c:pt idx="10893">
                  <c:v>1.9930475917440338</c:v>
                </c:pt>
                <c:pt idx="10894">
                  <c:v>1.9931479357807311</c:v>
                </c:pt>
                <c:pt idx="10895">
                  <c:v>1.9932482798174285</c:v>
                </c:pt>
                <c:pt idx="10896">
                  <c:v>1.9933486238541258</c:v>
                </c:pt>
                <c:pt idx="10897">
                  <c:v>1.9934489678908232</c:v>
                </c:pt>
                <c:pt idx="10898">
                  <c:v>1.9935493119275205</c:v>
                </c:pt>
                <c:pt idx="10899">
                  <c:v>1.9936496559642178</c:v>
                </c:pt>
                <c:pt idx="10900">
                  <c:v>1.9937500000009152</c:v>
                </c:pt>
                <c:pt idx="10901">
                  <c:v>1.9938503440376125</c:v>
                </c:pt>
                <c:pt idx="10902">
                  <c:v>1.9939506880743099</c:v>
                </c:pt>
                <c:pt idx="10903">
                  <c:v>1.9940510321110072</c:v>
                </c:pt>
                <c:pt idx="10904">
                  <c:v>1.9941513761477045</c:v>
                </c:pt>
                <c:pt idx="10905">
                  <c:v>1.9942517201844019</c:v>
                </c:pt>
                <c:pt idx="10906">
                  <c:v>1.9943520642210992</c:v>
                </c:pt>
                <c:pt idx="10907">
                  <c:v>1.9944524082577966</c:v>
                </c:pt>
                <c:pt idx="10908">
                  <c:v>1.9945527522944939</c:v>
                </c:pt>
                <c:pt idx="10909">
                  <c:v>1.9946530963311913</c:v>
                </c:pt>
                <c:pt idx="10910">
                  <c:v>1.9947534403678886</c:v>
                </c:pt>
                <c:pt idx="10911">
                  <c:v>1.9948537844045859</c:v>
                </c:pt>
                <c:pt idx="10912">
                  <c:v>1.9949541284412833</c:v>
                </c:pt>
                <c:pt idx="10913">
                  <c:v>1.9950544724779806</c:v>
                </c:pt>
                <c:pt idx="10914">
                  <c:v>1.995154816514678</c:v>
                </c:pt>
                <c:pt idx="10915">
                  <c:v>1.9952551605513753</c:v>
                </c:pt>
                <c:pt idx="10916">
                  <c:v>1.9953555045880726</c:v>
                </c:pt>
                <c:pt idx="10917">
                  <c:v>1.99545584862477</c:v>
                </c:pt>
                <c:pt idx="10918">
                  <c:v>1.9955561926614673</c:v>
                </c:pt>
                <c:pt idx="10919">
                  <c:v>1.9956565366981647</c:v>
                </c:pt>
                <c:pt idx="10920">
                  <c:v>1.995756880734862</c:v>
                </c:pt>
                <c:pt idx="10921">
                  <c:v>1.9958572247715594</c:v>
                </c:pt>
                <c:pt idx="10922">
                  <c:v>1.9959575688082567</c:v>
                </c:pt>
                <c:pt idx="10923">
                  <c:v>1.996057912844954</c:v>
                </c:pt>
                <c:pt idx="10924">
                  <c:v>1.9961582568816514</c:v>
                </c:pt>
                <c:pt idx="10925">
                  <c:v>1.9962586009183487</c:v>
                </c:pt>
                <c:pt idx="10926">
                  <c:v>1.9963589449550461</c:v>
                </c:pt>
                <c:pt idx="10927">
                  <c:v>1.9964592889917434</c:v>
                </c:pt>
                <c:pt idx="10928">
                  <c:v>1.9965596330284408</c:v>
                </c:pt>
                <c:pt idx="10929">
                  <c:v>1.9966599770651381</c:v>
                </c:pt>
                <c:pt idx="10930">
                  <c:v>1.9967603211018354</c:v>
                </c:pt>
                <c:pt idx="10931">
                  <c:v>1.9968606651385328</c:v>
                </c:pt>
                <c:pt idx="10932">
                  <c:v>1.9969610091752301</c:v>
                </c:pt>
                <c:pt idx="10933">
                  <c:v>1.9970613532119275</c:v>
                </c:pt>
                <c:pt idx="10934">
                  <c:v>1.9971616972486248</c:v>
                </c:pt>
                <c:pt idx="10935">
                  <c:v>1.9972620412853221</c:v>
                </c:pt>
                <c:pt idx="10936">
                  <c:v>1.9973623853220195</c:v>
                </c:pt>
                <c:pt idx="10937">
                  <c:v>1.9974627293587168</c:v>
                </c:pt>
                <c:pt idx="10938">
                  <c:v>1.9975630733954142</c:v>
                </c:pt>
                <c:pt idx="10939">
                  <c:v>1.9976634174321115</c:v>
                </c:pt>
                <c:pt idx="10940">
                  <c:v>1.9977637614688089</c:v>
                </c:pt>
                <c:pt idx="10941">
                  <c:v>1.9978641055055062</c:v>
                </c:pt>
                <c:pt idx="10942">
                  <c:v>1.9979644495422035</c:v>
                </c:pt>
                <c:pt idx="10943">
                  <c:v>1.9980647935789009</c:v>
                </c:pt>
                <c:pt idx="10944">
                  <c:v>1.9981651376155982</c:v>
                </c:pt>
                <c:pt idx="10945">
                  <c:v>1.9982654816522956</c:v>
                </c:pt>
                <c:pt idx="10946">
                  <c:v>1.9983658256889929</c:v>
                </c:pt>
                <c:pt idx="10947">
                  <c:v>1.9984661697256902</c:v>
                </c:pt>
                <c:pt idx="10948">
                  <c:v>1.9985665137623876</c:v>
                </c:pt>
                <c:pt idx="10949">
                  <c:v>1.9986668577990849</c:v>
                </c:pt>
                <c:pt idx="10950">
                  <c:v>1.9987672018357823</c:v>
                </c:pt>
                <c:pt idx="10951">
                  <c:v>1.9988675458724796</c:v>
                </c:pt>
                <c:pt idx="10952">
                  <c:v>1.998967889909177</c:v>
                </c:pt>
                <c:pt idx="10953">
                  <c:v>1.9990682339458743</c:v>
                </c:pt>
                <c:pt idx="10954">
                  <c:v>1.9991685779825716</c:v>
                </c:pt>
                <c:pt idx="10955">
                  <c:v>1.999268922019269</c:v>
                </c:pt>
                <c:pt idx="10956">
                  <c:v>1.9993692660559663</c:v>
                </c:pt>
                <c:pt idx="10957">
                  <c:v>1.9994696100926637</c:v>
                </c:pt>
                <c:pt idx="10958">
                  <c:v>1.999569954129361</c:v>
                </c:pt>
                <c:pt idx="10959">
                  <c:v>1.9996702981660583</c:v>
                </c:pt>
                <c:pt idx="10960">
                  <c:v>1.9997706422027557</c:v>
                </c:pt>
                <c:pt idx="10961">
                  <c:v>1.999870986239453</c:v>
                </c:pt>
                <c:pt idx="10962">
                  <c:v>1.9999713302761504</c:v>
                </c:pt>
                <c:pt idx="10963">
                  <c:v>2.0000716743128475</c:v>
                </c:pt>
                <c:pt idx="10964">
                  <c:v>2.0001720183495446</c:v>
                </c:pt>
                <c:pt idx="10965">
                  <c:v>2.0002723623862417</c:v>
                </c:pt>
                <c:pt idx="10966">
                  <c:v>2.0003727064229389</c:v>
                </c:pt>
                <c:pt idx="10967">
                  <c:v>2.000473050459636</c:v>
                </c:pt>
                <c:pt idx="10968">
                  <c:v>2.0005733944963331</c:v>
                </c:pt>
                <c:pt idx="10969">
                  <c:v>2.0006737385330302</c:v>
                </c:pt>
                <c:pt idx="10970">
                  <c:v>2.0007740825697273</c:v>
                </c:pt>
                <c:pt idx="10971">
                  <c:v>2.0008744266064244</c:v>
                </c:pt>
                <c:pt idx="10972">
                  <c:v>2.0009747706431216</c:v>
                </c:pt>
                <c:pt idx="10973">
                  <c:v>2.0010751146798187</c:v>
                </c:pt>
                <c:pt idx="10974">
                  <c:v>2.0011754587165158</c:v>
                </c:pt>
                <c:pt idx="10975">
                  <c:v>2.0012758027532129</c:v>
                </c:pt>
                <c:pt idx="10976">
                  <c:v>2.00137614678991</c:v>
                </c:pt>
                <c:pt idx="10977">
                  <c:v>2.0014764908266072</c:v>
                </c:pt>
                <c:pt idx="10978">
                  <c:v>2.0015768348633043</c:v>
                </c:pt>
                <c:pt idx="10979">
                  <c:v>2.0016771789000014</c:v>
                </c:pt>
                <c:pt idx="10980">
                  <c:v>2.0017775229366985</c:v>
                </c:pt>
                <c:pt idx="10981">
                  <c:v>2.0018778669733956</c:v>
                </c:pt>
                <c:pt idx="10982">
                  <c:v>2.0019782110100928</c:v>
                </c:pt>
                <c:pt idx="10983">
                  <c:v>2.0020785550467899</c:v>
                </c:pt>
                <c:pt idx="10984">
                  <c:v>2.002178899083487</c:v>
                </c:pt>
                <c:pt idx="10985">
                  <c:v>2.0022792431201841</c:v>
                </c:pt>
                <c:pt idx="10986">
                  <c:v>2.0023795871568812</c:v>
                </c:pt>
                <c:pt idx="10987">
                  <c:v>2.0024799311935784</c:v>
                </c:pt>
                <c:pt idx="10988">
                  <c:v>2.0025802752302755</c:v>
                </c:pt>
                <c:pt idx="10989">
                  <c:v>2.0026806192669726</c:v>
                </c:pt>
                <c:pt idx="10990">
                  <c:v>2.0027809633036697</c:v>
                </c:pt>
                <c:pt idx="10991">
                  <c:v>2.0028813073403668</c:v>
                </c:pt>
                <c:pt idx="10992">
                  <c:v>2.002981651377064</c:v>
                </c:pt>
                <c:pt idx="10993">
                  <c:v>2.0030819954137611</c:v>
                </c:pt>
                <c:pt idx="10994">
                  <c:v>2.0031823394504582</c:v>
                </c:pt>
                <c:pt idx="10995">
                  <c:v>2.0032826834871553</c:v>
                </c:pt>
                <c:pt idx="10996">
                  <c:v>2.0033830275238524</c:v>
                </c:pt>
                <c:pt idx="10997">
                  <c:v>2.0034833715605496</c:v>
                </c:pt>
                <c:pt idx="10998">
                  <c:v>2.0035837155972467</c:v>
                </c:pt>
                <c:pt idx="10999">
                  <c:v>2.0036840596339438</c:v>
                </c:pt>
                <c:pt idx="11000">
                  <c:v>2.0037844036706409</c:v>
                </c:pt>
                <c:pt idx="11001">
                  <c:v>2.003884747707338</c:v>
                </c:pt>
                <c:pt idx="11002">
                  <c:v>2.0039850917440352</c:v>
                </c:pt>
                <c:pt idx="11003">
                  <c:v>2.0040854357807323</c:v>
                </c:pt>
                <c:pt idx="11004">
                  <c:v>2.0041857798174294</c:v>
                </c:pt>
                <c:pt idx="11005">
                  <c:v>2.0042861238541265</c:v>
                </c:pt>
                <c:pt idx="11006">
                  <c:v>2.0043864678908236</c:v>
                </c:pt>
                <c:pt idx="11007">
                  <c:v>2.0044868119275208</c:v>
                </c:pt>
                <c:pt idx="11008">
                  <c:v>2.0045871559642179</c:v>
                </c:pt>
                <c:pt idx="11009">
                  <c:v>2.004687500000915</c:v>
                </c:pt>
                <c:pt idx="11010">
                  <c:v>2.0047878440376121</c:v>
                </c:pt>
                <c:pt idx="11011">
                  <c:v>2.0048881880743092</c:v>
                </c:pt>
                <c:pt idx="11012">
                  <c:v>2.0049885321110064</c:v>
                </c:pt>
                <c:pt idx="11013">
                  <c:v>2.0050888761477035</c:v>
                </c:pt>
                <c:pt idx="11014">
                  <c:v>2.0051892201844006</c:v>
                </c:pt>
                <c:pt idx="11015">
                  <c:v>2.0052895642210977</c:v>
                </c:pt>
                <c:pt idx="11016">
                  <c:v>2.0053899082577948</c:v>
                </c:pt>
                <c:pt idx="11017">
                  <c:v>2.005490252294492</c:v>
                </c:pt>
                <c:pt idx="11018">
                  <c:v>2.0055905963311891</c:v>
                </c:pt>
                <c:pt idx="11019">
                  <c:v>2.0056909403678862</c:v>
                </c:pt>
                <c:pt idx="11020">
                  <c:v>2.0057912844045833</c:v>
                </c:pt>
                <c:pt idx="11021">
                  <c:v>2.0058916284412804</c:v>
                </c:pt>
                <c:pt idx="11022">
                  <c:v>2.0059919724779776</c:v>
                </c:pt>
                <c:pt idx="11023">
                  <c:v>2.0060923165146747</c:v>
                </c:pt>
                <c:pt idx="11024">
                  <c:v>2.0061926605513718</c:v>
                </c:pt>
                <c:pt idx="11025">
                  <c:v>2.0062930045880689</c:v>
                </c:pt>
                <c:pt idx="11026">
                  <c:v>2.006393348624766</c:v>
                </c:pt>
                <c:pt idx="11027">
                  <c:v>2.0064936926614632</c:v>
                </c:pt>
                <c:pt idx="11028">
                  <c:v>2.0065940366981603</c:v>
                </c:pt>
                <c:pt idx="11029">
                  <c:v>2.0066943807348574</c:v>
                </c:pt>
                <c:pt idx="11030">
                  <c:v>2.0067947247715545</c:v>
                </c:pt>
                <c:pt idx="11031">
                  <c:v>2.0068950688082516</c:v>
                </c:pt>
                <c:pt idx="11032">
                  <c:v>2.0069954128449488</c:v>
                </c:pt>
                <c:pt idx="11033">
                  <c:v>2.0070957568816459</c:v>
                </c:pt>
                <c:pt idx="11034">
                  <c:v>2.007196100918343</c:v>
                </c:pt>
                <c:pt idx="11035">
                  <c:v>2.0072964449550401</c:v>
                </c:pt>
                <c:pt idx="11036">
                  <c:v>2.0073967889917372</c:v>
                </c:pt>
                <c:pt idx="11037">
                  <c:v>2.0074971330284344</c:v>
                </c:pt>
                <c:pt idx="11038">
                  <c:v>2.0075974770651315</c:v>
                </c:pt>
                <c:pt idx="11039">
                  <c:v>2.0076978211018286</c:v>
                </c:pt>
                <c:pt idx="11040">
                  <c:v>2.0077981651385257</c:v>
                </c:pt>
                <c:pt idx="11041">
                  <c:v>2.0078985091752228</c:v>
                </c:pt>
                <c:pt idx="11042">
                  <c:v>2.00799885321192</c:v>
                </c:pt>
                <c:pt idx="11043">
                  <c:v>2.0080991972486171</c:v>
                </c:pt>
                <c:pt idx="11044">
                  <c:v>2.0081995412853142</c:v>
                </c:pt>
                <c:pt idx="11045">
                  <c:v>2.0082998853220113</c:v>
                </c:pt>
                <c:pt idx="11046">
                  <c:v>2.0084002293587084</c:v>
                </c:pt>
                <c:pt idx="11047">
                  <c:v>2.0085005733954056</c:v>
                </c:pt>
                <c:pt idx="11048">
                  <c:v>2.0086009174321027</c:v>
                </c:pt>
                <c:pt idx="11049">
                  <c:v>2.0087012614687998</c:v>
                </c:pt>
                <c:pt idx="11050">
                  <c:v>2.0088016055054969</c:v>
                </c:pt>
                <c:pt idx="11051">
                  <c:v>2.008901949542194</c:v>
                </c:pt>
                <c:pt idx="11052">
                  <c:v>2.0090022935788912</c:v>
                </c:pt>
                <c:pt idx="11053">
                  <c:v>2.0091026376155883</c:v>
                </c:pt>
                <c:pt idx="11054">
                  <c:v>2.0092029816522854</c:v>
                </c:pt>
                <c:pt idx="11055">
                  <c:v>2.0093033256889825</c:v>
                </c:pt>
                <c:pt idx="11056">
                  <c:v>2.0094036697256796</c:v>
                </c:pt>
                <c:pt idx="11057">
                  <c:v>2.0095040137623768</c:v>
                </c:pt>
                <c:pt idx="11058">
                  <c:v>2.0096043577990739</c:v>
                </c:pt>
                <c:pt idx="11059">
                  <c:v>2.009704701835771</c:v>
                </c:pt>
                <c:pt idx="11060">
                  <c:v>2.0098050458724681</c:v>
                </c:pt>
                <c:pt idx="11061">
                  <c:v>2.0099053899091652</c:v>
                </c:pt>
                <c:pt idx="11062">
                  <c:v>2.0100057339458623</c:v>
                </c:pt>
                <c:pt idx="11063">
                  <c:v>2.0101060779825595</c:v>
                </c:pt>
                <c:pt idx="11064">
                  <c:v>2.0102064220192566</c:v>
                </c:pt>
                <c:pt idx="11065">
                  <c:v>2.0103067660559537</c:v>
                </c:pt>
                <c:pt idx="11066">
                  <c:v>2.0104071100926508</c:v>
                </c:pt>
                <c:pt idx="11067">
                  <c:v>2.0105074541293479</c:v>
                </c:pt>
                <c:pt idx="11068">
                  <c:v>2.0106077981660451</c:v>
                </c:pt>
                <c:pt idx="11069">
                  <c:v>2.0107081422027422</c:v>
                </c:pt>
                <c:pt idx="11070">
                  <c:v>2.0108084862394393</c:v>
                </c:pt>
                <c:pt idx="11071">
                  <c:v>2.0109088302761364</c:v>
                </c:pt>
                <c:pt idx="11072">
                  <c:v>2.0110091743128335</c:v>
                </c:pt>
                <c:pt idx="11073">
                  <c:v>2.0111095183495307</c:v>
                </c:pt>
                <c:pt idx="11074">
                  <c:v>2.0112098623862278</c:v>
                </c:pt>
                <c:pt idx="11075">
                  <c:v>2.0113102064229249</c:v>
                </c:pt>
                <c:pt idx="11076">
                  <c:v>2.011410550459622</c:v>
                </c:pt>
                <c:pt idx="11077">
                  <c:v>2.0115108944963191</c:v>
                </c:pt>
                <c:pt idx="11078">
                  <c:v>2.0116112385330163</c:v>
                </c:pt>
                <c:pt idx="11079">
                  <c:v>2.0117115825697134</c:v>
                </c:pt>
                <c:pt idx="11080">
                  <c:v>2.0118119266064105</c:v>
                </c:pt>
                <c:pt idx="11081">
                  <c:v>2.0119122706431076</c:v>
                </c:pt>
                <c:pt idx="11082">
                  <c:v>2.0120126146798047</c:v>
                </c:pt>
                <c:pt idx="11083">
                  <c:v>2.0121129587165019</c:v>
                </c:pt>
                <c:pt idx="11084">
                  <c:v>2.012213302753199</c:v>
                </c:pt>
                <c:pt idx="11085">
                  <c:v>2.0123136467898961</c:v>
                </c:pt>
                <c:pt idx="11086">
                  <c:v>2.0124139908265932</c:v>
                </c:pt>
                <c:pt idx="11087">
                  <c:v>2.0125143348632903</c:v>
                </c:pt>
                <c:pt idx="11088">
                  <c:v>2.0126146788999875</c:v>
                </c:pt>
                <c:pt idx="11089">
                  <c:v>2.0127150229366846</c:v>
                </c:pt>
                <c:pt idx="11090">
                  <c:v>2.0128153669733817</c:v>
                </c:pt>
                <c:pt idx="11091">
                  <c:v>2.0129157110100788</c:v>
                </c:pt>
                <c:pt idx="11092">
                  <c:v>2.0130160550467759</c:v>
                </c:pt>
                <c:pt idx="11093">
                  <c:v>2.0131163990834731</c:v>
                </c:pt>
                <c:pt idx="11094">
                  <c:v>2.0132167431201702</c:v>
                </c:pt>
                <c:pt idx="11095">
                  <c:v>2.0133170871568673</c:v>
                </c:pt>
                <c:pt idx="11096">
                  <c:v>2.0134174311935644</c:v>
                </c:pt>
                <c:pt idx="11097">
                  <c:v>2.0135177752302615</c:v>
                </c:pt>
                <c:pt idx="11098">
                  <c:v>2.0136181192669587</c:v>
                </c:pt>
                <c:pt idx="11099">
                  <c:v>2.0137184633036558</c:v>
                </c:pt>
                <c:pt idx="11100">
                  <c:v>2.0138188073403529</c:v>
                </c:pt>
                <c:pt idx="11101">
                  <c:v>2.01391915137705</c:v>
                </c:pt>
                <c:pt idx="11102">
                  <c:v>2.0140194954137471</c:v>
                </c:pt>
                <c:pt idx="11103">
                  <c:v>2.0141198394504443</c:v>
                </c:pt>
                <c:pt idx="11104">
                  <c:v>2.0142201834871414</c:v>
                </c:pt>
                <c:pt idx="11105">
                  <c:v>2.0143205275238385</c:v>
                </c:pt>
                <c:pt idx="11106">
                  <c:v>2.0144208715605356</c:v>
                </c:pt>
                <c:pt idx="11107">
                  <c:v>2.0145212155972327</c:v>
                </c:pt>
                <c:pt idx="11108">
                  <c:v>2.0146215596339299</c:v>
                </c:pt>
                <c:pt idx="11109">
                  <c:v>2.014721903670627</c:v>
                </c:pt>
                <c:pt idx="11110">
                  <c:v>2.0148222477073241</c:v>
                </c:pt>
                <c:pt idx="11111">
                  <c:v>2.0149225917440212</c:v>
                </c:pt>
                <c:pt idx="11112">
                  <c:v>2.0150229357807183</c:v>
                </c:pt>
                <c:pt idx="11113">
                  <c:v>2.0151232798174155</c:v>
                </c:pt>
                <c:pt idx="11114">
                  <c:v>2.0152236238541126</c:v>
                </c:pt>
                <c:pt idx="11115">
                  <c:v>2.0153239678908097</c:v>
                </c:pt>
                <c:pt idx="11116">
                  <c:v>2.0154243119275068</c:v>
                </c:pt>
                <c:pt idx="11117">
                  <c:v>2.0155246559642039</c:v>
                </c:pt>
                <c:pt idx="11118">
                  <c:v>2.0156250000009011</c:v>
                </c:pt>
                <c:pt idx="11119">
                  <c:v>2.0157253440375982</c:v>
                </c:pt>
                <c:pt idx="11120">
                  <c:v>2.0158256880742953</c:v>
                </c:pt>
                <c:pt idx="11121">
                  <c:v>2.0159260321109924</c:v>
                </c:pt>
                <c:pt idx="11122">
                  <c:v>2.0160263761476895</c:v>
                </c:pt>
                <c:pt idx="11123">
                  <c:v>2.0161267201843867</c:v>
                </c:pt>
                <c:pt idx="11124">
                  <c:v>2.0162270642210838</c:v>
                </c:pt>
                <c:pt idx="11125">
                  <c:v>2.0163274082577809</c:v>
                </c:pt>
                <c:pt idx="11126">
                  <c:v>2.016427752294478</c:v>
                </c:pt>
                <c:pt idx="11127">
                  <c:v>2.0165280963311751</c:v>
                </c:pt>
                <c:pt idx="11128">
                  <c:v>2.0166284403678723</c:v>
                </c:pt>
                <c:pt idx="11129">
                  <c:v>2.0167287844045694</c:v>
                </c:pt>
                <c:pt idx="11130">
                  <c:v>2.0168291284412665</c:v>
                </c:pt>
                <c:pt idx="11131">
                  <c:v>2.0169294724779636</c:v>
                </c:pt>
                <c:pt idx="11132">
                  <c:v>2.0170298165146607</c:v>
                </c:pt>
                <c:pt idx="11133">
                  <c:v>2.0171301605513579</c:v>
                </c:pt>
                <c:pt idx="11134">
                  <c:v>2.017230504588055</c:v>
                </c:pt>
                <c:pt idx="11135">
                  <c:v>2.0173308486247521</c:v>
                </c:pt>
                <c:pt idx="11136">
                  <c:v>2.0174311926614492</c:v>
                </c:pt>
                <c:pt idx="11137">
                  <c:v>2.0175315366981463</c:v>
                </c:pt>
                <c:pt idx="11138">
                  <c:v>2.0176318807348435</c:v>
                </c:pt>
                <c:pt idx="11139">
                  <c:v>2.0177322247715406</c:v>
                </c:pt>
                <c:pt idx="11140">
                  <c:v>2.0178325688082377</c:v>
                </c:pt>
                <c:pt idx="11141">
                  <c:v>2.0179329128449348</c:v>
                </c:pt>
                <c:pt idx="11142">
                  <c:v>2.0180332568816319</c:v>
                </c:pt>
                <c:pt idx="11143">
                  <c:v>2.0181336009183291</c:v>
                </c:pt>
                <c:pt idx="11144">
                  <c:v>2.0182339449550262</c:v>
                </c:pt>
                <c:pt idx="11145">
                  <c:v>2.0183342889917233</c:v>
                </c:pt>
                <c:pt idx="11146">
                  <c:v>2.0184346330284204</c:v>
                </c:pt>
                <c:pt idx="11147">
                  <c:v>2.0185349770651175</c:v>
                </c:pt>
                <c:pt idx="11148">
                  <c:v>2.0186353211018147</c:v>
                </c:pt>
                <c:pt idx="11149">
                  <c:v>2.0187356651385118</c:v>
                </c:pt>
                <c:pt idx="11150">
                  <c:v>2.0188360091752089</c:v>
                </c:pt>
                <c:pt idx="11151">
                  <c:v>2.018936353211906</c:v>
                </c:pt>
                <c:pt idx="11152">
                  <c:v>2.0190366972486031</c:v>
                </c:pt>
                <c:pt idx="11153">
                  <c:v>2.0191370412853002</c:v>
                </c:pt>
                <c:pt idx="11154">
                  <c:v>2.0192373853219974</c:v>
                </c:pt>
                <c:pt idx="11155">
                  <c:v>2.0193377293586945</c:v>
                </c:pt>
                <c:pt idx="11156">
                  <c:v>2.0194380733953916</c:v>
                </c:pt>
                <c:pt idx="11157">
                  <c:v>2.0195384174320887</c:v>
                </c:pt>
                <c:pt idx="11158">
                  <c:v>2.0196387614687858</c:v>
                </c:pt>
                <c:pt idx="11159">
                  <c:v>2.019739105505483</c:v>
                </c:pt>
                <c:pt idx="11160">
                  <c:v>2.0198394495421801</c:v>
                </c:pt>
                <c:pt idx="11161">
                  <c:v>2.0199397935788772</c:v>
                </c:pt>
                <c:pt idx="11162">
                  <c:v>2.0200401376155743</c:v>
                </c:pt>
                <c:pt idx="11163">
                  <c:v>2.0201404816522714</c:v>
                </c:pt>
                <c:pt idx="11164">
                  <c:v>2.0202408256889686</c:v>
                </c:pt>
                <c:pt idx="11165">
                  <c:v>2.0203411697256657</c:v>
                </c:pt>
                <c:pt idx="11166">
                  <c:v>2.0204415137623628</c:v>
                </c:pt>
                <c:pt idx="11167">
                  <c:v>2.0205418577990599</c:v>
                </c:pt>
                <c:pt idx="11168">
                  <c:v>2.020642201835757</c:v>
                </c:pt>
                <c:pt idx="11169">
                  <c:v>2.0207425458724542</c:v>
                </c:pt>
                <c:pt idx="11170">
                  <c:v>2.0208428899091513</c:v>
                </c:pt>
                <c:pt idx="11171">
                  <c:v>2.0209432339458484</c:v>
                </c:pt>
                <c:pt idx="11172">
                  <c:v>2.0210435779825455</c:v>
                </c:pt>
                <c:pt idx="11173">
                  <c:v>2.0211439220192426</c:v>
                </c:pt>
                <c:pt idx="11174">
                  <c:v>2.0212442660559398</c:v>
                </c:pt>
                <c:pt idx="11175">
                  <c:v>2.0213446100926369</c:v>
                </c:pt>
                <c:pt idx="11176">
                  <c:v>2.021444954129334</c:v>
                </c:pt>
                <c:pt idx="11177">
                  <c:v>2.0215452981660311</c:v>
                </c:pt>
                <c:pt idx="11178">
                  <c:v>2.0216456422027282</c:v>
                </c:pt>
                <c:pt idx="11179">
                  <c:v>2.0217459862394254</c:v>
                </c:pt>
                <c:pt idx="11180">
                  <c:v>2.0218463302761225</c:v>
                </c:pt>
                <c:pt idx="11181">
                  <c:v>2.0219466743128196</c:v>
                </c:pt>
                <c:pt idx="11182">
                  <c:v>2.0220470183495167</c:v>
                </c:pt>
                <c:pt idx="11183">
                  <c:v>2.0221473623862138</c:v>
                </c:pt>
                <c:pt idx="11184">
                  <c:v>2.022247706422911</c:v>
                </c:pt>
                <c:pt idx="11185">
                  <c:v>2.0223480504596081</c:v>
                </c:pt>
                <c:pt idx="11186">
                  <c:v>2.0224483944963052</c:v>
                </c:pt>
                <c:pt idx="11187">
                  <c:v>2.0225487385330023</c:v>
                </c:pt>
                <c:pt idx="11188">
                  <c:v>2.0226490825696994</c:v>
                </c:pt>
                <c:pt idx="11189">
                  <c:v>2.0227494266063966</c:v>
                </c:pt>
                <c:pt idx="11190">
                  <c:v>2.0228497706430937</c:v>
                </c:pt>
                <c:pt idx="11191">
                  <c:v>2.0229501146797908</c:v>
                </c:pt>
                <c:pt idx="11192">
                  <c:v>2.0230504587164879</c:v>
                </c:pt>
                <c:pt idx="11193">
                  <c:v>2.023150802753185</c:v>
                </c:pt>
                <c:pt idx="11194">
                  <c:v>2.0232511467898822</c:v>
                </c:pt>
                <c:pt idx="11195">
                  <c:v>2.0233514908265793</c:v>
                </c:pt>
                <c:pt idx="11196">
                  <c:v>2.0234518348632764</c:v>
                </c:pt>
                <c:pt idx="11197">
                  <c:v>2.0235521788999735</c:v>
                </c:pt>
                <c:pt idx="11198">
                  <c:v>2.0236525229366706</c:v>
                </c:pt>
                <c:pt idx="11199">
                  <c:v>2.0237528669733678</c:v>
                </c:pt>
                <c:pt idx="11200">
                  <c:v>2.0238532110100649</c:v>
                </c:pt>
                <c:pt idx="11201">
                  <c:v>2.023953555046762</c:v>
                </c:pt>
                <c:pt idx="11202">
                  <c:v>2.0240538990834591</c:v>
                </c:pt>
                <c:pt idx="11203">
                  <c:v>2.0241542431201562</c:v>
                </c:pt>
                <c:pt idx="11204">
                  <c:v>2.0242545871568534</c:v>
                </c:pt>
                <c:pt idx="11205">
                  <c:v>2.0243549311935505</c:v>
                </c:pt>
                <c:pt idx="11206">
                  <c:v>2.0244552752302476</c:v>
                </c:pt>
                <c:pt idx="11207">
                  <c:v>2.0245556192669447</c:v>
                </c:pt>
                <c:pt idx="11208">
                  <c:v>2.0246559633036418</c:v>
                </c:pt>
                <c:pt idx="11209">
                  <c:v>2.024756307340339</c:v>
                </c:pt>
                <c:pt idx="11210">
                  <c:v>2.0248566513770361</c:v>
                </c:pt>
                <c:pt idx="11211">
                  <c:v>2.0249569954137332</c:v>
                </c:pt>
                <c:pt idx="11212">
                  <c:v>2.0250573394504303</c:v>
                </c:pt>
                <c:pt idx="11213">
                  <c:v>2.0251576834871274</c:v>
                </c:pt>
                <c:pt idx="11214">
                  <c:v>2.0252580275238246</c:v>
                </c:pt>
                <c:pt idx="11215">
                  <c:v>2.0253583715605217</c:v>
                </c:pt>
                <c:pt idx="11216">
                  <c:v>2.0254587155972188</c:v>
                </c:pt>
                <c:pt idx="11217">
                  <c:v>2.0255590596339159</c:v>
                </c:pt>
                <c:pt idx="11218">
                  <c:v>2.025659403670613</c:v>
                </c:pt>
                <c:pt idx="11219">
                  <c:v>2.0257597477073102</c:v>
                </c:pt>
                <c:pt idx="11220">
                  <c:v>2.0258600917440073</c:v>
                </c:pt>
                <c:pt idx="11221">
                  <c:v>2.0259604357807044</c:v>
                </c:pt>
                <c:pt idx="11222">
                  <c:v>2.0260607798174015</c:v>
                </c:pt>
                <c:pt idx="11223">
                  <c:v>2.0261611238540986</c:v>
                </c:pt>
                <c:pt idx="11224">
                  <c:v>2.0262614678907958</c:v>
                </c:pt>
                <c:pt idx="11225">
                  <c:v>2.0263618119274929</c:v>
                </c:pt>
                <c:pt idx="11226">
                  <c:v>2.02646215596419</c:v>
                </c:pt>
                <c:pt idx="11227">
                  <c:v>2.0265625000008871</c:v>
                </c:pt>
                <c:pt idx="11228">
                  <c:v>2.0266628440375842</c:v>
                </c:pt>
                <c:pt idx="11229">
                  <c:v>2.0267631880742814</c:v>
                </c:pt>
                <c:pt idx="11230">
                  <c:v>2.0268635321109785</c:v>
                </c:pt>
                <c:pt idx="11231">
                  <c:v>2.0269638761476756</c:v>
                </c:pt>
                <c:pt idx="11232">
                  <c:v>2.0270642201843727</c:v>
                </c:pt>
                <c:pt idx="11233">
                  <c:v>2.0271645642210698</c:v>
                </c:pt>
                <c:pt idx="11234">
                  <c:v>2.027264908257767</c:v>
                </c:pt>
                <c:pt idx="11235">
                  <c:v>2.0273652522944641</c:v>
                </c:pt>
                <c:pt idx="11236">
                  <c:v>2.0274655963311612</c:v>
                </c:pt>
                <c:pt idx="11237">
                  <c:v>2.0275659403678583</c:v>
                </c:pt>
                <c:pt idx="11238">
                  <c:v>2.0276662844045554</c:v>
                </c:pt>
                <c:pt idx="11239">
                  <c:v>2.0277666284412525</c:v>
                </c:pt>
                <c:pt idx="11240">
                  <c:v>2.0278669724779497</c:v>
                </c:pt>
                <c:pt idx="11241">
                  <c:v>2.0279673165146468</c:v>
                </c:pt>
                <c:pt idx="11242">
                  <c:v>2.0280676605513439</c:v>
                </c:pt>
                <c:pt idx="11243">
                  <c:v>2.028168004588041</c:v>
                </c:pt>
                <c:pt idx="11244">
                  <c:v>2.0282683486247381</c:v>
                </c:pt>
                <c:pt idx="11245">
                  <c:v>2.0283686926614353</c:v>
                </c:pt>
                <c:pt idx="11246">
                  <c:v>2.0284690366981324</c:v>
                </c:pt>
                <c:pt idx="11247">
                  <c:v>2.0285693807348295</c:v>
                </c:pt>
                <c:pt idx="11248">
                  <c:v>2.0286697247715266</c:v>
                </c:pt>
                <c:pt idx="11249">
                  <c:v>2.0287700688082237</c:v>
                </c:pt>
                <c:pt idx="11250">
                  <c:v>2.0288704128449209</c:v>
                </c:pt>
                <c:pt idx="11251">
                  <c:v>2.028970756881618</c:v>
                </c:pt>
                <c:pt idx="11252">
                  <c:v>2.0290711009183151</c:v>
                </c:pt>
                <c:pt idx="11253">
                  <c:v>2.0291714449550122</c:v>
                </c:pt>
                <c:pt idx="11254">
                  <c:v>2.0292717889917093</c:v>
                </c:pt>
                <c:pt idx="11255">
                  <c:v>2.0293721330284065</c:v>
                </c:pt>
                <c:pt idx="11256">
                  <c:v>2.0294724770651036</c:v>
                </c:pt>
                <c:pt idx="11257">
                  <c:v>2.0295728211018007</c:v>
                </c:pt>
                <c:pt idx="11258">
                  <c:v>2.0296731651384978</c:v>
                </c:pt>
                <c:pt idx="11259">
                  <c:v>2.0297735091751949</c:v>
                </c:pt>
                <c:pt idx="11260">
                  <c:v>2.0298738532118921</c:v>
                </c:pt>
                <c:pt idx="11261">
                  <c:v>2.0299741972485892</c:v>
                </c:pt>
                <c:pt idx="11262">
                  <c:v>2.0300745412852863</c:v>
                </c:pt>
                <c:pt idx="11263">
                  <c:v>2.0301748853219834</c:v>
                </c:pt>
                <c:pt idx="11264">
                  <c:v>2.0302752293586805</c:v>
                </c:pt>
                <c:pt idx="11265">
                  <c:v>2.0303755733953777</c:v>
                </c:pt>
                <c:pt idx="11266">
                  <c:v>2.0304759174320748</c:v>
                </c:pt>
                <c:pt idx="11267">
                  <c:v>2.0305762614687719</c:v>
                </c:pt>
                <c:pt idx="11268">
                  <c:v>2.030676605505469</c:v>
                </c:pt>
                <c:pt idx="11269">
                  <c:v>2.0307769495421661</c:v>
                </c:pt>
                <c:pt idx="11270">
                  <c:v>2.0308772935788633</c:v>
                </c:pt>
                <c:pt idx="11271">
                  <c:v>2.0309776376155604</c:v>
                </c:pt>
                <c:pt idx="11272">
                  <c:v>2.0310779816522575</c:v>
                </c:pt>
                <c:pt idx="11273">
                  <c:v>2.0311783256889546</c:v>
                </c:pt>
                <c:pt idx="11274">
                  <c:v>2.0312786697256517</c:v>
                </c:pt>
                <c:pt idx="11275">
                  <c:v>2.0313790137623489</c:v>
                </c:pt>
                <c:pt idx="11276">
                  <c:v>2.031479357799046</c:v>
                </c:pt>
                <c:pt idx="11277">
                  <c:v>2.0315797018357431</c:v>
                </c:pt>
                <c:pt idx="11278">
                  <c:v>2.0316800458724402</c:v>
                </c:pt>
                <c:pt idx="11279">
                  <c:v>2.0317803899091373</c:v>
                </c:pt>
                <c:pt idx="11280">
                  <c:v>2.0318807339458345</c:v>
                </c:pt>
                <c:pt idx="11281">
                  <c:v>2.0319810779825316</c:v>
                </c:pt>
                <c:pt idx="11282">
                  <c:v>2.0320814220192287</c:v>
                </c:pt>
                <c:pt idx="11283">
                  <c:v>2.0321817660559258</c:v>
                </c:pt>
                <c:pt idx="11284">
                  <c:v>2.0322821100926229</c:v>
                </c:pt>
                <c:pt idx="11285">
                  <c:v>2.0323824541293201</c:v>
                </c:pt>
                <c:pt idx="11286">
                  <c:v>2.0324827981660172</c:v>
                </c:pt>
                <c:pt idx="11287">
                  <c:v>2.0325831422027143</c:v>
                </c:pt>
                <c:pt idx="11288">
                  <c:v>2.0326834862394114</c:v>
                </c:pt>
                <c:pt idx="11289">
                  <c:v>2.0327838302761085</c:v>
                </c:pt>
                <c:pt idx="11290">
                  <c:v>2.0328841743128057</c:v>
                </c:pt>
                <c:pt idx="11291">
                  <c:v>2.0329845183495028</c:v>
                </c:pt>
                <c:pt idx="11292">
                  <c:v>2.0330848623861999</c:v>
                </c:pt>
                <c:pt idx="11293">
                  <c:v>2.033185206422897</c:v>
                </c:pt>
                <c:pt idx="11294">
                  <c:v>2.0332855504595941</c:v>
                </c:pt>
                <c:pt idx="11295">
                  <c:v>2.0333858944962913</c:v>
                </c:pt>
                <c:pt idx="11296">
                  <c:v>2.0334862385329884</c:v>
                </c:pt>
                <c:pt idx="11297">
                  <c:v>2.0335865825696855</c:v>
                </c:pt>
                <c:pt idx="11298">
                  <c:v>2.0336869266063826</c:v>
                </c:pt>
                <c:pt idx="11299">
                  <c:v>2.0337872706430797</c:v>
                </c:pt>
                <c:pt idx="11300">
                  <c:v>2.0338876146797769</c:v>
                </c:pt>
                <c:pt idx="11301">
                  <c:v>2.033987958716474</c:v>
                </c:pt>
                <c:pt idx="11302">
                  <c:v>2.0340883027531711</c:v>
                </c:pt>
                <c:pt idx="11303">
                  <c:v>2.0341886467898682</c:v>
                </c:pt>
                <c:pt idx="11304">
                  <c:v>2.0342889908265653</c:v>
                </c:pt>
                <c:pt idx="11305">
                  <c:v>2.0343893348632625</c:v>
                </c:pt>
                <c:pt idx="11306">
                  <c:v>2.0344896788999596</c:v>
                </c:pt>
                <c:pt idx="11307">
                  <c:v>2.0345900229366567</c:v>
                </c:pt>
                <c:pt idx="11308">
                  <c:v>2.0346903669733538</c:v>
                </c:pt>
                <c:pt idx="11309">
                  <c:v>2.0347907110100509</c:v>
                </c:pt>
                <c:pt idx="11310">
                  <c:v>2.0348910550467481</c:v>
                </c:pt>
                <c:pt idx="11311">
                  <c:v>2.0349913990834452</c:v>
                </c:pt>
                <c:pt idx="11312">
                  <c:v>2.0350917431201423</c:v>
                </c:pt>
                <c:pt idx="11313">
                  <c:v>2.0351920871568394</c:v>
                </c:pt>
                <c:pt idx="11314">
                  <c:v>2.0352924311935365</c:v>
                </c:pt>
                <c:pt idx="11315">
                  <c:v>2.0353927752302337</c:v>
                </c:pt>
                <c:pt idx="11316">
                  <c:v>2.0354931192669308</c:v>
                </c:pt>
                <c:pt idx="11317">
                  <c:v>2.0355934633036279</c:v>
                </c:pt>
                <c:pt idx="11318">
                  <c:v>2.035693807340325</c:v>
                </c:pt>
                <c:pt idx="11319">
                  <c:v>2.0357941513770221</c:v>
                </c:pt>
                <c:pt idx="11320">
                  <c:v>2.0358944954137193</c:v>
                </c:pt>
                <c:pt idx="11321">
                  <c:v>2.0359948394504164</c:v>
                </c:pt>
                <c:pt idx="11322">
                  <c:v>2.0360951834871135</c:v>
                </c:pt>
                <c:pt idx="11323">
                  <c:v>2.0361955275238106</c:v>
                </c:pt>
                <c:pt idx="11324">
                  <c:v>2.0362958715605077</c:v>
                </c:pt>
                <c:pt idx="11325">
                  <c:v>2.0363962155972049</c:v>
                </c:pt>
                <c:pt idx="11326">
                  <c:v>2.036496559633902</c:v>
                </c:pt>
                <c:pt idx="11327">
                  <c:v>2.0365969036705991</c:v>
                </c:pt>
                <c:pt idx="11328">
                  <c:v>2.0366972477072962</c:v>
                </c:pt>
                <c:pt idx="11329">
                  <c:v>2.0367975917439933</c:v>
                </c:pt>
                <c:pt idx="11330">
                  <c:v>2.0368979357806904</c:v>
                </c:pt>
                <c:pt idx="11331">
                  <c:v>2.0369982798173876</c:v>
                </c:pt>
                <c:pt idx="11332">
                  <c:v>2.0370986238540847</c:v>
                </c:pt>
                <c:pt idx="11333">
                  <c:v>2.0371989678907818</c:v>
                </c:pt>
                <c:pt idx="11334">
                  <c:v>2.0372993119274789</c:v>
                </c:pt>
                <c:pt idx="11335">
                  <c:v>2.037399655964176</c:v>
                </c:pt>
                <c:pt idx="11336">
                  <c:v>2.0375000000008732</c:v>
                </c:pt>
                <c:pt idx="11337">
                  <c:v>2.0376003440375703</c:v>
                </c:pt>
                <c:pt idx="11338">
                  <c:v>2.0377006880742674</c:v>
                </c:pt>
                <c:pt idx="11339">
                  <c:v>2.0378010321109645</c:v>
                </c:pt>
                <c:pt idx="11340">
                  <c:v>2.0379013761476616</c:v>
                </c:pt>
                <c:pt idx="11341">
                  <c:v>2.0380017201843588</c:v>
                </c:pt>
                <c:pt idx="11342">
                  <c:v>2.0381020642210559</c:v>
                </c:pt>
                <c:pt idx="11343">
                  <c:v>2.038202408257753</c:v>
                </c:pt>
                <c:pt idx="11344">
                  <c:v>2.0383027522944501</c:v>
                </c:pt>
                <c:pt idx="11345">
                  <c:v>2.0384030963311472</c:v>
                </c:pt>
                <c:pt idx="11346">
                  <c:v>2.0385034403678444</c:v>
                </c:pt>
                <c:pt idx="11347">
                  <c:v>2.0386037844045415</c:v>
                </c:pt>
                <c:pt idx="11348">
                  <c:v>2.0387041284412386</c:v>
                </c:pt>
                <c:pt idx="11349">
                  <c:v>2.0388044724779357</c:v>
                </c:pt>
                <c:pt idx="11350">
                  <c:v>2.0389048165146328</c:v>
                </c:pt>
                <c:pt idx="11351">
                  <c:v>2.03900516055133</c:v>
                </c:pt>
                <c:pt idx="11352">
                  <c:v>2.0391055045880271</c:v>
                </c:pt>
                <c:pt idx="11353">
                  <c:v>2.0392058486247242</c:v>
                </c:pt>
                <c:pt idx="11354">
                  <c:v>2.0393061926614213</c:v>
                </c:pt>
                <c:pt idx="11355">
                  <c:v>2.0394065366981184</c:v>
                </c:pt>
                <c:pt idx="11356">
                  <c:v>2.0395068807348156</c:v>
                </c:pt>
                <c:pt idx="11357">
                  <c:v>2.0396072247715127</c:v>
                </c:pt>
                <c:pt idx="11358">
                  <c:v>2.0397075688082098</c:v>
                </c:pt>
                <c:pt idx="11359">
                  <c:v>2.0398079128449069</c:v>
                </c:pt>
                <c:pt idx="11360">
                  <c:v>2.039908256881604</c:v>
                </c:pt>
                <c:pt idx="11361">
                  <c:v>2.0400086009183012</c:v>
                </c:pt>
                <c:pt idx="11362">
                  <c:v>2.0401089449549983</c:v>
                </c:pt>
                <c:pt idx="11363">
                  <c:v>2.0402092889916954</c:v>
                </c:pt>
                <c:pt idx="11364">
                  <c:v>2.0403096330283925</c:v>
                </c:pt>
                <c:pt idx="11365">
                  <c:v>2.0404099770650896</c:v>
                </c:pt>
                <c:pt idx="11366">
                  <c:v>2.0405103211017868</c:v>
                </c:pt>
                <c:pt idx="11367">
                  <c:v>2.0406106651384839</c:v>
                </c:pt>
                <c:pt idx="11368">
                  <c:v>2.040711009175181</c:v>
                </c:pt>
                <c:pt idx="11369">
                  <c:v>2.0408113532118781</c:v>
                </c:pt>
                <c:pt idx="11370">
                  <c:v>2.0409116972485752</c:v>
                </c:pt>
                <c:pt idx="11371">
                  <c:v>2.0410120412852724</c:v>
                </c:pt>
                <c:pt idx="11372">
                  <c:v>2.0411123853219695</c:v>
                </c:pt>
                <c:pt idx="11373">
                  <c:v>2.0412127293586666</c:v>
                </c:pt>
                <c:pt idx="11374">
                  <c:v>2.0413130733953637</c:v>
                </c:pt>
                <c:pt idx="11375">
                  <c:v>2.0414134174320608</c:v>
                </c:pt>
                <c:pt idx="11376">
                  <c:v>2.041513761468758</c:v>
                </c:pt>
                <c:pt idx="11377">
                  <c:v>2.0416141055054551</c:v>
                </c:pt>
                <c:pt idx="11378">
                  <c:v>2.0417144495421522</c:v>
                </c:pt>
                <c:pt idx="11379">
                  <c:v>2.0418147935788493</c:v>
                </c:pt>
                <c:pt idx="11380">
                  <c:v>2.0419151376155464</c:v>
                </c:pt>
                <c:pt idx="11381">
                  <c:v>2.0420154816522436</c:v>
                </c:pt>
                <c:pt idx="11382">
                  <c:v>2.0421158256889407</c:v>
                </c:pt>
                <c:pt idx="11383">
                  <c:v>2.0422161697256378</c:v>
                </c:pt>
                <c:pt idx="11384">
                  <c:v>2.0423165137623349</c:v>
                </c:pt>
                <c:pt idx="11385">
                  <c:v>2.042416857799032</c:v>
                </c:pt>
                <c:pt idx="11386">
                  <c:v>2.0425172018357292</c:v>
                </c:pt>
                <c:pt idx="11387">
                  <c:v>2.0426175458724263</c:v>
                </c:pt>
                <c:pt idx="11388">
                  <c:v>2.0427178899091234</c:v>
                </c:pt>
                <c:pt idx="11389">
                  <c:v>2.0428182339458205</c:v>
                </c:pt>
                <c:pt idx="11390">
                  <c:v>2.0429185779825176</c:v>
                </c:pt>
                <c:pt idx="11391">
                  <c:v>2.0430189220192148</c:v>
                </c:pt>
                <c:pt idx="11392">
                  <c:v>2.0431192660559119</c:v>
                </c:pt>
                <c:pt idx="11393">
                  <c:v>2.043219610092609</c:v>
                </c:pt>
                <c:pt idx="11394">
                  <c:v>2.0433199541293061</c:v>
                </c:pt>
                <c:pt idx="11395">
                  <c:v>2.0434202981660032</c:v>
                </c:pt>
                <c:pt idx="11396">
                  <c:v>2.0435206422027004</c:v>
                </c:pt>
                <c:pt idx="11397">
                  <c:v>2.0436209862393975</c:v>
                </c:pt>
                <c:pt idx="11398">
                  <c:v>2.0437213302760946</c:v>
                </c:pt>
                <c:pt idx="11399">
                  <c:v>2.0438216743127917</c:v>
                </c:pt>
                <c:pt idx="11400">
                  <c:v>2.0439220183494888</c:v>
                </c:pt>
                <c:pt idx="11401">
                  <c:v>2.044022362386186</c:v>
                </c:pt>
                <c:pt idx="11402">
                  <c:v>2.0441227064228831</c:v>
                </c:pt>
                <c:pt idx="11403">
                  <c:v>2.0442230504595802</c:v>
                </c:pt>
                <c:pt idx="11404">
                  <c:v>2.0443233944962773</c:v>
                </c:pt>
                <c:pt idx="11405">
                  <c:v>2.0444237385329744</c:v>
                </c:pt>
                <c:pt idx="11406">
                  <c:v>2.0445240825696716</c:v>
                </c:pt>
                <c:pt idx="11407">
                  <c:v>2.0446244266063687</c:v>
                </c:pt>
                <c:pt idx="11408">
                  <c:v>2.0447247706430658</c:v>
                </c:pt>
                <c:pt idx="11409">
                  <c:v>2.0448251146797629</c:v>
                </c:pt>
                <c:pt idx="11410">
                  <c:v>2.04492545871646</c:v>
                </c:pt>
                <c:pt idx="11411">
                  <c:v>2.0450258027531572</c:v>
                </c:pt>
                <c:pt idx="11412">
                  <c:v>2.0451261467898543</c:v>
                </c:pt>
                <c:pt idx="11413">
                  <c:v>2.0452264908265514</c:v>
                </c:pt>
                <c:pt idx="11414">
                  <c:v>2.0453268348632485</c:v>
                </c:pt>
                <c:pt idx="11415">
                  <c:v>2.0454271788999456</c:v>
                </c:pt>
                <c:pt idx="11416">
                  <c:v>2.0455275229366428</c:v>
                </c:pt>
                <c:pt idx="11417">
                  <c:v>2.0456278669733399</c:v>
                </c:pt>
                <c:pt idx="11418">
                  <c:v>2.045728211010037</c:v>
                </c:pt>
                <c:pt idx="11419">
                  <c:v>2.0458285550467341</c:v>
                </c:pt>
                <c:pt idx="11420">
                  <c:v>2.0459288990834312</c:v>
                </c:pt>
                <c:pt idx="11421">
                  <c:v>2.0460292431201283</c:v>
                </c:pt>
                <c:pt idx="11422">
                  <c:v>2.0461295871568255</c:v>
                </c:pt>
                <c:pt idx="11423">
                  <c:v>2.0462299311935226</c:v>
                </c:pt>
                <c:pt idx="11424">
                  <c:v>2.0463302752302197</c:v>
                </c:pt>
                <c:pt idx="11425">
                  <c:v>2.0464306192669168</c:v>
                </c:pt>
                <c:pt idx="11426">
                  <c:v>2.0465309633036139</c:v>
                </c:pt>
                <c:pt idx="11427">
                  <c:v>2.0466313073403111</c:v>
                </c:pt>
                <c:pt idx="11428">
                  <c:v>2.0467316513770082</c:v>
                </c:pt>
                <c:pt idx="11429">
                  <c:v>2.0468319954137053</c:v>
                </c:pt>
                <c:pt idx="11430">
                  <c:v>2.0469323394504024</c:v>
                </c:pt>
                <c:pt idx="11431">
                  <c:v>2.0470326834870995</c:v>
                </c:pt>
                <c:pt idx="11432">
                  <c:v>2.0471330275237967</c:v>
                </c:pt>
                <c:pt idx="11433">
                  <c:v>2.0472333715604938</c:v>
                </c:pt>
                <c:pt idx="11434">
                  <c:v>2.0473337155971909</c:v>
                </c:pt>
                <c:pt idx="11435">
                  <c:v>2.047434059633888</c:v>
                </c:pt>
                <c:pt idx="11436">
                  <c:v>2.0475344036705851</c:v>
                </c:pt>
                <c:pt idx="11437">
                  <c:v>2.0476347477072823</c:v>
                </c:pt>
                <c:pt idx="11438">
                  <c:v>2.0477350917439794</c:v>
                </c:pt>
                <c:pt idx="11439">
                  <c:v>2.0478354357806765</c:v>
                </c:pt>
                <c:pt idx="11440">
                  <c:v>2.0479357798173736</c:v>
                </c:pt>
                <c:pt idx="11441">
                  <c:v>2.0480361238540707</c:v>
                </c:pt>
                <c:pt idx="11442">
                  <c:v>2.0481364678907679</c:v>
                </c:pt>
                <c:pt idx="11443">
                  <c:v>2.048236811927465</c:v>
                </c:pt>
                <c:pt idx="11444">
                  <c:v>2.0483371559641621</c:v>
                </c:pt>
                <c:pt idx="11445">
                  <c:v>2.0484375000008592</c:v>
                </c:pt>
                <c:pt idx="11446">
                  <c:v>2.0485378440375563</c:v>
                </c:pt>
                <c:pt idx="11447">
                  <c:v>2.0486381880742535</c:v>
                </c:pt>
                <c:pt idx="11448">
                  <c:v>2.0487385321109506</c:v>
                </c:pt>
                <c:pt idx="11449">
                  <c:v>2.0488388761476477</c:v>
                </c:pt>
                <c:pt idx="11450">
                  <c:v>2.0489392201843448</c:v>
                </c:pt>
                <c:pt idx="11451">
                  <c:v>2.0490395642210419</c:v>
                </c:pt>
                <c:pt idx="11452">
                  <c:v>2.0491399082577391</c:v>
                </c:pt>
                <c:pt idx="11453">
                  <c:v>2.0492402522944362</c:v>
                </c:pt>
                <c:pt idx="11454">
                  <c:v>2.0493405963311333</c:v>
                </c:pt>
                <c:pt idx="11455">
                  <c:v>2.0494409403678304</c:v>
                </c:pt>
                <c:pt idx="11456">
                  <c:v>2.0495412844045275</c:v>
                </c:pt>
                <c:pt idx="11457">
                  <c:v>2.0496416284412247</c:v>
                </c:pt>
                <c:pt idx="11458">
                  <c:v>2.0497419724779218</c:v>
                </c:pt>
                <c:pt idx="11459">
                  <c:v>2.0498423165146189</c:v>
                </c:pt>
                <c:pt idx="11460">
                  <c:v>2.049942660551316</c:v>
                </c:pt>
                <c:pt idx="11461">
                  <c:v>2.0500430045880131</c:v>
                </c:pt>
                <c:pt idx="11462">
                  <c:v>2.0501433486247103</c:v>
                </c:pt>
                <c:pt idx="11463">
                  <c:v>2.0502436926614074</c:v>
                </c:pt>
                <c:pt idx="11464">
                  <c:v>2.0503440366981045</c:v>
                </c:pt>
                <c:pt idx="11465">
                  <c:v>2.0504443807348016</c:v>
                </c:pt>
                <c:pt idx="11466">
                  <c:v>2.0505447247714987</c:v>
                </c:pt>
                <c:pt idx="11467">
                  <c:v>2.0506450688081959</c:v>
                </c:pt>
                <c:pt idx="11468">
                  <c:v>2.050745412844893</c:v>
                </c:pt>
                <c:pt idx="11469">
                  <c:v>2.0508457568815901</c:v>
                </c:pt>
                <c:pt idx="11470">
                  <c:v>2.0509461009182872</c:v>
                </c:pt>
                <c:pt idx="11471">
                  <c:v>2.0510464449549843</c:v>
                </c:pt>
                <c:pt idx="11472">
                  <c:v>2.0511467889916815</c:v>
                </c:pt>
                <c:pt idx="11473">
                  <c:v>2.0512471330283786</c:v>
                </c:pt>
                <c:pt idx="11474">
                  <c:v>2.0513474770650757</c:v>
                </c:pt>
                <c:pt idx="11475">
                  <c:v>2.0514478211017728</c:v>
                </c:pt>
                <c:pt idx="11476">
                  <c:v>2.0515481651384699</c:v>
                </c:pt>
                <c:pt idx="11477">
                  <c:v>2.0516485091751671</c:v>
                </c:pt>
                <c:pt idx="11478">
                  <c:v>2.0517488532118642</c:v>
                </c:pt>
                <c:pt idx="11479">
                  <c:v>2.0518491972485613</c:v>
                </c:pt>
                <c:pt idx="11480">
                  <c:v>2.0519495412852584</c:v>
                </c:pt>
                <c:pt idx="11481">
                  <c:v>2.0520498853219555</c:v>
                </c:pt>
                <c:pt idx="11482">
                  <c:v>2.0521502293586527</c:v>
                </c:pt>
                <c:pt idx="11483">
                  <c:v>2.0522505733953498</c:v>
                </c:pt>
                <c:pt idx="11484">
                  <c:v>2.0523509174320469</c:v>
                </c:pt>
                <c:pt idx="11485">
                  <c:v>2.052451261468744</c:v>
                </c:pt>
                <c:pt idx="11486">
                  <c:v>2.0525516055054411</c:v>
                </c:pt>
                <c:pt idx="11487">
                  <c:v>2.0526519495421383</c:v>
                </c:pt>
                <c:pt idx="11488">
                  <c:v>2.0527522935788354</c:v>
                </c:pt>
                <c:pt idx="11489">
                  <c:v>2.0528526376155325</c:v>
                </c:pt>
                <c:pt idx="11490">
                  <c:v>2.0529529816522296</c:v>
                </c:pt>
                <c:pt idx="11491">
                  <c:v>2.0530533256889267</c:v>
                </c:pt>
                <c:pt idx="11492">
                  <c:v>2.0531536697256239</c:v>
                </c:pt>
                <c:pt idx="11493">
                  <c:v>2.053254013762321</c:v>
                </c:pt>
                <c:pt idx="11494">
                  <c:v>2.0533543577990181</c:v>
                </c:pt>
                <c:pt idx="11495">
                  <c:v>2.0534547018357152</c:v>
                </c:pt>
                <c:pt idx="11496">
                  <c:v>2.0535550458724123</c:v>
                </c:pt>
                <c:pt idx="11497">
                  <c:v>2.0536553899091095</c:v>
                </c:pt>
                <c:pt idx="11498">
                  <c:v>2.0537557339458066</c:v>
                </c:pt>
                <c:pt idx="11499">
                  <c:v>2.0538560779825037</c:v>
                </c:pt>
                <c:pt idx="11500">
                  <c:v>2.0539564220192008</c:v>
                </c:pt>
                <c:pt idx="11501">
                  <c:v>2.0540567660558979</c:v>
                </c:pt>
                <c:pt idx="11502">
                  <c:v>2.0541571100925951</c:v>
                </c:pt>
                <c:pt idx="11503">
                  <c:v>2.0542574541292922</c:v>
                </c:pt>
                <c:pt idx="11504">
                  <c:v>2.0543577981659893</c:v>
                </c:pt>
                <c:pt idx="11505">
                  <c:v>2.0544581422026864</c:v>
                </c:pt>
                <c:pt idx="11506">
                  <c:v>2.0545584862393835</c:v>
                </c:pt>
                <c:pt idx="11507">
                  <c:v>2.0546588302760806</c:v>
                </c:pt>
                <c:pt idx="11508">
                  <c:v>2.0547591743127778</c:v>
                </c:pt>
                <c:pt idx="11509">
                  <c:v>2.0548595183494749</c:v>
                </c:pt>
                <c:pt idx="11510">
                  <c:v>2.054959862386172</c:v>
                </c:pt>
                <c:pt idx="11511">
                  <c:v>2.0550602064228691</c:v>
                </c:pt>
                <c:pt idx="11512">
                  <c:v>2.0551605504595662</c:v>
                </c:pt>
                <c:pt idx="11513">
                  <c:v>2.0552608944962634</c:v>
                </c:pt>
                <c:pt idx="11514">
                  <c:v>2.0553612385329605</c:v>
                </c:pt>
                <c:pt idx="11515">
                  <c:v>2.0554615825696576</c:v>
                </c:pt>
                <c:pt idx="11516">
                  <c:v>2.0555619266063547</c:v>
                </c:pt>
                <c:pt idx="11517">
                  <c:v>2.0556622706430518</c:v>
                </c:pt>
                <c:pt idx="11518">
                  <c:v>2.055762614679749</c:v>
                </c:pt>
                <c:pt idx="11519">
                  <c:v>2.0558629587164461</c:v>
                </c:pt>
                <c:pt idx="11520">
                  <c:v>2.0559633027531432</c:v>
                </c:pt>
                <c:pt idx="11521">
                  <c:v>2.0560636467898403</c:v>
                </c:pt>
                <c:pt idx="11522">
                  <c:v>2.0561639908265374</c:v>
                </c:pt>
                <c:pt idx="11523">
                  <c:v>2.0562643348632346</c:v>
                </c:pt>
                <c:pt idx="11524">
                  <c:v>2.0563646788999317</c:v>
                </c:pt>
                <c:pt idx="11525">
                  <c:v>2.0564650229366288</c:v>
                </c:pt>
                <c:pt idx="11526">
                  <c:v>2.0565653669733259</c:v>
                </c:pt>
                <c:pt idx="11527">
                  <c:v>2.056665711010023</c:v>
                </c:pt>
                <c:pt idx="11528">
                  <c:v>2.0567660550467202</c:v>
                </c:pt>
                <c:pt idx="11529">
                  <c:v>2.0568663990834173</c:v>
                </c:pt>
                <c:pt idx="11530">
                  <c:v>2.0569667431201144</c:v>
                </c:pt>
                <c:pt idx="11531">
                  <c:v>2.0570670871568115</c:v>
                </c:pt>
                <c:pt idx="11532">
                  <c:v>2.0571674311935086</c:v>
                </c:pt>
                <c:pt idx="11533">
                  <c:v>2.0572677752302058</c:v>
                </c:pt>
                <c:pt idx="11534">
                  <c:v>2.0573681192669029</c:v>
                </c:pt>
                <c:pt idx="11535">
                  <c:v>2.0574684633036</c:v>
                </c:pt>
                <c:pt idx="11536">
                  <c:v>2.0575688073402971</c:v>
                </c:pt>
                <c:pt idx="11537">
                  <c:v>2.0576691513769942</c:v>
                </c:pt>
                <c:pt idx="11538">
                  <c:v>2.0577694954136914</c:v>
                </c:pt>
                <c:pt idx="11539">
                  <c:v>2.0578698394503885</c:v>
                </c:pt>
                <c:pt idx="11540">
                  <c:v>2.0579701834870856</c:v>
                </c:pt>
                <c:pt idx="11541">
                  <c:v>2.0580705275237827</c:v>
                </c:pt>
                <c:pt idx="11542">
                  <c:v>2.0581708715604798</c:v>
                </c:pt>
                <c:pt idx="11543">
                  <c:v>2.058271215597177</c:v>
                </c:pt>
                <c:pt idx="11544">
                  <c:v>2.0583715596338741</c:v>
                </c:pt>
                <c:pt idx="11545">
                  <c:v>2.0584719036705712</c:v>
                </c:pt>
                <c:pt idx="11546">
                  <c:v>2.0585722477072683</c:v>
                </c:pt>
                <c:pt idx="11547">
                  <c:v>2.0586725917439654</c:v>
                </c:pt>
                <c:pt idx="11548">
                  <c:v>2.0587729357806626</c:v>
                </c:pt>
                <c:pt idx="11549">
                  <c:v>2.0588732798173597</c:v>
                </c:pt>
                <c:pt idx="11550">
                  <c:v>2.0589736238540568</c:v>
                </c:pt>
                <c:pt idx="11551">
                  <c:v>2.0590739678907539</c:v>
                </c:pt>
                <c:pt idx="11552">
                  <c:v>2.059174311927451</c:v>
                </c:pt>
                <c:pt idx="11553">
                  <c:v>2.0592746559641482</c:v>
                </c:pt>
                <c:pt idx="11554">
                  <c:v>2.0593750000008453</c:v>
                </c:pt>
                <c:pt idx="11555">
                  <c:v>2.0594753440375424</c:v>
                </c:pt>
                <c:pt idx="11556">
                  <c:v>2.0595756880742395</c:v>
                </c:pt>
                <c:pt idx="11557">
                  <c:v>2.0596760321109366</c:v>
                </c:pt>
                <c:pt idx="11558">
                  <c:v>2.0597763761476338</c:v>
                </c:pt>
                <c:pt idx="11559">
                  <c:v>2.0598767201843309</c:v>
                </c:pt>
                <c:pt idx="11560">
                  <c:v>2.059977064221028</c:v>
                </c:pt>
                <c:pt idx="11561">
                  <c:v>2.0600774082577251</c:v>
                </c:pt>
                <c:pt idx="11562">
                  <c:v>2.0601777522944222</c:v>
                </c:pt>
                <c:pt idx="11563">
                  <c:v>2.0602780963311194</c:v>
                </c:pt>
                <c:pt idx="11564">
                  <c:v>2.0603784403678165</c:v>
                </c:pt>
                <c:pt idx="11565">
                  <c:v>2.0604787844045136</c:v>
                </c:pt>
                <c:pt idx="11566">
                  <c:v>2.0605791284412107</c:v>
                </c:pt>
                <c:pt idx="11567">
                  <c:v>2.0606794724779078</c:v>
                </c:pt>
                <c:pt idx="11568">
                  <c:v>2.060779816514605</c:v>
                </c:pt>
                <c:pt idx="11569">
                  <c:v>2.0608801605513021</c:v>
                </c:pt>
                <c:pt idx="11570">
                  <c:v>2.0609805045879992</c:v>
                </c:pt>
                <c:pt idx="11571">
                  <c:v>2.0610808486246963</c:v>
                </c:pt>
                <c:pt idx="11572">
                  <c:v>2.0611811926613934</c:v>
                </c:pt>
                <c:pt idx="11573">
                  <c:v>2.0612815366980906</c:v>
                </c:pt>
                <c:pt idx="11574">
                  <c:v>2.0613818807347877</c:v>
                </c:pt>
                <c:pt idx="11575">
                  <c:v>2.0614822247714848</c:v>
                </c:pt>
                <c:pt idx="11576">
                  <c:v>2.0615825688081819</c:v>
                </c:pt>
                <c:pt idx="11577">
                  <c:v>2.061682912844879</c:v>
                </c:pt>
                <c:pt idx="11578">
                  <c:v>2.0617832568815762</c:v>
                </c:pt>
                <c:pt idx="11579">
                  <c:v>2.0618836009182733</c:v>
                </c:pt>
                <c:pt idx="11580">
                  <c:v>2.0619839449549704</c:v>
                </c:pt>
                <c:pt idx="11581">
                  <c:v>2.0620842889916675</c:v>
                </c:pt>
                <c:pt idx="11582">
                  <c:v>2.0621846330283646</c:v>
                </c:pt>
                <c:pt idx="11583">
                  <c:v>2.0622849770650618</c:v>
                </c:pt>
                <c:pt idx="11584">
                  <c:v>2.0623853211017589</c:v>
                </c:pt>
                <c:pt idx="11585">
                  <c:v>2.062485665138456</c:v>
                </c:pt>
                <c:pt idx="11586">
                  <c:v>2.0625860091751531</c:v>
                </c:pt>
                <c:pt idx="11587">
                  <c:v>2.0626863532118502</c:v>
                </c:pt>
                <c:pt idx="11588">
                  <c:v>2.0627866972485474</c:v>
                </c:pt>
                <c:pt idx="11589">
                  <c:v>2.0628870412852445</c:v>
                </c:pt>
                <c:pt idx="11590">
                  <c:v>2.0629873853219416</c:v>
                </c:pt>
                <c:pt idx="11591">
                  <c:v>2.0630877293586387</c:v>
                </c:pt>
                <c:pt idx="11592">
                  <c:v>2.0631880733953358</c:v>
                </c:pt>
                <c:pt idx="11593">
                  <c:v>2.063288417432033</c:v>
                </c:pt>
                <c:pt idx="11594">
                  <c:v>2.0633887614687301</c:v>
                </c:pt>
                <c:pt idx="11595">
                  <c:v>2.0634891055054272</c:v>
                </c:pt>
                <c:pt idx="11596">
                  <c:v>2.0635894495421243</c:v>
                </c:pt>
                <c:pt idx="11597">
                  <c:v>2.0636897935788214</c:v>
                </c:pt>
                <c:pt idx="11598">
                  <c:v>2.0637901376155185</c:v>
                </c:pt>
                <c:pt idx="11599">
                  <c:v>2.0638904816522157</c:v>
                </c:pt>
                <c:pt idx="11600">
                  <c:v>2.0639908256889128</c:v>
                </c:pt>
                <c:pt idx="11601">
                  <c:v>2.0640911697256099</c:v>
                </c:pt>
                <c:pt idx="11602">
                  <c:v>2.064191513762307</c:v>
                </c:pt>
                <c:pt idx="11603">
                  <c:v>2.0642918577990041</c:v>
                </c:pt>
                <c:pt idx="11604">
                  <c:v>2.0643922018357013</c:v>
                </c:pt>
                <c:pt idx="11605">
                  <c:v>2.0644925458723984</c:v>
                </c:pt>
                <c:pt idx="11606">
                  <c:v>2.0645928899090955</c:v>
                </c:pt>
                <c:pt idx="11607">
                  <c:v>2.0646932339457926</c:v>
                </c:pt>
                <c:pt idx="11608">
                  <c:v>2.0647935779824897</c:v>
                </c:pt>
                <c:pt idx="11609">
                  <c:v>2.0648939220191869</c:v>
                </c:pt>
                <c:pt idx="11610">
                  <c:v>2.064994266055884</c:v>
                </c:pt>
                <c:pt idx="11611">
                  <c:v>2.0650946100925811</c:v>
                </c:pt>
                <c:pt idx="11612">
                  <c:v>2.0651949541292782</c:v>
                </c:pt>
                <c:pt idx="11613">
                  <c:v>2.0652952981659753</c:v>
                </c:pt>
                <c:pt idx="11614">
                  <c:v>2.0653956422026725</c:v>
                </c:pt>
                <c:pt idx="11615">
                  <c:v>2.0654959862393696</c:v>
                </c:pt>
                <c:pt idx="11616">
                  <c:v>2.0655963302760667</c:v>
                </c:pt>
                <c:pt idx="11617">
                  <c:v>2.0656966743127638</c:v>
                </c:pt>
                <c:pt idx="11618">
                  <c:v>2.0657970183494609</c:v>
                </c:pt>
                <c:pt idx="11619">
                  <c:v>2.0658973623861581</c:v>
                </c:pt>
                <c:pt idx="11620">
                  <c:v>2.0659977064228552</c:v>
                </c:pt>
                <c:pt idx="11621">
                  <c:v>2.0660980504595523</c:v>
                </c:pt>
                <c:pt idx="11622">
                  <c:v>2.0661983944962494</c:v>
                </c:pt>
                <c:pt idx="11623">
                  <c:v>2.0662987385329465</c:v>
                </c:pt>
                <c:pt idx="11624">
                  <c:v>2.0663990825696437</c:v>
                </c:pt>
                <c:pt idx="11625">
                  <c:v>2.0664994266063408</c:v>
                </c:pt>
                <c:pt idx="11626">
                  <c:v>2.0665997706430379</c:v>
                </c:pt>
                <c:pt idx="11627">
                  <c:v>2.066700114679735</c:v>
                </c:pt>
                <c:pt idx="11628">
                  <c:v>2.0668004587164321</c:v>
                </c:pt>
                <c:pt idx="11629">
                  <c:v>2.0669008027531293</c:v>
                </c:pt>
                <c:pt idx="11630">
                  <c:v>2.0670011467898264</c:v>
                </c:pt>
                <c:pt idx="11631">
                  <c:v>2.0671014908265235</c:v>
                </c:pt>
                <c:pt idx="11632">
                  <c:v>2.0672018348632206</c:v>
                </c:pt>
                <c:pt idx="11633">
                  <c:v>2.0673021788999177</c:v>
                </c:pt>
                <c:pt idx="11634">
                  <c:v>2.0674025229366149</c:v>
                </c:pt>
                <c:pt idx="11635">
                  <c:v>2.067502866973312</c:v>
                </c:pt>
                <c:pt idx="11636">
                  <c:v>2.0676032110100091</c:v>
                </c:pt>
                <c:pt idx="11637">
                  <c:v>2.0677035550467062</c:v>
                </c:pt>
                <c:pt idx="11638">
                  <c:v>2.0678038990834033</c:v>
                </c:pt>
                <c:pt idx="11639">
                  <c:v>2.0679042431201005</c:v>
                </c:pt>
                <c:pt idx="11640">
                  <c:v>2.0680045871567976</c:v>
                </c:pt>
                <c:pt idx="11641">
                  <c:v>2.0681049311934947</c:v>
                </c:pt>
                <c:pt idx="11642">
                  <c:v>2.0682052752301918</c:v>
                </c:pt>
                <c:pt idx="11643">
                  <c:v>2.0683056192668889</c:v>
                </c:pt>
                <c:pt idx="11644">
                  <c:v>2.0684059633035861</c:v>
                </c:pt>
                <c:pt idx="11645">
                  <c:v>2.0685063073402832</c:v>
                </c:pt>
                <c:pt idx="11646">
                  <c:v>2.0686066513769803</c:v>
                </c:pt>
                <c:pt idx="11647">
                  <c:v>2.0687069954136774</c:v>
                </c:pt>
                <c:pt idx="11648">
                  <c:v>2.0688073394503745</c:v>
                </c:pt>
                <c:pt idx="11649">
                  <c:v>2.0689076834870717</c:v>
                </c:pt>
                <c:pt idx="11650">
                  <c:v>2.0690080275237688</c:v>
                </c:pt>
                <c:pt idx="11651">
                  <c:v>2.0691083715604659</c:v>
                </c:pt>
                <c:pt idx="11652">
                  <c:v>2.069208715597163</c:v>
                </c:pt>
                <c:pt idx="11653">
                  <c:v>2.0693090596338601</c:v>
                </c:pt>
                <c:pt idx="11654">
                  <c:v>2.0694094036705573</c:v>
                </c:pt>
                <c:pt idx="11655">
                  <c:v>2.0695097477072544</c:v>
                </c:pt>
                <c:pt idx="11656">
                  <c:v>2.0696100917439515</c:v>
                </c:pt>
                <c:pt idx="11657">
                  <c:v>2.0697104357806486</c:v>
                </c:pt>
                <c:pt idx="11658">
                  <c:v>2.0698107798173457</c:v>
                </c:pt>
                <c:pt idx="11659">
                  <c:v>2.0699111238540429</c:v>
                </c:pt>
                <c:pt idx="11660">
                  <c:v>2.07001146789074</c:v>
                </c:pt>
                <c:pt idx="11661">
                  <c:v>2.0701118119274371</c:v>
                </c:pt>
                <c:pt idx="11662">
                  <c:v>2.0702121559641342</c:v>
                </c:pt>
                <c:pt idx="11663">
                  <c:v>2.0703125000008313</c:v>
                </c:pt>
                <c:pt idx="11664">
                  <c:v>2.0704128440375285</c:v>
                </c:pt>
                <c:pt idx="11665">
                  <c:v>2.0705131880742256</c:v>
                </c:pt>
                <c:pt idx="11666">
                  <c:v>2.0706135321109227</c:v>
                </c:pt>
                <c:pt idx="11667">
                  <c:v>2.0707138761476198</c:v>
                </c:pt>
                <c:pt idx="11668">
                  <c:v>2.0708142201843169</c:v>
                </c:pt>
                <c:pt idx="11669">
                  <c:v>2.0709145642210141</c:v>
                </c:pt>
                <c:pt idx="11670">
                  <c:v>2.0710149082577112</c:v>
                </c:pt>
                <c:pt idx="11671">
                  <c:v>2.0711152522944083</c:v>
                </c:pt>
                <c:pt idx="11672">
                  <c:v>2.0712155963311054</c:v>
                </c:pt>
                <c:pt idx="11673">
                  <c:v>2.0713159403678025</c:v>
                </c:pt>
                <c:pt idx="11674">
                  <c:v>2.0714162844044997</c:v>
                </c:pt>
                <c:pt idx="11675">
                  <c:v>2.0715166284411968</c:v>
                </c:pt>
                <c:pt idx="11676">
                  <c:v>2.0716169724778939</c:v>
                </c:pt>
                <c:pt idx="11677">
                  <c:v>2.071717316514591</c:v>
                </c:pt>
                <c:pt idx="11678">
                  <c:v>2.0718176605512881</c:v>
                </c:pt>
                <c:pt idx="11679">
                  <c:v>2.0719180045879853</c:v>
                </c:pt>
                <c:pt idx="11680">
                  <c:v>2.0720183486246824</c:v>
                </c:pt>
                <c:pt idx="11681">
                  <c:v>2.0721186926613795</c:v>
                </c:pt>
                <c:pt idx="11682">
                  <c:v>2.0722190366980766</c:v>
                </c:pt>
                <c:pt idx="11683">
                  <c:v>2.0723193807347737</c:v>
                </c:pt>
                <c:pt idx="11684">
                  <c:v>2.0724197247714709</c:v>
                </c:pt>
                <c:pt idx="11685">
                  <c:v>2.072520068808168</c:v>
                </c:pt>
                <c:pt idx="11686">
                  <c:v>2.0726204128448651</c:v>
                </c:pt>
                <c:pt idx="11687">
                  <c:v>2.0727207568815622</c:v>
                </c:pt>
                <c:pt idx="11688">
                  <c:v>2.0728211009182593</c:v>
                </c:pt>
                <c:pt idx="11689">
                  <c:v>2.0729214449549564</c:v>
                </c:pt>
                <c:pt idx="11690">
                  <c:v>2.0730217889916536</c:v>
                </c:pt>
                <c:pt idx="11691">
                  <c:v>2.0731221330283507</c:v>
                </c:pt>
                <c:pt idx="11692">
                  <c:v>2.0732224770650478</c:v>
                </c:pt>
                <c:pt idx="11693">
                  <c:v>2.0733228211017449</c:v>
                </c:pt>
                <c:pt idx="11694">
                  <c:v>2.073423165138442</c:v>
                </c:pt>
                <c:pt idx="11695">
                  <c:v>2.0735235091751392</c:v>
                </c:pt>
                <c:pt idx="11696">
                  <c:v>2.0736238532118363</c:v>
                </c:pt>
                <c:pt idx="11697">
                  <c:v>2.0737241972485334</c:v>
                </c:pt>
                <c:pt idx="11698">
                  <c:v>2.0738245412852305</c:v>
                </c:pt>
                <c:pt idx="11699">
                  <c:v>2.0739248853219276</c:v>
                </c:pt>
                <c:pt idx="11700">
                  <c:v>2.0740252293586248</c:v>
                </c:pt>
                <c:pt idx="11701">
                  <c:v>2.0741255733953219</c:v>
                </c:pt>
                <c:pt idx="11702">
                  <c:v>2.074225917432019</c:v>
                </c:pt>
                <c:pt idx="11703">
                  <c:v>2.0743262614687161</c:v>
                </c:pt>
                <c:pt idx="11704">
                  <c:v>2.0744266055054132</c:v>
                </c:pt>
                <c:pt idx="11705">
                  <c:v>2.0745269495421104</c:v>
                </c:pt>
                <c:pt idx="11706">
                  <c:v>2.0746272935788075</c:v>
                </c:pt>
                <c:pt idx="11707">
                  <c:v>2.0747276376155046</c:v>
                </c:pt>
                <c:pt idx="11708">
                  <c:v>2.0748279816522017</c:v>
                </c:pt>
                <c:pt idx="11709">
                  <c:v>2.0749283256888988</c:v>
                </c:pt>
                <c:pt idx="11710">
                  <c:v>2.075028669725596</c:v>
                </c:pt>
                <c:pt idx="11711">
                  <c:v>2.0751290137622931</c:v>
                </c:pt>
                <c:pt idx="11712">
                  <c:v>2.0752293577989902</c:v>
                </c:pt>
                <c:pt idx="11713">
                  <c:v>2.0753297018356873</c:v>
                </c:pt>
                <c:pt idx="11714">
                  <c:v>2.0754300458723844</c:v>
                </c:pt>
                <c:pt idx="11715">
                  <c:v>2.0755303899090816</c:v>
                </c:pt>
                <c:pt idx="11716">
                  <c:v>2.0756307339457787</c:v>
                </c:pt>
                <c:pt idx="11717">
                  <c:v>2.0757310779824758</c:v>
                </c:pt>
                <c:pt idx="11718">
                  <c:v>2.0758314220191729</c:v>
                </c:pt>
                <c:pt idx="11719">
                  <c:v>2.07593176605587</c:v>
                </c:pt>
                <c:pt idx="11720">
                  <c:v>2.0760321100925672</c:v>
                </c:pt>
                <c:pt idx="11721">
                  <c:v>2.0761324541292643</c:v>
                </c:pt>
                <c:pt idx="11722">
                  <c:v>2.0762327981659614</c:v>
                </c:pt>
                <c:pt idx="11723">
                  <c:v>2.0763331422026585</c:v>
                </c:pt>
                <c:pt idx="11724">
                  <c:v>2.0764334862393556</c:v>
                </c:pt>
                <c:pt idx="11725">
                  <c:v>2.0765338302760528</c:v>
                </c:pt>
                <c:pt idx="11726">
                  <c:v>2.0766341743127499</c:v>
                </c:pt>
                <c:pt idx="11727">
                  <c:v>2.076734518349447</c:v>
                </c:pt>
                <c:pt idx="11728">
                  <c:v>2.0768348623861441</c:v>
                </c:pt>
                <c:pt idx="11729">
                  <c:v>2.0769352064228412</c:v>
                </c:pt>
                <c:pt idx="11730">
                  <c:v>2.0770355504595384</c:v>
                </c:pt>
                <c:pt idx="11731">
                  <c:v>2.0771358944962355</c:v>
                </c:pt>
                <c:pt idx="11732">
                  <c:v>2.0772362385329326</c:v>
                </c:pt>
                <c:pt idx="11733">
                  <c:v>2.0773365825696297</c:v>
                </c:pt>
                <c:pt idx="11734">
                  <c:v>2.0774369266063268</c:v>
                </c:pt>
                <c:pt idx="11735">
                  <c:v>2.077537270643024</c:v>
                </c:pt>
                <c:pt idx="11736">
                  <c:v>2.0776376146797211</c:v>
                </c:pt>
                <c:pt idx="11737">
                  <c:v>2.0777379587164182</c:v>
                </c:pt>
                <c:pt idx="11738">
                  <c:v>2.0778383027531153</c:v>
                </c:pt>
                <c:pt idx="11739">
                  <c:v>2.0779386467898124</c:v>
                </c:pt>
                <c:pt idx="11740">
                  <c:v>2.0780389908265096</c:v>
                </c:pt>
                <c:pt idx="11741">
                  <c:v>2.0781393348632067</c:v>
                </c:pt>
                <c:pt idx="11742">
                  <c:v>2.0782396788999038</c:v>
                </c:pt>
                <c:pt idx="11743">
                  <c:v>2.0783400229366009</c:v>
                </c:pt>
                <c:pt idx="11744">
                  <c:v>2.078440366973298</c:v>
                </c:pt>
                <c:pt idx="11745">
                  <c:v>2.0785407110099952</c:v>
                </c:pt>
                <c:pt idx="11746">
                  <c:v>2.0786410550466923</c:v>
                </c:pt>
                <c:pt idx="11747">
                  <c:v>2.0787413990833894</c:v>
                </c:pt>
                <c:pt idx="11748">
                  <c:v>2.0788417431200865</c:v>
                </c:pt>
                <c:pt idx="11749">
                  <c:v>2.0789420871567836</c:v>
                </c:pt>
                <c:pt idx="11750">
                  <c:v>2.0790424311934808</c:v>
                </c:pt>
                <c:pt idx="11751">
                  <c:v>2.0791427752301779</c:v>
                </c:pt>
                <c:pt idx="11752">
                  <c:v>2.079243119266875</c:v>
                </c:pt>
                <c:pt idx="11753">
                  <c:v>2.0793434633035721</c:v>
                </c:pt>
                <c:pt idx="11754">
                  <c:v>2.0794438073402692</c:v>
                </c:pt>
                <c:pt idx="11755">
                  <c:v>2.0795441513769664</c:v>
                </c:pt>
                <c:pt idx="11756">
                  <c:v>2.0796444954136635</c:v>
                </c:pt>
                <c:pt idx="11757">
                  <c:v>2.0797448394503606</c:v>
                </c:pt>
                <c:pt idx="11758">
                  <c:v>2.0798451834870577</c:v>
                </c:pt>
                <c:pt idx="11759">
                  <c:v>2.0799455275237548</c:v>
                </c:pt>
                <c:pt idx="11760">
                  <c:v>2.080045871560452</c:v>
                </c:pt>
                <c:pt idx="11761">
                  <c:v>2.0801462155971491</c:v>
                </c:pt>
                <c:pt idx="11762">
                  <c:v>2.0802465596338462</c:v>
                </c:pt>
                <c:pt idx="11763">
                  <c:v>2.0803469036705433</c:v>
                </c:pt>
                <c:pt idx="11764">
                  <c:v>2.0804472477072404</c:v>
                </c:pt>
                <c:pt idx="11765">
                  <c:v>2.0805475917439376</c:v>
                </c:pt>
                <c:pt idx="11766">
                  <c:v>2.0806479357806347</c:v>
                </c:pt>
                <c:pt idx="11767">
                  <c:v>2.0807482798173318</c:v>
                </c:pt>
                <c:pt idx="11768">
                  <c:v>2.0808486238540289</c:v>
                </c:pt>
                <c:pt idx="11769">
                  <c:v>2.080948967890726</c:v>
                </c:pt>
                <c:pt idx="11770">
                  <c:v>2.0810493119274232</c:v>
                </c:pt>
                <c:pt idx="11771">
                  <c:v>2.0811496559641203</c:v>
                </c:pt>
                <c:pt idx="11772">
                  <c:v>2.0812500000008174</c:v>
                </c:pt>
                <c:pt idx="11773">
                  <c:v>2.0813503440375145</c:v>
                </c:pt>
                <c:pt idx="11774">
                  <c:v>2.0814506880742116</c:v>
                </c:pt>
                <c:pt idx="11775">
                  <c:v>2.0815510321109087</c:v>
                </c:pt>
                <c:pt idx="11776">
                  <c:v>2.0816513761476059</c:v>
                </c:pt>
                <c:pt idx="11777">
                  <c:v>2.081751720184303</c:v>
                </c:pt>
                <c:pt idx="11778">
                  <c:v>2.0818520642210001</c:v>
                </c:pt>
                <c:pt idx="11779">
                  <c:v>2.0819524082576972</c:v>
                </c:pt>
                <c:pt idx="11780">
                  <c:v>2.0820527522943943</c:v>
                </c:pt>
                <c:pt idx="11781">
                  <c:v>2.0821530963310915</c:v>
                </c:pt>
                <c:pt idx="11782">
                  <c:v>2.0822534403677886</c:v>
                </c:pt>
                <c:pt idx="11783">
                  <c:v>2.0823537844044857</c:v>
                </c:pt>
                <c:pt idx="11784">
                  <c:v>2.0824541284411828</c:v>
                </c:pt>
                <c:pt idx="11785">
                  <c:v>2.0825544724778799</c:v>
                </c:pt>
                <c:pt idx="11786">
                  <c:v>2.0826548165145771</c:v>
                </c:pt>
                <c:pt idx="11787">
                  <c:v>2.0827551605512742</c:v>
                </c:pt>
                <c:pt idx="11788">
                  <c:v>2.0828555045879713</c:v>
                </c:pt>
                <c:pt idx="11789">
                  <c:v>2.0829558486246684</c:v>
                </c:pt>
                <c:pt idx="11790">
                  <c:v>2.0830561926613655</c:v>
                </c:pt>
                <c:pt idx="11791">
                  <c:v>2.0831565366980627</c:v>
                </c:pt>
                <c:pt idx="11792">
                  <c:v>2.0832568807347598</c:v>
                </c:pt>
                <c:pt idx="11793">
                  <c:v>2.0833572247714569</c:v>
                </c:pt>
                <c:pt idx="11794">
                  <c:v>2.083457568808154</c:v>
                </c:pt>
                <c:pt idx="11795">
                  <c:v>2.0835579128448511</c:v>
                </c:pt>
                <c:pt idx="11796">
                  <c:v>2.0836582568815483</c:v>
                </c:pt>
                <c:pt idx="11797">
                  <c:v>2.0837586009182454</c:v>
                </c:pt>
                <c:pt idx="11798">
                  <c:v>2.0838589449549425</c:v>
                </c:pt>
                <c:pt idx="11799">
                  <c:v>2.0839592889916396</c:v>
                </c:pt>
                <c:pt idx="11800">
                  <c:v>2.0840596330283367</c:v>
                </c:pt>
                <c:pt idx="11801">
                  <c:v>2.0841599770650339</c:v>
                </c:pt>
                <c:pt idx="11802">
                  <c:v>2.084260321101731</c:v>
                </c:pt>
                <c:pt idx="11803">
                  <c:v>2.0843606651384281</c:v>
                </c:pt>
                <c:pt idx="11804">
                  <c:v>2.0844610091751252</c:v>
                </c:pt>
                <c:pt idx="11805">
                  <c:v>2.0845613532118223</c:v>
                </c:pt>
                <c:pt idx="11806">
                  <c:v>2.0846616972485195</c:v>
                </c:pt>
                <c:pt idx="11807">
                  <c:v>2.0847620412852166</c:v>
                </c:pt>
                <c:pt idx="11808">
                  <c:v>2.0848623853219137</c:v>
                </c:pt>
                <c:pt idx="11809">
                  <c:v>2.0849627293586108</c:v>
                </c:pt>
                <c:pt idx="11810">
                  <c:v>2.0850630733953079</c:v>
                </c:pt>
                <c:pt idx="11811">
                  <c:v>2.0851634174320051</c:v>
                </c:pt>
                <c:pt idx="11812">
                  <c:v>2.0852637614687022</c:v>
                </c:pt>
                <c:pt idx="11813">
                  <c:v>2.0853641055053993</c:v>
                </c:pt>
                <c:pt idx="11814">
                  <c:v>2.0854644495420964</c:v>
                </c:pt>
                <c:pt idx="11815">
                  <c:v>2.0855647935787935</c:v>
                </c:pt>
                <c:pt idx="11816">
                  <c:v>2.0856651376154907</c:v>
                </c:pt>
                <c:pt idx="11817">
                  <c:v>2.0857654816521878</c:v>
                </c:pt>
                <c:pt idx="11818">
                  <c:v>2.0858658256888849</c:v>
                </c:pt>
                <c:pt idx="11819">
                  <c:v>2.085966169725582</c:v>
                </c:pt>
                <c:pt idx="11820">
                  <c:v>2.0860665137622791</c:v>
                </c:pt>
                <c:pt idx="11821">
                  <c:v>2.0861668577989763</c:v>
                </c:pt>
                <c:pt idx="11822">
                  <c:v>2.0862672018356734</c:v>
                </c:pt>
                <c:pt idx="11823">
                  <c:v>2.0863675458723705</c:v>
                </c:pt>
                <c:pt idx="11824">
                  <c:v>2.0864678899090676</c:v>
                </c:pt>
                <c:pt idx="11825">
                  <c:v>2.0865682339457647</c:v>
                </c:pt>
                <c:pt idx="11826">
                  <c:v>2.0866685779824619</c:v>
                </c:pt>
                <c:pt idx="11827">
                  <c:v>2.086768922019159</c:v>
                </c:pt>
                <c:pt idx="11828">
                  <c:v>2.0868692660558561</c:v>
                </c:pt>
                <c:pt idx="11829">
                  <c:v>2.0869696100925532</c:v>
                </c:pt>
                <c:pt idx="11830">
                  <c:v>2.0870699541292503</c:v>
                </c:pt>
                <c:pt idx="11831">
                  <c:v>2.0871702981659475</c:v>
                </c:pt>
                <c:pt idx="11832">
                  <c:v>2.0872706422026446</c:v>
                </c:pt>
                <c:pt idx="11833">
                  <c:v>2.0873709862393417</c:v>
                </c:pt>
                <c:pt idx="11834">
                  <c:v>2.0874713302760388</c:v>
                </c:pt>
                <c:pt idx="11835">
                  <c:v>2.0875716743127359</c:v>
                </c:pt>
                <c:pt idx="11836">
                  <c:v>2.0876720183494331</c:v>
                </c:pt>
                <c:pt idx="11837">
                  <c:v>2.0877723623861302</c:v>
                </c:pt>
                <c:pt idx="11838">
                  <c:v>2.0878727064228273</c:v>
                </c:pt>
                <c:pt idx="11839">
                  <c:v>2.0879730504595244</c:v>
                </c:pt>
                <c:pt idx="11840">
                  <c:v>2.0880733944962215</c:v>
                </c:pt>
                <c:pt idx="11841">
                  <c:v>2.0881737385329187</c:v>
                </c:pt>
                <c:pt idx="11842">
                  <c:v>2.0882740825696158</c:v>
                </c:pt>
                <c:pt idx="11843">
                  <c:v>2.0883744266063129</c:v>
                </c:pt>
                <c:pt idx="11844">
                  <c:v>2.08847477064301</c:v>
                </c:pt>
                <c:pt idx="11845">
                  <c:v>2.0885751146797071</c:v>
                </c:pt>
                <c:pt idx="11846">
                  <c:v>2.0886754587164043</c:v>
                </c:pt>
                <c:pt idx="11847">
                  <c:v>2.0887758027531014</c:v>
                </c:pt>
                <c:pt idx="11848">
                  <c:v>2.0888761467897985</c:v>
                </c:pt>
                <c:pt idx="11849">
                  <c:v>2.0889764908264956</c:v>
                </c:pt>
                <c:pt idx="11850">
                  <c:v>2.0890768348631927</c:v>
                </c:pt>
                <c:pt idx="11851">
                  <c:v>2.0891771788998899</c:v>
                </c:pt>
                <c:pt idx="11852">
                  <c:v>2.089277522936587</c:v>
                </c:pt>
                <c:pt idx="11853">
                  <c:v>2.0893778669732841</c:v>
                </c:pt>
                <c:pt idx="11854">
                  <c:v>2.0894782110099812</c:v>
                </c:pt>
                <c:pt idx="11855">
                  <c:v>2.0895785550466783</c:v>
                </c:pt>
                <c:pt idx="11856">
                  <c:v>2.0896788990833755</c:v>
                </c:pt>
                <c:pt idx="11857">
                  <c:v>2.0897792431200726</c:v>
                </c:pt>
                <c:pt idx="11858">
                  <c:v>2.0898795871567697</c:v>
                </c:pt>
                <c:pt idx="11859">
                  <c:v>2.0899799311934668</c:v>
                </c:pt>
                <c:pt idx="11860">
                  <c:v>2.0900802752301639</c:v>
                </c:pt>
                <c:pt idx="11861">
                  <c:v>2.0901806192668611</c:v>
                </c:pt>
                <c:pt idx="11862">
                  <c:v>2.0902809633035582</c:v>
                </c:pt>
                <c:pt idx="11863">
                  <c:v>2.0903813073402553</c:v>
                </c:pt>
                <c:pt idx="11864">
                  <c:v>2.0904816513769524</c:v>
                </c:pt>
                <c:pt idx="11865">
                  <c:v>2.0905819954136495</c:v>
                </c:pt>
                <c:pt idx="11866">
                  <c:v>2.0906823394503466</c:v>
                </c:pt>
                <c:pt idx="11867">
                  <c:v>2.0907826834870438</c:v>
                </c:pt>
                <c:pt idx="11868">
                  <c:v>2.0908830275237409</c:v>
                </c:pt>
                <c:pt idx="11869">
                  <c:v>2.090983371560438</c:v>
                </c:pt>
                <c:pt idx="11870">
                  <c:v>2.0910837155971351</c:v>
                </c:pt>
                <c:pt idx="11871">
                  <c:v>2.0911840596338322</c:v>
                </c:pt>
                <c:pt idx="11872">
                  <c:v>2.0912844036705294</c:v>
                </c:pt>
                <c:pt idx="11873">
                  <c:v>2.0913847477072265</c:v>
                </c:pt>
                <c:pt idx="11874">
                  <c:v>2.0914850917439236</c:v>
                </c:pt>
                <c:pt idx="11875">
                  <c:v>2.0915854357806207</c:v>
                </c:pt>
                <c:pt idx="11876">
                  <c:v>2.0916857798173178</c:v>
                </c:pt>
                <c:pt idx="11877">
                  <c:v>2.091786123854015</c:v>
                </c:pt>
                <c:pt idx="11878">
                  <c:v>2.0918864678907121</c:v>
                </c:pt>
                <c:pt idx="11879">
                  <c:v>2.0919868119274092</c:v>
                </c:pt>
                <c:pt idx="11880">
                  <c:v>2.0920871559641063</c:v>
                </c:pt>
                <c:pt idx="11881">
                  <c:v>2.0921875000008034</c:v>
                </c:pt>
                <c:pt idx="11882">
                  <c:v>2.0922878440375006</c:v>
                </c:pt>
                <c:pt idx="11883">
                  <c:v>2.0923881880741977</c:v>
                </c:pt>
                <c:pt idx="11884">
                  <c:v>2.0924885321108948</c:v>
                </c:pt>
                <c:pt idx="11885">
                  <c:v>2.0925888761475919</c:v>
                </c:pt>
                <c:pt idx="11886">
                  <c:v>2.092689220184289</c:v>
                </c:pt>
                <c:pt idx="11887">
                  <c:v>2.0927895642209862</c:v>
                </c:pt>
                <c:pt idx="11888">
                  <c:v>2.0928899082576833</c:v>
                </c:pt>
                <c:pt idx="11889">
                  <c:v>2.0929902522943804</c:v>
                </c:pt>
                <c:pt idx="11890">
                  <c:v>2.0930905963310775</c:v>
                </c:pt>
                <c:pt idx="11891">
                  <c:v>2.0931909403677746</c:v>
                </c:pt>
                <c:pt idx="11892">
                  <c:v>2.0932912844044718</c:v>
                </c:pt>
                <c:pt idx="11893">
                  <c:v>2.0933916284411689</c:v>
                </c:pt>
                <c:pt idx="11894">
                  <c:v>2.093491972477866</c:v>
                </c:pt>
                <c:pt idx="11895">
                  <c:v>2.0935923165145631</c:v>
                </c:pt>
                <c:pt idx="11896">
                  <c:v>2.0936926605512602</c:v>
                </c:pt>
                <c:pt idx="11897">
                  <c:v>2.0937930045879574</c:v>
                </c:pt>
                <c:pt idx="11898">
                  <c:v>2.0938933486246545</c:v>
                </c:pt>
                <c:pt idx="11899">
                  <c:v>2.0939936926613516</c:v>
                </c:pt>
                <c:pt idx="11900">
                  <c:v>2.0940940366980487</c:v>
                </c:pt>
                <c:pt idx="11901">
                  <c:v>2.0941943807347458</c:v>
                </c:pt>
                <c:pt idx="11902">
                  <c:v>2.094294724771443</c:v>
                </c:pt>
                <c:pt idx="11903">
                  <c:v>2.0943950688081401</c:v>
                </c:pt>
                <c:pt idx="11904">
                  <c:v>2.0944954128448372</c:v>
                </c:pt>
                <c:pt idx="11905">
                  <c:v>2.0945957568815343</c:v>
                </c:pt>
                <c:pt idx="11906">
                  <c:v>2.0946961009182314</c:v>
                </c:pt>
                <c:pt idx="11907">
                  <c:v>2.0947964449549286</c:v>
                </c:pt>
                <c:pt idx="11908">
                  <c:v>2.0948967889916257</c:v>
                </c:pt>
                <c:pt idx="11909">
                  <c:v>2.0949971330283228</c:v>
                </c:pt>
                <c:pt idx="11910">
                  <c:v>2.0950974770650199</c:v>
                </c:pt>
                <c:pt idx="11911">
                  <c:v>2.095197821101717</c:v>
                </c:pt>
                <c:pt idx="11912">
                  <c:v>2.0952981651384142</c:v>
                </c:pt>
                <c:pt idx="11913">
                  <c:v>2.0953985091751113</c:v>
                </c:pt>
                <c:pt idx="11914">
                  <c:v>2.0954988532118084</c:v>
                </c:pt>
                <c:pt idx="11915">
                  <c:v>2.0955991972485055</c:v>
                </c:pt>
                <c:pt idx="11916">
                  <c:v>2.0956995412852026</c:v>
                </c:pt>
                <c:pt idx="11917">
                  <c:v>2.0957998853218998</c:v>
                </c:pt>
                <c:pt idx="11918">
                  <c:v>2.0959002293585969</c:v>
                </c:pt>
                <c:pt idx="11919">
                  <c:v>2.096000573395294</c:v>
                </c:pt>
                <c:pt idx="11920">
                  <c:v>2.0961009174319911</c:v>
                </c:pt>
                <c:pt idx="11921">
                  <c:v>2.0962012614686882</c:v>
                </c:pt>
                <c:pt idx="11922">
                  <c:v>2.0963016055053854</c:v>
                </c:pt>
                <c:pt idx="11923">
                  <c:v>2.0964019495420825</c:v>
                </c:pt>
                <c:pt idx="11924">
                  <c:v>2.0965022935787796</c:v>
                </c:pt>
                <c:pt idx="11925">
                  <c:v>2.0966026376154767</c:v>
                </c:pt>
                <c:pt idx="11926">
                  <c:v>2.0967029816521738</c:v>
                </c:pt>
                <c:pt idx="11927">
                  <c:v>2.096803325688871</c:v>
                </c:pt>
                <c:pt idx="11928">
                  <c:v>2.0969036697255681</c:v>
                </c:pt>
                <c:pt idx="11929">
                  <c:v>2.0970040137622652</c:v>
                </c:pt>
                <c:pt idx="11930">
                  <c:v>2.0971043577989623</c:v>
                </c:pt>
                <c:pt idx="11931">
                  <c:v>2.0972047018356594</c:v>
                </c:pt>
                <c:pt idx="11932">
                  <c:v>2.0973050458723566</c:v>
                </c:pt>
                <c:pt idx="11933">
                  <c:v>2.0974053899090537</c:v>
                </c:pt>
                <c:pt idx="11934">
                  <c:v>2.0975057339457508</c:v>
                </c:pt>
                <c:pt idx="11935">
                  <c:v>2.0976060779824479</c:v>
                </c:pt>
                <c:pt idx="11936">
                  <c:v>2.097706422019145</c:v>
                </c:pt>
                <c:pt idx="11937">
                  <c:v>2.0978067660558422</c:v>
                </c:pt>
                <c:pt idx="11938">
                  <c:v>2.0979071100925393</c:v>
                </c:pt>
                <c:pt idx="11939">
                  <c:v>2.0980074541292364</c:v>
                </c:pt>
                <c:pt idx="11940">
                  <c:v>2.0981077981659335</c:v>
                </c:pt>
                <c:pt idx="11941">
                  <c:v>2.0982081422026306</c:v>
                </c:pt>
                <c:pt idx="11942">
                  <c:v>2.0983084862393278</c:v>
                </c:pt>
                <c:pt idx="11943">
                  <c:v>2.0984088302760249</c:v>
                </c:pt>
                <c:pt idx="11944">
                  <c:v>2.098509174312722</c:v>
                </c:pt>
                <c:pt idx="11945">
                  <c:v>2.0986095183494191</c:v>
                </c:pt>
                <c:pt idx="11946">
                  <c:v>2.0987098623861162</c:v>
                </c:pt>
                <c:pt idx="11947">
                  <c:v>2.0988102064228134</c:v>
                </c:pt>
                <c:pt idx="11948">
                  <c:v>2.0989105504595105</c:v>
                </c:pt>
                <c:pt idx="11949">
                  <c:v>2.0990108944962076</c:v>
                </c:pt>
                <c:pt idx="11950">
                  <c:v>2.0991112385329047</c:v>
                </c:pt>
                <c:pt idx="11951">
                  <c:v>2.0992115825696018</c:v>
                </c:pt>
                <c:pt idx="11952">
                  <c:v>2.099311926606299</c:v>
                </c:pt>
                <c:pt idx="11953">
                  <c:v>2.0994122706429961</c:v>
                </c:pt>
                <c:pt idx="11954">
                  <c:v>2.0995126146796932</c:v>
                </c:pt>
                <c:pt idx="11955">
                  <c:v>2.0996129587163903</c:v>
                </c:pt>
                <c:pt idx="11956">
                  <c:v>2.0997133027530874</c:v>
                </c:pt>
                <c:pt idx="11957">
                  <c:v>2.0998136467897845</c:v>
                </c:pt>
                <c:pt idx="11958">
                  <c:v>2.0999139908264817</c:v>
                </c:pt>
                <c:pt idx="11959">
                  <c:v>2.1000143348631788</c:v>
                </c:pt>
                <c:pt idx="11960">
                  <c:v>2.1001146788998759</c:v>
                </c:pt>
                <c:pt idx="11961">
                  <c:v>2.100215022936573</c:v>
                </c:pt>
                <c:pt idx="11962">
                  <c:v>2.1003153669732701</c:v>
                </c:pt>
                <c:pt idx="11963">
                  <c:v>2.1004157110099673</c:v>
                </c:pt>
                <c:pt idx="11964">
                  <c:v>2.1005160550466644</c:v>
                </c:pt>
                <c:pt idx="11965">
                  <c:v>2.1006163990833615</c:v>
                </c:pt>
                <c:pt idx="11966">
                  <c:v>2.1007167431200586</c:v>
                </c:pt>
                <c:pt idx="11967">
                  <c:v>2.1008170871567557</c:v>
                </c:pt>
                <c:pt idx="11968">
                  <c:v>2.1009174311934529</c:v>
                </c:pt>
                <c:pt idx="11969">
                  <c:v>2.10101777523015</c:v>
                </c:pt>
                <c:pt idx="11970">
                  <c:v>2.1011181192668471</c:v>
                </c:pt>
                <c:pt idx="11971">
                  <c:v>2.1012184633035442</c:v>
                </c:pt>
                <c:pt idx="11972">
                  <c:v>2.1013188073402413</c:v>
                </c:pt>
                <c:pt idx="11973">
                  <c:v>2.1014191513769385</c:v>
                </c:pt>
                <c:pt idx="11974">
                  <c:v>2.1015194954136356</c:v>
                </c:pt>
                <c:pt idx="11975">
                  <c:v>2.1016198394503327</c:v>
                </c:pt>
                <c:pt idx="11976">
                  <c:v>2.1017201834870298</c:v>
                </c:pt>
                <c:pt idx="11977">
                  <c:v>2.1018205275237269</c:v>
                </c:pt>
                <c:pt idx="11978">
                  <c:v>2.1019208715604241</c:v>
                </c:pt>
                <c:pt idx="11979">
                  <c:v>2.1020212155971212</c:v>
                </c:pt>
                <c:pt idx="11980">
                  <c:v>2.1021215596338183</c:v>
                </c:pt>
                <c:pt idx="11981">
                  <c:v>2.1022219036705154</c:v>
                </c:pt>
                <c:pt idx="11982">
                  <c:v>2.1023222477072125</c:v>
                </c:pt>
                <c:pt idx="11983">
                  <c:v>2.1024225917439097</c:v>
                </c:pt>
                <c:pt idx="11984">
                  <c:v>2.1025229357806068</c:v>
                </c:pt>
                <c:pt idx="11985">
                  <c:v>2.1026232798173039</c:v>
                </c:pt>
                <c:pt idx="11986">
                  <c:v>2.102723623854001</c:v>
                </c:pt>
                <c:pt idx="11987">
                  <c:v>2.1028239678906981</c:v>
                </c:pt>
                <c:pt idx="11988">
                  <c:v>2.1029243119273953</c:v>
                </c:pt>
                <c:pt idx="11989">
                  <c:v>2.1030246559640924</c:v>
                </c:pt>
                <c:pt idx="11990">
                  <c:v>2.1031250000007895</c:v>
                </c:pt>
                <c:pt idx="11991">
                  <c:v>2.1032253440374866</c:v>
                </c:pt>
                <c:pt idx="11992">
                  <c:v>2.1033256880741837</c:v>
                </c:pt>
                <c:pt idx="11993">
                  <c:v>2.1034260321108809</c:v>
                </c:pt>
                <c:pt idx="11994">
                  <c:v>2.103526376147578</c:v>
                </c:pt>
                <c:pt idx="11995">
                  <c:v>2.1036267201842751</c:v>
                </c:pt>
                <c:pt idx="11996">
                  <c:v>2.1037270642209722</c:v>
                </c:pt>
                <c:pt idx="11997">
                  <c:v>2.1038274082576693</c:v>
                </c:pt>
                <c:pt idx="11998">
                  <c:v>2.1039277522943665</c:v>
                </c:pt>
                <c:pt idx="11999">
                  <c:v>2.1040280963310636</c:v>
                </c:pt>
                <c:pt idx="12000">
                  <c:v>2.1041284403677607</c:v>
                </c:pt>
                <c:pt idx="12001">
                  <c:v>2.1042287844044578</c:v>
                </c:pt>
                <c:pt idx="12002">
                  <c:v>2.1043291284411549</c:v>
                </c:pt>
                <c:pt idx="12003">
                  <c:v>2.1044294724778521</c:v>
                </c:pt>
                <c:pt idx="12004">
                  <c:v>2.1045298165145492</c:v>
                </c:pt>
                <c:pt idx="12005">
                  <c:v>2.1046301605512463</c:v>
                </c:pt>
                <c:pt idx="12006">
                  <c:v>2.1047305045879434</c:v>
                </c:pt>
                <c:pt idx="12007">
                  <c:v>2.1048308486246405</c:v>
                </c:pt>
                <c:pt idx="12008">
                  <c:v>2.1049311926613377</c:v>
                </c:pt>
                <c:pt idx="12009">
                  <c:v>2.1050315366980348</c:v>
                </c:pt>
                <c:pt idx="12010">
                  <c:v>2.1051318807347319</c:v>
                </c:pt>
                <c:pt idx="12011">
                  <c:v>2.105232224771429</c:v>
                </c:pt>
                <c:pt idx="12012">
                  <c:v>2.1053325688081261</c:v>
                </c:pt>
                <c:pt idx="12013">
                  <c:v>2.1054329128448233</c:v>
                </c:pt>
                <c:pt idx="12014">
                  <c:v>2.1055332568815204</c:v>
                </c:pt>
                <c:pt idx="12015">
                  <c:v>2.1056336009182175</c:v>
                </c:pt>
                <c:pt idx="12016">
                  <c:v>2.1057339449549146</c:v>
                </c:pt>
                <c:pt idx="12017">
                  <c:v>2.1058342889916117</c:v>
                </c:pt>
                <c:pt idx="12018">
                  <c:v>2.1059346330283089</c:v>
                </c:pt>
                <c:pt idx="12019">
                  <c:v>2.106034977065006</c:v>
                </c:pt>
                <c:pt idx="12020">
                  <c:v>2.1061353211017031</c:v>
                </c:pt>
                <c:pt idx="12021">
                  <c:v>2.1062356651384002</c:v>
                </c:pt>
                <c:pt idx="12022">
                  <c:v>2.1063360091750973</c:v>
                </c:pt>
                <c:pt idx="12023">
                  <c:v>2.1064363532117945</c:v>
                </c:pt>
                <c:pt idx="12024">
                  <c:v>2.1065366972484916</c:v>
                </c:pt>
                <c:pt idx="12025">
                  <c:v>2.1066370412851887</c:v>
                </c:pt>
                <c:pt idx="12026">
                  <c:v>2.1067373853218858</c:v>
                </c:pt>
                <c:pt idx="12027">
                  <c:v>2.1068377293585829</c:v>
                </c:pt>
                <c:pt idx="12028">
                  <c:v>2.1069380733952801</c:v>
                </c:pt>
                <c:pt idx="12029">
                  <c:v>2.1070384174319772</c:v>
                </c:pt>
                <c:pt idx="12030">
                  <c:v>2.1071387614686743</c:v>
                </c:pt>
                <c:pt idx="12031">
                  <c:v>2.1072391055053714</c:v>
                </c:pt>
                <c:pt idx="12032">
                  <c:v>2.1073394495420685</c:v>
                </c:pt>
                <c:pt idx="12033">
                  <c:v>2.1074397935787657</c:v>
                </c:pt>
                <c:pt idx="12034">
                  <c:v>2.1075401376154628</c:v>
                </c:pt>
                <c:pt idx="12035">
                  <c:v>2.1076404816521599</c:v>
                </c:pt>
                <c:pt idx="12036">
                  <c:v>2.107740825688857</c:v>
                </c:pt>
                <c:pt idx="12037">
                  <c:v>2.1078411697255541</c:v>
                </c:pt>
                <c:pt idx="12038">
                  <c:v>2.1079415137622513</c:v>
                </c:pt>
                <c:pt idx="12039">
                  <c:v>2.1080418577989484</c:v>
                </c:pt>
                <c:pt idx="12040">
                  <c:v>2.1081422018356455</c:v>
                </c:pt>
                <c:pt idx="12041">
                  <c:v>2.1082425458723426</c:v>
                </c:pt>
                <c:pt idx="12042">
                  <c:v>2.1083428899090397</c:v>
                </c:pt>
                <c:pt idx="12043">
                  <c:v>2.1084432339457368</c:v>
                </c:pt>
                <c:pt idx="12044">
                  <c:v>2.108543577982434</c:v>
                </c:pt>
                <c:pt idx="12045">
                  <c:v>2.1086439220191311</c:v>
                </c:pt>
                <c:pt idx="12046">
                  <c:v>2.1087442660558282</c:v>
                </c:pt>
                <c:pt idx="12047">
                  <c:v>2.1088446100925253</c:v>
                </c:pt>
                <c:pt idx="12048">
                  <c:v>2.1089449541292224</c:v>
                </c:pt>
                <c:pt idx="12049">
                  <c:v>2.1090452981659196</c:v>
                </c:pt>
                <c:pt idx="12050">
                  <c:v>2.1091456422026167</c:v>
                </c:pt>
                <c:pt idx="12051">
                  <c:v>2.1092459862393138</c:v>
                </c:pt>
                <c:pt idx="12052">
                  <c:v>2.1093463302760109</c:v>
                </c:pt>
                <c:pt idx="12053">
                  <c:v>2.109446674312708</c:v>
                </c:pt>
                <c:pt idx="12054">
                  <c:v>2.1095470183494052</c:v>
                </c:pt>
                <c:pt idx="12055">
                  <c:v>2.1096473623861023</c:v>
                </c:pt>
                <c:pt idx="12056">
                  <c:v>2.1097477064227994</c:v>
                </c:pt>
                <c:pt idx="12057">
                  <c:v>2.1098480504594965</c:v>
                </c:pt>
                <c:pt idx="12058">
                  <c:v>2.1099483944961936</c:v>
                </c:pt>
                <c:pt idx="12059">
                  <c:v>2.1100487385328908</c:v>
                </c:pt>
                <c:pt idx="12060">
                  <c:v>2.1101490825695879</c:v>
                </c:pt>
                <c:pt idx="12061">
                  <c:v>2.110249426606285</c:v>
                </c:pt>
                <c:pt idx="12062">
                  <c:v>2.1103497706429821</c:v>
                </c:pt>
                <c:pt idx="12063">
                  <c:v>2.1104501146796792</c:v>
                </c:pt>
                <c:pt idx="12064">
                  <c:v>2.1105504587163764</c:v>
                </c:pt>
                <c:pt idx="12065">
                  <c:v>2.1106508027530735</c:v>
                </c:pt>
                <c:pt idx="12066">
                  <c:v>2.1107511467897706</c:v>
                </c:pt>
                <c:pt idx="12067">
                  <c:v>2.1108514908264677</c:v>
                </c:pt>
                <c:pt idx="12068">
                  <c:v>2.1109518348631648</c:v>
                </c:pt>
                <c:pt idx="12069">
                  <c:v>2.111052178899862</c:v>
                </c:pt>
                <c:pt idx="12070">
                  <c:v>2.1111525229365591</c:v>
                </c:pt>
                <c:pt idx="12071">
                  <c:v>2.1112528669732562</c:v>
                </c:pt>
                <c:pt idx="12072">
                  <c:v>2.1113532110099533</c:v>
                </c:pt>
                <c:pt idx="12073">
                  <c:v>2.1114535550466504</c:v>
                </c:pt>
                <c:pt idx="12074">
                  <c:v>2.1115538990833476</c:v>
                </c:pt>
                <c:pt idx="12075">
                  <c:v>2.1116542431200447</c:v>
                </c:pt>
                <c:pt idx="12076">
                  <c:v>2.1117545871567418</c:v>
                </c:pt>
                <c:pt idx="12077">
                  <c:v>2.1118549311934389</c:v>
                </c:pt>
                <c:pt idx="12078">
                  <c:v>2.111955275230136</c:v>
                </c:pt>
                <c:pt idx="12079">
                  <c:v>2.1120556192668332</c:v>
                </c:pt>
                <c:pt idx="12080">
                  <c:v>2.1121559633035303</c:v>
                </c:pt>
                <c:pt idx="12081">
                  <c:v>2.1122563073402274</c:v>
                </c:pt>
                <c:pt idx="12082">
                  <c:v>2.1123566513769245</c:v>
                </c:pt>
                <c:pt idx="12083">
                  <c:v>2.1124569954136216</c:v>
                </c:pt>
                <c:pt idx="12084">
                  <c:v>2.1125573394503188</c:v>
                </c:pt>
                <c:pt idx="12085">
                  <c:v>2.1126576834870159</c:v>
                </c:pt>
                <c:pt idx="12086">
                  <c:v>2.112758027523713</c:v>
                </c:pt>
                <c:pt idx="12087">
                  <c:v>2.1128583715604101</c:v>
                </c:pt>
                <c:pt idx="12088">
                  <c:v>2.1129587155971072</c:v>
                </c:pt>
                <c:pt idx="12089">
                  <c:v>2.1130590596338044</c:v>
                </c:pt>
                <c:pt idx="12090">
                  <c:v>2.1131594036705015</c:v>
                </c:pt>
                <c:pt idx="12091">
                  <c:v>2.1132597477071986</c:v>
                </c:pt>
                <c:pt idx="12092">
                  <c:v>2.1133600917438957</c:v>
                </c:pt>
                <c:pt idx="12093">
                  <c:v>2.1134604357805928</c:v>
                </c:pt>
                <c:pt idx="12094">
                  <c:v>2.11356077981729</c:v>
                </c:pt>
                <c:pt idx="12095">
                  <c:v>2.1136611238539871</c:v>
                </c:pt>
                <c:pt idx="12096">
                  <c:v>2.1137614678906842</c:v>
                </c:pt>
                <c:pt idx="12097">
                  <c:v>2.1138618119273813</c:v>
                </c:pt>
                <c:pt idx="12098">
                  <c:v>2.1139621559640784</c:v>
                </c:pt>
                <c:pt idx="12099">
                  <c:v>2.1140625000007756</c:v>
                </c:pt>
                <c:pt idx="12100">
                  <c:v>2.1141628440374727</c:v>
                </c:pt>
                <c:pt idx="12101">
                  <c:v>2.1142631880741698</c:v>
                </c:pt>
                <c:pt idx="12102">
                  <c:v>2.1143635321108669</c:v>
                </c:pt>
                <c:pt idx="12103">
                  <c:v>2.114463876147564</c:v>
                </c:pt>
                <c:pt idx="12104">
                  <c:v>2.1145642201842612</c:v>
                </c:pt>
                <c:pt idx="12105">
                  <c:v>2.1146645642209583</c:v>
                </c:pt>
                <c:pt idx="12106">
                  <c:v>2.1147649082576554</c:v>
                </c:pt>
                <c:pt idx="12107">
                  <c:v>2.1148652522943525</c:v>
                </c:pt>
                <c:pt idx="12108">
                  <c:v>2.1149655963310496</c:v>
                </c:pt>
                <c:pt idx="12109">
                  <c:v>2.1150659403677468</c:v>
                </c:pt>
                <c:pt idx="12110">
                  <c:v>2.1151662844044439</c:v>
                </c:pt>
                <c:pt idx="12111">
                  <c:v>2.115266628441141</c:v>
                </c:pt>
                <c:pt idx="12112">
                  <c:v>2.1153669724778381</c:v>
                </c:pt>
                <c:pt idx="12113">
                  <c:v>2.1154673165145352</c:v>
                </c:pt>
                <c:pt idx="12114">
                  <c:v>2.1155676605512324</c:v>
                </c:pt>
                <c:pt idx="12115">
                  <c:v>2.1156680045879295</c:v>
                </c:pt>
                <c:pt idx="12116">
                  <c:v>2.1157683486246266</c:v>
                </c:pt>
                <c:pt idx="12117">
                  <c:v>2.1158686926613237</c:v>
                </c:pt>
                <c:pt idx="12118">
                  <c:v>2.1159690366980208</c:v>
                </c:pt>
                <c:pt idx="12119">
                  <c:v>2.116069380734718</c:v>
                </c:pt>
                <c:pt idx="12120">
                  <c:v>2.1161697247714151</c:v>
                </c:pt>
                <c:pt idx="12121">
                  <c:v>2.1162700688081122</c:v>
                </c:pt>
                <c:pt idx="12122">
                  <c:v>2.1163704128448093</c:v>
                </c:pt>
                <c:pt idx="12123">
                  <c:v>2.1164707568815064</c:v>
                </c:pt>
                <c:pt idx="12124">
                  <c:v>2.1165711009182036</c:v>
                </c:pt>
                <c:pt idx="12125">
                  <c:v>2.1166714449549007</c:v>
                </c:pt>
                <c:pt idx="12126">
                  <c:v>2.1167717889915978</c:v>
                </c:pt>
                <c:pt idx="12127">
                  <c:v>2.1168721330282949</c:v>
                </c:pt>
                <c:pt idx="12128">
                  <c:v>2.116972477064992</c:v>
                </c:pt>
                <c:pt idx="12129">
                  <c:v>2.1170728211016892</c:v>
                </c:pt>
                <c:pt idx="12130">
                  <c:v>2.1171731651383863</c:v>
                </c:pt>
                <c:pt idx="12131">
                  <c:v>2.1172735091750834</c:v>
                </c:pt>
                <c:pt idx="12132">
                  <c:v>2.1173738532117805</c:v>
                </c:pt>
                <c:pt idx="12133">
                  <c:v>2.1174741972484776</c:v>
                </c:pt>
                <c:pt idx="12134">
                  <c:v>2.1175745412851747</c:v>
                </c:pt>
                <c:pt idx="12135">
                  <c:v>2.1176748853218719</c:v>
                </c:pt>
                <c:pt idx="12136">
                  <c:v>2.117775229358569</c:v>
                </c:pt>
                <c:pt idx="12137">
                  <c:v>2.1178755733952661</c:v>
                </c:pt>
                <c:pt idx="12138">
                  <c:v>2.1179759174319632</c:v>
                </c:pt>
                <c:pt idx="12139">
                  <c:v>2.1180762614686603</c:v>
                </c:pt>
                <c:pt idx="12140">
                  <c:v>2.1181766055053575</c:v>
                </c:pt>
                <c:pt idx="12141">
                  <c:v>2.1182769495420546</c:v>
                </c:pt>
                <c:pt idx="12142">
                  <c:v>2.1183772935787517</c:v>
                </c:pt>
                <c:pt idx="12143">
                  <c:v>2.1184776376154488</c:v>
                </c:pt>
                <c:pt idx="12144">
                  <c:v>2.1185779816521459</c:v>
                </c:pt>
                <c:pt idx="12145">
                  <c:v>2.1186783256888431</c:v>
                </c:pt>
                <c:pt idx="12146">
                  <c:v>2.1187786697255402</c:v>
                </c:pt>
                <c:pt idx="12147">
                  <c:v>2.1188790137622373</c:v>
                </c:pt>
                <c:pt idx="12148">
                  <c:v>2.1189793577989344</c:v>
                </c:pt>
                <c:pt idx="12149">
                  <c:v>2.1190797018356315</c:v>
                </c:pt>
                <c:pt idx="12150">
                  <c:v>2.1191800458723287</c:v>
                </c:pt>
                <c:pt idx="12151">
                  <c:v>2.1192803899090258</c:v>
                </c:pt>
                <c:pt idx="12152">
                  <c:v>2.1193807339457229</c:v>
                </c:pt>
                <c:pt idx="12153">
                  <c:v>2.11948107798242</c:v>
                </c:pt>
                <c:pt idx="12154">
                  <c:v>2.1195814220191171</c:v>
                </c:pt>
                <c:pt idx="12155">
                  <c:v>2.1196817660558143</c:v>
                </c:pt>
                <c:pt idx="12156">
                  <c:v>2.1197821100925114</c:v>
                </c:pt>
                <c:pt idx="12157">
                  <c:v>2.1198824541292085</c:v>
                </c:pt>
                <c:pt idx="12158">
                  <c:v>2.1199827981659056</c:v>
                </c:pt>
                <c:pt idx="12159">
                  <c:v>2.1200831422026027</c:v>
                </c:pt>
                <c:pt idx="12160">
                  <c:v>2.1201834862392999</c:v>
                </c:pt>
                <c:pt idx="12161">
                  <c:v>2.120283830275997</c:v>
                </c:pt>
                <c:pt idx="12162">
                  <c:v>2.1203841743126941</c:v>
                </c:pt>
                <c:pt idx="12163">
                  <c:v>2.1204845183493912</c:v>
                </c:pt>
                <c:pt idx="12164">
                  <c:v>2.1205848623860883</c:v>
                </c:pt>
                <c:pt idx="12165">
                  <c:v>2.1206852064227855</c:v>
                </c:pt>
                <c:pt idx="12166">
                  <c:v>2.1207855504594826</c:v>
                </c:pt>
                <c:pt idx="12167">
                  <c:v>2.1208858944961797</c:v>
                </c:pt>
                <c:pt idx="12168">
                  <c:v>2.1209862385328768</c:v>
                </c:pt>
                <c:pt idx="12169">
                  <c:v>2.1210865825695739</c:v>
                </c:pt>
                <c:pt idx="12170">
                  <c:v>2.1211869266062711</c:v>
                </c:pt>
                <c:pt idx="12171">
                  <c:v>2.1212872706429682</c:v>
                </c:pt>
                <c:pt idx="12172">
                  <c:v>2.1213876146796653</c:v>
                </c:pt>
                <c:pt idx="12173">
                  <c:v>2.1214879587163624</c:v>
                </c:pt>
                <c:pt idx="12174">
                  <c:v>2.1215883027530595</c:v>
                </c:pt>
                <c:pt idx="12175">
                  <c:v>2.1216886467897567</c:v>
                </c:pt>
                <c:pt idx="12176">
                  <c:v>2.1217889908264538</c:v>
                </c:pt>
                <c:pt idx="12177">
                  <c:v>2.1218893348631509</c:v>
                </c:pt>
                <c:pt idx="12178">
                  <c:v>2.121989678899848</c:v>
                </c:pt>
                <c:pt idx="12179">
                  <c:v>2.1220900229365451</c:v>
                </c:pt>
                <c:pt idx="12180">
                  <c:v>2.1221903669732423</c:v>
                </c:pt>
                <c:pt idx="12181">
                  <c:v>2.1222907110099394</c:v>
                </c:pt>
                <c:pt idx="12182">
                  <c:v>2.1223910550466365</c:v>
                </c:pt>
                <c:pt idx="12183">
                  <c:v>2.1224913990833336</c:v>
                </c:pt>
                <c:pt idx="12184">
                  <c:v>2.1225917431200307</c:v>
                </c:pt>
                <c:pt idx="12185">
                  <c:v>2.1226920871567279</c:v>
                </c:pt>
                <c:pt idx="12186">
                  <c:v>2.122792431193425</c:v>
                </c:pt>
                <c:pt idx="12187">
                  <c:v>2.1228927752301221</c:v>
                </c:pt>
                <c:pt idx="12188">
                  <c:v>2.1229931192668192</c:v>
                </c:pt>
                <c:pt idx="12189">
                  <c:v>2.1230934633035163</c:v>
                </c:pt>
                <c:pt idx="12190">
                  <c:v>2.1231938073402135</c:v>
                </c:pt>
                <c:pt idx="12191">
                  <c:v>2.1232941513769106</c:v>
                </c:pt>
                <c:pt idx="12192">
                  <c:v>2.1233944954136077</c:v>
                </c:pt>
                <c:pt idx="12193">
                  <c:v>2.1234948394503048</c:v>
                </c:pt>
                <c:pt idx="12194">
                  <c:v>2.1235951834870019</c:v>
                </c:pt>
                <c:pt idx="12195">
                  <c:v>2.1236955275236991</c:v>
                </c:pt>
                <c:pt idx="12196">
                  <c:v>2.1237958715603962</c:v>
                </c:pt>
                <c:pt idx="12197">
                  <c:v>2.1238962155970933</c:v>
                </c:pt>
                <c:pt idx="12198">
                  <c:v>2.1239965596337904</c:v>
                </c:pt>
                <c:pt idx="12199">
                  <c:v>2.1240969036704875</c:v>
                </c:pt>
                <c:pt idx="12200">
                  <c:v>2.1241972477071847</c:v>
                </c:pt>
                <c:pt idx="12201">
                  <c:v>2.1242975917438818</c:v>
                </c:pt>
                <c:pt idx="12202">
                  <c:v>2.1243979357805789</c:v>
                </c:pt>
                <c:pt idx="12203">
                  <c:v>2.124498279817276</c:v>
                </c:pt>
                <c:pt idx="12204">
                  <c:v>2.1245986238539731</c:v>
                </c:pt>
                <c:pt idx="12205">
                  <c:v>2.1246989678906703</c:v>
                </c:pt>
                <c:pt idx="12206">
                  <c:v>2.1247993119273674</c:v>
                </c:pt>
                <c:pt idx="12207">
                  <c:v>2.1248996559640645</c:v>
                </c:pt>
                <c:pt idx="12208">
                  <c:v>2.1250000000007616</c:v>
                </c:pt>
                <c:pt idx="12209">
                  <c:v>2.1251003440374587</c:v>
                </c:pt>
                <c:pt idx="12210">
                  <c:v>2.1252006880741559</c:v>
                </c:pt>
                <c:pt idx="12211">
                  <c:v>2.125301032110853</c:v>
                </c:pt>
                <c:pt idx="12212">
                  <c:v>2.1254013761475501</c:v>
                </c:pt>
                <c:pt idx="12213">
                  <c:v>2.1255017201842472</c:v>
                </c:pt>
                <c:pt idx="12214">
                  <c:v>2.1256020642209443</c:v>
                </c:pt>
                <c:pt idx="12215">
                  <c:v>2.1257024082576415</c:v>
                </c:pt>
                <c:pt idx="12216">
                  <c:v>2.1258027522943386</c:v>
                </c:pt>
                <c:pt idx="12217">
                  <c:v>2.1259030963310357</c:v>
                </c:pt>
                <c:pt idx="12218">
                  <c:v>2.1260034403677328</c:v>
                </c:pt>
                <c:pt idx="12219">
                  <c:v>2.1261037844044299</c:v>
                </c:pt>
                <c:pt idx="12220">
                  <c:v>2.1262041284411271</c:v>
                </c:pt>
                <c:pt idx="12221">
                  <c:v>2.1263044724778242</c:v>
                </c:pt>
                <c:pt idx="12222">
                  <c:v>2.1264048165145213</c:v>
                </c:pt>
                <c:pt idx="12223">
                  <c:v>2.1265051605512184</c:v>
                </c:pt>
                <c:pt idx="12224">
                  <c:v>2.1266055045879155</c:v>
                </c:pt>
                <c:pt idx="12225">
                  <c:v>2.1267058486246126</c:v>
                </c:pt>
                <c:pt idx="12226">
                  <c:v>2.1268061926613098</c:v>
                </c:pt>
                <c:pt idx="12227">
                  <c:v>2.1269065366980069</c:v>
                </c:pt>
                <c:pt idx="12228">
                  <c:v>2.127006880734704</c:v>
                </c:pt>
                <c:pt idx="12229">
                  <c:v>2.1271072247714011</c:v>
                </c:pt>
                <c:pt idx="12230">
                  <c:v>2.1272075688080982</c:v>
                </c:pt>
                <c:pt idx="12231">
                  <c:v>2.1273079128447954</c:v>
                </c:pt>
                <c:pt idx="12232">
                  <c:v>2.1274082568814925</c:v>
                </c:pt>
                <c:pt idx="12233">
                  <c:v>2.1275086009181896</c:v>
                </c:pt>
                <c:pt idx="12234">
                  <c:v>2.1276089449548867</c:v>
                </c:pt>
                <c:pt idx="12235">
                  <c:v>2.1277092889915838</c:v>
                </c:pt>
                <c:pt idx="12236">
                  <c:v>2.127809633028281</c:v>
                </c:pt>
                <c:pt idx="12237">
                  <c:v>2.1279099770649781</c:v>
                </c:pt>
                <c:pt idx="12238">
                  <c:v>2.1280103211016752</c:v>
                </c:pt>
                <c:pt idx="12239">
                  <c:v>2.1281106651383723</c:v>
                </c:pt>
                <c:pt idx="12240">
                  <c:v>2.1282110091750694</c:v>
                </c:pt>
                <c:pt idx="12241">
                  <c:v>2.1283113532117666</c:v>
                </c:pt>
                <c:pt idx="12242">
                  <c:v>2.1284116972484637</c:v>
                </c:pt>
                <c:pt idx="12243">
                  <c:v>2.1285120412851608</c:v>
                </c:pt>
                <c:pt idx="12244">
                  <c:v>2.1286123853218579</c:v>
                </c:pt>
                <c:pt idx="12245">
                  <c:v>2.128712729358555</c:v>
                </c:pt>
                <c:pt idx="12246">
                  <c:v>2.1288130733952522</c:v>
                </c:pt>
                <c:pt idx="12247">
                  <c:v>2.1289134174319493</c:v>
                </c:pt>
                <c:pt idx="12248">
                  <c:v>2.1290137614686464</c:v>
                </c:pt>
                <c:pt idx="12249">
                  <c:v>2.1291141055053435</c:v>
                </c:pt>
                <c:pt idx="12250">
                  <c:v>2.1292144495420406</c:v>
                </c:pt>
                <c:pt idx="12251">
                  <c:v>2.1293147935787378</c:v>
                </c:pt>
                <c:pt idx="12252">
                  <c:v>2.1294151376154349</c:v>
                </c:pt>
                <c:pt idx="12253">
                  <c:v>2.129515481652132</c:v>
                </c:pt>
                <c:pt idx="12254">
                  <c:v>2.1296158256888291</c:v>
                </c:pt>
                <c:pt idx="12255">
                  <c:v>2.1297161697255262</c:v>
                </c:pt>
                <c:pt idx="12256">
                  <c:v>2.1298165137622234</c:v>
                </c:pt>
                <c:pt idx="12257">
                  <c:v>2.1299168577989205</c:v>
                </c:pt>
                <c:pt idx="12258">
                  <c:v>2.1300172018356176</c:v>
                </c:pt>
                <c:pt idx="12259">
                  <c:v>2.1301175458723147</c:v>
                </c:pt>
                <c:pt idx="12260">
                  <c:v>2.1302178899090118</c:v>
                </c:pt>
                <c:pt idx="12261">
                  <c:v>2.130318233945709</c:v>
                </c:pt>
                <c:pt idx="12262">
                  <c:v>2.1304185779824061</c:v>
                </c:pt>
                <c:pt idx="12263">
                  <c:v>2.1305189220191032</c:v>
                </c:pt>
                <c:pt idx="12264">
                  <c:v>2.1306192660558003</c:v>
                </c:pt>
                <c:pt idx="12265">
                  <c:v>2.1307196100924974</c:v>
                </c:pt>
                <c:pt idx="12266">
                  <c:v>2.1308199541291946</c:v>
                </c:pt>
                <c:pt idx="12267">
                  <c:v>2.1309202981658917</c:v>
                </c:pt>
                <c:pt idx="12268">
                  <c:v>2.1310206422025888</c:v>
                </c:pt>
                <c:pt idx="12269">
                  <c:v>2.1311209862392859</c:v>
                </c:pt>
                <c:pt idx="12270">
                  <c:v>2.131221330275983</c:v>
                </c:pt>
                <c:pt idx="12271">
                  <c:v>2.1313216743126802</c:v>
                </c:pt>
                <c:pt idx="12272">
                  <c:v>2.1314220183493773</c:v>
                </c:pt>
                <c:pt idx="12273">
                  <c:v>2.1315223623860744</c:v>
                </c:pt>
                <c:pt idx="12274">
                  <c:v>2.1316227064227715</c:v>
                </c:pt>
                <c:pt idx="12275">
                  <c:v>2.1317230504594686</c:v>
                </c:pt>
                <c:pt idx="12276">
                  <c:v>2.1318233944961658</c:v>
                </c:pt>
                <c:pt idx="12277">
                  <c:v>2.1319237385328629</c:v>
                </c:pt>
                <c:pt idx="12278">
                  <c:v>2.13202408256956</c:v>
                </c:pt>
                <c:pt idx="12279">
                  <c:v>2.1321244266062571</c:v>
                </c:pt>
                <c:pt idx="12280">
                  <c:v>2.1322247706429542</c:v>
                </c:pt>
                <c:pt idx="12281">
                  <c:v>2.1323251146796514</c:v>
                </c:pt>
                <c:pt idx="12282">
                  <c:v>2.1324254587163485</c:v>
                </c:pt>
                <c:pt idx="12283">
                  <c:v>2.1325258027530456</c:v>
                </c:pt>
                <c:pt idx="12284">
                  <c:v>2.1326261467897427</c:v>
                </c:pt>
                <c:pt idx="12285">
                  <c:v>2.1327264908264398</c:v>
                </c:pt>
                <c:pt idx="12286">
                  <c:v>2.132826834863137</c:v>
                </c:pt>
                <c:pt idx="12287">
                  <c:v>2.1329271788998341</c:v>
                </c:pt>
                <c:pt idx="12288">
                  <c:v>2.1330275229365312</c:v>
                </c:pt>
                <c:pt idx="12289">
                  <c:v>2.1331278669732283</c:v>
                </c:pt>
                <c:pt idx="12290">
                  <c:v>2.1332282110099254</c:v>
                </c:pt>
                <c:pt idx="12291">
                  <c:v>2.1333285550466226</c:v>
                </c:pt>
                <c:pt idx="12292">
                  <c:v>2.1334288990833197</c:v>
                </c:pt>
                <c:pt idx="12293">
                  <c:v>2.1335292431200168</c:v>
                </c:pt>
                <c:pt idx="12294">
                  <c:v>2.1336295871567139</c:v>
                </c:pt>
                <c:pt idx="12295">
                  <c:v>2.133729931193411</c:v>
                </c:pt>
                <c:pt idx="12296">
                  <c:v>2.1338302752301082</c:v>
                </c:pt>
                <c:pt idx="12297">
                  <c:v>2.1339306192668053</c:v>
                </c:pt>
                <c:pt idx="12298">
                  <c:v>2.1340309633035024</c:v>
                </c:pt>
                <c:pt idx="12299">
                  <c:v>2.1341313073401995</c:v>
                </c:pt>
                <c:pt idx="12300">
                  <c:v>2.1342316513768966</c:v>
                </c:pt>
                <c:pt idx="12301">
                  <c:v>2.1343319954135938</c:v>
                </c:pt>
                <c:pt idx="12302">
                  <c:v>2.1344323394502909</c:v>
                </c:pt>
                <c:pt idx="12303">
                  <c:v>2.134532683486988</c:v>
                </c:pt>
                <c:pt idx="12304">
                  <c:v>2.1346330275236851</c:v>
                </c:pt>
                <c:pt idx="12305">
                  <c:v>2.1347333715603822</c:v>
                </c:pt>
                <c:pt idx="12306">
                  <c:v>2.1348337155970794</c:v>
                </c:pt>
                <c:pt idx="12307">
                  <c:v>2.1349340596337765</c:v>
                </c:pt>
                <c:pt idx="12308">
                  <c:v>2.1350344036704736</c:v>
                </c:pt>
                <c:pt idx="12309">
                  <c:v>2.1351347477071707</c:v>
                </c:pt>
                <c:pt idx="12310">
                  <c:v>2.1352350917438678</c:v>
                </c:pt>
                <c:pt idx="12311">
                  <c:v>2.1353354357805649</c:v>
                </c:pt>
                <c:pt idx="12312">
                  <c:v>2.1354357798172621</c:v>
                </c:pt>
                <c:pt idx="12313">
                  <c:v>2.1355361238539592</c:v>
                </c:pt>
                <c:pt idx="12314">
                  <c:v>2.1356364678906563</c:v>
                </c:pt>
                <c:pt idx="12315">
                  <c:v>2.1357368119273534</c:v>
                </c:pt>
                <c:pt idx="12316">
                  <c:v>2.1358371559640505</c:v>
                </c:pt>
                <c:pt idx="12317">
                  <c:v>2.1359375000007477</c:v>
                </c:pt>
                <c:pt idx="12318">
                  <c:v>2.1360378440374448</c:v>
                </c:pt>
                <c:pt idx="12319">
                  <c:v>2.1361381880741419</c:v>
                </c:pt>
                <c:pt idx="12320">
                  <c:v>2.136238532110839</c:v>
                </c:pt>
                <c:pt idx="12321">
                  <c:v>2.1363388761475361</c:v>
                </c:pt>
                <c:pt idx="12322">
                  <c:v>2.1364392201842333</c:v>
                </c:pt>
                <c:pt idx="12323">
                  <c:v>2.1365395642209304</c:v>
                </c:pt>
                <c:pt idx="12324">
                  <c:v>2.1366399082576275</c:v>
                </c:pt>
                <c:pt idx="12325">
                  <c:v>2.1367402522943246</c:v>
                </c:pt>
                <c:pt idx="12326">
                  <c:v>2.1368405963310217</c:v>
                </c:pt>
                <c:pt idx="12327">
                  <c:v>2.1369409403677189</c:v>
                </c:pt>
                <c:pt idx="12328">
                  <c:v>2.137041284404416</c:v>
                </c:pt>
                <c:pt idx="12329">
                  <c:v>2.1371416284411131</c:v>
                </c:pt>
                <c:pt idx="12330">
                  <c:v>2.1372419724778102</c:v>
                </c:pt>
                <c:pt idx="12331">
                  <c:v>2.1373423165145073</c:v>
                </c:pt>
                <c:pt idx="12332">
                  <c:v>2.1374426605512045</c:v>
                </c:pt>
                <c:pt idx="12333">
                  <c:v>2.1375430045879016</c:v>
                </c:pt>
                <c:pt idx="12334">
                  <c:v>2.1376433486245987</c:v>
                </c:pt>
                <c:pt idx="12335">
                  <c:v>2.1377436926612958</c:v>
                </c:pt>
                <c:pt idx="12336">
                  <c:v>2.1378440366979929</c:v>
                </c:pt>
                <c:pt idx="12337">
                  <c:v>2.1379443807346901</c:v>
                </c:pt>
                <c:pt idx="12338">
                  <c:v>2.1380447247713872</c:v>
                </c:pt>
                <c:pt idx="12339">
                  <c:v>2.1381450688080843</c:v>
                </c:pt>
                <c:pt idx="12340">
                  <c:v>2.1382454128447814</c:v>
                </c:pt>
                <c:pt idx="12341">
                  <c:v>2.1383457568814785</c:v>
                </c:pt>
                <c:pt idx="12342">
                  <c:v>2.1384461009181757</c:v>
                </c:pt>
                <c:pt idx="12343">
                  <c:v>2.1385464449548728</c:v>
                </c:pt>
                <c:pt idx="12344">
                  <c:v>2.1386467889915699</c:v>
                </c:pt>
                <c:pt idx="12345">
                  <c:v>2.138747133028267</c:v>
                </c:pt>
                <c:pt idx="12346">
                  <c:v>2.1388474770649641</c:v>
                </c:pt>
                <c:pt idx="12347">
                  <c:v>2.1389478211016613</c:v>
                </c:pt>
                <c:pt idx="12348">
                  <c:v>2.1390481651383584</c:v>
                </c:pt>
                <c:pt idx="12349">
                  <c:v>2.1391485091750555</c:v>
                </c:pt>
                <c:pt idx="12350">
                  <c:v>2.1392488532117526</c:v>
                </c:pt>
                <c:pt idx="12351">
                  <c:v>2.1393491972484497</c:v>
                </c:pt>
                <c:pt idx="12352">
                  <c:v>2.1394495412851469</c:v>
                </c:pt>
                <c:pt idx="12353">
                  <c:v>2.139549885321844</c:v>
                </c:pt>
                <c:pt idx="12354">
                  <c:v>2.1396502293585411</c:v>
                </c:pt>
                <c:pt idx="12355">
                  <c:v>2.1397505733952382</c:v>
                </c:pt>
                <c:pt idx="12356">
                  <c:v>2.1398509174319353</c:v>
                </c:pt>
                <c:pt idx="12357">
                  <c:v>2.1399512614686325</c:v>
                </c:pt>
                <c:pt idx="12358">
                  <c:v>2.1400516055053296</c:v>
                </c:pt>
                <c:pt idx="12359">
                  <c:v>2.1401519495420267</c:v>
                </c:pt>
                <c:pt idx="12360">
                  <c:v>2.1402522935787238</c:v>
                </c:pt>
                <c:pt idx="12361">
                  <c:v>2.1403526376154209</c:v>
                </c:pt>
                <c:pt idx="12362">
                  <c:v>2.1404529816521181</c:v>
                </c:pt>
                <c:pt idx="12363">
                  <c:v>2.1405533256888152</c:v>
                </c:pt>
                <c:pt idx="12364">
                  <c:v>2.1406536697255123</c:v>
                </c:pt>
                <c:pt idx="12365">
                  <c:v>2.1407540137622094</c:v>
                </c:pt>
                <c:pt idx="12366">
                  <c:v>2.1408543577989065</c:v>
                </c:pt>
                <c:pt idx="12367">
                  <c:v>2.1409547018356037</c:v>
                </c:pt>
                <c:pt idx="12368">
                  <c:v>2.1410550458723008</c:v>
                </c:pt>
                <c:pt idx="12369">
                  <c:v>2.1411553899089979</c:v>
                </c:pt>
                <c:pt idx="12370">
                  <c:v>2.141255733945695</c:v>
                </c:pt>
                <c:pt idx="12371">
                  <c:v>2.1413560779823921</c:v>
                </c:pt>
                <c:pt idx="12372">
                  <c:v>2.1414564220190893</c:v>
                </c:pt>
                <c:pt idx="12373">
                  <c:v>2.1415567660557864</c:v>
                </c:pt>
                <c:pt idx="12374">
                  <c:v>2.1416571100924835</c:v>
                </c:pt>
                <c:pt idx="12375">
                  <c:v>2.1417574541291806</c:v>
                </c:pt>
                <c:pt idx="12376">
                  <c:v>2.1418577981658777</c:v>
                </c:pt>
                <c:pt idx="12377">
                  <c:v>2.1419581422025749</c:v>
                </c:pt>
                <c:pt idx="12378">
                  <c:v>2.142058486239272</c:v>
                </c:pt>
                <c:pt idx="12379">
                  <c:v>2.1421588302759691</c:v>
                </c:pt>
                <c:pt idx="12380">
                  <c:v>2.1422591743126662</c:v>
                </c:pt>
                <c:pt idx="12381">
                  <c:v>2.1423595183493633</c:v>
                </c:pt>
                <c:pt idx="12382">
                  <c:v>2.1424598623860605</c:v>
                </c:pt>
                <c:pt idx="12383">
                  <c:v>2.1425602064227576</c:v>
                </c:pt>
                <c:pt idx="12384">
                  <c:v>2.1426605504594547</c:v>
                </c:pt>
                <c:pt idx="12385">
                  <c:v>2.1427608944961518</c:v>
                </c:pt>
                <c:pt idx="12386">
                  <c:v>2.1428612385328489</c:v>
                </c:pt>
                <c:pt idx="12387">
                  <c:v>2.1429615825695461</c:v>
                </c:pt>
                <c:pt idx="12388">
                  <c:v>2.1430619266062432</c:v>
                </c:pt>
                <c:pt idx="12389">
                  <c:v>2.1431622706429403</c:v>
                </c:pt>
                <c:pt idx="12390">
                  <c:v>2.1432626146796374</c:v>
                </c:pt>
                <c:pt idx="12391">
                  <c:v>2.1433629587163345</c:v>
                </c:pt>
                <c:pt idx="12392">
                  <c:v>2.1434633027530317</c:v>
                </c:pt>
                <c:pt idx="12393">
                  <c:v>2.1435636467897288</c:v>
                </c:pt>
                <c:pt idx="12394">
                  <c:v>2.1436639908264259</c:v>
                </c:pt>
                <c:pt idx="12395">
                  <c:v>2.143764334863123</c:v>
                </c:pt>
                <c:pt idx="12396">
                  <c:v>2.1438646788998201</c:v>
                </c:pt>
                <c:pt idx="12397">
                  <c:v>2.1439650229365173</c:v>
                </c:pt>
                <c:pt idx="12398">
                  <c:v>2.1440653669732144</c:v>
                </c:pt>
                <c:pt idx="12399">
                  <c:v>2.1441657110099115</c:v>
                </c:pt>
                <c:pt idx="12400">
                  <c:v>2.1442660550466086</c:v>
                </c:pt>
                <c:pt idx="12401">
                  <c:v>2.1443663990833057</c:v>
                </c:pt>
                <c:pt idx="12402">
                  <c:v>2.1444667431200028</c:v>
                </c:pt>
                <c:pt idx="12403">
                  <c:v>2.1445670871567</c:v>
                </c:pt>
                <c:pt idx="12404">
                  <c:v>2.1446674311933971</c:v>
                </c:pt>
                <c:pt idx="12405">
                  <c:v>2.1447677752300942</c:v>
                </c:pt>
                <c:pt idx="12406">
                  <c:v>2.1448681192667913</c:v>
                </c:pt>
                <c:pt idx="12407">
                  <c:v>2.1449684633034884</c:v>
                </c:pt>
                <c:pt idx="12408">
                  <c:v>2.1450688073401856</c:v>
                </c:pt>
                <c:pt idx="12409">
                  <c:v>2.1451691513768827</c:v>
                </c:pt>
                <c:pt idx="12410">
                  <c:v>2.1452694954135798</c:v>
                </c:pt>
                <c:pt idx="12411">
                  <c:v>2.1453698394502769</c:v>
                </c:pt>
                <c:pt idx="12412">
                  <c:v>2.145470183486974</c:v>
                </c:pt>
                <c:pt idx="12413">
                  <c:v>2.1455705275236712</c:v>
                </c:pt>
                <c:pt idx="12414">
                  <c:v>2.1456708715603683</c:v>
                </c:pt>
                <c:pt idx="12415">
                  <c:v>2.1457712155970654</c:v>
                </c:pt>
                <c:pt idx="12416">
                  <c:v>2.1458715596337625</c:v>
                </c:pt>
                <c:pt idx="12417">
                  <c:v>2.1459719036704596</c:v>
                </c:pt>
                <c:pt idx="12418">
                  <c:v>2.1460722477071568</c:v>
                </c:pt>
                <c:pt idx="12419">
                  <c:v>2.1461725917438539</c:v>
                </c:pt>
                <c:pt idx="12420">
                  <c:v>2.146272935780551</c:v>
                </c:pt>
                <c:pt idx="12421">
                  <c:v>2.1463732798172481</c:v>
                </c:pt>
                <c:pt idx="12422">
                  <c:v>2.1464736238539452</c:v>
                </c:pt>
                <c:pt idx="12423">
                  <c:v>2.1465739678906424</c:v>
                </c:pt>
                <c:pt idx="12424">
                  <c:v>2.1466743119273395</c:v>
                </c:pt>
                <c:pt idx="12425">
                  <c:v>2.1467746559640366</c:v>
                </c:pt>
                <c:pt idx="12426">
                  <c:v>2.1468750000007337</c:v>
                </c:pt>
                <c:pt idx="12427">
                  <c:v>2.1469753440374308</c:v>
                </c:pt>
                <c:pt idx="12428">
                  <c:v>2.147075688074128</c:v>
                </c:pt>
                <c:pt idx="12429">
                  <c:v>2.1471760321108251</c:v>
                </c:pt>
                <c:pt idx="12430">
                  <c:v>2.1472763761475222</c:v>
                </c:pt>
                <c:pt idx="12431">
                  <c:v>2.1473767201842193</c:v>
                </c:pt>
                <c:pt idx="12432">
                  <c:v>2.1474770642209164</c:v>
                </c:pt>
                <c:pt idx="12433">
                  <c:v>2.1475774082576136</c:v>
                </c:pt>
                <c:pt idx="12434">
                  <c:v>2.1476777522943107</c:v>
                </c:pt>
                <c:pt idx="12435">
                  <c:v>2.1477780963310078</c:v>
                </c:pt>
                <c:pt idx="12436">
                  <c:v>2.1478784403677049</c:v>
                </c:pt>
                <c:pt idx="12437">
                  <c:v>2.147978784404402</c:v>
                </c:pt>
                <c:pt idx="12438">
                  <c:v>2.1480791284410992</c:v>
                </c:pt>
                <c:pt idx="12439">
                  <c:v>2.1481794724777963</c:v>
                </c:pt>
                <c:pt idx="12440">
                  <c:v>2.1482798165144934</c:v>
                </c:pt>
                <c:pt idx="12441">
                  <c:v>2.1483801605511905</c:v>
                </c:pt>
                <c:pt idx="12442">
                  <c:v>2.1484805045878876</c:v>
                </c:pt>
                <c:pt idx="12443">
                  <c:v>2.1485808486245848</c:v>
                </c:pt>
                <c:pt idx="12444">
                  <c:v>2.1486811926612819</c:v>
                </c:pt>
                <c:pt idx="12445">
                  <c:v>2.148781536697979</c:v>
                </c:pt>
                <c:pt idx="12446">
                  <c:v>2.1488818807346761</c:v>
                </c:pt>
                <c:pt idx="12447">
                  <c:v>2.1489822247713732</c:v>
                </c:pt>
                <c:pt idx="12448">
                  <c:v>2.1490825688080704</c:v>
                </c:pt>
                <c:pt idx="12449">
                  <c:v>2.1491829128447675</c:v>
                </c:pt>
                <c:pt idx="12450">
                  <c:v>2.1492832568814646</c:v>
                </c:pt>
                <c:pt idx="12451">
                  <c:v>2.1493836009181617</c:v>
                </c:pt>
                <c:pt idx="12452">
                  <c:v>2.1494839449548588</c:v>
                </c:pt>
                <c:pt idx="12453">
                  <c:v>2.149584288991556</c:v>
                </c:pt>
                <c:pt idx="12454">
                  <c:v>2.1496846330282531</c:v>
                </c:pt>
                <c:pt idx="12455">
                  <c:v>2.1497849770649502</c:v>
                </c:pt>
                <c:pt idx="12456">
                  <c:v>2.1498853211016473</c:v>
                </c:pt>
                <c:pt idx="12457">
                  <c:v>2.1499856651383444</c:v>
                </c:pt>
                <c:pt idx="12458">
                  <c:v>2.1500860091750416</c:v>
                </c:pt>
                <c:pt idx="12459">
                  <c:v>2.1501863532117387</c:v>
                </c:pt>
                <c:pt idx="12460">
                  <c:v>2.1502866972484358</c:v>
                </c:pt>
                <c:pt idx="12461">
                  <c:v>2.1503870412851329</c:v>
                </c:pt>
                <c:pt idx="12462">
                  <c:v>2.15048738532183</c:v>
                </c:pt>
                <c:pt idx="12463">
                  <c:v>2.1505877293585272</c:v>
                </c:pt>
                <c:pt idx="12464">
                  <c:v>2.1506880733952243</c:v>
                </c:pt>
                <c:pt idx="12465">
                  <c:v>2.1507884174319214</c:v>
                </c:pt>
                <c:pt idx="12466">
                  <c:v>2.1508887614686185</c:v>
                </c:pt>
                <c:pt idx="12467">
                  <c:v>2.1509891055053156</c:v>
                </c:pt>
                <c:pt idx="12468">
                  <c:v>2.1510894495420128</c:v>
                </c:pt>
                <c:pt idx="12469">
                  <c:v>2.1511897935787099</c:v>
                </c:pt>
                <c:pt idx="12470">
                  <c:v>2.151290137615407</c:v>
                </c:pt>
                <c:pt idx="12471">
                  <c:v>2.1513904816521041</c:v>
                </c:pt>
                <c:pt idx="12472">
                  <c:v>2.1514908256888012</c:v>
                </c:pt>
                <c:pt idx="12473">
                  <c:v>2.1515911697254984</c:v>
                </c:pt>
                <c:pt idx="12474">
                  <c:v>2.1516915137621955</c:v>
                </c:pt>
                <c:pt idx="12475">
                  <c:v>2.1517918577988926</c:v>
                </c:pt>
                <c:pt idx="12476">
                  <c:v>2.1518922018355897</c:v>
                </c:pt>
                <c:pt idx="12477">
                  <c:v>2.1519925458722868</c:v>
                </c:pt>
                <c:pt idx="12478">
                  <c:v>2.152092889908984</c:v>
                </c:pt>
                <c:pt idx="12479">
                  <c:v>2.1521932339456811</c:v>
                </c:pt>
                <c:pt idx="12480">
                  <c:v>2.1522935779823782</c:v>
                </c:pt>
                <c:pt idx="12481">
                  <c:v>2.1523939220190753</c:v>
                </c:pt>
                <c:pt idx="12482">
                  <c:v>2.1524942660557724</c:v>
                </c:pt>
                <c:pt idx="12483">
                  <c:v>2.1525946100924696</c:v>
                </c:pt>
                <c:pt idx="12484">
                  <c:v>2.1526949541291667</c:v>
                </c:pt>
                <c:pt idx="12485">
                  <c:v>2.1527952981658638</c:v>
                </c:pt>
                <c:pt idx="12486">
                  <c:v>2.1528956422025609</c:v>
                </c:pt>
                <c:pt idx="12487">
                  <c:v>2.152995986239258</c:v>
                </c:pt>
                <c:pt idx="12488">
                  <c:v>2.1530963302759552</c:v>
                </c:pt>
                <c:pt idx="12489">
                  <c:v>2.1531966743126523</c:v>
                </c:pt>
                <c:pt idx="12490">
                  <c:v>2.1532970183493494</c:v>
                </c:pt>
                <c:pt idx="12491">
                  <c:v>2.1533973623860465</c:v>
                </c:pt>
                <c:pt idx="12492">
                  <c:v>2.1534977064227436</c:v>
                </c:pt>
                <c:pt idx="12493">
                  <c:v>2.1535980504594407</c:v>
                </c:pt>
                <c:pt idx="12494">
                  <c:v>2.1536983944961379</c:v>
                </c:pt>
                <c:pt idx="12495">
                  <c:v>2.153798738532835</c:v>
                </c:pt>
                <c:pt idx="12496">
                  <c:v>2.1538990825695321</c:v>
                </c:pt>
                <c:pt idx="12497">
                  <c:v>2.1539994266062292</c:v>
                </c:pt>
                <c:pt idx="12498">
                  <c:v>2.1540997706429263</c:v>
                </c:pt>
                <c:pt idx="12499">
                  <c:v>2.1542001146796235</c:v>
                </c:pt>
                <c:pt idx="12500">
                  <c:v>2.1543004587163206</c:v>
                </c:pt>
                <c:pt idx="12501">
                  <c:v>2.1544008027530177</c:v>
                </c:pt>
                <c:pt idx="12502">
                  <c:v>2.1545011467897148</c:v>
                </c:pt>
                <c:pt idx="12503">
                  <c:v>2.1546014908264119</c:v>
                </c:pt>
                <c:pt idx="12504">
                  <c:v>2.1547018348631091</c:v>
                </c:pt>
                <c:pt idx="12505">
                  <c:v>2.1548021788998062</c:v>
                </c:pt>
                <c:pt idx="12506">
                  <c:v>2.1549025229365033</c:v>
                </c:pt>
                <c:pt idx="12507">
                  <c:v>2.1550028669732004</c:v>
                </c:pt>
                <c:pt idx="12508">
                  <c:v>2.1551032110098975</c:v>
                </c:pt>
                <c:pt idx="12509">
                  <c:v>2.1552035550465947</c:v>
                </c:pt>
                <c:pt idx="12510">
                  <c:v>2.1553038990832918</c:v>
                </c:pt>
                <c:pt idx="12511">
                  <c:v>2.1554042431199889</c:v>
                </c:pt>
                <c:pt idx="12512">
                  <c:v>2.155504587156686</c:v>
                </c:pt>
                <c:pt idx="12513">
                  <c:v>2.1556049311933831</c:v>
                </c:pt>
                <c:pt idx="12514">
                  <c:v>2.1557052752300803</c:v>
                </c:pt>
                <c:pt idx="12515">
                  <c:v>2.1558056192667774</c:v>
                </c:pt>
                <c:pt idx="12516">
                  <c:v>2.1559059633034745</c:v>
                </c:pt>
                <c:pt idx="12517">
                  <c:v>2.1560063073401716</c:v>
                </c:pt>
                <c:pt idx="12518">
                  <c:v>2.1561066513768687</c:v>
                </c:pt>
                <c:pt idx="12519">
                  <c:v>2.1562069954135659</c:v>
                </c:pt>
                <c:pt idx="12520">
                  <c:v>2.156307339450263</c:v>
                </c:pt>
                <c:pt idx="12521">
                  <c:v>2.1564076834869601</c:v>
                </c:pt>
                <c:pt idx="12522">
                  <c:v>2.1565080275236572</c:v>
                </c:pt>
                <c:pt idx="12523">
                  <c:v>2.1566083715603543</c:v>
                </c:pt>
                <c:pt idx="12524">
                  <c:v>2.1567087155970515</c:v>
                </c:pt>
                <c:pt idx="12525">
                  <c:v>2.1568090596337486</c:v>
                </c:pt>
                <c:pt idx="12526">
                  <c:v>2.1569094036704457</c:v>
                </c:pt>
                <c:pt idx="12527">
                  <c:v>2.1570097477071428</c:v>
                </c:pt>
                <c:pt idx="12528">
                  <c:v>2.1571100917438399</c:v>
                </c:pt>
                <c:pt idx="12529">
                  <c:v>2.1572104357805371</c:v>
                </c:pt>
                <c:pt idx="12530">
                  <c:v>2.1573107798172342</c:v>
                </c:pt>
                <c:pt idx="12531">
                  <c:v>2.1574111238539313</c:v>
                </c:pt>
                <c:pt idx="12532">
                  <c:v>2.1575114678906284</c:v>
                </c:pt>
                <c:pt idx="12533">
                  <c:v>2.1576118119273255</c:v>
                </c:pt>
                <c:pt idx="12534">
                  <c:v>2.1577121559640227</c:v>
                </c:pt>
                <c:pt idx="12535">
                  <c:v>2.1578125000007198</c:v>
                </c:pt>
                <c:pt idx="12536">
                  <c:v>2.1579128440374169</c:v>
                </c:pt>
                <c:pt idx="12537">
                  <c:v>2.158013188074114</c:v>
                </c:pt>
                <c:pt idx="12538">
                  <c:v>2.1581135321108111</c:v>
                </c:pt>
                <c:pt idx="12539">
                  <c:v>2.1582138761475083</c:v>
                </c:pt>
                <c:pt idx="12540">
                  <c:v>2.1583142201842054</c:v>
                </c:pt>
                <c:pt idx="12541">
                  <c:v>2.1584145642209025</c:v>
                </c:pt>
                <c:pt idx="12542">
                  <c:v>2.1585149082575996</c:v>
                </c:pt>
                <c:pt idx="12543">
                  <c:v>2.1586152522942967</c:v>
                </c:pt>
                <c:pt idx="12544">
                  <c:v>2.1587155963309939</c:v>
                </c:pt>
                <c:pt idx="12545">
                  <c:v>2.158815940367691</c:v>
                </c:pt>
                <c:pt idx="12546">
                  <c:v>2.1589162844043881</c:v>
                </c:pt>
                <c:pt idx="12547">
                  <c:v>2.1590166284410852</c:v>
                </c:pt>
                <c:pt idx="12548">
                  <c:v>2.1591169724777823</c:v>
                </c:pt>
                <c:pt idx="12549">
                  <c:v>2.1592173165144795</c:v>
                </c:pt>
                <c:pt idx="12550">
                  <c:v>2.1593176605511766</c:v>
                </c:pt>
                <c:pt idx="12551">
                  <c:v>2.1594180045878737</c:v>
                </c:pt>
                <c:pt idx="12552">
                  <c:v>2.1595183486245708</c:v>
                </c:pt>
                <c:pt idx="12553">
                  <c:v>2.1596186926612679</c:v>
                </c:pt>
                <c:pt idx="12554">
                  <c:v>2.1597190366979651</c:v>
                </c:pt>
                <c:pt idx="12555">
                  <c:v>2.1598193807346622</c:v>
                </c:pt>
                <c:pt idx="12556">
                  <c:v>2.1599197247713593</c:v>
                </c:pt>
                <c:pt idx="12557">
                  <c:v>2.1600200688080564</c:v>
                </c:pt>
                <c:pt idx="12558">
                  <c:v>2.1601204128447535</c:v>
                </c:pt>
                <c:pt idx="12559">
                  <c:v>2.1602207568814507</c:v>
                </c:pt>
                <c:pt idx="12560">
                  <c:v>2.1603211009181478</c:v>
                </c:pt>
                <c:pt idx="12561">
                  <c:v>2.1604214449548449</c:v>
                </c:pt>
                <c:pt idx="12562">
                  <c:v>2.160521788991542</c:v>
                </c:pt>
                <c:pt idx="12563">
                  <c:v>2.1606221330282391</c:v>
                </c:pt>
                <c:pt idx="12564">
                  <c:v>2.1607224770649363</c:v>
                </c:pt>
                <c:pt idx="12565">
                  <c:v>2.1608228211016334</c:v>
                </c:pt>
                <c:pt idx="12566">
                  <c:v>2.1609231651383305</c:v>
                </c:pt>
                <c:pt idx="12567">
                  <c:v>2.1610235091750276</c:v>
                </c:pt>
                <c:pt idx="12568">
                  <c:v>2.1611238532117247</c:v>
                </c:pt>
                <c:pt idx="12569">
                  <c:v>2.1612241972484219</c:v>
                </c:pt>
                <c:pt idx="12570">
                  <c:v>2.161324541285119</c:v>
                </c:pt>
                <c:pt idx="12571">
                  <c:v>2.1614248853218161</c:v>
                </c:pt>
                <c:pt idx="12572">
                  <c:v>2.1615252293585132</c:v>
                </c:pt>
                <c:pt idx="12573">
                  <c:v>2.1616255733952103</c:v>
                </c:pt>
                <c:pt idx="12574">
                  <c:v>2.1617259174319075</c:v>
                </c:pt>
                <c:pt idx="12575">
                  <c:v>2.1618262614686046</c:v>
                </c:pt>
                <c:pt idx="12576">
                  <c:v>2.1619266055053017</c:v>
                </c:pt>
                <c:pt idx="12577">
                  <c:v>2.1620269495419988</c:v>
                </c:pt>
                <c:pt idx="12578">
                  <c:v>2.1621272935786959</c:v>
                </c:pt>
                <c:pt idx="12579">
                  <c:v>2.162227637615393</c:v>
                </c:pt>
                <c:pt idx="12580">
                  <c:v>2.1623279816520902</c:v>
                </c:pt>
                <c:pt idx="12581">
                  <c:v>2.1624283256887873</c:v>
                </c:pt>
                <c:pt idx="12582">
                  <c:v>2.1625286697254844</c:v>
                </c:pt>
                <c:pt idx="12583">
                  <c:v>2.1626290137621815</c:v>
                </c:pt>
                <c:pt idx="12584">
                  <c:v>2.1627293577988786</c:v>
                </c:pt>
                <c:pt idx="12585">
                  <c:v>2.1628297018355758</c:v>
                </c:pt>
                <c:pt idx="12586">
                  <c:v>2.1629300458722729</c:v>
                </c:pt>
                <c:pt idx="12587">
                  <c:v>2.16303038990897</c:v>
                </c:pt>
                <c:pt idx="12588">
                  <c:v>2.1631307339456671</c:v>
                </c:pt>
                <c:pt idx="12589">
                  <c:v>2.1632310779823642</c:v>
                </c:pt>
                <c:pt idx="12590">
                  <c:v>2.1633314220190614</c:v>
                </c:pt>
                <c:pt idx="12591">
                  <c:v>2.1634317660557585</c:v>
                </c:pt>
                <c:pt idx="12592">
                  <c:v>2.1635321100924556</c:v>
                </c:pt>
                <c:pt idx="12593">
                  <c:v>2.1636324541291527</c:v>
                </c:pt>
                <c:pt idx="12594">
                  <c:v>2.1637327981658498</c:v>
                </c:pt>
                <c:pt idx="12595">
                  <c:v>2.163833142202547</c:v>
                </c:pt>
                <c:pt idx="12596">
                  <c:v>2.1639334862392441</c:v>
                </c:pt>
                <c:pt idx="12597">
                  <c:v>2.1640338302759412</c:v>
                </c:pt>
                <c:pt idx="12598">
                  <c:v>2.1641341743126383</c:v>
                </c:pt>
                <c:pt idx="12599">
                  <c:v>2.1642345183493354</c:v>
                </c:pt>
                <c:pt idx="12600">
                  <c:v>2.1643348623860326</c:v>
                </c:pt>
                <c:pt idx="12601">
                  <c:v>2.1644352064227297</c:v>
                </c:pt>
                <c:pt idx="12602">
                  <c:v>2.1645355504594268</c:v>
                </c:pt>
                <c:pt idx="12603">
                  <c:v>2.1646358944961239</c:v>
                </c:pt>
                <c:pt idx="12604">
                  <c:v>2.164736238532821</c:v>
                </c:pt>
                <c:pt idx="12605">
                  <c:v>2.1648365825695182</c:v>
                </c:pt>
                <c:pt idx="12606">
                  <c:v>2.1649369266062153</c:v>
                </c:pt>
                <c:pt idx="12607">
                  <c:v>2.1650372706429124</c:v>
                </c:pt>
                <c:pt idx="12608">
                  <c:v>2.1651376146796095</c:v>
                </c:pt>
                <c:pt idx="12609">
                  <c:v>2.1652379587163066</c:v>
                </c:pt>
                <c:pt idx="12610">
                  <c:v>2.1653383027530038</c:v>
                </c:pt>
                <c:pt idx="12611">
                  <c:v>2.1654386467897009</c:v>
                </c:pt>
                <c:pt idx="12612">
                  <c:v>2.165538990826398</c:v>
                </c:pt>
                <c:pt idx="12613">
                  <c:v>2.1656393348630951</c:v>
                </c:pt>
                <c:pt idx="12614">
                  <c:v>2.1657396788997922</c:v>
                </c:pt>
                <c:pt idx="12615">
                  <c:v>2.1658400229364894</c:v>
                </c:pt>
                <c:pt idx="12616">
                  <c:v>2.1659403669731865</c:v>
                </c:pt>
                <c:pt idx="12617">
                  <c:v>2.1660407110098836</c:v>
                </c:pt>
                <c:pt idx="12618">
                  <c:v>2.1661410550465807</c:v>
                </c:pt>
                <c:pt idx="12619">
                  <c:v>2.1662413990832778</c:v>
                </c:pt>
                <c:pt idx="12620">
                  <c:v>2.166341743119975</c:v>
                </c:pt>
                <c:pt idx="12621">
                  <c:v>2.1664420871566721</c:v>
                </c:pt>
                <c:pt idx="12622">
                  <c:v>2.1665424311933692</c:v>
                </c:pt>
                <c:pt idx="12623">
                  <c:v>2.1666427752300663</c:v>
                </c:pt>
                <c:pt idx="12624">
                  <c:v>2.1667431192667634</c:v>
                </c:pt>
                <c:pt idx="12625">
                  <c:v>2.1668434633034606</c:v>
                </c:pt>
                <c:pt idx="12626">
                  <c:v>2.1669438073401577</c:v>
                </c:pt>
                <c:pt idx="12627">
                  <c:v>2.1670441513768548</c:v>
                </c:pt>
                <c:pt idx="12628">
                  <c:v>2.1671444954135519</c:v>
                </c:pt>
                <c:pt idx="12629">
                  <c:v>2.167244839450249</c:v>
                </c:pt>
                <c:pt idx="12630">
                  <c:v>2.1673451834869462</c:v>
                </c:pt>
                <c:pt idx="12631">
                  <c:v>2.1674455275236433</c:v>
                </c:pt>
                <c:pt idx="12632">
                  <c:v>2.1675458715603404</c:v>
                </c:pt>
                <c:pt idx="12633">
                  <c:v>2.1676462155970375</c:v>
                </c:pt>
                <c:pt idx="12634">
                  <c:v>2.1677465596337346</c:v>
                </c:pt>
                <c:pt idx="12635">
                  <c:v>2.1678469036704318</c:v>
                </c:pt>
                <c:pt idx="12636">
                  <c:v>2.1679472477071289</c:v>
                </c:pt>
                <c:pt idx="12637">
                  <c:v>2.168047591743826</c:v>
                </c:pt>
                <c:pt idx="12638">
                  <c:v>2.1681479357805231</c:v>
                </c:pt>
                <c:pt idx="12639">
                  <c:v>2.1682482798172202</c:v>
                </c:pt>
                <c:pt idx="12640">
                  <c:v>2.1683486238539174</c:v>
                </c:pt>
                <c:pt idx="12641">
                  <c:v>2.1684489678906145</c:v>
                </c:pt>
                <c:pt idx="12642">
                  <c:v>2.1685493119273116</c:v>
                </c:pt>
                <c:pt idx="12643">
                  <c:v>2.1686496559640087</c:v>
                </c:pt>
                <c:pt idx="12644">
                  <c:v>2.1687500000007058</c:v>
                </c:pt>
                <c:pt idx="12645">
                  <c:v>2.168850344037403</c:v>
                </c:pt>
                <c:pt idx="12646">
                  <c:v>2.1689506880741001</c:v>
                </c:pt>
                <c:pt idx="12647">
                  <c:v>2.1690510321107972</c:v>
                </c:pt>
                <c:pt idx="12648">
                  <c:v>2.1691513761474943</c:v>
                </c:pt>
                <c:pt idx="12649">
                  <c:v>2.1692517201841914</c:v>
                </c:pt>
                <c:pt idx="12650">
                  <c:v>2.1693520642208886</c:v>
                </c:pt>
                <c:pt idx="12651">
                  <c:v>2.1694524082575857</c:v>
                </c:pt>
                <c:pt idx="12652">
                  <c:v>2.1695527522942828</c:v>
                </c:pt>
                <c:pt idx="12653">
                  <c:v>2.1696530963309799</c:v>
                </c:pt>
                <c:pt idx="12654">
                  <c:v>2.169753440367677</c:v>
                </c:pt>
                <c:pt idx="12655">
                  <c:v>2.1698537844043742</c:v>
                </c:pt>
                <c:pt idx="12656">
                  <c:v>2.1699541284410713</c:v>
                </c:pt>
                <c:pt idx="12657">
                  <c:v>2.1700544724777684</c:v>
                </c:pt>
                <c:pt idx="12658">
                  <c:v>2.1701548165144655</c:v>
                </c:pt>
                <c:pt idx="12659">
                  <c:v>2.1702551605511626</c:v>
                </c:pt>
                <c:pt idx="12660">
                  <c:v>2.1703555045878598</c:v>
                </c:pt>
                <c:pt idx="12661">
                  <c:v>2.1704558486245569</c:v>
                </c:pt>
                <c:pt idx="12662">
                  <c:v>2.170556192661254</c:v>
                </c:pt>
                <c:pt idx="12663">
                  <c:v>2.1706565366979511</c:v>
                </c:pt>
                <c:pt idx="12664">
                  <c:v>2.1707568807346482</c:v>
                </c:pt>
                <c:pt idx="12665">
                  <c:v>2.1708572247713454</c:v>
                </c:pt>
                <c:pt idx="12666">
                  <c:v>2.1709575688080425</c:v>
                </c:pt>
                <c:pt idx="12667">
                  <c:v>2.1710579128447396</c:v>
                </c:pt>
                <c:pt idx="12668">
                  <c:v>2.1711582568814367</c:v>
                </c:pt>
                <c:pt idx="12669">
                  <c:v>2.1712586009181338</c:v>
                </c:pt>
                <c:pt idx="12670">
                  <c:v>2.1713589449548309</c:v>
                </c:pt>
                <c:pt idx="12671">
                  <c:v>2.1714592889915281</c:v>
                </c:pt>
                <c:pt idx="12672">
                  <c:v>2.1715596330282252</c:v>
                </c:pt>
                <c:pt idx="12673">
                  <c:v>2.1716599770649223</c:v>
                </c:pt>
                <c:pt idx="12674">
                  <c:v>2.1717603211016194</c:v>
                </c:pt>
                <c:pt idx="12675">
                  <c:v>2.1718606651383165</c:v>
                </c:pt>
                <c:pt idx="12676">
                  <c:v>2.1719610091750137</c:v>
                </c:pt>
                <c:pt idx="12677">
                  <c:v>2.1720613532117108</c:v>
                </c:pt>
                <c:pt idx="12678">
                  <c:v>2.1721616972484079</c:v>
                </c:pt>
                <c:pt idx="12679">
                  <c:v>2.172262041285105</c:v>
                </c:pt>
                <c:pt idx="12680">
                  <c:v>2.1723623853218021</c:v>
                </c:pt>
                <c:pt idx="12681">
                  <c:v>2.1724627293584993</c:v>
                </c:pt>
                <c:pt idx="12682">
                  <c:v>2.1725630733951964</c:v>
                </c:pt>
                <c:pt idx="12683">
                  <c:v>2.1726634174318935</c:v>
                </c:pt>
                <c:pt idx="12684">
                  <c:v>2.1727637614685906</c:v>
                </c:pt>
                <c:pt idx="12685">
                  <c:v>2.1728641055052877</c:v>
                </c:pt>
                <c:pt idx="12686">
                  <c:v>2.1729644495419849</c:v>
                </c:pt>
                <c:pt idx="12687">
                  <c:v>2.173064793578682</c:v>
                </c:pt>
                <c:pt idx="12688">
                  <c:v>2.1731651376153791</c:v>
                </c:pt>
                <c:pt idx="12689">
                  <c:v>2.1732654816520762</c:v>
                </c:pt>
                <c:pt idx="12690">
                  <c:v>2.1733658256887733</c:v>
                </c:pt>
                <c:pt idx="12691">
                  <c:v>2.1734661697254705</c:v>
                </c:pt>
                <c:pt idx="12692">
                  <c:v>2.1735665137621676</c:v>
                </c:pt>
                <c:pt idx="12693">
                  <c:v>2.1736668577988647</c:v>
                </c:pt>
                <c:pt idx="12694">
                  <c:v>2.1737672018355618</c:v>
                </c:pt>
                <c:pt idx="12695">
                  <c:v>2.1738675458722589</c:v>
                </c:pt>
                <c:pt idx="12696">
                  <c:v>2.1739678899089561</c:v>
                </c:pt>
                <c:pt idx="12697">
                  <c:v>2.1740682339456532</c:v>
                </c:pt>
                <c:pt idx="12698">
                  <c:v>2.1741685779823503</c:v>
                </c:pt>
                <c:pt idx="12699">
                  <c:v>2.1742689220190474</c:v>
                </c:pt>
                <c:pt idx="12700">
                  <c:v>2.1743692660557445</c:v>
                </c:pt>
                <c:pt idx="12701">
                  <c:v>2.1744696100924417</c:v>
                </c:pt>
                <c:pt idx="12702">
                  <c:v>2.1745699541291388</c:v>
                </c:pt>
                <c:pt idx="12703">
                  <c:v>2.1746702981658359</c:v>
                </c:pt>
                <c:pt idx="12704">
                  <c:v>2.174770642202533</c:v>
                </c:pt>
                <c:pt idx="12705">
                  <c:v>2.1748709862392301</c:v>
                </c:pt>
                <c:pt idx="12706">
                  <c:v>2.1749713302759273</c:v>
                </c:pt>
                <c:pt idx="12707">
                  <c:v>2.1750716743126244</c:v>
                </c:pt>
                <c:pt idx="12708">
                  <c:v>2.1751720183493215</c:v>
                </c:pt>
                <c:pt idx="12709">
                  <c:v>2.1752723623860186</c:v>
                </c:pt>
                <c:pt idx="12710">
                  <c:v>2.1753727064227157</c:v>
                </c:pt>
                <c:pt idx="12711">
                  <c:v>2.1754730504594129</c:v>
                </c:pt>
                <c:pt idx="12712">
                  <c:v>2.17557339449611</c:v>
                </c:pt>
                <c:pt idx="12713">
                  <c:v>2.1756737385328071</c:v>
                </c:pt>
                <c:pt idx="12714">
                  <c:v>2.1757740825695042</c:v>
                </c:pt>
                <c:pt idx="12715">
                  <c:v>2.1758744266062013</c:v>
                </c:pt>
                <c:pt idx="12716">
                  <c:v>2.1759747706428985</c:v>
                </c:pt>
                <c:pt idx="12717">
                  <c:v>2.1760751146795956</c:v>
                </c:pt>
                <c:pt idx="12718">
                  <c:v>2.1761754587162927</c:v>
                </c:pt>
                <c:pt idx="12719">
                  <c:v>2.1762758027529898</c:v>
                </c:pt>
                <c:pt idx="12720">
                  <c:v>2.1763761467896869</c:v>
                </c:pt>
                <c:pt idx="12721">
                  <c:v>2.1764764908263841</c:v>
                </c:pt>
                <c:pt idx="12722">
                  <c:v>2.1765768348630812</c:v>
                </c:pt>
                <c:pt idx="12723">
                  <c:v>2.1766771788997783</c:v>
                </c:pt>
                <c:pt idx="12724">
                  <c:v>2.1767775229364754</c:v>
                </c:pt>
                <c:pt idx="12725">
                  <c:v>2.1768778669731725</c:v>
                </c:pt>
                <c:pt idx="12726">
                  <c:v>2.1769782110098697</c:v>
                </c:pt>
                <c:pt idx="12727">
                  <c:v>2.1770785550465668</c:v>
                </c:pt>
                <c:pt idx="12728">
                  <c:v>2.1771788990832639</c:v>
                </c:pt>
                <c:pt idx="12729">
                  <c:v>2.177279243119961</c:v>
                </c:pt>
                <c:pt idx="12730">
                  <c:v>2.1773795871566581</c:v>
                </c:pt>
                <c:pt idx="12731">
                  <c:v>2.1774799311933553</c:v>
                </c:pt>
                <c:pt idx="12732">
                  <c:v>2.1775802752300524</c:v>
                </c:pt>
                <c:pt idx="12733">
                  <c:v>2.1776806192667495</c:v>
                </c:pt>
                <c:pt idx="12734">
                  <c:v>2.1777809633034466</c:v>
                </c:pt>
                <c:pt idx="12735">
                  <c:v>2.1778813073401437</c:v>
                </c:pt>
                <c:pt idx="12736">
                  <c:v>2.1779816513768409</c:v>
                </c:pt>
                <c:pt idx="12737">
                  <c:v>2.178081995413538</c:v>
                </c:pt>
                <c:pt idx="12738">
                  <c:v>2.1781823394502351</c:v>
                </c:pt>
                <c:pt idx="12739">
                  <c:v>2.1782826834869322</c:v>
                </c:pt>
                <c:pt idx="12740">
                  <c:v>2.1783830275236293</c:v>
                </c:pt>
                <c:pt idx="12741">
                  <c:v>2.1784833715603265</c:v>
                </c:pt>
                <c:pt idx="12742">
                  <c:v>2.1785837155970236</c:v>
                </c:pt>
                <c:pt idx="12743">
                  <c:v>2.1786840596337207</c:v>
                </c:pt>
                <c:pt idx="12744">
                  <c:v>2.1787844036704178</c:v>
                </c:pt>
                <c:pt idx="12745">
                  <c:v>2.1788847477071149</c:v>
                </c:pt>
                <c:pt idx="12746">
                  <c:v>2.1789850917438121</c:v>
                </c:pt>
                <c:pt idx="12747">
                  <c:v>2.1790854357805092</c:v>
                </c:pt>
                <c:pt idx="12748">
                  <c:v>2.1791857798172063</c:v>
                </c:pt>
                <c:pt idx="12749">
                  <c:v>2.1792861238539034</c:v>
                </c:pt>
                <c:pt idx="12750">
                  <c:v>2.1793864678906005</c:v>
                </c:pt>
                <c:pt idx="12751">
                  <c:v>2.1794868119272977</c:v>
                </c:pt>
                <c:pt idx="12752">
                  <c:v>2.1795871559639948</c:v>
                </c:pt>
                <c:pt idx="12753">
                  <c:v>2.1796875000006919</c:v>
                </c:pt>
                <c:pt idx="12754">
                  <c:v>2.179787844037389</c:v>
                </c:pt>
                <c:pt idx="12755">
                  <c:v>2.1798881880740861</c:v>
                </c:pt>
                <c:pt idx="12756">
                  <c:v>2.1799885321107833</c:v>
                </c:pt>
                <c:pt idx="12757">
                  <c:v>2.1800888761474804</c:v>
                </c:pt>
                <c:pt idx="12758">
                  <c:v>2.1801892201841775</c:v>
                </c:pt>
                <c:pt idx="12759">
                  <c:v>2.1802895642208746</c:v>
                </c:pt>
                <c:pt idx="12760">
                  <c:v>2.1803899082575717</c:v>
                </c:pt>
                <c:pt idx="12761">
                  <c:v>2.1804902522942688</c:v>
                </c:pt>
                <c:pt idx="12762">
                  <c:v>2.180590596330966</c:v>
                </c:pt>
                <c:pt idx="12763">
                  <c:v>2.1806909403676631</c:v>
                </c:pt>
                <c:pt idx="12764">
                  <c:v>2.1807912844043602</c:v>
                </c:pt>
                <c:pt idx="12765">
                  <c:v>2.1808916284410573</c:v>
                </c:pt>
                <c:pt idx="12766">
                  <c:v>2.1809919724777544</c:v>
                </c:pt>
                <c:pt idx="12767">
                  <c:v>2.1810923165144516</c:v>
                </c:pt>
                <c:pt idx="12768">
                  <c:v>2.1811926605511487</c:v>
                </c:pt>
                <c:pt idx="12769">
                  <c:v>2.1812930045878458</c:v>
                </c:pt>
                <c:pt idx="12770">
                  <c:v>2.1813933486245429</c:v>
                </c:pt>
                <c:pt idx="12771">
                  <c:v>2.18149369266124</c:v>
                </c:pt>
                <c:pt idx="12772">
                  <c:v>2.1815940366979372</c:v>
                </c:pt>
                <c:pt idx="12773">
                  <c:v>2.1816943807346343</c:v>
                </c:pt>
                <c:pt idx="12774">
                  <c:v>2.1817947247713314</c:v>
                </c:pt>
                <c:pt idx="12775">
                  <c:v>2.1818950688080285</c:v>
                </c:pt>
                <c:pt idx="12776">
                  <c:v>2.1819954128447256</c:v>
                </c:pt>
                <c:pt idx="12777">
                  <c:v>2.1820957568814228</c:v>
                </c:pt>
                <c:pt idx="12778">
                  <c:v>2.1821961009181199</c:v>
                </c:pt>
                <c:pt idx="12779">
                  <c:v>2.182296444954817</c:v>
                </c:pt>
                <c:pt idx="12780">
                  <c:v>2.1823967889915141</c:v>
                </c:pt>
                <c:pt idx="12781">
                  <c:v>2.1824971330282112</c:v>
                </c:pt>
                <c:pt idx="12782">
                  <c:v>2.1825974770649084</c:v>
                </c:pt>
                <c:pt idx="12783">
                  <c:v>2.1826978211016055</c:v>
                </c:pt>
                <c:pt idx="12784">
                  <c:v>2.1827981651383026</c:v>
                </c:pt>
                <c:pt idx="12785">
                  <c:v>2.1828985091749997</c:v>
                </c:pt>
                <c:pt idx="12786">
                  <c:v>2.1829988532116968</c:v>
                </c:pt>
                <c:pt idx="12787">
                  <c:v>2.183099197248394</c:v>
                </c:pt>
                <c:pt idx="12788">
                  <c:v>2.1831995412850911</c:v>
                </c:pt>
                <c:pt idx="12789">
                  <c:v>2.1832998853217882</c:v>
                </c:pt>
                <c:pt idx="12790">
                  <c:v>2.1834002293584853</c:v>
                </c:pt>
                <c:pt idx="12791">
                  <c:v>2.1835005733951824</c:v>
                </c:pt>
                <c:pt idx="12792">
                  <c:v>2.1836009174318796</c:v>
                </c:pt>
                <c:pt idx="12793">
                  <c:v>2.1837012614685767</c:v>
                </c:pt>
                <c:pt idx="12794">
                  <c:v>2.1838016055052738</c:v>
                </c:pt>
                <c:pt idx="12795">
                  <c:v>2.1839019495419709</c:v>
                </c:pt>
                <c:pt idx="12796">
                  <c:v>2.184002293578668</c:v>
                </c:pt>
                <c:pt idx="12797">
                  <c:v>2.1841026376153652</c:v>
                </c:pt>
                <c:pt idx="12798">
                  <c:v>2.1842029816520623</c:v>
                </c:pt>
                <c:pt idx="12799">
                  <c:v>2.1843033256887594</c:v>
                </c:pt>
                <c:pt idx="12800">
                  <c:v>2.1844036697254565</c:v>
                </c:pt>
                <c:pt idx="12801">
                  <c:v>2.1845040137621536</c:v>
                </c:pt>
                <c:pt idx="12802">
                  <c:v>2.1846043577988508</c:v>
                </c:pt>
                <c:pt idx="12803">
                  <c:v>2.1847047018355479</c:v>
                </c:pt>
                <c:pt idx="12804">
                  <c:v>2.184805045872245</c:v>
                </c:pt>
                <c:pt idx="12805">
                  <c:v>2.1849053899089421</c:v>
                </c:pt>
                <c:pt idx="12806">
                  <c:v>2.1850057339456392</c:v>
                </c:pt>
                <c:pt idx="12807">
                  <c:v>2.1851060779823364</c:v>
                </c:pt>
                <c:pt idx="12808">
                  <c:v>2.1852064220190335</c:v>
                </c:pt>
                <c:pt idx="12809">
                  <c:v>2.1853067660557306</c:v>
                </c:pt>
                <c:pt idx="12810">
                  <c:v>2.1854071100924277</c:v>
                </c:pt>
                <c:pt idx="12811">
                  <c:v>2.1855074541291248</c:v>
                </c:pt>
                <c:pt idx="12812">
                  <c:v>2.185607798165822</c:v>
                </c:pt>
                <c:pt idx="12813">
                  <c:v>2.1857081422025191</c:v>
                </c:pt>
                <c:pt idx="12814">
                  <c:v>2.1858084862392162</c:v>
                </c:pt>
                <c:pt idx="12815">
                  <c:v>2.1859088302759133</c:v>
                </c:pt>
                <c:pt idx="12816">
                  <c:v>2.1860091743126104</c:v>
                </c:pt>
                <c:pt idx="12817">
                  <c:v>2.1861095183493076</c:v>
                </c:pt>
                <c:pt idx="12818">
                  <c:v>2.1862098623860047</c:v>
                </c:pt>
                <c:pt idx="12819">
                  <c:v>2.1863102064227018</c:v>
                </c:pt>
                <c:pt idx="12820">
                  <c:v>2.1864105504593989</c:v>
                </c:pt>
                <c:pt idx="12821">
                  <c:v>2.186510894496096</c:v>
                </c:pt>
                <c:pt idx="12822">
                  <c:v>2.1866112385327932</c:v>
                </c:pt>
                <c:pt idx="12823">
                  <c:v>2.1867115825694903</c:v>
                </c:pt>
                <c:pt idx="12824">
                  <c:v>2.1868119266061874</c:v>
                </c:pt>
                <c:pt idx="12825">
                  <c:v>2.1869122706428845</c:v>
                </c:pt>
                <c:pt idx="12826">
                  <c:v>2.1870126146795816</c:v>
                </c:pt>
                <c:pt idx="12827">
                  <c:v>2.1871129587162788</c:v>
                </c:pt>
                <c:pt idx="12828">
                  <c:v>2.1872133027529759</c:v>
                </c:pt>
                <c:pt idx="12829">
                  <c:v>2.187313646789673</c:v>
                </c:pt>
                <c:pt idx="12830">
                  <c:v>2.1874139908263701</c:v>
                </c:pt>
                <c:pt idx="12831">
                  <c:v>2.1875143348630672</c:v>
                </c:pt>
                <c:pt idx="12832">
                  <c:v>2.1876146788997644</c:v>
                </c:pt>
                <c:pt idx="12833">
                  <c:v>2.1877150229364615</c:v>
                </c:pt>
                <c:pt idx="12834">
                  <c:v>2.1878153669731586</c:v>
                </c:pt>
                <c:pt idx="12835">
                  <c:v>2.1879157110098557</c:v>
                </c:pt>
                <c:pt idx="12836">
                  <c:v>2.1880160550465528</c:v>
                </c:pt>
                <c:pt idx="12837">
                  <c:v>2.18811639908325</c:v>
                </c:pt>
                <c:pt idx="12838">
                  <c:v>2.1882167431199471</c:v>
                </c:pt>
                <c:pt idx="12839">
                  <c:v>2.1883170871566442</c:v>
                </c:pt>
                <c:pt idx="12840">
                  <c:v>2.1884174311933413</c:v>
                </c:pt>
                <c:pt idx="12841">
                  <c:v>2.1885177752300384</c:v>
                </c:pt>
                <c:pt idx="12842">
                  <c:v>2.1886181192667356</c:v>
                </c:pt>
                <c:pt idx="12843">
                  <c:v>2.1887184633034327</c:v>
                </c:pt>
                <c:pt idx="12844">
                  <c:v>2.1888188073401298</c:v>
                </c:pt>
                <c:pt idx="12845">
                  <c:v>2.1889191513768269</c:v>
                </c:pt>
                <c:pt idx="12846">
                  <c:v>2.189019495413524</c:v>
                </c:pt>
                <c:pt idx="12847">
                  <c:v>2.1891198394502211</c:v>
                </c:pt>
                <c:pt idx="12848">
                  <c:v>2.1892201834869183</c:v>
                </c:pt>
                <c:pt idx="12849">
                  <c:v>2.1893205275236154</c:v>
                </c:pt>
                <c:pt idx="12850">
                  <c:v>2.1894208715603125</c:v>
                </c:pt>
                <c:pt idx="12851">
                  <c:v>2.1895212155970096</c:v>
                </c:pt>
                <c:pt idx="12852">
                  <c:v>2.1896215596337067</c:v>
                </c:pt>
                <c:pt idx="12853">
                  <c:v>2.1897219036704039</c:v>
                </c:pt>
                <c:pt idx="12854">
                  <c:v>2.189822247707101</c:v>
                </c:pt>
                <c:pt idx="12855">
                  <c:v>2.1899225917437981</c:v>
                </c:pt>
                <c:pt idx="12856">
                  <c:v>2.1900229357804952</c:v>
                </c:pt>
                <c:pt idx="12857">
                  <c:v>2.1901232798171923</c:v>
                </c:pt>
                <c:pt idx="12858">
                  <c:v>2.1902236238538895</c:v>
                </c:pt>
                <c:pt idx="12859">
                  <c:v>2.1903239678905866</c:v>
                </c:pt>
                <c:pt idx="12860">
                  <c:v>2.1904243119272837</c:v>
                </c:pt>
                <c:pt idx="12861">
                  <c:v>2.1905246559639808</c:v>
                </c:pt>
                <c:pt idx="12862">
                  <c:v>2.1906250000006779</c:v>
                </c:pt>
                <c:pt idx="12863">
                  <c:v>2.1907253440373751</c:v>
                </c:pt>
                <c:pt idx="12864">
                  <c:v>2.1908256880740722</c:v>
                </c:pt>
                <c:pt idx="12865">
                  <c:v>2.1909260321107693</c:v>
                </c:pt>
                <c:pt idx="12866">
                  <c:v>2.1910263761474664</c:v>
                </c:pt>
                <c:pt idx="12867">
                  <c:v>2.1911267201841635</c:v>
                </c:pt>
                <c:pt idx="12868">
                  <c:v>2.1912270642208607</c:v>
                </c:pt>
                <c:pt idx="12869">
                  <c:v>2.1913274082575578</c:v>
                </c:pt>
                <c:pt idx="12870">
                  <c:v>2.1914277522942549</c:v>
                </c:pt>
                <c:pt idx="12871">
                  <c:v>2.191528096330952</c:v>
                </c:pt>
                <c:pt idx="12872">
                  <c:v>2.1916284403676491</c:v>
                </c:pt>
                <c:pt idx="12873">
                  <c:v>2.1917287844043463</c:v>
                </c:pt>
                <c:pt idx="12874">
                  <c:v>2.1918291284410434</c:v>
                </c:pt>
                <c:pt idx="12875">
                  <c:v>2.1919294724777405</c:v>
                </c:pt>
                <c:pt idx="12876">
                  <c:v>2.1920298165144376</c:v>
                </c:pt>
                <c:pt idx="12877">
                  <c:v>2.1921301605511347</c:v>
                </c:pt>
                <c:pt idx="12878">
                  <c:v>2.1922305045878319</c:v>
                </c:pt>
                <c:pt idx="12879">
                  <c:v>2.192330848624529</c:v>
                </c:pt>
                <c:pt idx="12880">
                  <c:v>2.1924311926612261</c:v>
                </c:pt>
                <c:pt idx="12881">
                  <c:v>2.1925315366979232</c:v>
                </c:pt>
                <c:pt idx="12882">
                  <c:v>2.1926318807346203</c:v>
                </c:pt>
                <c:pt idx="12883">
                  <c:v>2.1927322247713175</c:v>
                </c:pt>
                <c:pt idx="12884">
                  <c:v>2.1928325688080146</c:v>
                </c:pt>
                <c:pt idx="12885">
                  <c:v>2.1929329128447117</c:v>
                </c:pt>
                <c:pt idx="12886">
                  <c:v>2.1930332568814088</c:v>
                </c:pt>
                <c:pt idx="12887">
                  <c:v>2.1931336009181059</c:v>
                </c:pt>
                <c:pt idx="12888">
                  <c:v>2.1932339449548031</c:v>
                </c:pt>
                <c:pt idx="12889">
                  <c:v>2.1933342889915002</c:v>
                </c:pt>
                <c:pt idx="12890">
                  <c:v>2.1934346330281973</c:v>
                </c:pt>
                <c:pt idx="12891">
                  <c:v>2.1935349770648944</c:v>
                </c:pt>
                <c:pt idx="12892">
                  <c:v>2.1936353211015915</c:v>
                </c:pt>
                <c:pt idx="12893">
                  <c:v>2.1937356651382887</c:v>
                </c:pt>
                <c:pt idx="12894">
                  <c:v>2.1938360091749858</c:v>
                </c:pt>
                <c:pt idx="12895">
                  <c:v>2.1939363532116829</c:v>
                </c:pt>
                <c:pt idx="12896">
                  <c:v>2.19403669724838</c:v>
                </c:pt>
                <c:pt idx="12897">
                  <c:v>2.1941370412850771</c:v>
                </c:pt>
                <c:pt idx="12898">
                  <c:v>2.1942373853217743</c:v>
                </c:pt>
                <c:pt idx="12899">
                  <c:v>2.1943377293584714</c:v>
                </c:pt>
                <c:pt idx="12900">
                  <c:v>2.1944380733951685</c:v>
                </c:pt>
                <c:pt idx="12901">
                  <c:v>2.1945384174318656</c:v>
                </c:pt>
                <c:pt idx="12902">
                  <c:v>2.1946387614685627</c:v>
                </c:pt>
                <c:pt idx="12903">
                  <c:v>2.1947391055052599</c:v>
                </c:pt>
                <c:pt idx="12904">
                  <c:v>2.194839449541957</c:v>
                </c:pt>
                <c:pt idx="12905">
                  <c:v>2.1949397935786541</c:v>
                </c:pt>
                <c:pt idx="12906">
                  <c:v>2.1950401376153512</c:v>
                </c:pt>
                <c:pt idx="12907">
                  <c:v>2.1951404816520483</c:v>
                </c:pt>
                <c:pt idx="12908">
                  <c:v>2.1952408256887455</c:v>
                </c:pt>
                <c:pt idx="12909">
                  <c:v>2.1953411697254426</c:v>
                </c:pt>
                <c:pt idx="12910">
                  <c:v>2.1954415137621397</c:v>
                </c:pt>
                <c:pt idx="12911">
                  <c:v>2.1955418577988368</c:v>
                </c:pt>
                <c:pt idx="12912">
                  <c:v>2.1956422018355339</c:v>
                </c:pt>
                <c:pt idx="12913">
                  <c:v>2.1957425458722311</c:v>
                </c:pt>
                <c:pt idx="12914">
                  <c:v>2.1958428899089282</c:v>
                </c:pt>
                <c:pt idx="12915">
                  <c:v>2.1959432339456253</c:v>
                </c:pt>
                <c:pt idx="12916">
                  <c:v>2.1960435779823224</c:v>
                </c:pt>
                <c:pt idx="12917">
                  <c:v>2.1961439220190195</c:v>
                </c:pt>
                <c:pt idx="12918">
                  <c:v>2.1962442660557167</c:v>
                </c:pt>
                <c:pt idx="12919">
                  <c:v>2.1963446100924138</c:v>
                </c:pt>
                <c:pt idx="12920">
                  <c:v>2.1964449541291109</c:v>
                </c:pt>
                <c:pt idx="12921">
                  <c:v>2.196545298165808</c:v>
                </c:pt>
                <c:pt idx="12922">
                  <c:v>2.1966456422025051</c:v>
                </c:pt>
                <c:pt idx="12923">
                  <c:v>2.1967459862392023</c:v>
                </c:pt>
                <c:pt idx="12924">
                  <c:v>2.1968463302758994</c:v>
                </c:pt>
                <c:pt idx="12925">
                  <c:v>2.1969466743125965</c:v>
                </c:pt>
                <c:pt idx="12926">
                  <c:v>2.1970470183492936</c:v>
                </c:pt>
                <c:pt idx="12927">
                  <c:v>2.1971473623859907</c:v>
                </c:pt>
                <c:pt idx="12928">
                  <c:v>2.1972477064226879</c:v>
                </c:pt>
                <c:pt idx="12929">
                  <c:v>2.197348050459385</c:v>
                </c:pt>
                <c:pt idx="12930">
                  <c:v>2.1974483944960821</c:v>
                </c:pt>
                <c:pt idx="12931">
                  <c:v>2.1975487385327792</c:v>
                </c:pt>
                <c:pt idx="12932">
                  <c:v>2.1976490825694763</c:v>
                </c:pt>
                <c:pt idx="12933">
                  <c:v>2.1977494266061735</c:v>
                </c:pt>
                <c:pt idx="12934">
                  <c:v>2.1978497706428706</c:v>
                </c:pt>
                <c:pt idx="12935">
                  <c:v>2.1979501146795677</c:v>
                </c:pt>
                <c:pt idx="12936">
                  <c:v>2.1980504587162648</c:v>
                </c:pt>
                <c:pt idx="12937">
                  <c:v>2.1981508027529619</c:v>
                </c:pt>
                <c:pt idx="12938">
                  <c:v>2.198251146789659</c:v>
                </c:pt>
                <c:pt idx="12939">
                  <c:v>2.1983514908263562</c:v>
                </c:pt>
                <c:pt idx="12940">
                  <c:v>2.1984518348630533</c:v>
                </c:pt>
                <c:pt idx="12941">
                  <c:v>2.1985521788997504</c:v>
                </c:pt>
                <c:pt idx="12942">
                  <c:v>2.1986525229364475</c:v>
                </c:pt>
                <c:pt idx="12943">
                  <c:v>2.1987528669731446</c:v>
                </c:pt>
                <c:pt idx="12944">
                  <c:v>2.1988532110098418</c:v>
                </c:pt>
                <c:pt idx="12945">
                  <c:v>2.1989535550465389</c:v>
                </c:pt>
                <c:pt idx="12946">
                  <c:v>2.199053899083236</c:v>
                </c:pt>
                <c:pt idx="12947">
                  <c:v>2.1991542431199331</c:v>
                </c:pt>
                <c:pt idx="12948">
                  <c:v>2.1992545871566302</c:v>
                </c:pt>
                <c:pt idx="12949">
                  <c:v>2.1993549311933274</c:v>
                </c:pt>
                <c:pt idx="12950">
                  <c:v>2.1994552752300245</c:v>
                </c:pt>
                <c:pt idx="12951">
                  <c:v>2.1995556192667216</c:v>
                </c:pt>
                <c:pt idx="12952">
                  <c:v>2.1996559633034187</c:v>
                </c:pt>
                <c:pt idx="12953">
                  <c:v>2.1997563073401158</c:v>
                </c:pt>
                <c:pt idx="12954">
                  <c:v>2.199856651376813</c:v>
                </c:pt>
                <c:pt idx="12955">
                  <c:v>2.1999569954135101</c:v>
                </c:pt>
                <c:pt idx="12956">
                  <c:v>2.2000573394502072</c:v>
                </c:pt>
                <c:pt idx="12957">
                  <c:v>2.2001576834869043</c:v>
                </c:pt>
                <c:pt idx="12958">
                  <c:v>2.2002580275236014</c:v>
                </c:pt>
                <c:pt idx="12959">
                  <c:v>2.2003583715602986</c:v>
                </c:pt>
                <c:pt idx="12960">
                  <c:v>2.2004587155969957</c:v>
                </c:pt>
                <c:pt idx="12961">
                  <c:v>2.2005590596336928</c:v>
                </c:pt>
                <c:pt idx="12962">
                  <c:v>2.2006594036703899</c:v>
                </c:pt>
                <c:pt idx="12963">
                  <c:v>2.200759747707087</c:v>
                </c:pt>
                <c:pt idx="12964">
                  <c:v>2.2008600917437842</c:v>
                </c:pt>
                <c:pt idx="12965">
                  <c:v>2.2009604357804813</c:v>
                </c:pt>
                <c:pt idx="12966">
                  <c:v>2.2010607798171784</c:v>
                </c:pt>
                <c:pt idx="12967">
                  <c:v>2.2011611238538755</c:v>
                </c:pt>
                <c:pt idx="12968">
                  <c:v>2.2012614678905726</c:v>
                </c:pt>
                <c:pt idx="12969">
                  <c:v>2.2013618119272698</c:v>
                </c:pt>
                <c:pt idx="12970">
                  <c:v>2.2014621559639669</c:v>
                </c:pt>
                <c:pt idx="12971">
                  <c:v>2.201562500000664</c:v>
                </c:pt>
                <c:pt idx="12972">
                  <c:v>2.2016628440373611</c:v>
                </c:pt>
                <c:pt idx="12973">
                  <c:v>2.2017631880740582</c:v>
                </c:pt>
                <c:pt idx="12974">
                  <c:v>2.2018635321107554</c:v>
                </c:pt>
                <c:pt idx="12975">
                  <c:v>2.2019638761474525</c:v>
                </c:pt>
                <c:pt idx="12976">
                  <c:v>2.2020642201841496</c:v>
                </c:pt>
                <c:pt idx="12977">
                  <c:v>2.2021645642208467</c:v>
                </c:pt>
                <c:pt idx="12978">
                  <c:v>2.2022649082575438</c:v>
                </c:pt>
                <c:pt idx="12979">
                  <c:v>2.202365252294241</c:v>
                </c:pt>
                <c:pt idx="12980">
                  <c:v>2.2024655963309381</c:v>
                </c:pt>
                <c:pt idx="12981">
                  <c:v>2.2025659403676352</c:v>
                </c:pt>
                <c:pt idx="12982">
                  <c:v>2.2026662844043323</c:v>
                </c:pt>
                <c:pt idx="12983">
                  <c:v>2.2027666284410294</c:v>
                </c:pt>
                <c:pt idx="12984">
                  <c:v>2.2028669724777266</c:v>
                </c:pt>
                <c:pt idx="12985">
                  <c:v>2.2029673165144237</c:v>
                </c:pt>
                <c:pt idx="12986">
                  <c:v>2.2030676605511208</c:v>
                </c:pt>
                <c:pt idx="12987">
                  <c:v>2.2031680045878179</c:v>
                </c:pt>
                <c:pt idx="12988">
                  <c:v>2.203268348624515</c:v>
                </c:pt>
                <c:pt idx="12989">
                  <c:v>2.2033686926612122</c:v>
                </c:pt>
                <c:pt idx="12990">
                  <c:v>2.2034690366979093</c:v>
                </c:pt>
                <c:pt idx="12991">
                  <c:v>2.2035693807346064</c:v>
                </c:pt>
                <c:pt idx="12992">
                  <c:v>2.2036697247713035</c:v>
                </c:pt>
                <c:pt idx="12993">
                  <c:v>2.2037700688080006</c:v>
                </c:pt>
                <c:pt idx="12994">
                  <c:v>2.2038704128446978</c:v>
                </c:pt>
                <c:pt idx="12995">
                  <c:v>2.2039707568813949</c:v>
                </c:pt>
                <c:pt idx="12996">
                  <c:v>2.204071100918092</c:v>
                </c:pt>
                <c:pt idx="12997">
                  <c:v>2.2041714449547891</c:v>
                </c:pt>
                <c:pt idx="12998">
                  <c:v>2.2042717889914862</c:v>
                </c:pt>
                <c:pt idx="12999">
                  <c:v>2.2043721330281834</c:v>
                </c:pt>
                <c:pt idx="13000">
                  <c:v>2.2044724770648805</c:v>
                </c:pt>
                <c:pt idx="13001">
                  <c:v>2.2045728211015776</c:v>
                </c:pt>
                <c:pt idx="13002">
                  <c:v>2.2046731651382747</c:v>
                </c:pt>
                <c:pt idx="13003">
                  <c:v>2.2047735091749718</c:v>
                </c:pt>
                <c:pt idx="13004">
                  <c:v>2.204873853211669</c:v>
                </c:pt>
                <c:pt idx="13005">
                  <c:v>2.2049741972483661</c:v>
                </c:pt>
                <c:pt idx="13006">
                  <c:v>2.2050745412850632</c:v>
                </c:pt>
                <c:pt idx="13007">
                  <c:v>2.2051748853217603</c:v>
                </c:pt>
                <c:pt idx="13008">
                  <c:v>2.2052752293584574</c:v>
                </c:pt>
                <c:pt idx="13009">
                  <c:v>2.2053755733951546</c:v>
                </c:pt>
                <c:pt idx="13010">
                  <c:v>2.2054759174318517</c:v>
                </c:pt>
                <c:pt idx="13011">
                  <c:v>2.2055762614685488</c:v>
                </c:pt>
                <c:pt idx="13012">
                  <c:v>2.2056766055052459</c:v>
                </c:pt>
                <c:pt idx="13013">
                  <c:v>2.205776949541943</c:v>
                </c:pt>
                <c:pt idx="13014">
                  <c:v>2.2058772935786402</c:v>
                </c:pt>
                <c:pt idx="13015">
                  <c:v>2.2059776376153373</c:v>
                </c:pt>
                <c:pt idx="13016">
                  <c:v>2.2060779816520344</c:v>
                </c:pt>
                <c:pt idx="13017">
                  <c:v>2.2061783256887315</c:v>
                </c:pt>
                <c:pt idx="13018">
                  <c:v>2.2062786697254286</c:v>
                </c:pt>
                <c:pt idx="13019">
                  <c:v>2.2063790137621258</c:v>
                </c:pt>
                <c:pt idx="13020">
                  <c:v>2.2064793577988229</c:v>
                </c:pt>
                <c:pt idx="13021">
                  <c:v>2.20657970183552</c:v>
                </c:pt>
                <c:pt idx="13022">
                  <c:v>2.2066800458722171</c:v>
                </c:pt>
                <c:pt idx="13023">
                  <c:v>2.2067803899089142</c:v>
                </c:pt>
                <c:pt idx="13024">
                  <c:v>2.2068807339456114</c:v>
                </c:pt>
                <c:pt idx="13025">
                  <c:v>2.2069810779823085</c:v>
                </c:pt>
                <c:pt idx="13026">
                  <c:v>2.2070814220190056</c:v>
                </c:pt>
                <c:pt idx="13027">
                  <c:v>2.2071817660557027</c:v>
                </c:pt>
                <c:pt idx="13028">
                  <c:v>2.2072821100923998</c:v>
                </c:pt>
                <c:pt idx="13029">
                  <c:v>2.2073824541290969</c:v>
                </c:pt>
                <c:pt idx="13030">
                  <c:v>2.2074827981657941</c:v>
                </c:pt>
                <c:pt idx="13031">
                  <c:v>2.2075831422024912</c:v>
                </c:pt>
                <c:pt idx="13032">
                  <c:v>2.2076834862391883</c:v>
                </c:pt>
                <c:pt idx="13033">
                  <c:v>2.2077838302758854</c:v>
                </c:pt>
                <c:pt idx="13034">
                  <c:v>2.2078841743125825</c:v>
                </c:pt>
                <c:pt idx="13035">
                  <c:v>2.2079845183492797</c:v>
                </c:pt>
                <c:pt idx="13036">
                  <c:v>2.2080848623859768</c:v>
                </c:pt>
                <c:pt idx="13037">
                  <c:v>2.2081852064226739</c:v>
                </c:pt>
                <c:pt idx="13038">
                  <c:v>2.208285550459371</c:v>
                </c:pt>
                <c:pt idx="13039">
                  <c:v>2.2083858944960681</c:v>
                </c:pt>
                <c:pt idx="13040">
                  <c:v>2.2084862385327653</c:v>
                </c:pt>
                <c:pt idx="13041">
                  <c:v>2.2085865825694624</c:v>
                </c:pt>
                <c:pt idx="13042">
                  <c:v>2.2086869266061595</c:v>
                </c:pt>
                <c:pt idx="13043">
                  <c:v>2.2087872706428566</c:v>
                </c:pt>
                <c:pt idx="13044">
                  <c:v>2.2088876146795537</c:v>
                </c:pt>
                <c:pt idx="13045">
                  <c:v>2.2089879587162509</c:v>
                </c:pt>
                <c:pt idx="13046">
                  <c:v>2.209088302752948</c:v>
                </c:pt>
                <c:pt idx="13047">
                  <c:v>2.2091886467896451</c:v>
                </c:pt>
                <c:pt idx="13048">
                  <c:v>2.2092889908263422</c:v>
                </c:pt>
                <c:pt idx="13049">
                  <c:v>2.2093893348630393</c:v>
                </c:pt>
                <c:pt idx="13050">
                  <c:v>2.2094896788997365</c:v>
                </c:pt>
                <c:pt idx="13051">
                  <c:v>2.2095900229364336</c:v>
                </c:pt>
                <c:pt idx="13052">
                  <c:v>2.2096903669731307</c:v>
                </c:pt>
                <c:pt idx="13053">
                  <c:v>2.2097907110098278</c:v>
                </c:pt>
                <c:pt idx="13054">
                  <c:v>2.2098910550465249</c:v>
                </c:pt>
                <c:pt idx="13055">
                  <c:v>2.2099913990832221</c:v>
                </c:pt>
                <c:pt idx="13056">
                  <c:v>2.2100917431199192</c:v>
                </c:pt>
                <c:pt idx="13057">
                  <c:v>2.2101920871566163</c:v>
                </c:pt>
                <c:pt idx="13058">
                  <c:v>2.2102924311933134</c:v>
                </c:pt>
                <c:pt idx="13059">
                  <c:v>2.2103927752300105</c:v>
                </c:pt>
                <c:pt idx="13060">
                  <c:v>2.2104931192667077</c:v>
                </c:pt>
                <c:pt idx="13061">
                  <c:v>2.2105934633034048</c:v>
                </c:pt>
                <c:pt idx="13062">
                  <c:v>2.2106938073401019</c:v>
                </c:pt>
                <c:pt idx="13063">
                  <c:v>2.210794151376799</c:v>
                </c:pt>
                <c:pt idx="13064">
                  <c:v>2.2108944954134961</c:v>
                </c:pt>
                <c:pt idx="13065">
                  <c:v>2.2109948394501933</c:v>
                </c:pt>
                <c:pt idx="13066">
                  <c:v>2.2110951834868904</c:v>
                </c:pt>
                <c:pt idx="13067">
                  <c:v>2.2111955275235875</c:v>
                </c:pt>
                <c:pt idx="13068">
                  <c:v>2.2112958715602846</c:v>
                </c:pt>
                <c:pt idx="13069">
                  <c:v>2.2113962155969817</c:v>
                </c:pt>
                <c:pt idx="13070">
                  <c:v>2.2114965596336789</c:v>
                </c:pt>
                <c:pt idx="13071">
                  <c:v>2.211596903670376</c:v>
                </c:pt>
                <c:pt idx="13072">
                  <c:v>2.2116972477070731</c:v>
                </c:pt>
                <c:pt idx="13073">
                  <c:v>2.2117975917437702</c:v>
                </c:pt>
                <c:pt idx="13074">
                  <c:v>2.2118979357804673</c:v>
                </c:pt>
                <c:pt idx="13075">
                  <c:v>2.2119982798171645</c:v>
                </c:pt>
                <c:pt idx="13076">
                  <c:v>2.2120986238538616</c:v>
                </c:pt>
                <c:pt idx="13077">
                  <c:v>2.2121989678905587</c:v>
                </c:pt>
                <c:pt idx="13078">
                  <c:v>2.2122993119272558</c:v>
                </c:pt>
                <c:pt idx="13079">
                  <c:v>2.2123996559639529</c:v>
                </c:pt>
                <c:pt idx="13080">
                  <c:v>2.2125000000006501</c:v>
                </c:pt>
                <c:pt idx="13081">
                  <c:v>2.2126003440373472</c:v>
                </c:pt>
                <c:pt idx="13082">
                  <c:v>2.2127006880740443</c:v>
                </c:pt>
                <c:pt idx="13083">
                  <c:v>2.2128010321107414</c:v>
                </c:pt>
                <c:pt idx="13084">
                  <c:v>2.2129013761474385</c:v>
                </c:pt>
                <c:pt idx="13085">
                  <c:v>2.2130017201841357</c:v>
                </c:pt>
                <c:pt idx="13086">
                  <c:v>2.2131020642208328</c:v>
                </c:pt>
                <c:pt idx="13087">
                  <c:v>2.2132024082575299</c:v>
                </c:pt>
                <c:pt idx="13088">
                  <c:v>2.213302752294227</c:v>
                </c:pt>
                <c:pt idx="13089">
                  <c:v>2.2134030963309241</c:v>
                </c:pt>
                <c:pt idx="13090">
                  <c:v>2.2135034403676213</c:v>
                </c:pt>
                <c:pt idx="13091">
                  <c:v>2.2136037844043184</c:v>
                </c:pt>
                <c:pt idx="13092">
                  <c:v>2.2137041284410155</c:v>
                </c:pt>
                <c:pt idx="13093">
                  <c:v>2.2138044724777126</c:v>
                </c:pt>
                <c:pt idx="13094">
                  <c:v>2.2139048165144097</c:v>
                </c:pt>
                <c:pt idx="13095">
                  <c:v>2.2140051605511069</c:v>
                </c:pt>
                <c:pt idx="13096">
                  <c:v>2.214105504587804</c:v>
                </c:pt>
                <c:pt idx="13097">
                  <c:v>2.2142058486245011</c:v>
                </c:pt>
                <c:pt idx="13098">
                  <c:v>2.2143061926611982</c:v>
                </c:pt>
                <c:pt idx="13099">
                  <c:v>2.2144065366978953</c:v>
                </c:pt>
                <c:pt idx="13100">
                  <c:v>2.2145068807345925</c:v>
                </c:pt>
                <c:pt idx="13101">
                  <c:v>2.2146072247712896</c:v>
                </c:pt>
                <c:pt idx="13102">
                  <c:v>2.2147075688079867</c:v>
                </c:pt>
                <c:pt idx="13103">
                  <c:v>2.2148079128446838</c:v>
                </c:pt>
                <c:pt idx="13104">
                  <c:v>2.2149082568813809</c:v>
                </c:pt>
                <c:pt idx="13105">
                  <c:v>2.2150086009180781</c:v>
                </c:pt>
                <c:pt idx="13106">
                  <c:v>2.2151089449547752</c:v>
                </c:pt>
                <c:pt idx="13107">
                  <c:v>2.2152092889914723</c:v>
                </c:pt>
                <c:pt idx="13108">
                  <c:v>2.2153096330281694</c:v>
                </c:pt>
                <c:pt idx="13109">
                  <c:v>2.2154099770648665</c:v>
                </c:pt>
                <c:pt idx="13110">
                  <c:v>2.2155103211015637</c:v>
                </c:pt>
                <c:pt idx="13111">
                  <c:v>2.2156106651382608</c:v>
                </c:pt>
                <c:pt idx="13112">
                  <c:v>2.2157110091749579</c:v>
                </c:pt>
                <c:pt idx="13113">
                  <c:v>2.215811353211655</c:v>
                </c:pt>
                <c:pt idx="13114">
                  <c:v>2.2159116972483521</c:v>
                </c:pt>
                <c:pt idx="13115">
                  <c:v>2.2160120412850492</c:v>
                </c:pt>
                <c:pt idx="13116">
                  <c:v>2.2161123853217464</c:v>
                </c:pt>
                <c:pt idx="13117">
                  <c:v>2.2162127293584435</c:v>
                </c:pt>
                <c:pt idx="13118">
                  <c:v>2.2163130733951406</c:v>
                </c:pt>
                <c:pt idx="13119">
                  <c:v>2.2164134174318377</c:v>
                </c:pt>
                <c:pt idx="13120">
                  <c:v>2.2165137614685348</c:v>
                </c:pt>
                <c:pt idx="13121">
                  <c:v>2.216614105505232</c:v>
                </c:pt>
                <c:pt idx="13122">
                  <c:v>2.2167144495419291</c:v>
                </c:pt>
                <c:pt idx="13123">
                  <c:v>2.2168147935786262</c:v>
                </c:pt>
                <c:pt idx="13124">
                  <c:v>2.2169151376153233</c:v>
                </c:pt>
                <c:pt idx="13125">
                  <c:v>2.2170154816520204</c:v>
                </c:pt>
                <c:pt idx="13126">
                  <c:v>2.2171158256887176</c:v>
                </c:pt>
                <c:pt idx="13127">
                  <c:v>2.2172161697254147</c:v>
                </c:pt>
                <c:pt idx="13128">
                  <c:v>2.2173165137621118</c:v>
                </c:pt>
                <c:pt idx="13129">
                  <c:v>2.2174168577988089</c:v>
                </c:pt>
                <c:pt idx="13130">
                  <c:v>2.217517201835506</c:v>
                </c:pt>
                <c:pt idx="13131">
                  <c:v>2.2176175458722032</c:v>
                </c:pt>
                <c:pt idx="13132">
                  <c:v>2.2177178899089003</c:v>
                </c:pt>
                <c:pt idx="13133">
                  <c:v>2.2178182339455974</c:v>
                </c:pt>
                <c:pt idx="13134">
                  <c:v>2.2179185779822945</c:v>
                </c:pt>
                <c:pt idx="13135">
                  <c:v>2.2180189220189916</c:v>
                </c:pt>
                <c:pt idx="13136">
                  <c:v>2.2181192660556888</c:v>
                </c:pt>
                <c:pt idx="13137">
                  <c:v>2.2182196100923859</c:v>
                </c:pt>
                <c:pt idx="13138">
                  <c:v>2.218319954129083</c:v>
                </c:pt>
                <c:pt idx="13139">
                  <c:v>2.2184202981657801</c:v>
                </c:pt>
                <c:pt idx="13140">
                  <c:v>2.2185206422024772</c:v>
                </c:pt>
                <c:pt idx="13141">
                  <c:v>2.2186209862391744</c:v>
                </c:pt>
                <c:pt idx="13142">
                  <c:v>2.2187213302758715</c:v>
                </c:pt>
                <c:pt idx="13143">
                  <c:v>2.2188216743125686</c:v>
                </c:pt>
                <c:pt idx="13144">
                  <c:v>2.2189220183492657</c:v>
                </c:pt>
                <c:pt idx="13145">
                  <c:v>2.2190223623859628</c:v>
                </c:pt>
                <c:pt idx="13146">
                  <c:v>2.21912270642266</c:v>
                </c:pt>
                <c:pt idx="13147">
                  <c:v>2.2192230504593571</c:v>
                </c:pt>
                <c:pt idx="13148">
                  <c:v>2.2193233944960542</c:v>
                </c:pt>
                <c:pt idx="13149">
                  <c:v>2.2194237385327513</c:v>
                </c:pt>
                <c:pt idx="13150">
                  <c:v>2.2195240825694484</c:v>
                </c:pt>
                <c:pt idx="13151">
                  <c:v>2.2196244266061456</c:v>
                </c:pt>
                <c:pt idx="13152">
                  <c:v>2.2197247706428427</c:v>
                </c:pt>
                <c:pt idx="13153">
                  <c:v>2.2198251146795398</c:v>
                </c:pt>
                <c:pt idx="13154">
                  <c:v>2.2199254587162369</c:v>
                </c:pt>
                <c:pt idx="13155">
                  <c:v>2.220025802752934</c:v>
                </c:pt>
                <c:pt idx="13156">
                  <c:v>2.2201261467896312</c:v>
                </c:pt>
                <c:pt idx="13157">
                  <c:v>2.2202264908263283</c:v>
                </c:pt>
                <c:pt idx="13158">
                  <c:v>2.2203268348630254</c:v>
                </c:pt>
                <c:pt idx="13159">
                  <c:v>2.2204271788997225</c:v>
                </c:pt>
                <c:pt idx="13160">
                  <c:v>2.2205275229364196</c:v>
                </c:pt>
                <c:pt idx="13161">
                  <c:v>2.2206278669731168</c:v>
                </c:pt>
                <c:pt idx="13162">
                  <c:v>2.2207282110098139</c:v>
                </c:pt>
                <c:pt idx="13163">
                  <c:v>2.220828555046511</c:v>
                </c:pt>
                <c:pt idx="13164">
                  <c:v>2.2209288990832081</c:v>
                </c:pt>
                <c:pt idx="13165">
                  <c:v>2.2210292431199052</c:v>
                </c:pt>
                <c:pt idx="13166">
                  <c:v>2.2211295871566024</c:v>
                </c:pt>
                <c:pt idx="13167">
                  <c:v>2.2212299311932995</c:v>
                </c:pt>
                <c:pt idx="13168">
                  <c:v>2.2213302752299966</c:v>
                </c:pt>
                <c:pt idx="13169">
                  <c:v>2.2214306192666937</c:v>
                </c:pt>
                <c:pt idx="13170">
                  <c:v>2.2215309633033908</c:v>
                </c:pt>
                <c:pt idx="13171">
                  <c:v>2.221631307340088</c:v>
                </c:pt>
                <c:pt idx="13172">
                  <c:v>2.2217316513767851</c:v>
                </c:pt>
                <c:pt idx="13173">
                  <c:v>2.2218319954134822</c:v>
                </c:pt>
                <c:pt idx="13174">
                  <c:v>2.2219323394501793</c:v>
                </c:pt>
                <c:pt idx="13175">
                  <c:v>2.2220326834868764</c:v>
                </c:pt>
                <c:pt idx="13176">
                  <c:v>2.2221330275235736</c:v>
                </c:pt>
                <c:pt idx="13177">
                  <c:v>2.2222333715602707</c:v>
                </c:pt>
                <c:pt idx="13178">
                  <c:v>2.2223337155969678</c:v>
                </c:pt>
                <c:pt idx="13179">
                  <c:v>2.2224340596336649</c:v>
                </c:pt>
                <c:pt idx="13180">
                  <c:v>2.222534403670362</c:v>
                </c:pt>
                <c:pt idx="13181">
                  <c:v>2.2226347477070592</c:v>
                </c:pt>
                <c:pt idx="13182">
                  <c:v>2.2227350917437563</c:v>
                </c:pt>
                <c:pt idx="13183">
                  <c:v>2.2228354357804534</c:v>
                </c:pt>
                <c:pt idx="13184">
                  <c:v>2.2229357798171505</c:v>
                </c:pt>
                <c:pt idx="13185">
                  <c:v>2.2230361238538476</c:v>
                </c:pt>
                <c:pt idx="13186">
                  <c:v>2.2231364678905448</c:v>
                </c:pt>
                <c:pt idx="13187">
                  <c:v>2.2232368119272419</c:v>
                </c:pt>
                <c:pt idx="13188">
                  <c:v>2.223337155963939</c:v>
                </c:pt>
                <c:pt idx="13189">
                  <c:v>2.2234375000006361</c:v>
                </c:pt>
                <c:pt idx="13190">
                  <c:v>2.2235378440373332</c:v>
                </c:pt>
                <c:pt idx="13191">
                  <c:v>2.2236381880740304</c:v>
                </c:pt>
                <c:pt idx="13192">
                  <c:v>2.2237385321107275</c:v>
                </c:pt>
                <c:pt idx="13193">
                  <c:v>2.2238388761474246</c:v>
                </c:pt>
                <c:pt idx="13194">
                  <c:v>2.2239392201841217</c:v>
                </c:pt>
                <c:pt idx="13195">
                  <c:v>2.2240395642208188</c:v>
                </c:pt>
                <c:pt idx="13196">
                  <c:v>2.224139908257516</c:v>
                </c:pt>
                <c:pt idx="13197">
                  <c:v>2.2242402522942131</c:v>
                </c:pt>
                <c:pt idx="13198">
                  <c:v>2.2243405963309102</c:v>
                </c:pt>
                <c:pt idx="13199">
                  <c:v>2.2244409403676073</c:v>
                </c:pt>
                <c:pt idx="13200">
                  <c:v>2.2245412844043044</c:v>
                </c:pt>
                <c:pt idx="13201">
                  <c:v>2.2246416284410016</c:v>
                </c:pt>
                <c:pt idx="13202">
                  <c:v>2.2247419724776987</c:v>
                </c:pt>
                <c:pt idx="13203">
                  <c:v>2.2248423165143958</c:v>
                </c:pt>
                <c:pt idx="13204">
                  <c:v>2.2249426605510929</c:v>
                </c:pt>
                <c:pt idx="13205">
                  <c:v>2.22504300458779</c:v>
                </c:pt>
                <c:pt idx="13206">
                  <c:v>2.2251433486244871</c:v>
                </c:pt>
                <c:pt idx="13207">
                  <c:v>2.2252436926611843</c:v>
                </c:pt>
                <c:pt idx="13208">
                  <c:v>2.2253440366978814</c:v>
                </c:pt>
                <c:pt idx="13209">
                  <c:v>2.2254443807345785</c:v>
                </c:pt>
                <c:pt idx="13210">
                  <c:v>2.2255447247712756</c:v>
                </c:pt>
                <c:pt idx="13211">
                  <c:v>2.2256450688079727</c:v>
                </c:pt>
                <c:pt idx="13212">
                  <c:v>2.2257454128446699</c:v>
                </c:pt>
                <c:pt idx="13213">
                  <c:v>2.225845756881367</c:v>
                </c:pt>
                <c:pt idx="13214">
                  <c:v>2.2259461009180641</c:v>
                </c:pt>
                <c:pt idx="13215">
                  <c:v>2.2260464449547612</c:v>
                </c:pt>
                <c:pt idx="13216">
                  <c:v>2.2261467889914583</c:v>
                </c:pt>
                <c:pt idx="13217">
                  <c:v>2.2262471330281555</c:v>
                </c:pt>
                <c:pt idx="13218">
                  <c:v>2.2263474770648526</c:v>
                </c:pt>
                <c:pt idx="13219">
                  <c:v>2.2264478211015497</c:v>
                </c:pt>
                <c:pt idx="13220">
                  <c:v>2.2265481651382468</c:v>
                </c:pt>
                <c:pt idx="13221">
                  <c:v>2.2266485091749439</c:v>
                </c:pt>
                <c:pt idx="13222">
                  <c:v>2.2267488532116411</c:v>
                </c:pt>
                <c:pt idx="13223">
                  <c:v>2.2268491972483382</c:v>
                </c:pt>
                <c:pt idx="13224">
                  <c:v>2.2269495412850353</c:v>
                </c:pt>
                <c:pt idx="13225">
                  <c:v>2.2270498853217324</c:v>
                </c:pt>
                <c:pt idx="13226">
                  <c:v>2.2271502293584295</c:v>
                </c:pt>
                <c:pt idx="13227">
                  <c:v>2.2272505733951267</c:v>
                </c:pt>
                <c:pt idx="13228">
                  <c:v>2.2273509174318238</c:v>
                </c:pt>
                <c:pt idx="13229">
                  <c:v>2.2274512614685209</c:v>
                </c:pt>
                <c:pt idx="13230">
                  <c:v>2.227551605505218</c:v>
                </c:pt>
                <c:pt idx="13231">
                  <c:v>2.2276519495419151</c:v>
                </c:pt>
                <c:pt idx="13232">
                  <c:v>2.2277522935786123</c:v>
                </c:pt>
                <c:pt idx="13233">
                  <c:v>2.2278526376153094</c:v>
                </c:pt>
                <c:pt idx="13234">
                  <c:v>2.2279529816520065</c:v>
                </c:pt>
                <c:pt idx="13235">
                  <c:v>2.2280533256887036</c:v>
                </c:pt>
                <c:pt idx="13236">
                  <c:v>2.2281536697254007</c:v>
                </c:pt>
                <c:pt idx="13237">
                  <c:v>2.2282540137620979</c:v>
                </c:pt>
                <c:pt idx="13238">
                  <c:v>2.228354357798795</c:v>
                </c:pt>
                <c:pt idx="13239">
                  <c:v>2.2284547018354921</c:v>
                </c:pt>
                <c:pt idx="13240">
                  <c:v>2.2285550458721892</c:v>
                </c:pt>
                <c:pt idx="13241">
                  <c:v>2.2286553899088863</c:v>
                </c:pt>
                <c:pt idx="13242">
                  <c:v>2.2287557339455835</c:v>
                </c:pt>
                <c:pt idx="13243">
                  <c:v>2.2288560779822806</c:v>
                </c:pt>
                <c:pt idx="13244">
                  <c:v>2.2289564220189777</c:v>
                </c:pt>
                <c:pt idx="13245">
                  <c:v>2.2290567660556748</c:v>
                </c:pt>
                <c:pt idx="13246">
                  <c:v>2.2291571100923719</c:v>
                </c:pt>
                <c:pt idx="13247">
                  <c:v>2.2292574541290691</c:v>
                </c:pt>
                <c:pt idx="13248">
                  <c:v>2.2293577981657662</c:v>
                </c:pt>
                <c:pt idx="13249">
                  <c:v>2.2294581422024633</c:v>
                </c:pt>
                <c:pt idx="13250">
                  <c:v>2.2295584862391604</c:v>
                </c:pt>
                <c:pt idx="13251">
                  <c:v>2.2296588302758575</c:v>
                </c:pt>
                <c:pt idx="13252">
                  <c:v>2.2297591743125547</c:v>
                </c:pt>
                <c:pt idx="13253">
                  <c:v>2.2298595183492518</c:v>
                </c:pt>
                <c:pt idx="13254">
                  <c:v>2.2299598623859489</c:v>
                </c:pt>
                <c:pt idx="13255">
                  <c:v>2.230060206422646</c:v>
                </c:pt>
                <c:pt idx="13256">
                  <c:v>2.2301605504593431</c:v>
                </c:pt>
                <c:pt idx="13257">
                  <c:v>2.2302608944960403</c:v>
                </c:pt>
                <c:pt idx="13258">
                  <c:v>2.2303612385327374</c:v>
                </c:pt>
                <c:pt idx="13259">
                  <c:v>2.2304615825694345</c:v>
                </c:pt>
                <c:pt idx="13260">
                  <c:v>2.2305619266061316</c:v>
                </c:pt>
                <c:pt idx="13261">
                  <c:v>2.2306622706428287</c:v>
                </c:pt>
                <c:pt idx="13262">
                  <c:v>2.2307626146795259</c:v>
                </c:pt>
                <c:pt idx="13263">
                  <c:v>2.230862958716223</c:v>
                </c:pt>
                <c:pt idx="13264">
                  <c:v>2.2309633027529201</c:v>
                </c:pt>
                <c:pt idx="13265">
                  <c:v>2.2310636467896172</c:v>
                </c:pt>
                <c:pt idx="13266">
                  <c:v>2.2311639908263143</c:v>
                </c:pt>
                <c:pt idx="13267">
                  <c:v>2.2312643348630115</c:v>
                </c:pt>
                <c:pt idx="13268">
                  <c:v>2.2313646788997086</c:v>
                </c:pt>
                <c:pt idx="13269">
                  <c:v>2.2314650229364057</c:v>
                </c:pt>
                <c:pt idx="13270">
                  <c:v>2.2315653669731028</c:v>
                </c:pt>
                <c:pt idx="13271">
                  <c:v>2.2316657110097999</c:v>
                </c:pt>
                <c:pt idx="13272">
                  <c:v>2.2317660550464971</c:v>
                </c:pt>
                <c:pt idx="13273">
                  <c:v>2.2318663990831942</c:v>
                </c:pt>
                <c:pt idx="13274">
                  <c:v>2.2319667431198913</c:v>
                </c:pt>
                <c:pt idx="13275">
                  <c:v>2.2320670871565884</c:v>
                </c:pt>
                <c:pt idx="13276">
                  <c:v>2.2321674311932855</c:v>
                </c:pt>
                <c:pt idx="13277">
                  <c:v>2.2322677752299827</c:v>
                </c:pt>
                <c:pt idx="13278">
                  <c:v>2.2323681192666798</c:v>
                </c:pt>
                <c:pt idx="13279">
                  <c:v>2.2324684633033769</c:v>
                </c:pt>
                <c:pt idx="13280">
                  <c:v>2.232568807340074</c:v>
                </c:pt>
                <c:pt idx="13281">
                  <c:v>2.2326691513767711</c:v>
                </c:pt>
                <c:pt idx="13282">
                  <c:v>2.2327694954134683</c:v>
                </c:pt>
                <c:pt idx="13283">
                  <c:v>2.2328698394501654</c:v>
                </c:pt>
                <c:pt idx="13284">
                  <c:v>2.2329701834868625</c:v>
                </c:pt>
                <c:pt idx="13285">
                  <c:v>2.2330705275235596</c:v>
                </c:pt>
                <c:pt idx="13286">
                  <c:v>2.2331708715602567</c:v>
                </c:pt>
                <c:pt idx="13287">
                  <c:v>2.2332712155969539</c:v>
                </c:pt>
                <c:pt idx="13288">
                  <c:v>2.233371559633651</c:v>
                </c:pt>
                <c:pt idx="13289">
                  <c:v>2.2334719036703481</c:v>
                </c:pt>
                <c:pt idx="13290">
                  <c:v>2.2335722477070452</c:v>
                </c:pt>
                <c:pt idx="13291">
                  <c:v>2.2336725917437423</c:v>
                </c:pt>
                <c:pt idx="13292">
                  <c:v>2.2337729357804395</c:v>
                </c:pt>
                <c:pt idx="13293">
                  <c:v>2.2338732798171366</c:v>
                </c:pt>
                <c:pt idx="13294">
                  <c:v>2.2339736238538337</c:v>
                </c:pt>
                <c:pt idx="13295">
                  <c:v>2.2340739678905308</c:v>
                </c:pt>
                <c:pt idx="13296">
                  <c:v>2.2341743119272279</c:v>
                </c:pt>
                <c:pt idx="13297">
                  <c:v>2.234274655963925</c:v>
                </c:pt>
                <c:pt idx="13298">
                  <c:v>2.2343750000006222</c:v>
                </c:pt>
                <c:pt idx="13299">
                  <c:v>2.2344753440373193</c:v>
                </c:pt>
                <c:pt idx="13300">
                  <c:v>2.2345756880740164</c:v>
                </c:pt>
                <c:pt idx="13301">
                  <c:v>2.2346760321107135</c:v>
                </c:pt>
                <c:pt idx="13302">
                  <c:v>2.2347763761474106</c:v>
                </c:pt>
                <c:pt idx="13303">
                  <c:v>2.2348767201841078</c:v>
                </c:pt>
                <c:pt idx="13304">
                  <c:v>2.2349770642208049</c:v>
                </c:pt>
                <c:pt idx="13305">
                  <c:v>2.235077408257502</c:v>
                </c:pt>
                <c:pt idx="13306">
                  <c:v>2.2351777522941991</c:v>
                </c:pt>
                <c:pt idx="13307">
                  <c:v>2.2352780963308962</c:v>
                </c:pt>
                <c:pt idx="13308">
                  <c:v>2.2353784403675934</c:v>
                </c:pt>
                <c:pt idx="13309">
                  <c:v>2.2354787844042905</c:v>
                </c:pt>
                <c:pt idx="13310">
                  <c:v>2.2355791284409876</c:v>
                </c:pt>
                <c:pt idx="13311">
                  <c:v>2.2356794724776847</c:v>
                </c:pt>
                <c:pt idx="13312">
                  <c:v>2.2357798165143818</c:v>
                </c:pt>
                <c:pt idx="13313">
                  <c:v>2.235880160551079</c:v>
                </c:pt>
                <c:pt idx="13314">
                  <c:v>2.2359805045877761</c:v>
                </c:pt>
                <c:pt idx="13315">
                  <c:v>2.2360808486244732</c:v>
                </c:pt>
                <c:pt idx="13316">
                  <c:v>2.2361811926611703</c:v>
                </c:pt>
                <c:pt idx="13317">
                  <c:v>2.2362815366978674</c:v>
                </c:pt>
                <c:pt idx="13318">
                  <c:v>2.2363818807345646</c:v>
                </c:pt>
                <c:pt idx="13319">
                  <c:v>2.2364822247712617</c:v>
                </c:pt>
                <c:pt idx="13320">
                  <c:v>2.2365825688079588</c:v>
                </c:pt>
                <c:pt idx="13321">
                  <c:v>2.2366829128446559</c:v>
                </c:pt>
                <c:pt idx="13322">
                  <c:v>2.236783256881353</c:v>
                </c:pt>
                <c:pt idx="13323">
                  <c:v>2.2368836009180502</c:v>
                </c:pt>
                <c:pt idx="13324">
                  <c:v>2.2369839449547473</c:v>
                </c:pt>
                <c:pt idx="13325">
                  <c:v>2.2370842889914444</c:v>
                </c:pt>
                <c:pt idx="13326">
                  <c:v>2.2371846330281415</c:v>
                </c:pt>
                <c:pt idx="13327">
                  <c:v>2.2372849770648386</c:v>
                </c:pt>
                <c:pt idx="13328">
                  <c:v>2.2373853211015358</c:v>
                </c:pt>
                <c:pt idx="13329">
                  <c:v>2.2374856651382329</c:v>
                </c:pt>
                <c:pt idx="13330">
                  <c:v>2.23758600917493</c:v>
                </c:pt>
                <c:pt idx="13331">
                  <c:v>2.2376863532116271</c:v>
                </c:pt>
                <c:pt idx="13332">
                  <c:v>2.2377866972483242</c:v>
                </c:pt>
                <c:pt idx="13333">
                  <c:v>2.2378870412850214</c:v>
                </c:pt>
                <c:pt idx="13334">
                  <c:v>2.2379873853217185</c:v>
                </c:pt>
                <c:pt idx="13335">
                  <c:v>2.2380877293584156</c:v>
                </c:pt>
                <c:pt idx="13336">
                  <c:v>2.2381880733951127</c:v>
                </c:pt>
                <c:pt idx="13337">
                  <c:v>2.2382884174318098</c:v>
                </c:pt>
                <c:pt idx="13338">
                  <c:v>2.238388761468507</c:v>
                </c:pt>
                <c:pt idx="13339">
                  <c:v>2.2384891055052041</c:v>
                </c:pt>
                <c:pt idx="13340">
                  <c:v>2.2385894495419012</c:v>
                </c:pt>
                <c:pt idx="13341">
                  <c:v>2.2386897935785983</c:v>
                </c:pt>
                <c:pt idx="13342">
                  <c:v>2.2387901376152954</c:v>
                </c:pt>
                <c:pt idx="13343">
                  <c:v>2.2388904816519926</c:v>
                </c:pt>
                <c:pt idx="13344">
                  <c:v>2.2389908256886897</c:v>
                </c:pt>
                <c:pt idx="13345">
                  <c:v>2.2390911697253868</c:v>
                </c:pt>
                <c:pt idx="13346">
                  <c:v>2.2391915137620839</c:v>
                </c:pt>
                <c:pt idx="13347">
                  <c:v>2.239291857798781</c:v>
                </c:pt>
                <c:pt idx="13348">
                  <c:v>2.2393922018354782</c:v>
                </c:pt>
                <c:pt idx="13349">
                  <c:v>2.2394925458721753</c:v>
                </c:pt>
                <c:pt idx="13350">
                  <c:v>2.2395928899088724</c:v>
                </c:pt>
                <c:pt idx="13351">
                  <c:v>2.2396932339455695</c:v>
                </c:pt>
                <c:pt idx="13352">
                  <c:v>2.2397935779822666</c:v>
                </c:pt>
                <c:pt idx="13353">
                  <c:v>2.2398939220189638</c:v>
                </c:pt>
                <c:pt idx="13354">
                  <c:v>2.2399942660556609</c:v>
                </c:pt>
                <c:pt idx="13355">
                  <c:v>2.240094610092358</c:v>
                </c:pt>
                <c:pt idx="13356">
                  <c:v>2.2401949541290551</c:v>
                </c:pt>
                <c:pt idx="13357">
                  <c:v>2.2402952981657522</c:v>
                </c:pt>
                <c:pt idx="13358">
                  <c:v>2.2403956422024494</c:v>
                </c:pt>
                <c:pt idx="13359">
                  <c:v>2.2404959862391465</c:v>
                </c:pt>
                <c:pt idx="13360">
                  <c:v>2.2405963302758436</c:v>
                </c:pt>
                <c:pt idx="13361">
                  <c:v>2.2406966743125407</c:v>
                </c:pt>
                <c:pt idx="13362">
                  <c:v>2.2407970183492378</c:v>
                </c:pt>
                <c:pt idx="13363">
                  <c:v>2.240897362385935</c:v>
                </c:pt>
                <c:pt idx="13364">
                  <c:v>2.2409977064226321</c:v>
                </c:pt>
                <c:pt idx="13365">
                  <c:v>2.2410980504593292</c:v>
                </c:pt>
                <c:pt idx="13366">
                  <c:v>2.2411983944960263</c:v>
                </c:pt>
                <c:pt idx="13367">
                  <c:v>2.2412987385327234</c:v>
                </c:pt>
                <c:pt idx="13368">
                  <c:v>2.2413990825694206</c:v>
                </c:pt>
                <c:pt idx="13369">
                  <c:v>2.2414994266061177</c:v>
                </c:pt>
                <c:pt idx="13370">
                  <c:v>2.2415997706428148</c:v>
                </c:pt>
                <c:pt idx="13371">
                  <c:v>2.2417001146795119</c:v>
                </c:pt>
                <c:pt idx="13372">
                  <c:v>2.241800458716209</c:v>
                </c:pt>
                <c:pt idx="13373">
                  <c:v>2.2419008027529062</c:v>
                </c:pt>
                <c:pt idx="13374">
                  <c:v>2.2420011467896033</c:v>
                </c:pt>
                <c:pt idx="13375">
                  <c:v>2.2421014908263004</c:v>
                </c:pt>
                <c:pt idx="13376">
                  <c:v>2.2422018348629975</c:v>
                </c:pt>
                <c:pt idx="13377">
                  <c:v>2.2423021788996946</c:v>
                </c:pt>
                <c:pt idx="13378">
                  <c:v>2.2424025229363918</c:v>
                </c:pt>
                <c:pt idx="13379">
                  <c:v>2.2425028669730889</c:v>
                </c:pt>
                <c:pt idx="13380">
                  <c:v>2.242603211009786</c:v>
                </c:pt>
                <c:pt idx="13381">
                  <c:v>2.2427035550464831</c:v>
                </c:pt>
                <c:pt idx="13382">
                  <c:v>2.2428038990831802</c:v>
                </c:pt>
                <c:pt idx="13383">
                  <c:v>2.2429042431198773</c:v>
                </c:pt>
                <c:pt idx="13384">
                  <c:v>2.2430045871565745</c:v>
                </c:pt>
                <c:pt idx="13385">
                  <c:v>2.2431049311932716</c:v>
                </c:pt>
                <c:pt idx="13386">
                  <c:v>2.2432052752299687</c:v>
                </c:pt>
                <c:pt idx="13387">
                  <c:v>2.2433056192666658</c:v>
                </c:pt>
                <c:pt idx="13388">
                  <c:v>2.2434059633033629</c:v>
                </c:pt>
                <c:pt idx="13389">
                  <c:v>2.2435063073400601</c:v>
                </c:pt>
                <c:pt idx="13390">
                  <c:v>2.2436066513767572</c:v>
                </c:pt>
                <c:pt idx="13391">
                  <c:v>2.2437069954134543</c:v>
                </c:pt>
                <c:pt idx="13392">
                  <c:v>2.2438073394501514</c:v>
                </c:pt>
                <c:pt idx="13393">
                  <c:v>2.2439076834868485</c:v>
                </c:pt>
                <c:pt idx="13394">
                  <c:v>2.2440080275235457</c:v>
                </c:pt>
                <c:pt idx="13395">
                  <c:v>2.2441083715602428</c:v>
                </c:pt>
                <c:pt idx="13396">
                  <c:v>2.2442087155969399</c:v>
                </c:pt>
                <c:pt idx="13397">
                  <c:v>2.244309059633637</c:v>
                </c:pt>
                <c:pt idx="13398">
                  <c:v>2.2444094036703341</c:v>
                </c:pt>
                <c:pt idx="13399">
                  <c:v>2.2445097477070313</c:v>
                </c:pt>
                <c:pt idx="13400">
                  <c:v>2.2446100917437284</c:v>
                </c:pt>
                <c:pt idx="13401">
                  <c:v>2.2447104357804255</c:v>
                </c:pt>
                <c:pt idx="13402">
                  <c:v>2.2448107798171226</c:v>
                </c:pt>
                <c:pt idx="13403">
                  <c:v>2.2449111238538197</c:v>
                </c:pt>
                <c:pt idx="13404">
                  <c:v>2.2450114678905169</c:v>
                </c:pt>
                <c:pt idx="13405">
                  <c:v>2.245111811927214</c:v>
                </c:pt>
                <c:pt idx="13406">
                  <c:v>2.2452121559639111</c:v>
                </c:pt>
                <c:pt idx="13407">
                  <c:v>2.2453125000006082</c:v>
                </c:pt>
                <c:pt idx="13408">
                  <c:v>2.2454128440373053</c:v>
                </c:pt>
                <c:pt idx="13409">
                  <c:v>2.2455131880740025</c:v>
                </c:pt>
                <c:pt idx="13410">
                  <c:v>2.2456135321106996</c:v>
                </c:pt>
                <c:pt idx="13411">
                  <c:v>2.2457138761473967</c:v>
                </c:pt>
                <c:pt idx="13412">
                  <c:v>2.2458142201840938</c:v>
                </c:pt>
                <c:pt idx="13413">
                  <c:v>2.2459145642207909</c:v>
                </c:pt>
                <c:pt idx="13414">
                  <c:v>2.2460149082574881</c:v>
                </c:pt>
                <c:pt idx="13415">
                  <c:v>2.2461152522941852</c:v>
                </c:pt>
                <c:pt idx="13416">
                  <c:v>2.2462155963308823</c:v>
                </c:pt>
                <c:pt idx="13417">
                  <c:v>2.2463159403675794</c:v>
                </c:pt>
                <c:pt idx="13418">
                  <c:v>2.2464162844042765</c:v>
                </c:pt>
                <c:pt idx="13419">
                  <c:v>2.2465166284409737</c:v>
                </c:pt>
                <c:pt idx="13420">
                  <c:v>2.2466169724776708</c:v>
                </c:pt>
                <c:pt idx="13421">
                  <c:v>2.2467173165143679</c:v>
                </c:pt>
                <c:pt idx="13422">
                  <c:v>2.246817660551065</c:v>
                </c:pt>
                <c:pt idx="13423">
                  <c:v>2.2469180045877621</c:v>
                </c:pt>
                <c:pt idx="13424">
                  <c:v>2.2470183486244593</c:v>
                </c:pt>
                <c:pt idx="13425">
                  <c:v>2.2471186926611564</c:v>
                </c:pt>
                <c:pt idx="13426">
                  <c:v>2.2472190366978535</c:v>
                </c:pt>
                <c:pt idx="13427">
                  <c:v>2.2473193807345506</c:v>
                </c:pt>
                <c:pt idx="13428">
                  <c:v>2.2474197247712477</c:v>
                </c:pt>
                <c:pt idx="13429">
                  <c:v>2.2475200688079449</c:v>
                </c:pt>
                <c:pt idx="13430">
                  <c:v>2.247620412844642</c:v>
                </c:pt>
                <c:pt idx="13431">
                  <c:v>2.2477207568813391</c:v>
                </c:pt>
                <c:pt idx="13432">
                  <c:v>2.2478211009180362</c:v>
                </c:pt>
                <c:pt idx="13433">
                  <c:v>2.2479214449547333</c:v>
                </c:pt>
                <c:pt idx="13434">
                  <c:v>2.2480217889914305</c:v>
                </c:pt>
                <c:pt idx="13435">
                  <c:v>2.2481221330281276</c:v>
                </c:pt>
                <c:pt idx="13436">
                  <c:v>2.2482224770648247</c:v>
                </c:pt>
                <c:pt idx="13437">
                  <c:v>2.2483228211015218</c:v>
                </c:pt>
                <c:pt idx="13438">
                  <c:v>2.2484231651382189</c:v>
                </c:pt>
                <c:pt idx="13439">
                  <c:v>2.2485235091749161</c:v>
                </c:pt>
                <c:pt idx="13440">
                  <c:v>2.2486238532116132</c:v>
                </c:pt>
                <c:pt idx="13441">
                  <c:v>2.2487241972483103</c:v>
                </c:pt>
                <c:pt idx="13442">
                  <c:v>2.2488245412850074</c:v>
                </c:pt>
                <c:pt idx="13443">
                  <c:v>2.2489248853217045</c:v>
                </c:pt>
                <c:pt idx="13444">
                  <c:v>2.2490252293584017</c:v>
                </c:pt>
                <c:pt idx="13445">
                  <c:v>2.2491255733950988</c:v>
                </c:pt>
                <c:pt idx="13446">
                  <c:v>2.2492259174317959</c:v>
                </c:pt>
                <c:pt idx="13447">
                  <c:v>2.249326261468493</c:v>
                </c:pt>
                <c:pt idx="13448">
                  <c:v>2.2494266055051901</c:v>
                </c:pt>
                <c:pt idx="13449">
                  <c:v>2.2495269495418873</c:v>
                </c:pt>
                <c:pt idx="13450">
                  <c:v>2.2496272935785844</c:v>
                </c:pt>
                <c:pt idx="13451">
                  <c:v>2.2497276376152815</c:v>
                </c:pt>
                <c:pt idx="13452">
                  <c:v>2.2498279816519786</c:v>
                </c:pt>
                <c:pt idx="13453">
                  <c:v>2.2499283256886757</c:v>
                </c:pt>
                <c:pt idx="13454">
                  <c:v>2.2500286697253729</c:v>
                </c:pt>
                <c:pt idx="13455">
                  <c:v>2.25012901376207</c:v>
                </c:pt>
                <c:pt idx="13456">
                  <c:v>2.2502293577987671</c:v>
                </c:pt>
                <c:pt idx="13457">
                  <c:v>2.2503297018354642</c:v>
                </c:pt>
                <c:pt idx="13458">
                  <c:v>2.2504300458721613</c:v>
                </c:pt>
                <c:pt idx="13459">
                  <c:v>2.2505303899088585</c:v>
                </c:pt>
                <c:pt idx="13460">
                  <c:v>2.2506307339455556</c:v>
                </c:pt>
                <c:pt idx="13461">
                  <c:v>2.2507310779822527</c:v>
                </c:pt>
                <c:pt idx="13462">
                  <c:v>2.2508314220189498</c:v>
                </c:pt>
                <c:pt idx="13463">
                  <c:v>2.2509317660556469</c:v>
                </c:pt>
                <c:pt idx="13464">
                  <c:v>2.2510321100923441</c:v>
                </c:pt>
                <c:pt idx="13465">
                  <c:v>2.2511324541290412</c:v>
                </c:pt>
                <c:pt idx="13466">
                  <c:v>2.2512327981657383</c:v>
                </c:pt>
                <c:pt idx="13467">
                  <c:v>2.2513331422024354</c:v>
                </c:pt>
                <c:pt idx="13468">
                  <c:v>2.2514334862391325</c:v>
                </c:pt>
                <c:pt idx="13469">
                  <c:v>2.2515338302758297</c:v>
                </c:pt>
                <c:pt idx="13470">
                  <c:v>2.2516341743125268</c:v>
                </c:pt>
                <c:pt idx="13471">
                  <c:v>2.2517345183492239</c:v>
                </c:pt>
                <c:pt idx="13472">
                  <c:v>2.251834862385921</c:v>
                </c:pt>
                <c:pt idx="13473">
                  <c:v>2.2519352064226181</c:v>
                </c:pt>
                <c:pt idx="13474">
                  <c:v>2.2520355504593152</c:v>
                </c:pt>
                <c:pt idx="13475">
                  <c:v>2.2521358944960124</c:v>
                </c:pt>
                <c:pt idx="13476">
                  <c:v>2.2522362385327095</c:v>
                </c:pt>
                <c:pt idx="13477">
                  <c:v>2.2523365825694066</c:v>
                </c:pt>
                <c:pt idx="13478">
                  <c:v>2.2524369266061037</c:v>
                </c:pt>
                <c:pt idx="13479">
                  <c:v>2.2525372706428008</c:v>
                </c:pt>
                <c:pt idx="13480">
                  <c:v>2.252637614679498</c:v>
                </c:pt>
                <c:pt idx="13481">
                  <c:v>2.2527379587161951</c:v>
                </c:pt>
                <c:pt idx="13482">
                  <c:v>2.2528383027528922</c:v>
                </c:pt>
                <c:pt idx="13483">
                  <c:v>2.2529386467895893</c:v>
                </c:pt>
                <c:pt idx="13484">
                  <c:v>2.2530389908262864</c:v>
                </c:pt>
                <c:pt idx="13485">
                  <c:v>2.2531393348629836</c:v>
                </c:pt>
                <c:pt idx="13486">
                  <c:v>2.2532396788996807</c:v>
                </c:pt>
                <c:pt idx="13487">
                  <c:v>2.2533400229363778</c:v>
                </c:pt>
                <c:pt idx="13488">
                  <c:v>2.2534403669730749</c:v>
                </c:pt>
                <c:pt idx="13489">
                  <c:v>2.253540711009772</c:v>
                </c:pt>
                <c:pt idx="13490">
                  <c:v>2.2536410550464692</c:v>
                </c:pt>
                <c:pt idx="13491">
                  <c:v>2.2537413990831663</c:v>
                </c:pt>
                <c:pt idx="13492">
                  <c:v>2.2538417431198634</c:v>
                </c:pt>
                <c:pt idx="13493">
                  <c:v>2.2539420871565605</c:v>
                </c:pt>
                <c:pt idx="13494">
                  <c:v>2.2540424311932576</c:v>
                </c:pt>
                <c:pt idx="13495">
                  <c:v>2.2541427752299548</c:v>
                </c:pt>
                <c:pt idx="13496">
                  <c:v>2.2542431192666519</c:v>
                </c:pt>
                <c:pt idx="13497">
                  <c:v>2.254343463303349</c:v>
                </c:pt>
                <c:pt idx="13498">
                  <c:v>2.2544438073400461</c:v>
                </c:pt>
                <c:pt idx="13499">
                  <c:v>2.2545441513767432</c:v>
                </c:pt>
                <c:pt idx="13500">
                  <c:v>2.2546444954134404</c:v>
                </c:pt>
                <c:pt idx="13501">
                  <c:v>2.2547448394501375</c:v>
                </c:pt>
                <c:pt idx="13502">
                  <c:v>2.2548451834868346</c:v>
                </c:pt>
                <c:pt idx="13503">
                  <c:v>2.2549455275235317</c:v>
                </c:pt>
                <c:pt idx="13504">
                  <c:v>2.2550458715602288</c:v>
                </c:pt>
                <c:pt idx="13505">
                  <c:v>2.255146215596926</c:v>
                </c:pt>
                <c:pt idx="13506">
                  <c:v>2.2552465596336231</c:v>
                </c:pt>
                <c:pt idx="13507">
                  <c:v>2.2553469036703202</c:v>
                </c:pt>
                <c:pt idx="13508">
                  <c:v>2.2554472477070173</c:v>
                </c:pt>
                <c:pt idx="13509">
                  <c:v>2.2555475917437144</c:v>
                </c:pt>
                <c:pt idx="13510">
                  <c:v>2.2556479357804116</c:v>
                </c:pt>
                <c:pt idx="13511">
                  <c:v>2.2557482798171087</c:v>
                </c:pt>
                <c:pt idx="13512">
                  <c:v>2.2558486238538058</c:v>
                </c:pt>
                <c:pt idx="13513">
                  <c:v>2.2559489678905029</c:v>
                </c:pt>
                <c:pt idx="13514">
                  <c:v>2.2560493119272</c:v>
                </c:pt>
                <c:pt idx="13515">
                  <c:v>2.2561496559638972</c:v>
                </c:pt>
                <c:pt idx="13516">
                  <c:v>2.2562500000005943</c:v>
                </c:pt>
                <c:pt idx="13517">
                  <c:v>2.2563503440372914</c:v>
                </c:pt>
                <c:pt idx="13518">
                  <c:v>2.2564506880739885</c:v>
                </c:pt>
                <c:pt idx="13519">
                  <c:v>2.2565510321106856</c:v>
                </c:pt>
                <c:pt idx="13520">
                  <c:v>2.2566513761473828</c:v>
                </c:pt>
                <c:pt idx="13521">
                  <c:v>2.2567517201840799</c:v>
                </c:pt>
                <c:pt idx="13522">
                  <c:v>2.256852064220777</c:v>
                </c:pt>
                <c:pt idx="13523">
                  <c:v>2.2569524082574741</c:v>
                </c:pt>
                <c:pt idx="13524">
                  <c:v>2.2570527522941712</c:v>
                </c:pt>
                <c:pt idx="13525">
                  <c:v>2.2571530963308684</c:v>
                </c:pt>
                <c:pt idx="13526">
                  <c:v>2.2572534403675655</c:v>
                </c:pt>
                <c:pt idx="13527">
                  <c:v>2.2573537844042626</c:v>
                </c:pt>
                <c:pt idx="13528">
                  <c:v>2.2574541284409597</c:v>
                </c:pt>
                <c:pt idx="13529">
                  <c:v>2.2575544724776568</c:v>
                </c:pt>
                <c:pt idx="13530">
                  <c:v>2.257654816514354</c:v>
                </c:pt>
                <c:pt idx="13531">
                  <c:v>2.2577551605510511</c:v>
                </c:pt>
                <c:pt idx="13532">
                  <c:v>2.2578555045877482</c:v>
                </c:pt>
                <c:pt idx="13533">
                  <c:v>2.2579558486244453</c:v>
                </c:pt>
                <c:pt idx="13534">
                  <c:v>2.2580561926611424</c:v>
                </c:pt>
                <c:pt idx="13535">
                  <c:v>2.2581565366978396</c:v>
                </c:pt>
                <c:pt idx="13536">
                  <c:v>2.2582568807345367</c:v>
                </c:pt>
                <c:pt idx="13537">
                  <c:v>2.2583572247712338</c:v>
                </c:pt>
                <c:pt idx="13538">
                  <c:v>2.2584575688079309</c:v>
                </c:pt>
                <c:pt idx="13539">
                  <c:v>2.258557912844628</c:v>
                </c:pt>
                <c:pt idx="13540">
                  <c:v>2.2586582568813252</c:v>
                </c:pt>
                <c:pt idx="13541">
                  <c:v>2.2587586009180223</c:v>
                </c:pt>
                <c:pt idx="13542">
                  <c:v>2.2588589449547194</c:v>
                </c:pt>
                <c:pt idx="13543">
                  <c:v>2.2589592889914165</c:v>
                </c:pt>
                <c:pt idx="13544">
                  <c:v>2.2590596330281136</c:v>
                </c:pt>
                <c:pt idx="13545">
                  <c:v>2.2591599770648108</c:v>
                </c:pt>
                <c:pt idx="13546">
                  <c:v>2.2592603211015079</c:v>
                </c:pt>
                <c:pt idx="13547">
                  <c:v>2.259360665138205</c:v>
                </c:pt>
                <c:pt idx="13548">
                  <c:v>2.2594610091749021</c:v>
                </c:pt>
                <c:pt idx="13549">
                  <c:v>2.2595613532115992</c:v>
                </c:pt>
                <c:pt idx="13550">
                  <c:v>2.2596616972482964</c:v>
                </c:pt>
                <c:pt idx="13551">
                  <c:v>2.2597620412849935</c:v>
                </c:pt>
                <c:pt idx="13552">
                  <c:v>2.2598623853216906</c:v>
                </c:pt>
                <c:pt idx="13553">
                  <c:v>2.2599627293583877</c:v>
                </c:pt>
                <c:pt idx="13554">
                  <c:v>2.2600630733950848</c:v>
                </c:pt>
                <c:pt idx="13555">
                  <c:v>2.260163417431782</c:v>
                </c:pt>
                <c:pt idx="13556">
                  <c:v>2.2602637614684791</c:v>
                </c:pt>
                <c:pt idx="13557">
                  <c:v>2.2603641055051762</c:v>
                </c:pt>
                <c:pt idx="13558">
                  <c:v>2.2604644495418733</c:v>
                </c:pt>
                <c:pt idx="13559">
                  <c:v>2.2605647935785704</c:v>
                </c:pt>
                <c:pt idx="13560">
                  <c:v>2.2606651376152676</c:v>
                </c:pt>
                <c:pt idx="13561">
                  <c:v>2.2607654816519647</c:v>
                </c:pt>
                <c:pt idx="13562">
                  <c:v>2.2608658256886618</c:v>
                </c:pt>
                <c:pt idx="13563">
                  <c:v>2.2609661697253589</c:v>
                </c:pt>
                <c:pt idx="13564">
                  <c:v>2.261066513762056</c:v>
                </c:pt>
                <c:pt idx="13565">
                  <c:v>2.2611668577987531</c:v>
                </c:pt>
                <c:pt idx="13566">
                  <c:v>2.2612672018354503</c:v>
                </c:pt>
                <c:pt idx="13567">
                  <c:v>2.2613675458721474</c:v>
                </c:pt>
                <c:pt idx="13568">
                  <c:v>2.2614678899088445</c:v>
                </c:pt>
                <c:pt idx="13569">
                  <c:v>2.2615682339455416</c:v>
                </c:pt>
                <c:pt idx="13570">
                  <c:v>2.2616685779822387</c:v>
                </c:pt>
                <c:pt idx="13571">
                  <c:v>2.2617689220189359</c:v>
                </c:pt>
                <c:pt idx="13572">
                  <c:v>2.261869266055633</c:v>
                </c:pt>
                <c:pt idx="13573">
                  <c:v>2.2619696100923301</c:v>
                </c:pt>
                <c:pt idx="13574">
                  <c:v>2.2620699541290272</c:v>
                </c:pt>
                <c:pt idx="13575">
                  <c:v>2.2621702981657243</c:v>
                </c:pt>
                <c:pt idx="13576">
                  <c:v>2.2622706422024215</c:v>
                </c:pt>
                <c:pt idx="13577">
                  <c:v>2.2623709862391186</c:v>
                </c:pt>
                <c:pt idx="13578">
                  <c:v>2.2624713302758157</c:v>
                </c:pt>
                <c:pt idx="13579">
                  <c:v>2.2625716743125128</c:v>
                </c:pt>
                <c:pt idx="13580">
                  <c:v>2.2626720183492099</c:v>
                </c:pt>
                <c:pt idx="13581">
                  <c:v>2.2627723623859071</c:v>
                </c:pt>
                <c:pt idx="13582">
                  <c:v>2.2628727064226042</c:v>
                </c:pt>
                <c:pt idx="13583">
                  <c:v>2.2629730504593013</c:v>
                </c:pt>
                <c:pt idx="13584">
                  <c:v>2.2630733944959984</c:v>
                </c:pt>
                <c:pt idx="13585">
                  <c:v>2.2631737385326955</c:v>
                </c:pt>
                <c:pt idx="13586">
                  <c:v>2.2632740825693927</c:v>
                </c:pt>
                <c:pt idx="13587">
                  <c:v>2.2633744266060898</c:v>
                </c:pt>
                <c:pt idx="13588">
                  <c:v>2.2634747706427869</c:v>
                </c:pt>
                <c:pt idx="13589">
                  <c:v>2.263575114679484</c:v>
                </c:pt>
                <c:pt idx="13590">
                  <c:v>2.2636754587161811</c:v>
                </c:pt>
                <c:pt idx="13591">
                  <c:v>2.2637758027528783</c:v>
                </c:pt>
                <c:pt idx="13592">
                  <c:v>2.2638761467895754</c:v>
                </c:pt>
                <c:pt idx="13593">
                  <c:v>2.2639764908262725</c:v>
                </c:pt>
                <c:pt idx="13594">
                  <c:v>2.2640768348629696</c:v>
                </c:pt>
                <c:pt idx="13595">
                  <c:v>2.2641771788996667</c:v>
                </c:pt>
                <c:pt idx="13596">
                  <c:v>2.2642775229363639</c:v>
                </c:pt>
                <c:pt idx="13597">
                  <c:v>2.264377866973061</c:v>
                </c:pt>
                <c:pt idx="13598">
                  <c:v>2.2644782110097581</c:v>
                </c:pt>
                <c:pt idx="13599">
                  <c:v>2.2645785550464552</c:v>
                </c:pt>
                <c:pt idx="13600">
                  <c:v>2.2646788990831523</c:v>
                </c:pt>
                <c:pt idx="13601">
                  <c:v>2.2647792431198495</c:v>
                </c:pt>
                <c:pt idx="13602">
                  <c:v>2.2648795871565466</c:v>
                </c:pt>
                <c:pt idx="13603">
                  <c:v>2.2649799311932437</c:v>
                </c:pt>
                <c:pt idx="13604">
                  <c:v>2.2650802752299408</c:v>
                </c:pt>
                <c:pt idx="13605">
                  <c:v>2.2651806192666379</c:v>
                </c:pt>
                <c:pt idx="13606">
                  <c:v>2.2652809633033351</c:v>
                </c:pt>
                <c:pt idx="13607">
                  <c:v>2.2653813073400322</c:v>
                </c:pt>
                <c:pt idx="13608">
                  <c:v>2.2654816513767293</c:v>
                </c:pt>
                <c:pt idx="13609">
                  <c:v>2.2655819954134264</c:v>
                </c:pt>
                <c:pt idx="13610">
                  <c:v>2.2656823394501235</c:v>
                </c:pt>
                <c:pt idx="13611">
                  <c:v>2.2657826834868207</c:v>
                </c:pt>
                <c:pt idx="13612">
                  <c:v>2.2658830275235178</c:v>
                </c:pt>
                <c:pt idx="13613">
                  <c:v>2.2659833715602149</c:v>
                </c:pt>
                <c:pt idx="13614">
                  <c:v>2.266083715596912</c:v>
                </c:pt>
                <c:pt idx="13615">
                  <c:v>2.2661840596336091</c:v>
                </c:pt>
                <c:pt idx="13616">
                  <c:v>2.2662844036703063</c:v>
                </c:pt>
                <c:pt idx="13617">
                  <c:v>2.2663847477070034</c:v>
                </c:pt>
                <c:pt idx="13618">
                  <c:v>2.2664850917437005</c:v>
                </c:pt>
                <c:pt idx="13619">
                  <c:v>2.2665854357803976</c:v>
                </c:pt>
                <c:pt idx="13620">
                  <c:v>2.2666857798170947</c:v>
                </c:pt>
                <c:pt idx="13621">
                  <c:v>2.2667861238537919</c:v>
                </c:pt>
                <c:pt idx="13622">
                  <c:v>2.266886467890489</c:v>
                </c:pt>
                <c:pt idx="13623">
                  <c:v>2.2669868119271861</c:v>
                </c:pt>
                <c:pt idx="13624">
                  <c:v>2.2670871559638832</c:v>
                </c:pt>
                <c:pt idx="13625">
                  <c:v>2.2671875000005803</c:v>
                </c:pt>
                <c:pt idx="13626">
                  <c:v>2.2672878440372775</c:v>
                </c:pt>
                <c:pt idx="13627">
                  <c:v>2.2673881880739746</c:v>
                </c:pt>
                <c:pt idx="13628">
                  <c:v>2.2674885321106717</c:v>
                </c:pt>
                <c:pt idx="13629">
                  <c:v>2.2675888761473688</c:v>
                </c:pt>
                <c:pt idx="13630">
                  <c:v>2.2676892201840659</c:v>
                </c:pt>
                <c:pt idx="13631">
                  <c:v>2.2677895642207631</c:v>
                </c:pt>
                <c:pt idx="13632">
                  <c:v>2.2678899082574602</c:v>
                </c:pt>
                <c:pt idx="13633">
                  <c:v>2.2679902522941573</c:v>
                </c:pt>
                <c:pt idx="13634">
                  <c:v>2.2680905963308544</c:v>
                </c:pt>
                <c:pt idx="13635">
                  <c:v>2.2681909403675515</c:v>
                </c:pt>
                <c:pt idx="13636">
                  <c:v>2.2682912844042487</c:v>
                </c:pt>
                <c:pt idx="13637">
                  <c:v>2.2683916284409458</c:v>
                </c:pt>
                <c:pt idx="13638">
                  <c:v>2.2684919724776429</c:v>
                </c:pt>
                <c:pt idx="13639">
                  <c:v>2.26859231651434</c:v>
                </c:pt>
                <c:pt idx="13640">
                  <c:v>2.2686926605510371</c:v>
                </c:pt>
                <c:pt idx="13641">
                  <c:v>2.2687930045877343</c:v>
                </c:pt>
                <c:pt idx="13642">
                  <c:v>2.2688933486244314</c:v>
                </c:pt>
                <c:pt idx="13643">
                  <c:v>2.2689936926611285</c:v>
                </c:pt>
                <c:pt idx="13644">
                  <c:v>2.2690940366978256</c:v>
                </c:pt>
                <c:pt idx="13645">
                  <c:v>2.2691943807345227</c:v>
                </c:pt>
                <c:pt idx="13646">
                  <c:v>2.2692947247712199</c:v>
                </c:pt>
                <c:pt idx="13647">
                  <c:v>2.269395068807917</c:v>
                </c:pt>
                <c:pt idx="13648">
                  <c:v>2.2694954128446141</c:v>
                </c:pt>
                <c:pt idx="13649">
                  <c:v>2.2695957568813112</c:v>
                </c:pt>
                <c:pt idx="13650">
                  <c:v>2.2696961009180083</c:v>
                </c:pt>
                <c:pt idx="13651">
                  <c:v>2.2697964449547054</c:v>
                </c:pt>
                <c:pt idx="13652">
                  <c:v>2.2698967889914026</c:v>
                </c:pt>
                <c:pt idx="13653">
                  <c:v>2.2699971330280997</c:v>
                </c:pt>
                <c:pt idx="13654">
                  <c:v>2.2700974770647968</c:v>
                </c:pt>
                <c:pt idx="13655">
                  <c:v>2.2701978211014939</c:v>
                </c:pt>
                <c:pt idx="13656">
                  <c:v>2.270298165138191</c:v>
                </c:pt>
                <c:pt idx="13657">
                  <c:v>2.2703985091748882</c:v>
                </c:pt>
                <c:pt idx="13658">
                  <c:v>2.2704988532115853</c:v>
                </c:pt>
                <c:pt idx="13659">
                  <c:v>2.2705991972482824</c:v>
                </c:pt>
                <c:pt idx="13660">
                  <c:v>2.2706995412849795</c:v>
                </c:pt>
                <c:pt idx="13661">
                  <c:v>2.2707998853216766</c:v>
                </c:pt>
                <c:pt idx="13662">
                  <c:v>2.2709002293583738</c:v>
                </c:pt>
                <c:pt idx="13663">
                  <c:v>2.2710005733950709</c:v>
                </c:pt>
                <c:pt idx="13664">
                  <c:v>2.271100917431768</c:v>
                </c:pt>
                <c:pt idx="13665">
                  <c:v>2.2712012614684651</c:v>
                </c:pt>
                <c:pt idx="13666">
                  <c:v>2.2713016055051622</c:v>
                </c:pt>
                <c:pt idx="13667">
                  <c:v>2.2714019495418594</c:v>
                </c:pt>
                <c:pt idx="13668">
                  <c:v>2.2715022935785565</c:v>
                </c:pt>
                <c:pt idx="13669">
                  <c:v>2.2716026376152536</c:v>
                </c:pt>
                <c:pt idx="13670">
                  <c:v>2.2717029816519507</c:v>
                </c:pt>
                <c:pt idx="13671">
                  <c:v>2.2718033256886478</c:v>
                </c:pt>
                <c:pt idx="13672">
                  <c:v>2.271903669725345</c:v>
                </c:pt>
                <c:pt idx="13673">
                  <c:v>2.2720040137620421</c:v>
                </c:pt>
                <c:pt idx="13674">
                  <c:v>2.2721043577987392</c:v>
                </c:pt>
                <c:pt idx="13675">
                  <c:v>2.2722047018354363</c:v>
                </c:pt>
                <c:pt idx="13676">
                  <c:v>2.2723050458721334</c:v>
                </c:pt>
                <c:pt idx="13677">
                  <c:v>2.2724053899088306</c:v>
                </c:pt>
                <c:pt idx="13678">
                  <c:v>2.2725057339455277</c:v>
                </c:pt>
                <c:pt idx="13679">
                  <c:v>2.2726060779822248</c:v>
                </c:pt>
                <c:pt idx="13680">
                  <c:v>2.2727064220189219</c:v>
                </c:pt>
                <c:pt idx="13681">
                  <c:v>2.272806766055619</c:v>
                </c:pt>
                <c:pt idx="13682">
                  <c:v>2.2729071100923162</c:v>
                </c:pt>
                <c:pt idx="13683">
                  <c:v>2.2730074541290133</c:v>
                </c:pt>
                <c:pt idx="13684">
                  <c:v>2.2731077981657104</c:v>
                </c:pt>
                <c:pt idx="13685">
                  <c:v>2.2732081422024075</c:v>
                </c:pt>
                <c:pt idx="13686">
                  <c:v>2.2733084862391046</c:v>
                </c:pt>
                <c:pt idx="13687">
                  <c:v>2.2734088302758018</c:v>
                </c:pt>
                <c:pt idx="13688">
                  <c:v>2.2735091743124989</c:v>
                </c:pt>
                <c:pt idx="13689">
                  <c:v>2.273609518349196</c:v>
                </c:pt>
                <c:pt idx="13690">
                  <c:v>2.2737098623858931</c:v>
                </c:pt>
                <c:pt idx="13691">
                  <c:v>2.2738102064225902</c:v>
                </c:pt>
                <c:pt idx="13692">
                  <c:v>2.2739105504592874</c:v>
                </c:pt>
                <c:pt idx="13693">
                  <c:v>2.2740108944959845</c:v>
                </c:pt>
                <c:pt idx="13694">
                  <c:v>2.2741112385326816</c:v>
                </c:pt>
                <c:pt idx="13695">
                  <c:v>2.2742115825693787</c:v>
                </c:pt>
                <c:pt idx="13696">
                  <c:v>2.2743119266060758</c:v>
                </c:pt>
                <c:pt idx="13697">
                  <c:v>2.274412270642773</c:v>
                </c:pt>
                <c:pt idx="13698">
                  <c:v>2.2745126146794701</c:v>
                </c:pt>
                <c:pt idx="13699">
                  <c:v>2.2746129587161672</c:v>
                </c:pt>
                <c:pt idx="13700">
                  <c:v>2.2747133027528643</c:v>
                </c:pt>
                <c:pt idx="13701">
                  <c:v>2.2748136467895614</c:v>
                </c:pt>
                <c:pt idx="13702">
                  <c:v>2.2749139908262586</c:v>
                </c:pt>
                <c:pt idx="13703">
                  <c:v>2.2750143348629557</c:v>
                </c:pt>
                <c:pt idx="13704">
                  <c:v>2.2751146788996528</c:v>
                </c:pt>
                <c:pt idx="13705">
                  <c:v>2.2752150229363499</c:v>
                </c:pt>
                <c:pt idx="13706">
                  <c:v>2.275315366973047</c:v>
                </c:pt>
                <c:pt idx="13707">
                  <c:v>2.2754157110097442</c:v>
                </c:pt>
                <c:pt idx="13708">
                  <c:v>2.2755160550464413</c:v>
                </c:pt>
                <c:pt idx="13709">
                  <c:v>2.2756163990831384</c:v>
                </c:pt>
                <c:pt idx="13710">
                  <c:v>2.2757167431198355</c:v>
                </c:pt>
                <c:pt idx="13711">
                  <c:v>2.2758170871565326</c:v>
                </c:pt>
                <c:pt idx="13712">
                  <c:v>2.2759174311932298</c:v>
                </c:pt>
                <c:pt idx="13713">
                  <c:v>2.2760177752299269</c:v>
                </c:pt>
                <c:pt idx="13714">
                  <c:v>2.276118119266624</c:v>
                </c:pt>
                <c:pt idx="13715">
                  <c:v>2.2762184633033211</c:v>
                </c:pt>
                <c:pt idx="13716">
                  <c:v>2.2763188073400182</c:v>
                </c:pt>
                <c:pt idx="13717">
                  <c:v>2.2764191513767154</c:v>
                </c:pt>
                <c:pt idx="13718">
                  <c:v>2.2765194954134125</c:v>
                </c:pt>
                <c:pt idx="13719">
                  <c:v>2.2766198394501096</c:v>
                </c:pt>
                <c:pt idx="13720">
                  <c:v>2.2767201834868067</c:v>
                </c:pt>
                <c:pt idx="13721">
                  <c:v>2.2768205275235038</c:v>
                </c:pt>
                <c:pt idx="13722">
                  <c:v>2.276920871560201</c:v>
                </c:pt>
                <c:pt idx="13723">
                  <c:v>2.2770212155968981</c:v>
                </c:pt>
                <c:pt idx="13724">
                  <c:v>2.2771215596335952</c:v>
                </c:pt>
                <c:pt idx="13725">
                  <c:v>2.2772219036702923</c:v>
                </c:pt>
                <c:pt idx="13726">
                  <c:v>2.2773222477069894</c:v>
                </c:pt>
                <c:pt idx="13727">
                  <c:v>2.2774225917436866</c:v>
                </c:pt>
                <c:pt idx="13728">
                  <c:v>2.2775229357803837</c:v>
                </c:pt>
                <c:pt idx="13729">
                  <c:v>2.2776232798170808</c:v>
                </c:pt>
                <c:pt idx="13730">
                  <c:v>2.2777236238537779</c:v>
                </c:pt>
                <c:pt idx="13731">
                  <c:v>2.277823967890475</c:v>
                </c:pt>
                <c:pt idx="13732">
                  <c:v>2.2779243119271722</c:v>
                </c:pt>
                <c:pt idx="13733">
                  <c:v>2.2780246559638693</c:v>
                </c:pt>
                <c:pt idx="13734">
                  <c:v>2.2781250000005664</c:v>
                </c:pt>
                <c:pt idx="13735">
                  <c:v>2.2782253440372635</c:v>
                </c:pt>
                <c:pt idx="13736">
                  <c:v>2.2783256880739606</c:v>
                </c:pt>
                <c:pt idx="13737">
                  <c:v>2.2784260321106578</c:v>
                </c:pt>
                <c:pt idx="13738">
                  <c:v>2.2785263761473549</c:v>
                </c:pt>
                <c:pt idx="13739">
                  <c:v>2.278626720184052</c:v>
                </c:pt>
                <c:pt idx="13740">
                  <c:v>2.2787270642207491</c:v>
                </c:pt>
                <c:pt idx="13741">
                  <c:v>2.2788274082574462</c:v>
                </c:pt>
                <c:pt idx="13742">
                  <c:v>2.2789277522941433</c:v>
                </c:pt>
                <c:pt idx="13743">
                  <c:v>2.2790280963308405</c:v>
                </c:pt>
                <c:pt idx="13744">
                  <c:v>2.2791284403675376</c:v>
                </c:pt>
                <c:pt idx="13745">
                  <c:v>2.2792287844042347</c:v>
                </c:pt>
                <c:pt idx="13746">
                  <c:v>2.2793291284409318</c:v>
                </c:pt>
                <c:pt idx="13747">
                  <c:v>2.2794294724776289</c:v>
                </c:pt>
                <c:pt idx="13748">
                  <c:v>2.2795298165143261</c:v>
                </c:pt>
                <c:pt idx="13749">
                  <c:v>2.2796301605510232</c:v>
                </c:pt>
                <c:pt idx="13750">
                  <c:v>2.2797305045877203</c:v>
                </c:pt>
                <c:pt idx="13751">
                  <c:v>2.2798308486244174</c:v>
                </c:pt>
                <c:pt idx="13752">
                  <c:v>2.2799311926611145</c:v>
                </c:pt>
                <c:pt idx="13753">
                  <c:v>2.2800315366978117</c:v>
                </c:pt>
                <c:pt idx="13754">
                  <c:v>2.2801318807345088</c:v>
                </c:pt>
                <c:pt idx="13755">
                  <c:v>2.2802322247712059</c:v>
                </c:pt>
                <c:pt idx="13756">
                  <c:v>2.280332568807903</c:v>
                </c:pt>
                <c:pt idx="13757">
                  <c:v>2.2804329128446001</c:v>
                </c:pt>
                <c:pt idx="13758">
                  <c:v>2.2805332568812973</c:v>
                </c:pt>
                <c:pt idx="13759">
                  <c:v>2.2806336009179944</c:v>
                </c:pt>
                <c:pt idx="13760">
                  <c:v>2.2807339449546915</c:v>
                </c:pt>
                <c:pt idx="13761">
                  <c:v>2.2808342889913886</c:v>
                </c:pt>
                <c:pt idx="13762">
                  <c:v>2.2809346330280857</c:v>
                </c:pt>
                <c:pt idx="13763">
                  <c:v>2.2810349770647829</c:v>
                </c:pt>
                <c:pt idx="13764">
                  <c:v>2.28113532110148</c:v>
                </c:pt>
                <c:pt idx="13765">
                  <c:v>2.2812356651381771</c:v>
                </c:pt>
                <c:pt idx="13766">
                  <c:v>2.2813360091748742</c:v>
                </c:pt>
                <c:pt idx="13767">
                  <c:v>2.2814363532115713</c:v>
                </c:pt>
                <c:pt idx="13768">
                  <c:v>2.2815366972482685</c:v>
                </c:pt>
                <c:pt idx="13769">
                  <c:v>2.2816370412849656</c:v>
                </c:pt>
                <c:pt idx="13770">
                  <c:v>2.2817373853216627</c:v>
                </c:pt>
                <c:pt idx="13771">
                  <c:v>2.2818377293583598</c:v>
                </c:pt>
                <c:pt idx="13772">
                  <c:v>2.2819380733950569</c:v>
                </c:pt>
                <c:pt idx="13773">
                  <c:v>2.2820384174317541</c:v>
                </c:pt>
                <c:pt idx="13774">
                  <c:v>2.2821387614684512</c:v>
                </c:pt>
                <c:pt idx="13775">
                  <c:v>2.2822391055051483</c:v>
                </c:pt>
                <c:pt idx="13776">
                  <c:v>2.2823394495418454</c:v>
                </c:pt>
                <c:pt idx="13777">
                  <c:v>2.2824397935785425</c:v>
                </c:pt>
                <c:pt idx="13778">
                  <c:v>2.2825401376152397</c:v>
                </c:pt>
                <c:pt idx="13779">
                  <c:v>2.2826404816519368</c:v>
                </c:pt>
                <c:pt idx="13780">
                  <c:v>2.2827408256886339</c:v>
                </c:pt>
                <c:pt idx="13781">
                  <c:v>2.282841169725331</c:v>
                </c:pt>
                <c:pt idx="13782">
                  <c:v>2.2829415137620281</c:v>
                </c:pt>
                <c:pt idx="13783">
                  <c:v>2.2830418577987253</c:v>
                </c:pt>
                <c:pt idx="13784">
                  <c:v>2.2831422018354224</c:v>
                </c:pt>
                <c:pt idx="13785">
                  <c:v>2.2832425458721195</c:v>
                </c:pt>
                <c:pt idx="13786">
                  <c:v>2.2833428899088166</c:v>
                </c:pt>
                <c:pt idx="13787">
                  <c:v>2.2834432339455137</c:v>
                </c:pt>
                <c:pt idx="13788">
                  <c:v>2.2835435779822109</c:v>
                </c:pt>
                <c:pt idx="13789">
                  <c:v>2.283643922018908</c:v>
                </c:pt>
                <c:pt idx="13790">
                  <c:v>2.2837442660556051</c:v>
                </c:pt>
                <c:pt idx="13791">
                  <c:v>2.2838446100923022</c:v>
                </c:pt>
                <c:pt idx="13792">
                  <c:v>2.2839449541289993</c:v>
                </c:pt>
                <c:pt idx="13793">
                  <c:v>2.2840452981656965</c:v>
                </c:pt>
                <c:pt idx="13794">
                  <c:v>2.2841456422023936</c:v>
                </c:pt>
                <c:pt idx="13795">
                  <c:v>2.2842459862390907</c:v>
                </c:pt>
                <c:pt idx="13796">
                  <c:v>2.2843463302757878</c:v>
                </c:pt>
                <c:pt idx="13797">
                  <c:v>2.2844466743124849</c:v>
                </c:pt>
                <c:pt idx="13798">
                  <c:v>2.2845470183491821</c:v>
                </c:pt>
                <c:pt idx="13799">
                  <c:v>2.2846473623858792</c:v>
                </c:pt>
                <c:pt idx="13800">
                  <c:v>2.2847477064225763</c:v>
                </c:pt>
                <c:pt idx="13801">
                  <c:v>2.2848480504592734</c:v>
                </c:pt>
                <c:pt idx="13802">
                  <c:v>2.2849483944959705</c:v>
                </c:pt>
                <c:pt idx="13803">
                  <c:v>2.2850487385326677</c:v>
                </c:pt>
                <c:pt idx="13804">
                  <c:v>2.2851490825693648</c:v>
                </c:pt>
                <c:pt idx="13805">
                  <c:v>2.2852494266060619</c:v>
                </c:pt>
                <c:pt idx="13806">
                  <c:v>2.285349770642759</c:v>
                </c:pt>
                <c:pt idx="13807">
                  <c:v>2.2854501146794561</c:v>
                </c:pt>
                <c:pt idx="13808">
                  <c:v>2.2855504587161533</c:v>
                </c:pt>
                <c:pt idx="13809">
                  <c:v>2.2856508027528504</c:v>
                </c:pt>
                <c:pt idx="13810">
                  <c:v>2.2857511467895475</c:v>
                </c:pt>
                <c:pt idx="13811">
                  <c:v>2.2858514908262446</c:v>
                </c:pt>
                <c:pt idx="13812">
                  <c:v>2.2859518348629417</c:v>
                </c:pt>
                <c:pt idx="13813">
                  <c:v>2.2860521788996389</c:v>
                </c:pt>
                <c:pt idx="13814">
                  <c:v>2.286152522936336</c:v>
                </c:pt>
                <c:pt idx="13815">
                  <c:v>2.2862528669730331</c:v>
                </c:pt>
                <c:pt idx="13816">
                  <c:v>2.2863532110097302</c:v>
                </c:pt>
                <c:pt idx="13817">
                  <c:v>2.2864535550464273</c:v>
                </c:pt>
                <c:pt idx="13818">
                  <c:v>2.2865538990831245</c:v>
                </c:pt>
                <c:pt idx="13819">
                  <c:v>2.2866542431198216</c:v>
                </c:pt>
                <c:pt idx="13820">
                  <c:v>2.2867545871565187</c:v>
                </c:pt>
                <c:pt idx="13821">
                  <c:v>2.2868549311932158</c:v>
                </c:pt>
                <c:pt idx="13822">
                  <c:v>2.2869552752299129</c:v>
                </c:pt>
                <c:pt idx="13823">
                  <c:v>2.2870556192666101</c:v>
                </c:pt>
                <c:pt idx="13824">
                  <c:v>2.2871559633033072</c:v>
                </c:pt>
                <c:pt idx="13825">
                  <c:v>2.2872563073400043</c:v>
                </c:pt>
                <c:pt idx="13826">
                  <c:v>2.2873566513767014</c:v>
                </c:pt>
                <c:pt idx="13827">
                  <c:v>2.2874569954133985</c:v>
                </c:pt>
                <c:pt idx="13828">
                  <c:v>2.2875573394500957</c:v>
                </c:pt>
                <c:pt idx="13829">
                  <c:v>2.2876576834867928</c:v>
                </c:pt>
                <c:pt idx="13830">
                  <c:v>2.2877580275234899</c:v>
                </c:pt>
                <c:pt idx="13831">
                  <c:v>2.287858371560187</c:v>
                </c:pt>
                <c:pt idx="13832">
                  <c:v>2.2879587155968841</c:v>
                </c:pt>
                <c:pt idx="13833">
                  <c:v>2.2880590596335812</c:v>
                </c:pt>
                <c:pt idx="13834">
                  <c:v>2.2881594036702784</c:v>
                </c:pt>
                <c:pt idx="13835">
                  <c:v>2.2882597477069755</c:v>
                </c:pt>
                <c:pt idx="13836">
                  <c:v>2.2883600917436726</c:v>
                </c:pt>
                <c:pt idx="13837">
                  <c:v>2.2884604357803697</c:v>
                </c:pt>
                <c:pt idx="13838">
                  <c:v>2.2885607798170668</c:v>
                </c:pt>
                <c:pt idx="13839">
                  <c:v>2.288661123853764</c:v>
                </c:pt>
                <c:pt idx="13840">
                  <c:v>2.2887614678904611</c:v>
                </c:pt>
                <c:pt idx="13841">
                  <c:v>2.2888618119271582</c:v>
                </c:pt>
                <c:pt idx="13842">
                  <c:v>2.2889621559638553</c:v>
                </c:pt>
                <c:pt idx="13843">
                  <c:v>2.2890625000005524</c:v>
                </c:pt>
                <c:pt idx="13844">
                  <c:v>2.2891628440372496</c:v>
                </c:pt>
                <c:pt idx="13845">
                  <c:v>2.2892631880739467</c:v>
                </c:pt>
                <c:pt idx="13846">
                  <c:v>2.2893635321106438</c:v>
                </c:pt>
                <c:pt idx="13847">
                  <c:v>2.2894638761473409</c:v>
                </c:pt>
                <c:pt idx="13848">
                  <c:v>2.289564220184038</c:v>
                </c:pt>
                <c:pt idx="13849">
                  <c:v>2.2896645642207352</c:v>
                </c:pt>
                <c:pt idx="13850">
                  <c:v>2.2897649082574323</c:v>
                </c:pt>
                <c:pt idx="13851">
                  <c:v>2.2898652522941294</c:v>
                </c:pt>
                <c:pt idx="13852">
                  <c:v>2.2899655963308265</c:v>
                </c:pt>
                <c:pt idx="13853">
                  <c:v>2.2900659403675236</c:v>
                </c:pt>
                <c:pt idx="13854">
                  <c:v>2.2901662844042208</c:v>
                </c:pt>
                <c:pt idx="13855">
                  <c:v>2.2902666284409179</c:v>
                </c:pt>
                <c:pt idx="13856">
                  <c:v>2.290366972477615</c:v>
                </c:pt>
                <c:pt idx="13857">
                  <c:v>2.2904673165143121</c:v>
                </c:pt>
                <c:pt idx="13858">
                  <c:v>2.2905676605510092</c:v>
                </c:pt>
                <c:pt idx="13859">
                  <c:v>2.2906680045877064</c:v>
                </c:pt>
                <c:pt idx="13860">
                  <c:v>2.2907683486244035</c:v>
                </c:pt>
                <c:pt idx="13861">
                  <c:v>2.2908686926611006</c:v>
                </c:pt>
                <c:pt idx="13862">
                  <c:v>2.2909690366977977</c:v>
                </c:pt>
                <c:pt idx="13863">
                  <c:v>2.2910693807344948</c:v>
                </c:pt>
                <c:pt idx="13864">
                  <c:v>2.291169724771192</c:v>
                </c:pt>
                <c:pt idx="13865">
                  <c:v>2.2912700688078891</c:v>
                </c:pt>
                <c:pt idx="13866">
                  <c:v>2.2913704128445862</c:v>
                </c:pt>
                <c:pt idx="13867">
                  <c:v>2.2914707568812833</c:v>
                </c:pt>
                <c:pt idx="13868">
                  <c:v>2.2915711009179804</c:v>
                </c:pt>
                <c:pt idx="13869">
                  <c:v>2.2916714449546776</c:v>
                </c:pt>
                <c:pt idx="13870">
                  <c:v>2.2917717889913747</c:v>
                </c:pt>
                <c:pt idx="13871">
                  <c:v>2.2918721330280718</c:v>
                </c:pt>
                <c:pt idx="13872">
                  <c:v>2.2919724770647689</c:v>
                </c:pt>
                <c:pt idx="13873">
                  <c:v>2.292072821101466</c:v>
                </c:pt>
                <c:pt idx="13874">
                  <c:v>2.2921731651381632</c:v>
                </c:pt>
                <c:pt idx="13875">
                  <c:v>2.2922735091748603</c:v>
                </c:pt>
                <c:pt idx="13876">
                  <c:v>2.2923738532115574</c:v>
                </c:pt>
                <c:pt idx="13877">
                  <c:v>2.2924741972482545</c:v>
                </c:pt>
                <c:pt idx="13878">
                  <c:v>2.2925745412849516</c:v>
                </c:pt>
                <c:pt idx="13879">
                  <c:v>2.2926748853216488</c:v>
                </c:pt>
                <c:pt idx="13880">
                  <c:v>2.2927752293583459</c:v>
                </c:pt>
                <c:pt idx="13881">
                  <c:v>2.292875573395043</c:v>
                </c:pt>
                <c:pt idx="13882">
                  <c:v>2.2929759174317401</c:v>
                </c:pt>
                <c:pt idx="13883">
                  <c:v>2.2930762614684372</c:v>
                </c:pt>
                <c:pt idx="13884">
                  <c:v>2.2931766055051344</c:v>
                </c:pt>
                <c:pt idx="13885">
                  <c:v>2.2932769495418315</c:v>
                </c:pt>
                <c:pt idx="13886">
                  <c:v>2.2933772935785286</c:v>
                </c:pt>
                <c:pt idx="13887">
                  <c:v>2.2934776376152257</c:v>
                </c:pt>
                <c:pt idx="13888">
                  <c:v>2.2935779816519228</c:v>
                </c:pt>
                <c:pt idx="13889">
                  <c:v>2.29367832568862</c:v>
                </c:pt>
                <c:pt idx="13890">
                  <c:v>2.2937786697253171</c:v>
                </c:pt>
                <c:pt idx="13891">
                  <c:v>2.2938790137620142</c:v>
                </c:pt>
                <c:pt idx="13892">
                  <c:v>2.2939793577987113</c:v>
                </c:pt>
                <c:pt idx="13893">
                  <c:v>2.2940797018354084</c:v>
                </c:pt>
                <c:pt idx="13894">
                  <c:v>2.2941800458721056</c:v>
                </c:pt>
                <c:pt idx="13895">
                  <c:v>2.2942803899088027</c:v>
                </c:pt>
                <c:pt idx="13896">
                  <c:v>2.2943807339454998</c:v>
                </c:pt>
                <c:pt idx="13897">
                  <c:v>2.2944810779821969</c:v>
                </c:pt>
                <c:pt idx="13898">
                  <c:v>2.294581422018894</c:v>
                </c:pt>
                <c:pt idx="13899">
                  <c:v>2.2946817660555912</c:v>
                </c:pt>
                <c:pt idx="13900">
                  <c:v>2.2947821100922883</c:v>
                </c:pt>
                <c:pt idx="13901">
                  <c:v>2.2948824541289854</c:v>
                </c:pt>
                <c:pt idx="13902">
                  <c:v>2.2949827981656825</c:v>
                </c:pt>
                <c:pt idx="13903">
                  <c:v>2.2950831422023796</c:v>
                </c:pt>
                <c:pt idx="13904">
                  <c:v>2.2951834862390768</c:v>
                </c:pt>
                <c:pt idx="13905">
                  <c:v>2.2952838302757739</c:v>
                </c:pt>
                <c:pt idx="13906">
                  <c:v>2.295384174312471</c:v>
                </c:pt>
                <c:pt idx="13907">
                  <c:v>2.2954845183491681</c:v>
                </c:pt>
                <c:pt idx="13908">
                  <c:v>2.2955848623858652</c:v>
                </c:pt>
                <c:pt idx="13909">
                  <c:v>2.2956852064225624</c:v>
                </c:pt>
                <c:pt idx="13910">
                  <c:v>2.2957855504592595</c:v>
                </c:pt>
                <c:pt idx="13911">
                  <c:v>2.2958858944959566</c:v>
                </c:pt>
                <c:pt idx="13912">
                  <c:v>2.2959862385326537</c:v>
                </c:pt>
                <c:pt idx="13913">
                  <c:v>2.2960865825693508</c:v>
                </c:pt>
                <c:pt idx="13914">
                  <c:v>2.296186926606048</c:v>
                </c:pt>
                <c:pt idx="13915">
                  <c:v>2.2962872706427451</c:v>
                </c:pt>
                <c:pt idx="13916">
                  <c:v>2.2963876146794422</c:v>
                </c:pt>
                <c:pt idx="13917">
                  <c:v>2.2964879587161393</c:v>
                </c:pt>
                <c:pt idx="13918">
                  <c:v>2.2965883027528364</c:v>
                </c:pt>
                <c:pt idx="13919">
                  <c:v>2.2966886467895335</c:v>
                </c:pt>
                <c:pt idx="13920">
                  <c:v>2.2967889908262307</c:v>
                </c:pt>
                <c:pt idx="13921">
                  <c:v>2.2968893348629278</c:v>
                </c:pt>
                <c:pt idx="13922">
                  <c:v>2.2969896788996249</c:v>
                </c:pt>
                <c:pt idx="13923">
                  <c:v>2.297090022936322</c:v>
                </c:pt>
                <c:pt idx="13924">
                  <c:v>2.2971903669730191</c:v>
                </c:pt>
                <c:pt idx="13925">
                  <c:v>2.2972907110097163</c:v>
                </c:pt>
                <c:pt idx="13926">
                  <c:v>2.2973910550464134</c:v>
                </c:pt>
                <c:pt idx="13927">
                  <c:v>2.2974913990831105</c:v>
                </c:pt>
                <c:pt idx="13928">
                  <c:v>2.2975917431198076</c:v>
                </c:pt>
                <c:pt idx="13929">
                  <c:v>2.2976920871565047</c:v>
                </c:pt>
                <c:pt idx="13930">
                  <c:v>2.2977924311932019</c:v>
                </c:pt>
                <c:pt idx="13931">
                  <c:v>2.297892775229899</c:v>
                </c:pt>
                <c:pt idx="13932">
                  <c:v>2.2979931192665961</c:v>
                </c:pt>
                <c:pt idx="13933">
                  <c:v>2.2980934633032932</c:v>
                </c:pt>
                <c:pt idx="13934">
                  <c:v>2.2981938073399903</c:v>
                </c:pt>
                <c:pt idx="13935">
                  <c:v>2.2982941513766875</c:v>
                </c:pt>
                <c:pt idx="13936">
                  <c:v>2.2983944954133846</c:v>
                </c:pt>
                <c:pt idx="13937">
                  <c:v>2.2984948394500817</c:v>
                </c:pt>
                <c:pt idx="13938">
                  <c:v>2.2985951834867788</c:v>
                </c:pt>
                <c:pt idx="13939">
                  <c:v>2.2986955275234759</c:v>
                </c:pt>
                <c:pt idx="13940">
                  <c:v>2.2987958715601731</c:v>
                </c:pt>
                <c:pt idx="13941">
                  <c:v>2.2988962155968702</c:v>
                </c:pt>
                <c:pt idx="13942">
                  <c:v>2.2989965596335673</c:v>
                </c:pt>
                <c:pt idx="13943">
                  <c:v>2.2990969036702644</c:v>
                </c:pt>
                <c:pt idx="13944">
                  <c:v>2.2991972477069615</c:v>
                </c:pt>
                <c:pt idx="13945">
                  <c:v>2.2992975917436587</c:v>
                </c:pt>
                <c:pt idx="13946">
                  <c:v>2.2993979357803558</c:v>
                </c:pt>
                <c:pt idx="13947">
                  <c:v>2.2994982798170529</c:v>
                </c:pt>
                <c:pt idx="13948">
                  <c:v>2.29959862385375</c:v>
                </c:pt>
                <c:pt idx="13949">
                  <c:v>2.2996989678904471</c:v>
                </c:pt>
                <c:pt idx="13950">
                  <c:v>2.2997993119271443</c:v>
                </c:pt>
                <c:pt idx="13951">
                  <c:v>2.2998996559638414</c:v>
                </c:pt>
                <c:pt idx="13952">
                  <c:v>2.3000000000005385</c:v>
                </c:pt>
              </c:numCache>
            </c:numRef>
          </c:cat>
          <c:val>
            <c:numRef>
              <c:f>Лист1!$B$918:$B$14870</c:f>
              <c:numCache>
                <c:formatCode>General</c:formatCode>
                <c:ptCount val="13953"/>
                <c:pt idx="0">
                  <c:v>0</c:v>
                </c:pt>
                <c:pt idx="1">
                  <c:v>-0.18</c:v>
                </c:pt>
                <c:pt idx="2">
                  <c:v>0.37</c:v>
                </c:pt>
                <c:pt idx="3">
                  <c:v>0.22</c:v>
                </c:pt>
                <c:pt idx="4">
                  <c:v>-0.15</c:v>
                </c:pt>
                <c:pt idx="5">
                  <c:v>0</c:v>
                </c:pt>
                <c:pt idx="6">
                  <c:v>0.4</c:v>
                </c:pt>
                <c:pt idx="7">
                  <c:v>0.19</c:v>
                </c:pt>
                <c:pt idx="8">
                  <c:v>-0.06</c:v>
                </c:pt>
                <c:pt idx="9">
                  <c:v>0.03</c:v>
                </c:pt>
                <c:pt idx="10">
                  <c:v>0.19</c:v>
                </c:pt>
                <c:pt idx="11">
                  <c:v>0.12</c:v>
                </c:pt>
                <c:pt idx="12">
                  <c:v>0</c:v>
                </c:pt>
                <c:pt idx="13">
                  <c:v>0.03</c:v>
                </c:pt>
                <c:pt idx="14">
                  <c:v>0.09</c:v>
                </c:pt>
                <c:pt idx="15">
                  <c:v>0.06</c:v>
                </c:pt>
                <c:pt idx="16">
                  <c:v>0.03</c:v>
                </c:pt>
                <c:pt idx="17">
                  <c:v>0.06</c:v>
                </c:pt>
                <c:pt idx="18">
                  <c:v>0.06</c:v>
                </c:pt>
                <c:pt idx="19">
                  <c:v>0.06</c:v>
                </c:pt>
                <c:pt idx="20">
                  <c:v>0.06</c:v>
                </c:pt>
                <c:pt idx="21">
                  <c:v>0.09</c:v>
                </c:pt>
                <c:pt idx="22">
                  <c:v>0.06</c:v>
                </c:pt>
                <c:pt idx="23">
                  <c:v>0.06</c:v>
                </c:pt>
                <c:pt idx="24">
                  <c:v>0.16</c:v>
                </c:pt>
                <c:pt idx="25">
                  <c:v>0.16</c:v>
                </c:pt>
                <c:pt idx="26">
                  <c:v>0.12</c:v>
                </c:pt>
                <c:pt idx="27">
                  <c:v>0.16</c:v>
                </c:pt>
                <c:pt idx="28">
                  <c:v>0.16</c:v>
                </c:pt>
                <c:pt idx="29">
                  <c:v>0.16</c:v>
                </c:pt>
                <c:pt idx="30">
                  <c:v>0.22</c:v>
                </c:pt>
                <c:pt idx="31">
                  <c:v>0.19</c:v>
                </c:pt>
                <c:pt idx="32">
                  <c:v>0.25</c:v>
                </c:pt>
                <c:pt idx="33">
                  <c:v>0.22</c:v>
                </c:pt>
                <c:pt idx="34">
                  <c:v>0.31</c:v>
                </c:pt>
                <c:pt idx="35">
                  <c:v>0.28000000000000003</c:v>
                </c:pt>
                <c:pt idx="36">
                  <c:v>0.31</c:v>
                </c:pt>
                <c:pt idx="37">
                  <c:v>0.28000000000000003</c:v>
                </c:pt>
                <c:pt idx="38">
                  <c:v>0.31</c:v>
                </c:pt>
                <c:pt idx="39">
                  <c:v>0.31</c:v>
                </c:pt>
                <c:pt idx="40">
                  <c:v>0.34</c:v>
                </c:pt>
                <c:pt idx="41">
                  <c:v>0.31</c:v>
                </c:pt>
                <c:pt idx="42">
                  <c:v>0.31</c:v>
                </c:pt>
                <c:pt idx="43">
                  <c:v>0.34</c:v>
                </c:pt>
                <c:pt idx="44">
                  <c:v>0.34</c:v>
                </c:pt>
                <c:pt idx="45">
                  <c:v>0.34</c:v>
                </c:pt>
                <c:pt idx="46">
                  <c:v>0.34</c:v>
                </c:pt>
                <c:pt idx="47">
                  <c:v>0.34</c:v>
                </c:pt>
                <c:pt idx="48">
                  <c:v>0.37</c:v>
                </c:pt>
                <c:pt idx="49">
                  <c:v>0.4</c:v>
                </c:pt>
                <c:pt idx="50">
                  <c:v>0.37</c:v>
                </c:pt>
                <c:pt idx="51">
                  <c:v>0.4</c:v>
                </c:pt>
                <c:pt idx="52">
                  <c:v>0.4</c:v>
                </c:pt>
                <c:pt idx="53">
                  <c:v>0.34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0.4</c:v>
                </c:pt>
                <c:pt idx="58">
                  <c:v>0.4</c:v>
                </c:pt>
                <c:pt idx="59">
                  <c:v>0.4</c:v>
                </c:pt>
                <c:pt idx="60">
                  <c:v>0.4</c:v>
                </c:pt>
                <c:pt idx="61">
                  <c:v>0.43</c:v>
                </c:pt>
                <c:pt idx="62">
                  <c:v>0.4</c:v>
                </c:pt>
                <c:pt idx="63">
                  <c:v>0.4</c:v>
                </c:pt>
                <c:pt idx="64">
                  <c:v>0.43</c:v>
                </c:pt>
                <c:pt idx="65">
                  <c:v>0.43</c:v>
                </c:pt>
                <c:pt idx="66">
                  <c:v>0.4</c:v>
                </c:pt>
                <c:pt idx="67">
                  <c:v>0.43</c:v>
                </c:pt>
                <c:pt idx="68">
                  <c:v>0.43</c:v>
                </c:pt>
                <c:pt idx="69">
                  <c:v>0.4</c:v>
                </c:pt>
                <c:pt idx="70">
                  <c:v>0.43</c:v>
                </c:pt>
                <c:pt idx="71">
                  <c:v>0.43</c:v>
                </c:pt>
                <c:pt idx="72">
                  <c:v>0.43</c:v>
                </c:pt>
                <c:pt idx="73">
                  <c:v>0.43</c:v>
                </c:pt>
                <c:pt idx="74">
                  <c:v>0.47</c:v>
                </c:pt>
                <c:pt idx="75">
                  <c:v>0.43</c:v>
                </c:pt>
                <c:pt idx="76">
                  <c:v>0.43</c:v>
                </c:pt>
                <c:pt idx="77">
                  <c:v>0.43</c:v>
                </c:pt>
                <c:pt idx="78">
                  <c:v>0.43</c:v>
                </c:pt>
                <c:pt idx="79">
                  <c:v>0.43</c:v>
                </c:pt>
                <c:pt idx="80">
                  <c:v>0.43</c:v>
                </c:pt>
                <c:pt idx="81">
                  <c:v>0.43</c:v>
                </c:pt>
                <c:pt idx="82">
                  <c:v>0.43</c:v>
                </c:pt>
                <c:pt idx="83">
                  <c:v>0.43</c:v>
                </c:pt>
                <c:pt idx="84">
                  <c:v>0.47</c:v>
                </c:pt>
                <c:pt idx="85">
                  <c:v>0.43</c:v>
                </c:pt>
                <c:pt idx="86">
                  <c:v>0.43</c:v>
                </c:pt>
                <c:pt idx="87">
                  <c:v>0.47</c:v>
                </c:pt>
                <c:pt idx="88">
                  <c:v>0.43</c:v>
                </c:pt>
                <c:pt idx="89">
                  <c:v>0.43</c:v>
                </c:pt>
                <c:pt idx="90">
                  <c:v>0.43</c:v>
                </c:pt>
                <c:pt idx="91">
                  <c:v>0.43</c:v>
                </c:pt>
                <c:pt idx="92">
                  <c:v>0.5</c:v>
                </c:pt>
                <c:pt idx="93">
                  <c:v>0.47</c:v>
                </c:pt>
                <c:pt idx="94">
                  <c:v>0.47</c:v>
                </c:pt>
                <c:pt idx="95">
                  <c:v>0.43</c:v>
                </c:pt>
                <c:pt idx="96">
                  <c:v>0.47</c:v>
                </c:pt>
                <c:pt idx="97">
                  <c:v>0.47</c:v>
                </c:pt>
                <c:pt idx="98">
                  <c:v>0.47</c:v>
                </c:pt>
                <c:pt idx="99">
                  <c:v>0.43</c:v>
                </c:pt>
                <c:pt idx="100">
                  <c:v>0.43</c:v>
                </c:pt>
                <c:pt idx="101">
                  <c:v>0.43</c:v>
                </c:pt>
                <c:pt idx="102">
                  <c:v>0.5</c:v>
                </c:pt>
                <c:pt idx="103">
                  <c:v>0.47</c:v>
                </c:pt>
                <c:pt idx="104">
                  <c:v>0.43</c:v>
                </c:pt>
                <c:pt idx="105">
                  <c:v>0.47</c:v>
                </c:pt>
                <c:pt idx="106">
                  <c:v>0.43</c:v>
                </c:pt>
                <c:pt idx="107">
                  <c:v>0.47</c:v>
                </c:pt>
                <c:pt idx="108">
                  <c:v>0.5</c:v>
                </c:pt>
                <c:pt idx="109">
                  <c:v>0.5</c:v>
                </c:pt>
                <c:pt idx="110">
                  <c:v>0.43</c:v>
                </c:pt>
                <c:pt idx="111">
                  <c:v>0.43</c:v>
                </c:pt>
                <c:pt idx="112">
                  <c:v>0.43</c:v>
                </c:pt>
                <c:pt idx="113">
                  <c:v>0.47</c:v>
                </c:pt>
                <c:pt idx="114">
                  <c:v>0.47</c:v>
                </c:pt>
                <c:pt idx="115">
                  <c:v>0.47</c:v>
                </c:pt>
                <c:pt idx="116">
                  <c:v>0.47</c:v>
                </c:pt>
                <c:pt idx="117">
                  <c:v>0.43</c:v>
                </c:pt>
                <c:pt idx="118">
                  <c:v>0.5</c:v>
                </c:pt>
                <c:pt idx="119">
                  <c:v>0.5</c:v>
                </c:pt>
                <c:pt idx="120">
                  <c:v>0.47</c:v>
                </c:pt>
                <c:pt idx="121">
                  <c:v>0.43</c:v>
                </c:pt>
                <c:pt idx="122">
                  <c:v>0.43</c:v>
                </c:pt>
                <c:pt idx="123">
                  <c:v>0.43</c:v>
                </c:pt>
                <c:pt idx="124">
                  <c:v>0.47</c:v>
                </c:pt>
                <c:pt idx="125">
                  <c:v>0.5</c:v>
                </c:pt>
                <c:pt idx="126">
                  <c:v>0.47</c:v>
                </c:pt>
                <c:pt idx="127">
                  <c:v>0.43</c:v>
                </c:pt>
                <c:pt idx="128">
                  <c:v>0.43</c:v>
                </c:pt>
                <c:pt idx="129">
                  <c:v>0.43</c:v>
                </c:pt>
                <c:pt idx="130">
                  <c:v>0.5</c:v>
                </c:pt>
                <c:pt idx="131">
                  <c:v>0.47</c:v>
                </c:pt>
                <c:pt idx="132">
                  <c:v>0.43</c:v>
                </c:pt>
                <c:pt idx="133">
                  <c:v>0.43</c:v>
                </c:pt>
                <c:pt idx="134">
                  <c:v>0.43</c:v>
                </c:pt>
                <c:pt idx="135">
                  <c:v>0.43</c:v>
                </c:pt>
                <c:pt idx="136">
                  <c:v>0.43</c:v>
                </c:pt>
                <c:pt idx="137">
                  <c:v>0.47</c:v>
                </c:pt>
                <c:pt idx="138">
                  <c:v>0.47</c:v>
                </c:pt>
                <c:pt idx="139">
                  <c:v>0.43</c:v>
                </c:pt>
                <c:pt idx="140">
                  <c:v>0.43</c:v>
                </c:pt>
                <c:pt idx="141">
                  <c:v>0.43</c:v>
                </c:pt>
                <c:pt idx="142">
                  <c:v>0.5</c:v>
                </c:pt>
                <c:pt idx="143">
                  <c:v>0.5</c:v>
                </c:pt>
                <c:pt idx="144">
                  <c:v>0.47</c:v>
                </c:pt>
                <c:pt idx="145">
                  <c:v>0.5</c:v>
                </c:pt>
                <c:pt idx="146">
                  <c:v>0.43</c:v>
                </c:pt>
                <c:pt idx="147">
                  <c:v>0.43</c:v>
                </c:pt>
                <c:pt idx="148">
                  <c:v>0.47</c:v>
                </c:pt>
                <c:pt idx="149">
                  <c:v>0.47</c:v>
                </c:pt>
                <c:pt idx="150">
                  <c:v>0.5</c:v>
                </c:pt>
                <c:pt idx="151">
                  <c:v>0.47</c:v>
                </c:pt>
                <c:pt idx="152">
                  <c:v>0.47</c:v>
                </c:pt>
                <c:pt idx="153">
                  <c:v>0.43</c:v>
                </c:pt>
                <c:pt idx="154">
                  <c:v>0.47</c:v>
                </c:pt>
                <c:pt idx="155">
                  <c:v>0.47</c:v>
                </c:pt>
                <c:pt idx="156">
                  <c:v>0.5</c:v>
                </c:pt>
                <c:pt idx="157">
                  <c:v>0.5</c:v>
                </c:pt>
                <c:pt idx="158">
                  <c:v>0.5</c:v>
                </c:pt>
                <c:pt idx="159">
                  <c:v>0.5</c:v>
                </c:pt>
                <c:pt idx="160">
                  <c:v>0.43</c:v>
                </c:pt>
                <c:pt idx="161">
                  <c:v>0.5</c:v>
                </c:pt>
                <c:pt idx="162">
                  <c:v>0.47</c:v>
                </c:pt>
                <c:pt idx="163">
                  <c:v>0.47</c:v>
                </c:pt>
                <c:pt idx="164">
                  <c:v>0.47</c:v>
                </c:pt>
                <c:pt idx="165">
                  <c:v>0.5</c:v>
                </c:pt>
                <c:pt idx="166">
                  <c:v>0.53</c:v>
                </c:pt>
                <c:pt idx="167">
                  <c:v>0.5</c:v>
                </c:pt>
                <c:pt idx="168">
                  <c:v>0.53</c:v>
                </c:pt>
                <c:pt idx="169">
                  <c:v>0.53</c:v>
                </c:pt>
                <c:pt idx="170">
                  <c:v>0.5</c:v>
                </c:pt>
                <c:pt idx="171">
                  <c:v>0.5</c:v>
                </c:pt>
                <c:pt idx="172">
                  <c:v>0.5</c:v>
                </c:pt>
                <c:pt idx="173">
                  <c:v>0.5</c:v>
                </c:pt>
                <c:pt idx="174">
                  <c:v>0.5</c:v>
                </c:pt>
                <c:pt idx="175">
                  <c:v>0.43</c:v>
                </c:pt>
                <c:pt idx="176">
                  <c:v>0.47</c:v>
                </c:pt>
                <c:pt idx="177">
                  <c:v>0.5</c:v>
                </c:pt>
                <c:pt idx="178">
                  <c:v>0.53</c:v>
                </c:pt>
                <c:pt idx="179">
                  <c:v>0.5</c:v>
                </c:pt>
                <c:pt idx="180">
                  <c:v>0.5</c:v>
                </c:pt>
                <c:pt idx="181">
                  <c:v>0.53</c:v>
                </c:pt>
                <c:pt idx="182">
                  <c:v>0.53</c:v>
                </c:pt>
                <c:pt idx="183">
                  <c:v>0.5</c:v>
                </c:pt>
                <c:pt idx="184">
                  <c:v>0.53</c:v>
                </c:pt>
                <c:pt idx="185">
                  <c:v>0.53</c:v>
                </c:pt>
                <c:pt idx="186">
                  <c:v>0.53</c:v>
                </c:pt>
                <c:pt idx="187">
                  <c:v>0.53</c:v>
                </c:pt>
                <c:pt idx="188">
                  <c:v>0.56000000000000005</c:v>
                </c:pt>
                <c:pt idx="189">
                  <c:v>0.53</c:v>
                </c:pt>
                <c:pt idx="190">
                  <c:v>0.56000000000000005</c:v>
                </c:pt>
                <c:pt idx="191">
                  <c:v>0.56000000000000005</c:v>
                </c:pt>
                <c:pt idx="192">
                  <c:v>0.53</c:v>
                </c:pt>
                <c:pt idx="193">
                  <c:v>0.56000000000000005</c:v>
                </c:pt>
                <c:pt idx="194">
                  <c:v>0.59</c:v>
                </c:pt>
                <c:pt idx="195">
                  <c:v>0.56000000000000005</c:v>
                </c:pt>
                <c:pt idx="196">
                  <c:v>0.56000000000000005</c:v>
                </c:pt>
                <c:pt idx="197">
                  <c:v>0.56000000000000005</c:v>
                </c:pt>
                <c:pt idx="198">
                  <c:v>0.59</c:v>
                </c:pt>
                <c:pt idx="199">
                  <c:v>0.56000000000000005</c:v>
                </c:pt>
                <c:pt idx="200">
                  <c:v>0.56000000000000005</c:v>
                </c:pt>
                <c:pt idx="201">
                  <c:v>0.56000000000000005</c:v>
                </c:pt>
                <c:pt idx="202">
                  <c:v>0.59</c:v>
                </c:pt>
                <c:pt idx="203">
                  <c:v>0.56000000000000005</c:v>
                </c:pt>
                <c:pt idx="204">
                  <c:v>0.56000000000000005</c:v>
                </c:pt>
                <c:pt idx="205">
                  <c:v>0.56000000000000005</c:v>
                </c:pt>
                <c:pt idx="206">
                  <c:v>0.59</c:v>
                </c:pt>
                <c:pt idx="207">
                  <c:v>0.53</c:v>
                </c:pt>
                <c:pt idx="208">
                  <c:v>0.59</c:v>
                </c:pt>
                <c:pt idx="209">
                  <c:v>0.56000000000000005</c:v>
                </c:pt>
                <c:pt idx="210">
                  <c:v>0.56000000000000005</c:v>
                </c:pt>
                <c:pt idx="211">
                  <c:v>0.56000000000000005</c:v>
                </c:pt>
                <c:pt idx="212">
                  <c:v>0.56000000000000005</c:v>
                </c:pt>
                <c:pt idx="213">
                  <c:v>0.53</c:v>
                </c:pt>
                <c:pt idx="214">
                  <c:v>0.59</c:v>
                </c:pt>
                <c:pt idx="215">
                  <c:v>0.53</c:v>
                </c:pt>
                <c:pt idx="216">
                  <c:v>0.53</c:v>
                </c:pt>
                <c:pt idx="217">
                  <c:v>0.53</c:v>
                </c:pt>
                <c:pt idx="218">
                  <c:v>0.56000000000000005</c:v>
                </c:pt>
                <c:pt idx="219">
                  <c:v>0.53</c:v>
                </c:pt>
                <c:pt idx="220">
                  <c:v>0.56000000000000005</c:v>
                </c:pt>
                <c:pt idx="221">
                  <c:v>0.56000000000000005</c:v>
                </c:pt>
                <c:pt idx="222">
                  <c:v>0.56000000000000005</c:v>
                </c:pt>
                <c:pt idx="223">
                  <c:v>0.53</c:v>
                </c:pt>
                <c:pt idx="224">
                  <c:v>0.56000000000000005</c:v>
                </c:pt>
                <c:pt idx="225">
                  <c:v>0.56000000000000005</c:v>
                </c:pt>
                <c:pt idx="226">
                  <c:v>0.53</c:v>
                </c:pt>
                <c:pt idx="227">
                  <c:v>0.53</c:v>
                </c:pt>
                <c:pt idx="228">
                  <c:v>0.56000000000000005</c:v>
                </c:pt>
                <c:pt idx="229">
                  <c:v>0.56000000000000005</c:v>
                </c:pt>
                <c:pt idx="230">
                  <c:v>0.56000000000000005</c:v>
                </c:pt>
                <c:pt idx="231">
                  <c:v>0.56000000000000005</c:v>
                </c:pt>
                <c:pt idx="232">
                  <c:v>0.59</c:v>
                </c:pt>
                <c:pt idx="233">
                  <c:v>0.56000000000000005</c:v>
                </c:pt>
                <c:pt idx="234">
                  <c:v>0.59</c:v>
                </c:pt>
                <c:pt idx="235">
                  <c:v>0.56000000000000005</c:v>
                </c:pt>
                <c:pt idx="236">
                  <c:v>0.56000000000000005</c:v>
                </c:pt>
                <c:pt idx="237">
                  <c:v>0.56000000000000005</c:v>
                </c:pt>
                <c:pt idx="238">
                  <c:v>0.59</c:v>
                </c:pt>
                <c:pt idx="239">
                  <c:v>0.56000000000000005</c:v>
                </c:pt>
                <c:pt idx="240">
                  <c:v>0.59</c:v>
                </c:pt>
                <c:pt idx="241">
                  <c:v>0.59</c:v>
                </c:pt>
                <c:pt idx="242">
                  <c:v>0.59</c:v>
                </c:pt>
                <c:pt idx="243">
                  <c:v>0.56000000000000005</c:v>
                </c:pt>
                <c:pt idx="244">
                  <c:v>0.59</c:v>
                </c:pt>
                <c:pt idx="245">
                  <c:v>0.59</c:v>
                </c:pt>
                <c:pt idx="246">
                  <c:v>0.59</c:v>
                </c:pt>
                <c:pt idx="247">
                  <c:v>0.56000000000000005</c:v>
                </c:pt>
                <c:pt idx="248">
                  <c:v>0.59</c:v>
                </c:pt>
                <c:pt idx="249">
                  <c:v>0.56000000000000005</c:v>
                </c:pt>
                <c:pt idx="250">
                  <c:v>0.59</c:v>
                </c:pt>
                <c:pt idx="251">
                  <c:v>0.59</c:v>
                </c:pt>
                <c:pt idx="252">
                  <c:v>0.62</c:v>
                </c:pt>
                <c:pt idx="253">
                  <c:v>0.59</c:v>
                </c:pt>
                <c:pt idx="254">
                  <c:v>0.65</c:v>
                </c:pt>
                <c:pt idx="255">
                  <c:v>0.59</c:v>
                </c:pt>
                <c:pt idx="256">
                  <c:v>0.59</c:v>
                </c:pt>
                <c:pt idx="257">
                  <c:v>0.59</c:v>
                </c:pt>
                <c:pt idx="258">
                  <c:v>0.62</c:v>
                </c:pt>
                <c:pt idx="259">
                  <c:v>0.59</c:v>
                </c:pt>
                <c:pt idx="260">
                  <c:v>0.65</c:v>
                </c:pt>
                <c:pt idx="261">
                  <c:v>0.59</c:v>
                </c:pt>
                <c:pt idx="262">
                  <c:v>0.65</c:v>
                </c:pt>
                <c:pt idx="263">
                  <c:v>0.59</c:v>
                </c:pt>
                <c:pt idx="264">
                  <c:v>0.59</c:v>
                </c:pt>
                <c:pt idx="265">
                  <c:v>0.56000000000000005</c:v>
                </c:pt>
                <c:pt idx="266">
                  <c:v>0.65</c:v>
                </c:pt>
                <c:pt idx="267">
                  <c:v>0.56000000000000005</c:v>
                </c:pt>
                <c:pt idx="268">
                  <c:v>0.59</c:v>
                </c:pt>
                <c:pt idx="269">
                  <c:v>0.56000000000000005</c:v>
                </c:pt>
                <c:pt idx="270">
                  <c:v>0.62</c:v>
                </c:pt>
                <c:pt idx="271">
                  <c:v>0.53</c:v>
                </c:pt>
                <c:pt idx="272">
                  <c:v>0.59</c:v>
                </c:pt>
                <c:pt idx="273">
                  <c:v>0.59</c:v>
                </c:pt>
                <c:pt idx="274">
                  <c:v>0.59</c:v>
                </c:pt>
                <c:pt idx="275">
                  <c:v>0.56000000000000005</c:v>
                </c:pt>
                <c:pt idx="276">
                  <c:v>0.59</c:v>
                </c:pt>
                <c:pt idx="277">
                  <c:v>0.59</c:v>
                </c:pt>
                <c:pt idx="278">
                  <c:v>0.65</c:v>
                </c:pt>
                <c:pt idx="279">
                  <c:v>0.62</c:v>
                </c:pt>
                <c:pt idx="280">
                  <c:v>0.65</c:v>
                </c:pt>
                <c:pt idx="281">
                  <c:v>0.59</c:v>
                </c:pt>
                <c:pt idx="282">
                  <c:v>0.62</c:v>
                </c:pt>
                <c:pt idx="283">
                  <c:v>0.59</c:v>
                </c:pt>
                <c:pt idx="284">
                  <c:v>0.65</c:v>
                </c:pt>
                <c:pt idx="285">
                  <c:v>0.65</c:v>
                </c:pt>
                <c:pt idx="286">
                  <c:v>0.59</c:v>
                </c:pt>
                <c:pt idx="287">
                  <c:v>0.56000000000000005</c:v>
                </c:pt>
                <c:pt idx="288">
                  <c:v>0.59</c:v>
                </c:pt>
                <c:pt idx="289">
                  <c:v>0.62</c:v>
                </c:pt>
                <c:pt idx="290">
                  <c:v>0.59</c:v>
                </c:pt>
                <c:pt idx="291">
                  <c:v>0.56000000000000005</c:v>
                </c:pt>
                <c:pt idx="292">
                  <c:v>0.59</c:v>
                </c:pt>
                <c:pt idx="293">
                  <c:v>0.59</c:v>
                </c:pt>
                <c:pt idx="294">
                  <c:v>0.59</c:v>
                </c:pt>
                <c:pt idx="295">
                  <c:v>0.62</c:v>
                </c:pt>
                <c:pt idx="296">
                  <c:v>0.62</c:v>
                </c:pt>
                <c:pt idx="297">
                  <c:v>0.62</c:v>
                </c:pt>
                <c:pt idx="298">
                  <c:v>0.65</c:v>
                </c:pt>
                <c:pt idx="299">
                  <c:v>0.65</c:v>
                </c:pt>
                <c:pt idx="300">
                  <c:v>0.62</c:v>
                </c:pt>
                <c:pt idx="301">
                  <c:v>0.62</c:v>
                </c:pt>
                <c:pt idx="302">
                  <c:v>0.65</c:v>
                </c:pt>
                <c:pt idx="303">
                  <c:v>0.62</c:v>
                </c:pt>
                <c:pt idx="304">
                  <c:v>0.59</c:v>
                </c:pt>
                <c:pt idx="305">
                  <c:v>0.59</c:v>
                </c:pt>
                <c:pt idx="306">
                  <c:v>0.59</c:v>
                </c:pt>
                <c:pt idx="307">
                  <c:v>0.59</c:v>
                </c:pt>
                <c:pt idx="308">
                  <c:v>0.59</c:v>
                </c:pt>
                <c:pt idx="309">
                  <c:v>0.65</c:v>
                </c:pt>
                <c:pt idx="310">
                  <c:v>0.62</c:v>
                </c:pt>
                <c:pt idx="311">
                  <c:v>0.62</c:v>
                </c:pt>
                <c:pt idx="312">
                  <c:v>0.59</c:v>
                </c:pt>
                <c:pt idx="313">
                  <c:v>0.65</c:v>
                </c:pt>
                <c:pt idx="314">
                  <c:v>0.65</c:v>
                </c:pt>
                <c:pt idx="315">
                  <c:v>0.65</c:v>
                </c:pt>
                <c:pt idx="316">
                  <c:v>0.62</c:v>
                </c:pt>
                <c:pt idx="317">
                  <c:v>0.65</c:v>
                </c:pt>
                <c:pt idx="318">
                  <c:v>0.59</c:v>
                </c:pt>
                <c:pt idx="319">
                  <c:v>0.62</c:v>
                </c:pt>
                <c:pt idx="320">
                  <c:v>0.59</c:v>
                </c:pt>
                <c:pt idx="321">
                  <c:v>0.65</c:v>
                </c:pt>
                <c:pt idx="322">
                  <c:v>0.62</c:v>
                </c:pt>
                <c:pt idx="323">
                  <c:v>0.68</c:v>
                </c:pt>
                <c:pt idx="324">
                  <c:v>0.65</c:v>
                </c:pt>
                <c:pt idx="325">
                  <c:v>0.65</c:v>
                </c:pt>
                <c:pt idx="326">
                  <c:v>0.65</c:v>
                </c:pt>
                <c:pt idx="327">
                  <c:v>0.65</c:v>
                </c:pt>
                <c:pt idx="328">
                  <c:v>0.59</c:v>
                </c:pt>
                <c:pt idx="329">
                  <c:v>0.65</c:v>
                </c:pt>
                <c:pt idx="330">
                  <c:v>0.68</c:v>
                </c:pt>
                <c:pt idx="331">
                  <c:v>0.65</c:v>
                </c:pt>
                <c:pt idx="332">
                  <c:v>0.68</c:v>
                </c:pt>
                <c:pt idx="333">
                  <c:v>0.65</c:v>
                </c:pt>
                <c:pt idx="334">
                  <c:v>0.65</c:v>
                </c:pt>
                <c:pt idx="335">
                  <c:v>0.62</c:v>
                </c:pt>
                <c:pt idx="336">
                  <c:v>0.71</c:v>
                </c:pt>
                <c:pt idx="337">
                  <c:v>0.68</c:v>
                </c:pt>
                <c:pt idx="338">
                  <c:v>0.65</c:v>
                </c:pt>
                <c:pt idx="339">
                  <c:v>0.65</c:v>
                </c:pt>
                <c:pt idx="340">
                  <c:v>0.65</c:v>
                </c:pt>
                <c:pt idx="341">
                  <c:v>0.68</c:v>
                </c:pt>
                <c:pt idx="342">
                  <c:v>0.71</c:v>
                </c:pt>
                <c:pt idx="343">
                  <c:v>0.68</c:v>
                </c:pt>
                <c:pt idx="344">
                  <c:v>0.65</c:v>
                </c:pt>
                <c:pt idx="345">
                  <c:v>0.65</c:v>
                </c:pt>
                <c:pt idx="346">
                  <c:v>0.68</c:v>
                </c:pt>
                <c:pt idx="347">
                  <c:v>0.74</c:v>
                </c:pt>
                <c:pt idx="348">
                  <c:v>0.71</c:v>
                </c:pt>
                <c:pt idx="349">
                  <c:v>0.74</c:v>
                </c:pt>
                <c:pt idx="350">
                  <c:v>0.65</c:v>
                </c:pt>
                <c:pt idx="351">
                  <c:v>0.65</c:v>
                </c:pt>
                <c:pt idx="352">
                  <c:v>0.68</c:v>
                </c:pt>
                <c:pt idx="353">
                  <c:v>0.74</c:v>
                </c:pt>
                <c:pt idx="354">
                  <c:v>0.71</c:v>
                </c:pt>
                <c:pt idx="355">
                  <c:v>0.65</c:v>
                </c:pt>
                <c:pt idx="356">
                  <c:v>0.65</c:v>
                </c:pt>
                <c:pt idx="357">
                  <c:v>0.62</c:v>
                </c:pt>
                <c:pt idx="358">
                  <c:v>0.68</c:v>
                </c:pt>
                <c:pt idx="359">
                  <c:v>0.68</c:v>
                </c:pt>
                <c:pt idx="360">
                  <c:v>0.65</c:v>
                </c:pt>
                <c:pt idx="361">
                  <c:v>0.65</c:v>
                </c:pt>
                <c:pt idx="362">
                  <c:v>0.68</c:v>
                </c:pt>
                <c:pt idx="363">
                  <c:v>0.71</c:v>
                </c:pt>
                <c:pt idx="364">
                  <c:v>0.68</c:v>
                </c:pt>
                <c:pt idx="365">
                  <c:v>0.65</c:v>
                </c:pt>
                <c:pt idx="366">
                  <c:v>0.65</c:v>
                </c:pt>
                <c:pt idx="367">
                  <c:v>0.65</c:v>
                </c:pt>
                <c:pt idx="368">
                  <c:v>0.71</c:v>
                </c:pt>
                <c:pt idx="369">
                  <c:v>0.74</c:v>
                </c:pt>
                <c:pt idx="370">
                  <c:v>0.68</c:v>
                </c:pt>
                <c:pt idx="371">
                  <c:v>0.62</c:v>
                </c:pt>
                <c:pt idx="372">
                  <c:v>0.65</c:v>
                </c:pt>
                <c:pt idx="373">
                  <c:v>0.74</c:v>
                </c:pt>
                <c:pt idx="374">
                  <c:v>0.68</c:v>
                </c:pt>
                <c:pt idx="375">
                  <c:v>0.65</c:v>
                </c:pt>
                <c:pt idx="376">
                  <c:v>0.59</c:v>
                </c:pt>
                <c:pt idx="377">
                  <c:v>0.65</c:v>
                </c:pt>
                <c:pt idx="378">
                  <c:v>0.68</c:v>
                </c:pt>
                <c:pt idx="379">
                  <c:v>0.65</c:v>
                </c:pt>
                <c:pt idx="380">
                  <c:v>0.65</c:v>
                </c:pt>
                <c:pt idx="381">
                  <c:v>0.65</c:v>
                </c:pt>
                <c:pt idx="382">
                  <c:v>0.65</c:v>
                </c:pt>
                <c:pt idx="383">
                  <c:v>0.71</c:v>
                </c:pt>
                <c:pt idx="384">
                  <c:v>0.68</c:v>
                </c:pt>
                <c:pt idx="385">
                  <c:v>0.65</c:v>
                </c:pt>
                <c:pt idx="386">
                  <c:v>0.65</c:v>
                </c:pt>
                <c:pt idx="387">
                  <c:v>0.68</c:v>
                </c:pt>
                <c:pt idx="388">
                  <c:v>0.65</c:v>
                </c:pt>
                <c:pt idx="389">
                  <c:v>0.68</c:v>
                </c:pt>
                <c:pt idx="390">
                  <c:v>0.68</c:v>
                </c:pt>
                <c:pt idx="391">
                  <c:v>0.65</c:v>
                </c:pt>
                <c:pt idx="392">
                  <c:v>0.65</c:v>
                </c:pt>
                <c:pt idx="393">
                  <c:v>0.74</c:v>
                </c:pt>
                <c:pt idx="394">
                  <c:v>0.74</c:v>
                </c:pt>
                <c:pt idx="395">
                  <c:v>0.65</c:v>
                </c:pt>
                <c:pt idx="396">
                  <c:v>0.65</c:v>
                </c:pt>
                <c:pt idx="397">
                  <c:v>0.68</c:v>
                </c:pt>
                <c:pt idx="398">
                  <c:v>0.74</c:v>
                </c:pt>
                <c:pt idx="399">
                  <c:v>0.68</c:v>
                </c:pt>
                <c:pt idx="400">
                  <c:v>0.65</c:v>
                </c:pt>
                <c:pt idx="401">
                  <c:v>0.65</c:v>
                </c:pt>
                <c:pt idx="402">
                  <c:v>0.68</c:v>
                </c:pt>
                <c:pt idx="403">
                  <c:v>0.74</c:v>
                </c:pt>
                <c:pt idx="404">
                  <c:v>0.65</c:v>
                </c:pt>
                <c:pt idx="405">
                  <c:v>0.62</c:v>
                </c:pt>
                <c:pt idx="406">
                  <c:v>0.68</c:v>
                </c:pt>
                <c:pt idx="407">
                  <c:v>0.71</c:v>
                </c:pt>
                <c:pt idx="408">
                  <c:v>0.65</c:v>
                </c:pt>
                <c:pt idx="409">
                  <c:v>0.65</c:v>
                </c:pt>
                <c:pt idx="410">
                  <c:v>0.71</c:v>
                </c:pt>
                <c:pt idx="411">
                  <c:v>0.74</c:v>
                </c:pt>
                <c:pt idx="412">
                  <c:v>0.65</c:v>
                </c:pt>
                <c:pt idx="413">
                  <c:v>0.65</c:v>
                </c:pt>
                <c:pt idx="414">
                  <c:v>0.77</c:v>
                </c:pt>
                <c:pt idx="415">
                  <c:v>0.74</c:v>
                </c:pt>
                <c:pt idx="416">
                  <c:v>0.65</c:v>
                </c:pt>
                <c:pt idx="417">
                  <c:v>0.68</c:v>
                </c:pt>
                <c:pt idx="418">
                  <c:v>0.77</c:v>
                </c:pt>
                <c:pt idx="419">
                  <c:v>0.68</c:v>
                </c:pt>
                <c:pt idx="420">
                  <c:v>0.62</c:v>
                </c:pt>
                <c:pt idx="421">
                  <c:v>0.71</c:v>
                </c:pt>
                <c:pt idx="422">
                  <c:v>0.74</c:v>
                </c:pt>
                <c:pt idx="423">
                  <c:v>0.68</c:v>
                </c:pt>
                <c:pt idx="424">
                  <c:v>0.68</c:v>
                </c:pt>
                <c:pt idx="425">
                  <c:v>0.77</c:v>
                </c:pt>
                <c:pt idx="426">
                  <c:v>0.74</c:v>
                </c:pt>
                <c:pt idx="427">
                  <c:v>0.59</c:v>
                </c:pt>
                <c:pt idx="428">
                  <c:v>0.65</c:v>
                </c:pt>
                <c:pt idx="429">
                  <c:v>0.77</c:v>
                </c:pt>
                <c:pt idx="430">
                  <c:v>0.68</c:v>
                </c:pt>
                <c:pt idx="431">
                  <c:v>0.65</c:v>
                </c:pt>
                <c:pt idx="432">
                  <c:v>0.74</c:v>
                </c:pt>
                <c:pt idx="433">
                  <c:v>0.74</c:v>
                </c:pt>
                <c:pt idx="434">
                  <c:v>0.65</c:v>
                </c:pt>
                <c:pt idx="435">
                  <c:v>0.71</c:v>
                </c:pt>
                <c:pt idx="436">
                  <c:v>0.74</c:v>
                </c:pt>
                <c:pt idx="437">
                  <c:v>0.65</c:v>
                </c:pt>
                <c:pt idx="438">
                  <c:v>0.65</c:v>
                </c:pt>
                <c:pt idx="439">
                  <c:v>0.74</c:v>
                </c:pt>
                <c:pt idx="440">
                  <c:v>0.71</c:v>
                </c:pt>
                <c:pt idx="441">
                  <c:v>0.65</c:v>
                </c:pt>
                <c:pt idx="442">
                  <c:v>0.68</c:v>
                </c:pt>
                <c:pt idx="443">
                  <c:v>0.71</c:v>
                </c:pt>
                <c:pt idx="444">
                  <c:v>0.65</c:v>
                </c:pt>
                <c:pt idx="445">
                  <c:v>0.68</c:v>
                </c:pt>
                <c:pt idx="446">
                  <c:v>0.74</c:v>
                </c:pt>
                <c:pt idx="447">
                  <c:v>0.68</c:v>
                </c:pt>
                <c:pt idx="448">
                  <c:v>0.62</c:v>
                </c:pt>
                <c:pt idx="449">
                  <c:v>0.68</c:v>
                </c:pt>
                <c:pt idx="450">
                  <c:v>0.74</c:v>
                </c:pt>
                <c:pt idx="451">
                  <c:v>0.65</c:v>
                </c:pt>
                <c:pt idx="452">
                  <c:v>0.65</c:v>
                </c:pt>
                <c:pt idx="453">
                  <c:v>0.74</c:v>
                </c:pt>
                <c:pt idx="454">
                  <c:v>0.77</c:v>
                </c:pt>
                <c:pt idx="455">
                  <c:v>0.62</c:v>
                </c:pt>
                <c:pt idx="456">
                  <c:v>0.65</c:v>
                </c:pt>
                <c:pt idx="457">
                  <c:v>0.77</c:v>
                </c:pt>
                <c:pt idx="458">
                  <c:v>0.68</c:v>
                </c:pt>
                <c:pt idx="459">
                  <c:v>0.62</c:v>
                </c:pt>
                <c:pt idx="460">
                  <c:v>0.68</c:v>
                </c:pt>
                <c:pt idx="461">
                  <c:v>0.71</c:v>
                </c:pt>
                <c:pt idx="462">
                  <c:v>0.65</c:v>
                </c:pt>
                <c:pt idx="463">
                  <c:v>0.62</c:v>
                </c:pt>
                <c:pt idx="464">
                  <c:v>0.68</c:v>
                </c:pt>
                <c:pt idx="465">
                  <c:v>0.68</c:v>
                </c:pt>
                <c:pt idx="466">
                  <c:v>0.65</c:v>
                </c:pt>
                <c:pt idx="467">
                  <c:v>0.65</c:v>
                </c:pt>
                <c:pt idx="468">
                  <c:v>0.68</c:v>
                </c:pt>
                <c:pt idx="469">
                  <c:v>0.65</c:v>
                </c:pt>
                <c:pt idx="470">
                  <c:v>0.68</c:v>
                </c:pt>
                <c:pt idx="471">
                  <c:v>0.68</c:v>
                </c:pt>
                <c:pt idx="472">
                  <c:v>0.68</c:v>
                </c:pt>
                <c:pt idx="473">
                  <c:v>0.65</c:v>
                </c:pt>
                <c:pt idx="474">
                  <c:v>0.68</c:v>
                </c:pt>
                <c:pt idx="475">
                  <c:v>0.68</c:v>
                </c:pt>
                <c:pt idx="476">
                  <c:v>0.65</c:v>
                </c:pt>
                <c:pt idx="477">
                  <c:v>0.74</c:v>
                </c:pt>
                <c:pt idx="478">
                  <c:v>0.77</c:v>
                </c:pt>
                <c:pt idx="479">
                  <c:v>0.68</c:v>
                </c:pt>
                <c:pt idx="480">
                  <c:v>0.74</c:v>
                </c:pt>
                <c:pt idx="481">
                  <c:v>0.74</c:v>
                </c:pt>
                <c:pt idx="482">
                  <c:v>0.68</c:v>
                </c:pt>
                <c:pt idx="483">
                  <c:v>0.74</c:v>
                </c:pt>
                <c:pt idx="484">
                  <c:v>0.74</c:v>
                </c:pt>
                <c:pt idx="485">
                  <c:v>0.71</c:v>
                </c:pt>
                <c:pt idx="486">
                  <c:v>0.81</c:v>
                </c:pt>
                <c:pt idx="487">
                  <c:v>0.68</c:v>
                </c:pt>
                <c:pt idx="488">
                  <c:v>0.71</c:v>
                </c:pt>
                <c:pt idx="489">
                  <c:v>0.81</c:v>
                </c:pt>
                <c:pt idx="490">
                  <c:v>0.74</c:v>
                </c:pt>
                <c:pt idx="491">
                  <c:v>0.77</c:v>
                </c:pt>
                <c:pt idx="492">
                  <c:v>0.77</c:v>
                </c:pt>
                <c:pt idx="493">
                  <c:v>0.81</c:v>
                </c:pt>
                <c:pt idx="494">
                  <c:v>0.84</c:v>
                </c:pt>
                <c:pt idx="495">
                  <c:v>0.77</c:v>
                </c:pt>
                <c:pt idx="496">
                  <c:v>0.84</c:v>
                </c:pt>
                <c:pt idx="497">
                  <c:v>0.84</c:v>
                </c:pt>
                <c:pt idx="498">
                  <c:v>0.77</c:v>
                </c:pt>
                <c:pt idx="499">
                  <c:v>0.84</c:v>
                </c:pt>
                <c:pt idx="500">
                  <c:v>0.81</c:v>
                </c:pt>
                <c:pt idx="501">
                  <c:v>0.84</c:v>
                </c:pt>
                <c:pt idx="502">
                  <c:v>0.9</c:v>
                </c:pt>
                <c:pt idx="503">
                  <c:v>0.77</c:v>
                </c:pt>
                <c:pt idx="504">
                  <c:v>0.87</c:v>
                </c:pt>
                <c:pt idx="505">
                  <c:v>0.87</c:v>
                </c:pt>
                <c:pt idx="506">
                  <c:v>0.87</c:v>
                </c:pt>
                <c:pt idx="507">
                  <c:v>0.81</c:v>
                </c:pt>
                <c:pt idx="508">
                  <c:v>0.81</c:v>
                </c:pt>
                <c:pt idx="509">
                  <c:v>0.9</c:v>
                </c:pt>
                <c:pt idx="510">
                  <c:v>0.74</c:v>
                </c:pt>
                <c:pt idx="511">
                  <c:v>0.81</c:v>
                </c:pt>
                <c:pt idx="512">
                  <c:v>0.84</c:v>
                </c:pt>
                <c:pt idx="513">
                  <c:v>0.9</c:v>
                </c:pt>
                <c:pt idx="514">
                  <c:v>0.81</c:v>
                </c:pt>
                <c:pt idx="515">
                  <c:v>0.81</c:v>
                </c:pt>
                <c:pt idx="516">
                  <c:v>0.9</c:v>
                </c:pt>
                <c:pt idx="517">
                  <c:v>0.81</c:v>
                </c:pt>
                <c:pt idx="518">
                  <c:v>0.84</c:v>
                </c:pt>
                <c:pt idx="519">
                  <c:v>0.84</c:v>
                </c:pt>
                <c:pt idx="520">
                  <c:v>0.84</c:v>
                </c:pt>
                <c:pt idx="521">
                  <c:v>0.81</c:v>
                </c:pt>
                <c:pt idx="522">
                  <c:v>0.84</c:v>
                </c:pt>
                <c:pt idx="523">
                  <c:v>0.9</c:v>
                </c:pt>
                <c:pt idx="524">
                  <c:v>0.77</c:v>
                </c:pt>
                <c:pt idx="525">
                  <c:v>0.9</c:v>
                </c:pt>
                <c:pt idx="526">
                  <c:v>0.87</c:v>
                </c:pt>
                <c:pt idx="527">
                  <c:v>0.84</c:v>
                </c:pt>
                <c:pt idx="528">
                  <c:v>0.84</c:v>
                </c:pt>
                <c:pt idx="529">
                  <c:v>0.9</c:v>
                </c:pt>
                <c:pt idx="530">
                  <c:v>0.93</c:v>
                </c:pt>
                <c:pt idx="531">
                  <c:v>0.81</c:v>
                </c:pt>
                <c:pt idx="532">
                  <c:v>0.87</c:v>
                </c:pt>
                <c:pt idx="533">
                  <c:v>0.84</c:v>
                </c:pt>
                <c:pt idx="534">
                  <c:v>0.87</c:v>
                </c:pt>
                <c:pt idx="535">
                  <c:v>0.81</c:v>
                </c:pt>
                <c:pt idx="536">
                  <c:v>0.84</c:v>
                </c:pt>
                <c:pt idx="537">
                  <c:v>0.9</c:v>
                </c:pt>
                <c:pt idx="538">
                  <c:v>0.81</c:v>
                </c:pt>
                <c:pt idx="539">
                  <c:v>0.87</c:v>
                </c:pt>
                <c:pt idx="540">
                  <c:v>0.81</c:v>
                </c:pt>
                <c:pt idx="541">
                  <c:v>0.81</c:v>
                </c:pt>
                <c:pt idx="542">
                  <c:v>0.84</c:v>
                </c:pt>
                <c:pt idx="543">
                  <c:v>0.84</c:v>
                </c:pt>
                <c:pt idx="544">
                  <c:v>0.84</c:v>
                </c:pt>
                <c:pt idx="545">
                  <c:v>0.77</c:v>
                </c:pt>
                <c:pt idx="546">
                  <c:v>0.87</c:v>
                </c:pt>
                <c:pt idx="547">
                  <c:v>0.77</c:v>
                </c:pt>
                <c:pt idx="548">
                  <c:v>0.84</c:v>
                </c:pt>
                <c:pt idx="549">
                  <c:v>0.81</c:v>
                </c:pt>
                <c:pt idx="550">
                  <c:v>0.9</c:v>
                </c:pt>
                <c:pt idx="551">
                  <c:v>0.84</c:v>
                </c:pt>
                <c:pt idx="552">
                  <c:v>0.77</c:v>
                </c:pt>
                <c:pt idx="553">
                  <c:v>0.9</c:v>
                </c:pt>
                <c:pt idx="554">
                  <c:v>0.81</c:v>
                </c:pt>
                <c:pt idx="555">
                  <c:v>0.84</c:v>
                </c:pt>
                <c:pt idx="556">
                  <c:v>0.81</c:v>
                </c:pt>
                <c:pt idx="557">
                  <c:v>0.84</c:v>
                </c:pt>
                <c:pt idx="558">
                  <c:v>0.84</c:v>
                </c:pt>
                <c:pt idx="559">
                  <c:v>0.81</c:v>
                </c:pt>
                <c:pt idx="560">
                  <c:v>0.87</c:v>
                </c:pt>
                <c:pt idx="561">
                  <c:v>0.84</c:v>
                </c:pt>
                <c:pt idx="562">
                  <c:v>0.93</c:v>
                </c:pt>
                <c:pt idx="563">
                  <c:v>0.87</c:v>
                </c:pt>
                <c:pt idx="564">
                  <c:v>0.93</c:v>
                </c:pt>
                <c:pt idx="565">
                  <c:v>0.84</c:v>
                </c:pt>
                <c:pt idx="566">
                  <c:v>0.9</c:v>
                </c:pt>
                <c:pt idx="567">
                  <c:v>0.93</c:v>
                </c:pt>
                <c:pt idx="568">
                  <c:v>0.93</c:v>
                </c:pt>
                <c:pt idx="569">
                  <c:v>0.93</c:v>
                </c:pt>
                <c:pt idx="570">
                  <c:v>0.99</c:v>
                </c:pt>
                <c:pt idx="571">
                  <c:v>0.93</c:v>
                </c:pt>
                <c:pt idx="572">
                  <c:v>0.96</c:v>
                </c:pt>
                <c:pt idx="573">
                  <c:v>0.96</c:v>
                </c:pt>
                <c:pt idx="574">
                  <c:v>0.93</c:v>
                </c:pt>
                <c:pt idx="575">
                  <c:v>0.99</c:v>
                </c:pt>
                <c:pt idx="576">
                  <c:v>0.99</c:v>
                </c:pt>
                <c:pt idx="577">
                  <c:v>1.05</c:v>
                </c:pt>
                <c:pt idx="578">
                  <c:v>0.96</c:v>
                </c:pt>
                <c:pt idx="579">
                  <c:v>0.99</c:v>
                </c:pt>
                <c:pt idx="580">
                  <c:v>1.02</c:v>
                </c:pt>
                <c:pt idx="581">
                  <c:v>1.05</c:v>
                </c:pt>
                <c:pt idx="582">
                  <c:v>0.99</c:v>
                </c:pt>
                <c:pt idx="583">
                  <c:v>1.02</c:v>
                </c:pt>
                <c:pt idx="584">
                  <c:v>0.99</c:v>
                </c:pt>
                <c:pt idx="585">
                  <c:v>1.02</c:v>
                </c:pt>
                <c:pt idx="586">
                  <c:v>0.99</c:v>
                </c:pt>
                <c:pt idx="587">
                  <c:v>1.05</c:v>
                </c:pt>
                <c:pt idx="588">
                  <c:v>1.02</c:v>
                </c:pt>
                <c:pt idx="589">
                  <c:v>1.05</c:v>
                </c:pt>
                <c:pt idx="590">
                  <c:v>0.93</c:v>
                </c:pt>
                <c:pt idx="591">
                  <c:v>1.02</c:v>
                </c:pt>
                <c:pt idx="592">
                  <c:v>1.02</c:v>
                </c:pt>
                <c:pt idx="593">
                  <c:v>1.02</c:v>
                </c:pt>
                <c:pt idx="594">
                  <c:v>0.96</c:v>
                </c:pt>
                <c:pt idx="595">
                  <c:v>1.02</c:v>
                </c:pt>
                <c:pt idx="596">
                  <c:v>0.93</c:v>
                </c:pt>
                <c:pt idx="597">
                  <c:v>1.02</c:v>
                </c:pt>
                <c:pt idx="598">
                  <c:v>0.99</c:v>
                </c:pt>
                <c:pt idx="599">
                  <c:v>0.99</c:v>
                </c:pt>
                <c:pt idx="600">
                  <c:v>0.96</c:v>
                </c:pt>
                <c:pt idx="601">
                  <c:v>1.02</c:v>
                </c:pt>
                <c:pt idx="602">
                  <c:v>0.99</c:v>
                </c:pt>
                <c:pt idx="603">
                  <c:v>0.99</c:v>
                </c:pt>
                <c:pt idx="604">
                  <c:v>0.93</c:v>
                </c:pt>
                <c:pt idx="605">
                  <c:v>1.05</c:v>
                </c:pt>
                <c:pt idx="606">
                  <c:v>0.96</c:v>
                </c:pt>
                <c:pt idx="607">
                  <c:v>1.05</c:v>
                </c:pt>
                <c:pt idx="608">
                  <c:v>0.96</c:v>
                </c:pt>
                <c:pt idx="609">
                  <c:v>1.02</c:v>
                </c:pt>
                <c:pt idx="610">
                  <c:v>0.96</c:v>
                </c:pt>
                <c:pt idx="611">
                  <c:v>1.02</c:v>
                </c:pt>
                <c:pt idx="612">
                  <c:v>0.93</c:v>
                </c:pt>
                <c:pt idx="613">
                  <c:v>0.96</c:v>
                </c:pt>
                <c:pt idx="614">
                  <c:v>0.93</c:v>
                </c:pt>
                <c:pt idx="615">
                  <c:v>1.02</c:v>
                </c:pt>
                <c:pt idx="616">
                  <c:v>0.96</c:v>
                </c:pt>
                <c:pt idx="617">
                  <c:v>1.02</c:v>
                </c:pt>
                <c:pt idx="618">
                  <c:v>0.96</c:v>
                </c:pt>
                <c:pt idx="619">
                  <c:v>0.99</c:v>
                </c:pt>
                <c:pt idx="620">
                  <c:v>0.93</c:v>
                </c:pt>
                <c:pt idx="621">
                  <c:v>0.96</c:v>
                </c:pt>
                <c:pt idx="622">
                  <c:v>0.9</c:v>
                </c:pt>
                <c:pt idx="623">
                  <c:v>0.99</c:v>
                </c:pt>
                <c:pt idx="624">
                  <c:v>0.99</c:v>
                </c:pt>
                <c:pt idx="625">
                  <c:v>0.99</c:v>
                </c:pt>
                <c:pt idx="626">
                  <c:v>0.96</c:v>
                </c:pt>
                <c:pt idx="627">
                  <c:v>1.02</c:v>
                </c:pt>
                <c:pt idx="628">
                  <c:v>0.99</c:v>
                </c:pt>
                <c:pt idx="629">
                  <c:v>0.99</c:v>
                </c:pt>
                <c:pt idx="630">
                  <c:v>0.96</c:v>
                </c:pt>
                <c:pt idx="631">
                  <c:v>1.05</c:v>
                </c:pt>
                <c:pt idx="632">
                  <c:v>0.96</c:v>
                </c:pt>
                <c:pt idx="633">
                  <c:v>1.02</c:v>
                </c:pt>
                <c:pt idx="634">
                  <c:v>0.99</c:v>
                </c:pt>
                <c:pt idx="635">
                  <c:v>1.1499999999999999</c:v>
                </c:pt>
                <c:pt idx="636">
                  <c:v>1.02</c:v>
                </c:pt>
                <c:pt idx="637">
                  <c:v>1.02</c:v>
                </c:pt>
                <c:pt idx="638">
                  <c:v>1.05</c:v>
                </c:pt>
                <c:pt idx="639">
                  <c:v>1.05</c:v>
                </c:pt>
                <c:pt idx="640">
                  <c:v>0.99</c:v>
                </c:pt>
                <c:pt idx="641">
                  <c:v>0.99</c:v>
                </c:pt>
                <c:pt idx="642">
                  <c:v>1.05</c:v>
                </c:pt>
                <c:pt idx="643">
                  <c:v>1.05</c:v>
                </c:pt>
                <c:pt idx="644">
                  <c:v>0.99</c:v>
                </c:pt>
                <c:pt idx="645">
                  <c:v>0.99</c:v>
                </c:pt>
                <c:pt idx="646">
                  <c:v>0.99</c:v>
                </c:pt>
                <c:pt idx="647">
                  <c:v>0.99</c:v>
                </c:pt>
                <c:pt idx="648">
                  <c:v>0.96</c:v>
                </c:pt>
                <c:pt idx="649">
                  <c:v>0.93</c:v>
                </c:pt>
                <c:pt idx="650">
                  <c:v>0.93</c:v>
                </c:pt>
                <c:pt idx="651">
                  <c:v>0.99</c:v>
                </c:pt>
                <c:pt idx="652">
                  <c:v>0.96</c:v>
                </c:pt>
                <c:pt idx="653">
                  <c:v>0.93</c:v>
                </c:pt>
                <c:pt idx="654">
                  <c:v>0.93</c:v>
                </c:pt>
                <c:pt idx="655">
                  <c:v>0.99</c:v>
                </c:pt>
                <c:pt idx="656">
                  <c:v>0.99</c:v>
                </c:pt>
                <c:pt idx="657">
                  <c:v>0.93</c:v>
                </c:pt>
                <c:pt idx="658">
                  <c:v>0.93</c:v>
                </c:pt>
                <c:pt idx="659">
                  <c:v>0.99</c:v>
                </c:pt>
                <c:pt idx="660">
                  <c:v>0.96</c:v>
                </c:pt>
                <c:pt idx="661">
                  <c:v>0.96</c:v>
                </c:pt>
                <c:pt idx="662">
                  <c:v>0.93</c:v>
                </c:pt>
                <c:pt idx="663">
                  <c:v>0.96</c:v>
                </c:pt>
                <c:pt idx="664">
                  <c:v>1.02</c:v>
                </c:pt>
                <c:pt idx="665">
                  <c:v>0.93</c:v>
                </c:pt>
                <c:pt idx="666">
                  <c:v>0.93</c:v>
                </c:pt>
                <c:pt idx="667">
                  <c:v>0.99</c:v>
                </c:pt>
                <c:pt idx="668">
                  <c:v>0.93</c:v>
                </c:pt>
                <c:pt idx="669">
                  <c:v>0.99</c:v>
                </c:pt>
                <c:pt idx="670">
                  <c:v>0.93</c:v>
                </c:pt>
                <c:pt idx="671">
                  <c:v>0.9</c:v>
                </c:pt>
                <c:pt idx="672">
                  <c:v>0.93</c:v>
                </c:pt>
                <c:pt idx="673">
                  <c:v>0.93</c:v>
                </c:pt>
                <c:pt idx="674">
                  <c:v>0.93</c:v>
                </c:pt>
                <c:pt idx="675">
                  <c:v>0.99</c:v>
                </c:pt>
                <c:pt idx="676">
                  <c:v>0.87</c:v>
                </c:pt>
                <c:pt idx="677">
                  <c:v>0.93</c:v>
                </c:pt>
                <c:pt idx="678">
                  <c:v>0.96</c:v>
                </c:pt>
                <c:pt idx="679">
                  <c:v>0.9</c:v>
                </c:pt>
                <c:pt idx="680">
                  <c:v>0.93</c:v>
                </c:pt>
                <c:pt idx="681">
                  <c:v>0.9</c:v>
                </c:pt>
                <c:pt idx="682">
                  <c:v>0.96</c:v>
                </c:pt>
                <c:pt idx="683">
                  <c:v>0.99</c:v>
                </c:pt>
                <c:pt idx="684">
                  <c:v>0.9</c:v>
                </c:pt>
                <c:pt idx="685">
                  <c:v>0.93</c:v>
                </c:pt>
                <c:pt idx="686">
                  <c:v>0.93</c:v>
                </c:pt>
                <c:pt idx="687">
                  <c:v>0.93</c:v>
                </c:pt>
                <c:pt idx="688">
                  <c:v>0.99</c:v>
                </c:pt>
                <c:pt idx="689">
                  <c:v>0.93</c:v>
                </c:pt>
                <c:pt idx="690">
                  <c:v>0.9</c:v>
                </c:pt>
                <c:pt idx="691">
                  <c:v>0.93</c:v>
                </c:pt>
                <c:pt idx="692">
                  <c:v>0.93</c:v>
                </c:pt>
                <c:pt idx="693">
                  <c:v>0.93</c:v>
                </c:pt>
                <c:pt idx="694">
                  <c:v>0.9</c:v>
                </c:pt>
                <c:pt idx="695">
                  <c:v>0.93</c:v>
                </c:pt>
                <c:pt idx="696">
                  <c:v>0.96</c:v>
                </c:pt>
                <c:pt idx="697">
                  <c:v>0.9</c:v>
                </c:pt>
                <c:pt idx="698">
                  <c:v>0.93</c:v>
                </c:pt>
                <c:pt idx="699">
                  <c:v>0.9</c:v>
                </c:pt>
                <c:pt idx="700">
                  <c:v>0.9</c:v>
                </c:pt>
                <c:pt idx="701">
                  <c:v>0.96</c:v>
                </c:pt>
                <c:pt idx="702">
                  <c:v>0.9</c:v>
                </c:pt>
                <c:pt idx="703">
                  <c:v>0.93</c:v>
                </c:pt>
                <c:pt idx="704">
                  <c:v>0.93</c:v>
                </c:pt>
                <c:pt idx="705">
                  <c:v>0.93</c:v>
                </c:pt>
                <c:pt idx="706">
                  <c:v>0.93</c:v>
                </c:pt>
                <c:pt idx="707">
                  <c:v>0.9</c:v>
                </c:pt>
                <c:pt idx="708">
                  <c:v>0.9</c:v>
                </c:pt>
                <c:pt idx="709">
                  <c:v>0.93</c:v>
                </c:pt>
                <c:pt idx="710">
                  <c:v>0.93</c:v>
                </c:pt>
                <c:pt idx="711">
                  <c:v>0.93</c:v>
                </c:pt>
                <c:pt idx="712">
                  <c:v>0.93</c:v>
                </c:pt>
                <c:pt idx="713">
                  <c:v>0.93</c:v>
                </c:pt>
                <c:pt idx="714">
                  <c:v>0.93</c:v>
                </c:pt>
                <c:pt idx="715">
                  <c:v>0.9</c:v>
                </c:pt>
                <c:pt idx="716">
                  <c:v>0.9</c:v>
                </c:pt>
                <c:pt idx="717">
                  <c:v>0.93</c:v>
                </c:pt>
                <c:pt idx="718">
                  <c:v>0.93</c:v>
                </c:pt>
                <c:pt idx="719">
                  <c:v>0.93</c:v>
                </c:pt>
                <c:pt idx="720">
                  <c:v>0.9</c:v>
                </c:pt>
                <c:pt idx="721">
                  <c:v>0.93</c:v>
                </c:pt>
                <c:pt idx="722">
                  <c:v>0.93</c:v>
                </c:pt>
                <c:pt idx="723">
                  <c:v>0.87</c:v>
                </c:pt>
                <c:pt idx="724">
                  <c:v>0.9</c:v>
                </c:pt>
                <c:pt idx="725">
                  <c:v>0.9</c:v>
                </c:pt>
                <c:pt idx="726">
                  <c:v>0.9</c:v>
                </c:pt>
                <c:pt idx="727">
                  <c:v>0.9</c:v>
                </c:pt>
                <c:pt idx="728">
                  <c:v>0.9</c:v>
                </c:pt>
                <c:pt idx="729">
                  <c:v>0.9</c:v>
                </c:pt>
                <c:pt idx="730">
                  <c:v>0.9</c:v>
                </c:pt>
                <c:pt idx="731">
                  <c:v>0.87</c:v>
                </c:pt>
                <c:pt idx="732">
                  <c:v>0.87</c:v>
                </c:pt>
                <c:pt idx="733">
                  <c:v>0.84</c:v>
                </c:pt>
                <c:pt idx="734">
                  <c:v>0.93</c:v>
                </c:pt>
                <c:pt idx="735">
                  <c:v>0.87</c:v>
                </c:pt>
                <c:pt idx="736">
                  <c:v>0.84</c:v>
                </c:pt>
                <c:pt idx="737">
                  <c:v>0.9</c:v>
                </c:pt>
                <c:pt idx="738">
                  <c:v>0.87</c:v>
                </c:pt>
                <c:pt idx="739">
                  <c:v>0.9</c:v>
                </c:pt>
                <c:pt idx="740">
                  <c:v>0.9</c:v>
                </c:pt>
                <c:pt idx="741">
                  <c:v>0.84</c:v>
                </c:pt>
                <c:pt idx="742">
                  <c:v>0.9</c:v>
                </c:pt>
                <c:pt idx="743">
                  <c:v>0.84</c:v>
                </c:pt>
                <c:pt idx="744">
                  <c:v>0.84</c:v>
                </c:pt>
                <c:pt idx="745">
                  <c:v>0.93</c:v>
                </c:pt>
                <c:pt idx="746">
                  <c:v>0.9</c:v>
                </c:pt>
                <c:pt idx="747">
                  <c:v>0.84</c:v>
                </c:pt>
                <c:pt idx="748">
                  <c:v>0.87</c:v>
                </c:pt>
                <c:pt idx="749">
                  <c:v>0.93</c:v>
                </c:pt>
                <c:pt idx="750">
                  <c:v>0.84</c:v>
                </c:pt>
                <c:pt idx="751">
                  <c:v>0.9</c:v>
                </c:pt>
                <c:pt idx="752">
                  <c:v>0.84</c:v>
                </c:pt>
                <c:pt idx="753">
                  <c:v>0.9</c:v>
                </c:pt>
                <c:pt idx="754">
                  <c:v>0.93</c:v>
                </c:pt>
                <c:pt idx="755">
                  <c:v>0.84</c:v>
                </c:pt>
                <c:pt idx="756">
                  <c:v>0.87</c:v>
                </c:pt>
                <c:pt idx="757">
                  <c:v>0.9</c:v>
                </c:pt>
                <c:pt idx="758">
                  <c:v>0.9</c:v>
                </c:pt>
                <c:pt idx="759">
                  <c:v>0.9</c:v>
                </c:pt>
                <c:pt idx="760">
                  <c:v>0.9</c:v>
                </c:pt>
                <c:pt idx="761">
                  <c:v>0.9</c:v>
                </c:pt>
                <c:pt idx="762">
                  <c:v>0.9</c:v>
                </c:pt>
                <c:pt idx="763">
                  <c:v>0.87</c:v>
                </c:pt>
                <c:pt idx="764">
                  <c:v>0.87</c:v>
                </c:pt>
                <c:pt idx="765">
                  <c:v>0.9</c:v>
                </c:pt>
                <c:pt idx="766">
                  <c:v>0.9</c:v>
                </c:pt>
                <c:pt idx="767">
                  <c:v>0.9</c:v>
                </c:pt>
                <c:pt idx="768">
                  <c:v>0.87</c:v>
                </c:pt>
                <c:pt idx="769">
                  <c:v>0.9</c:v>
                </c:pt>
                <c:pt idx="770">
                  <c:v>0.93</c:v>
                </c:pt>
                <c:pt idx="771">
                  <c:v>0.84</c:v>
                </c:pt>
                <c:pt idx="772">
                  <c:v>0.84</c:v>
                </c:pt>
                <c:pt idx="773">
                  <c:v>0.93</c:v>
                </c:pt>
                <c:pt idx="774">
                  <c:v>0.84</c:v>
                </c:pt>
                <c:pt idx="775">
                  <c:v>0.87</c:v>
                </c:pt>
                <c:pt idx="776">
                  <c:v>0.93</c:v>
                </c:pt>
                <c:pt idx="777">
                  <c:v>0.87</c:v>
                </c:pt>
                <c:pt idx="778">
                  <c:v>0.9</c:v>
                </c:pt>
                <c:pt idx="779">
                  <c:v>0.93</c:v>
                </c:pt>
                <c:pt idx="780">
                  <c:v>0.84</c:v>
                </c:pt>
                <c:pt idx="781">
                  <c:v>0.93</c:v>
                </c:pt>
                <c:pt idx="782">
                  <c:v>0.93</c:v>
                </c:pt>
                <c:pt idx="783">
                  <c:v>0.84</c:v>
                </c:pt>
                <c:pt idx="784">
                  <c:v>0.9</c:v>
                </c:pt>
                <c:pt idx="785">
                  <c:v>0.84</c:v>
                </c:pt>
                <c:pt idx="786">
                  <c:v>0.84</c:v>
                </c:pt>
                <c:pt idx="787">
                  <c:v>0.87</c:v>
                </c:pt>
                <c:pt idx="788">
                  <c:v>0.9</c:v>
                </c:pt>
                <c:pt idx="789">
                  <c:v>0.9</c:v>
                </c:pt>
                <c:pt idx="790">
                  <c:v>0.9</c:v>
                </c:pt>
                <c:pt idx="791">
                  <c:v>0.84</c:v>
                </c:pt>
                <c:pt idx="792">
                  <c:v>0.87</c:v>
                </c:pt>
                <c:pt idx="793">
                  <c:v>0.93</c:v>
                </c:pt>
                <c:pt idx="794">
                  <c:v>0.9</c:v>
                </c:pt>
                <c:pt idx="795">
                  <c:v>0.84</c:v>
                </c:pt>
                <c:pt idx="796">
                  <c:v>0.84</c:v>
                </c:pt>
                <c:pt idx="797">
                  <c:v>0.93</c:v>
                </c:pt>
                <c:pt idx="798">
                  <c:v>0.9</c:v>
                </c:pt>
                <c:pt idx="799">
                  <c:v>0.84</c:v>
                </c:pt>
                <c:pt idx="800">
                  <c:v>0.87</c:v>
                </c:pt>
                <c:pt idx="801">
                  <c:v>0.87</c:v>
                </c:pt>
                <c:pt idx="802">
                  <c:v>0.84</c:v>
                </c:pt>
                <c:pt idx="803">
                  <c:v>0.9</c:v>
                </c:pt>
                <c:pt idx="804">
                  <c:v>0.93</c:v>
                </c:pt>
                <c:pt idx="805">
                  <c:v>0.87</c:v>
                </c:pt>
                <c:pt idx="806">
                  <c:v>0.84</c:v>
                </c:pt>
                <c:pt idx="807">
                  <c:v>0.81</c:v>
                </c:pt>
                <c:pt idx="808">
                  <c:v>0.84</c:v>
                </c:pt>
                <c:pt idx="809">
                  <c:v>0.84</c:v>
                </c:pt>
                <c:pt idx="810">
                  <c:v>0.81</c:v>
                </c:pt>
                <c:pt idx="811">
                  <c:v>0.81</c:v>
                </c:pt>
                <c:pt idx="812">
                  <c:v>0.81</c:v>
                </c:pt>
                <c:pt idx="813">
                  <c:v>0.81</c:v>
                </c:pt>
                <c:pt idx="814">
                  <c:v>0.81</c:v>
                </c:pt>
                <c:pt idx="815">
                  <c:v>0.9</c:v>
                </c:pt>
                <c:pt idx="816">
                  <c:v>0.81</c:v>
                </c:pt>
                <c:pt idx="817">
                  <c:v>0.81</c:v>
                </c:pt>
                <c:pt idx="818">
                  <c:v>0.84</c:v>
                </c:pt>
                <c:pt idx="819">
                  <c:v>0.81</c:v>
                </c:pt>
                <c:pt idx="820">
                  <c:v>0.84</c:v>
                </c:pt>
                <c:pt idx="821">
                  <c:v>0.9</c:v>
                </c:pt>
                <c:pt idx="822">
                  <c:v>0.81</c:v>
                </c:pt>
                <c:pt idx="823">
                  <c:v>0.84</c:v>
                </c:pt>
                <c:pt idx="824">
                  <c:v>0.84</c:v>
                </c:pt>
                <c:pt idx="825">
                  <c:v>0.84</c:v>
                </c:pt>
                <c:pt idx="826">
                  <c:v>0.84</c:v>
                </c:pt>
                <c:pt idx="827">
                  <c:v>0.84</c:v>
                </c:pt>
                <c:pt idx="828">
                  <c:v>0.77</c:v>
                </c:pt>
                <c:pt idx="829">
                  <c:v>0.84</c:v>
                </c:pt>
                <c:pt idx="830">
                  <c:v>0.93</c:v>
                </c:pt>
                <c:pt idx="831">
                  <c:v>0.84</c:v>
                </c:pt>
                <c:pt idx="832">
                  <c:v>0.81</c:v>
                </c:pt>
                <c:pt idx="833">
                  <c:v>0.87</c:v>
                </c:pt>
                <c:pt idx="834">
                  <c:v>0.9</c:v>
                </c:pt>
                <c:pt idx="835">
                  <c:v>0.9</c:v>
                </c:pt>
                <c:pt idx="836">
                  <c:v>0.84</c:v>
                </c:pt>
                <c:pt idx="837">
                  <c:v>0.81</c:v>
                </c:pt>
                <c:pt idx="838">
                  <c:v>0.87</c:v>
                </c:pt>
                <c:pt idx="839">
                  <c:v>0.84</c:v>
                </c:pt>
                <c:pt idx="840">
                  <c:v>0.81</c:v>
                </c:pt>
                <c:pt idx="841">
                  <c:v>0.81</c:v>
                </c:pt>
                <c:pt idx="842">
                  <c:v>0.84</c:v>
                </c:pt>
                <c:pt idx="843">
                  <c:v>0.84</c:v>
                </c:pt>
                <c:pt idx="844">
                  <c:v>0.84</c:v>
                </c:pt>
                <c:pt idx="845">
                  <c:v>0.84</c:v>
                </c:pt>
                <c:pt idx="846">
                  <c:v>0.87</c:v>
                </c:pt>
                <c:pt idx="847">
                  <c:v>0.87</c:v>
                </c:pt>
                <c:pt idx="848">
                  <c:v>0.87</c:v>
                </c:pt>
                <c:pt idx="849">
                  <c:v>0.84</c:v>
                </c:pt>
                <c:pt idx="850">
                  <c:v>0.87</c:v>
                </c:pt>
                <c:pt idx="851">
                  <c:v>0.84</c:v>
                </c:pt>
                <c:pt idx="852">
                  <c:v>0.81</c:v>
                </c:pt>
                <c:pt idx="853">
                  <c:v>0.84</c:v>
                </c:pt>
                <c:pt idx="854">
                  <c:v>0.84</c:v>
                </c:pt>
                <c:pt idx="855">
                  <c:v>0.84</c:v>
                </c:pt>
                <c:pt idx="856">
                  <c:v>0.87</c:v>
                </c:pt>
                <c:pt idx="857">
                  <c:v>0.81</c:v>
                </c:pt>
                <c:pt idx="858">
                  <c:v>0.84</c:v>
                </c:pt>
                <c:pt idx="859">
                  <c:v>0.9</c:v>
                </c:pt>
                <c:pt idx="860">
                  <c:v>0.81</c:v>
                </c:pt>
                <c:pt idx="861">
                  <c:v>0.84</c:v>
                </c:pt>
                <c:pt idx="862">
                  <c:v>0.9</c:v>
                </c:pt>
                <c:pt idx="863">
                  <c:v>0.81</c:v>
                </c:pt>
                <c:pt idx="864">
                  <c:v>0.84</c:v>
                </c:pt>
                <c:pt idx="865">
                  <c:v>0.84</c:v>
                </c:pt>
                <c:pt idx="866">
                  <c:v>0.81</c:v>
                </c:pt>
                <c:pt idx="867">
                  <c:v>0.84</c:v>
                </c:pt>
                <c:pt idx="868">
                  <c:v>0.93</c:v>
                </c:pt>
                <c:pt idx="869">
                  <c:v>0.81</c:v>
                </c:pt>
                <c:pt idx="870">
                  <c:v>0.84</c:v>
                </c:pt>
                <c:pt idx="871">
                  <c:v>0.87</c:v>
                </c:pt>
                <c:pt idx="872">
                  <c:v>0.84</c:v>
                </c:pt>
                <c:pt idx="873">
                  <c:v>0.9</c:v>
                </c:pt>
                <c:pt idx="874">
                  <c:v>0.87</c:v>
                </c:pt>
                <c:pt idx="875">
                  <c:v>0.77</c:v>
                </c:pt>
                <c:pt idx="876">
                  <c:v>0.84</c:v>
                </c:pt>
                <c:pt idx="877">
                  <c:v>0.9</c:v>
                </c:pt>
                <c:pt idx="878">
                  <c:v>0.9</c:v>
                </c:pt>
                <c:pt idx="879">
                  <c:v>0.84</c:v>
                </c:pt>
                <c:pt idx="880">
                  <c:v>0.81</c:v>
                </c:pt>
                <c:pt idx="881">
                  <c:v>0.81</c:v>
                </c:pt>
                <c:pt idx="882">
                  <c:v>0.87</c:v>
                </c:pt>
                <c:pt idx="883">
                  <c:v>0.87</c:v>
                </c:pt>
                <c:pt idx="884">
                  <c:v>0.81</c:v>
                </c:pt>
                <c:pt idx="885">
                  <c:v>0.81</c:v>
                </c:pt>
                <c:pt idx="886">
                  <c:v>0.81</c:v>
                </c:pt>
                <c:pt idx="887">
                  <c:v>0.84</c:v>
                </c:pt>
                <c:pt idx="888">
                  <c:v>0.87</c:v>
                </c:pt>
                <c:pt idx="889">
                  <c:v>0.9</c:v>
                </c:pt>
                <c:pt idx="890">
                  <c:v>0.84</c:v>
                </c:pt>
                <c:pt idx="891">
                  <c:v>0.81</c:v>
                </c:pt>
                <c:pt idx="892">
                  <c:v>0.84</c:v>
                </c:pt>
                <c:pt idx="893">
                  <c:v>0.81</c:v>
                </c:pt>
                <c:pt idx="894">
                  <c:v>0.9</c:v>
                </c:pt>
                <c:pt idx="895">
                  <c:v>0.9</c:v>
                </c:pt>
                <c:pt idx="896">
                  <c:v>0.84</c:v>
                </c:pt>
                <c:pt idx="897">
                  <c:v>0.87</c:v>
                </c:pt>
                <c:pt idx="898">
                  <c:v>0.84</c:v>
                </c:pt>
                <c:pt idx="899">
                  <c:v>0.81</c:v>
                </c:pt>
                <c:pt idx="900">
                  <c:v>0.87</c:v>
                </c:pt>
                <c:pt idx="901">
                  <c:v>0.93</c:v>
                </c:pt>
                <c:pt idx="902">
                  <c:v>0.81</c:v>
                </c:pt>
                <c:pt idx="903">
                  <c:v>0.81</c:v>
                </c:pt>
                <c:pt idx="904">
                  <c:v>0.84</c:v>
                </c:pt>
                <c:pt idx="905">
                  <c:v>0.81</c:v>
                </c:pt>
                <c:pt idx="906">
                  <c:v>0.84</c:v>
                </c:pt>
                <c:pt idx="907">
                  <c:v>0.84</c:v>
                </c:pt>
                <c:pt idx="908">
                  <c:v>0.81</c:v>
                </c:pt>
                <c:pt idx="909">
                  <c:v>0.9</c:v>
                </c:pt>
                <c:pt idx="910">
                  <c:v>0.84</c:v>
                </c:pt>
                <c:pt idx="911">
                  <c:v>0.77</c:v>
                </c:pt>
                <c:pt idx="912">
                  <c:v>0.81</c:v>
                </c:pt>
                <c:pt idx="913">
                  <c:v>0.87</c:v>
                </c:pt>
                <c:pt idx="914">
                  <c:v>0.81</c:v>
                </c:pt>
                <c:pt idx="915">
                  <c:v>0.84</c:v>
                </c:pt>
                <c:pt idx="916">
                  <c:v>0.84</c:v>
                </c:pt>
                <c:pt idx="917">
                  <c:v>0.81</c:v>
                </c:pt>
                <c:pt idx="918">
                  <c:v>0.81</c:v>
                </c:pt>
                <c:pt idx="919">
                  <c:v>0.84</c:v>
                </c:pt>
                <c:pt idx="920">
                  <c:v>0.84</c:v>
                </c:pt>
                <c:pt idx="921">
                  <c:v>0.9</c:v>
                </c:pt>
                <c:pt idx="922">
                  <c:v>0.93</c:v>
                </c:pt>
                <c:pt idx="923">
                  <c:v>0.84</c:v>
                </c:pt>
                <c:pt idx="924">
                  <c:v>0.81</c:v>
                </c:pt>
                <c:pt idx="925">
                  <c:v>0.84</c:v>
                </c:pt>
                <c:pt idx="926">
                  <c:v>0.81</c:v>
                </c:pt>
                <c:pt idx="927">
                  <c:v>0.9</c:v>
                </c:pt>
                <c:pt idx="928">
                  <c:v>0.93</c:v>
                </c:pt>
                <c:pt idx="929">
                  <c:v>0.84</c:v>
                </c:pt>
                <c:pt idx="930">
                  <c:v>0.84</c:v>
                </c:pt>
                <c:pt idx="931">
                  <c:v>0.9</c:v>
                </c:pt>
                <c:pt idx="932">
                  <c:v>0.84</c:v>
                </c:pt>
                <c:pt idx="933">
                  <c:v>0.81</c:v>
                </c:pt>
                <c:pt idx="934">
                  <c:v>0.9</c:v>
                </c:pt>
                <c:pt idx="935">
                  <c:v>0.9</c:v>
                </c:pt>
                <c:pt idx="936">
                  <c:v>0.9</c:v>
                </c:pt>
                <c:pt idx="937">
                  <c:v>0.87</c:v>
                </c:pt>
                <c:pt idx="938">
                  <c:v>0.84</c:v>
                </c:pt>
                <c:pt idx="939">
                  <c:v>0.81</c:v>
                </c:pt>
                <c:pt idx="940">
                  <c:v>0.9</c:v>
                </c:pt>
                <c:pt idx="941">
                  <c:v>0.9</c:v>
                </c:pt>
                <c:pt idx="942">
                  <c:v>0.87</c:v>
                </c:pt>
                <c:pt idx="943">
                  <c:v>0.84</c:v>
                </c:pt>
                <c:pt idx="944">
                  <c:v>0.87</c:v>
                </c:pt>
                <c:pt idx="945">
                  <c:v>0.9</c:v>
                </c:pt>
                <c:pt idx="946">
                  <c:v>0.87</c:v>
                </c:pt>
                <c:pt idx="947">
                  <c:v>0.81</c:v>
                </c:pt>
                <c:pt idx="948">
                  <c:v>0.84</c:v>
                </c:pt>
                <c:pt idx="949">
                  <c:v>0.9</c:v>
                </c:pt>
                <c:pt idx="950">
                  <c:v>0.87</c:v>
                </c:pt>
                <c:pt idx="951">
                  <c:v>0.81</c:v>
                </c:pt>
                <c:pt idx="952">
                  <c:v>0.84</c:v>
                </c:pt>
                <c:pt idx="953">
                  <c:v>0.87</c:v>
                </c:pt>
                <c:pt idx="954">
                  <c:v>0.84</c:v>
                </c:pt>
                <c:pt idx="955">
                  <c:v>0.87</c:v>
                </c:pt>
                <c:pt idx="956">
                  <c:v>0.9</c:v>
                </c:pt>
                <c:pt idx="957">
                  <c:v>0.81</c:v>
                </c:pt>
                <c:pt idx="958">
                  <c:v>0.81</c:v>
                </c:pt>
                <c:pt idx="959">
                  <c:v>0.84</c:v>
                </c:pt>
                <c:pt idx="960">
                  <c:v>0.84</c:v>
                </c:pt>
                <c:pt idx="961">
                  <c:v>0.9</c:v>
                </c:pt>
                <c:pt idx="962">
                  <c:v>0.9</c:v>
                </c:pt>
                <c:pt idx="963">
                  <c:v>0.9</c:v>
                </c:pt>
                <c:pt idx="964">
                  <c:v>0.9</c:v>
                </c:pt>
                <c:pt idx="965">
                  <c:v>0.93</c:v>
                </c:pt>
                <c:pt idx="966">
                  <c:v>0.87</c:v>
                </c:pt>
                <c:pt idx="967">
                  <c:v>0.9</c:v>
                </c:pt>
                <c:pt idx="968">
                  <c:v>0.93</c:v>
                </c:pt>
                <c:pt idx="969">
                  <c:v>0.87</c:v>
                </c:pt>
                <c:pt idx="970">
                  <c:v>0.84</c:v>
                </c:pt>
                <c:pt idx="971">
                  <c:v>0.93</c:v>
                </c:pt>
                <c:pt idx="972">
                  <c:v>0.93</c:v>
                </c:pt>
                <c:pt idx="973">
                  <c:v>0.9</c:v>
                </c:pt>
                <c:pt idx="974">
                  <c:v>0.93</c:v>
                </c:pt>
                <c:pt idx="975">
                  <c:v>0.93</c:v>
                </c:pt>
                <c:pt idx="976">
                  <c:v>0.93</c:v>
                </c:pt>
                <c:pt idx="977">
                  <c:v>0.96</c:v>
                </c:pt>
                <c:pt idx="978">
                  <c:v>0.99</c:v>
                </c:pt>
                <c:pt idx="979">
                  <c:v>0.87</c:v>
                </c:pt>
                <c:pt idx="980">
                  <c:v>0.9</c:v>
                </c:pt>
                <c:pt idx="981">
                  <c:v>0.99</c:v>
                </c:pt>
                <c:pt idx="982">
                  <c:v>0.93</c:v>
                </c:pt>
                <c:pt idx="983">
                  <c:v>0.9</c:v>
                </c:pt>
                <c:pt idx="984">
                  <c:v>0.93</c:v>
                </c:pt>
                <c:pt idx="985">
                  <c:v>0.93</c:v>
                </c:pt>
                <c:pt idx="986">
                  <c:v>0.9</c:v>
                </c:pt>
                <c:pt idx="987">
                  <c:v>0.9</c:v>
                </c:pt>
                <c:pt idx="988">
                  <c:v>0.87</c:v>
                </c:pt>
                <c:pt idx="989">
                  <c:v>0.87</c:v>
                </c:pt>
                <c:pt idx="990">
                  <c:v>0.9</c:v>
                </c:pt>
                <c:pt idx="991">
                  <c:v>0.9</c:v>
                </c:pt>
                <c:pt idx="992">
                  <c:v>0.84</c:v>
                </c:pt>
                <c:pt idx="993">
                  <c:v>0.9</c:v>
                </c:pt>
                <c:pt idx="994">
                  <c:v>0.93</c:v>
                </c:pt>
                <c:pt idx="995">
                  <c:v>0.87</c:v>
                </c:pt>
                <c:pt idx="996">
                  <c:v>0.9</c:v>
                </c:pt>
                <c:pt idx="997">
                  <c:v>0.93</c:v>
                </c:pt>
                <c:pt idx="998">
                  <c:v>0.93</c:v>
                </c:pt>
                <c:pt idx="999">
                  <c:v>0.93</c:v>
                </c:pt>
                <c:pt idx="1000">
                  <c:v>0.93</c:v>
                </c:pt>
                <c:pt idx="1001">
                  <c:v>0.9</c:v>
                </c:pt>
                <c:pt idx="1002">
                  <c:v>0.87</c:v>
                </c:pt>
                <c:pt idx="1003">
                  <c:v>0.99</c:v>
                </c:pt>
                <c:pt idx="1004">
                  <c:v>0.99</c:v>
                </c:pt>
                <c:pt idx="1005">
                  <c:v>0.9</c:v>
                </c:pt>
                <c:pt idx="1006">
                  <c:v>0.93</c:v>
                </c:pt>
                <c:pt idx="1007">
                  <c:v>0.93</c:v>
                </c:pt>
                <c:pt idx="1008">
                  <c:v>0.93</c:v>
                </c:pt>
                <c:pt idx="1009">
                  <c:v>0.9</c:v>
                </c:pt>
                <c:pt idx="1010">
                  <c:v>0.9</c:v>
                </c:pt>
                <c:pt idx="1011">
                  <c:v>0.87</c:v>
                </c:pt>
                <c:pt idx="1012">
                  <c:v>0.9</c:v>
                </c:pt>
                <c:pt idx="1013">
                  <c:v>0.93</c:v>
                </c:pt>
                <c:pt idx="1014">
                  <c:v>0.9</c:v>
                </c:pt>
                <c:pt idx="1015">
                  <c:v>0.9</c:v>
                </c:pt>
                <c:pt idx="1016">
                  <c:v>0.93</c:v>
                </c:pt>
                <c:pt idx="1017">
                  <c:v>0.9</c:v>
                </c:pt>
                <c:pt idx="1018">
                  <c:v>0.84</c:v>
                </c:pt>
                <c:pt idx="1019">
                  <c:v>0.9</c:v>
                </c:pt>
                <c:pt idx="1020">
                  <c:v>0.96</c:v>
                </c:pt>
                <c:pt idx="1021">
                  <c:v>0.87</c:v>
                </c:pt>
                <c:pt idx="1022">
                  <c:v>0.9</c:v>
                </c:pt>
                <c:pt idx="1023">
                  <c:v>0.99</c:v>
                </c:pt>
                <c:pt idx="1024">
                  <c:v>0.96</c:v>
                </c:pt>
                <c:pt idx="1025">
                  <c:v>0.9</c:v>
                </c:pt>
                <c:pt idx="1026">
                  <c:v>0.9</c:v>
                </c:pt>
                <c:pt idx="1027">
                  <c:v>0.93</c:v>
                </c:pt>
                <c:pt idx="1028">
                  <c:v>0.87</c:v>
                </c:pt>
                <c:pt idx="1029">
                  <c:v>0.93</c:v>
                </c:pt>
                <c:pt idx="1030">
                  <c:v>0.87</c:v>
                </c:pt>
                <c:pt idx="1031">
                  <c:v>0.84</c:v>
                </c:pt>
                <c:pt idx="1032">
                  <c:v>0.93</c:v>
                </c:pt>
                <c:pt idx="1033">
                  <c:v>0.9</c:v>
                </c:pt>
                <c:pt idx="1034">
                  <c:v>0.84</c:v>
                </c:pt>
                <c:pt idx="1035">
                  <c:v>0.9</c:v>
                </c:pt>
                <c:pt idx="1036">
                  <c:v>0.9</c:v>
                </c:pt>
                <c:pt idx="1037">
                  <c:v>0.84</c:v>
                </c:pt>
                <c:pt idx="1038">
                  <c:v>0.9</c:v>
                </c:pt>
                <c:pt idx="1039">
                  <c:v>0.9</c:v>
                </c:pt>
                <c:pt idx="1040">
                  <c:v>0.9</c:v>
                </c:pt>
                <c:pt idx="1041">
                  <c:v>0.9</c:v>
                </c:pt>
                <c:pt idx="1042">
                  <c:v>0.93</c:v>
                </c:pt>
                <c:pt idx="1043">
                  <c:v>0.9</c:v>
                </c:pt>
                <c:pt idx="1044">
                  <c:v>0.93</c:v>
                </c:pt>
                <c:pt idx="1045">
                  <c:v>0.96</c:v>
                </c:pt>
                <c:pt idx="1046">
                  <c:v>0.93</c:v>
                </c:pt>
                <c:pt idx="1047">
                  <c:v>0.81</c:v>
                </c:pt>
                <c:pt idx="1048">
                  <c:v>0.9</c:v>
                </c:pt>
                <c:pt idx="1049">
                  <c:v>0.99</c:v>
                </c:pt>
                <c:pt idx="1050">
                  <c:v>0.93</c:v>
                </c:pt>
                <c:pt idx="1051">
                  <c:v>0.87</c:v>
                </c:pt>
                <c:pt idx="1052">
                  <c:v>0.93</c:v>
                </c:pt>
                <c:pt idx="1053">
                  <c:v>0.93</c:v>
                </c:pt>
                <c:pt idx="1054">
                  <c:v>0.9</c:v>
                </c:pt>
                <c:pt idx="1055">
                  <c:v>0.93</c:v>
                </c:pt>
                <c:pt idx="1056">
                  <c:v>0.93</c:v>
                </c:pt>
                <c:pt idx="1057">
                  <c:v>0.87</c:v>
                </c:pt>
                <c:pt idx="1058">
                  <c:v>0.93</c:v>
                </c:pt>
                <c:pt idx="1059">
                  <c:v>0.93</c:v>
                </c:pt>
                <c:pt idx="1060">
                  <c:v>0.84</c:v>
                </c:pt>
                <c:pt idx="1061">
                  <c:v>0.9</c:v>
                </c:pt>
                <c:pt idx="1062">
                  <c:v>0.93</c:v>
                </c:pt>
                <c:pt idx="1063">
                  <c:v>0.93</c:v>
                </c:pt>
                <c:pt idx="1064">
                  <c:v>0.93</c:v>
                </c:pt>
                <c:pt idx="1065">
                  <c:v>0.93</c:v>
                </c:pt>
                <c:pt idx="1066">
                  <c:v>0.93</c:v>
                </c:pt>
                <c:pt idx="1067">
                  <c:v>0.9</c:v>
                </c:pt>
                <c:pt idx="1068">
                  <c:v>0.9</c:v>
                </c:pt>
                <c:pt idx="1069">
                  <c:v>0.93</c:v>
                </c:pt>
                <c:pt idx="1070">
                  <c:v>0.93</c:v>
                </c:pt>
                <c:pt idx="1071">
                  <c:v>0.9</c:v>
                </c:pt>
                <c:pt idx="1072">
                  <c:v>0.93</c:v>
                </c:pt>
                <c:pt idx="1073">
                  <c:v>0.93</c:v>
                </c:pt>
                <c:pt idx="1074">
                  <c:v>0.84</c:v>
                </c:pt>
                <c:pt idx="1075">
                  <c:v>0.9</c:v>
                </c:pt>
                <c:pt idx="1076">
                  <c:v>0.93</c:v>
                </c:pt>
                <c:pt idx="1077">
                  <c:v>0.9</c:v>
                </c:pt>
                <c:pt idx="1078">
                  <c:v>0.93</c:v>
                </c:pt>
                <c:pt idx="1079">
                  <c:v>0.9</c:v>
                </c:pt>
                <c:pt idx="1080">
                  <c:v>0.9</c:v>
                </c:pt>
                <c:pt idx="1081">
                  <c:v>0.96</c:v>
                </c:pt>
                <c:pt idx="1082">
                  <c:v>0.99</c:v>
                </c:pt>
                <c:pt idx="1083">
                  <c:v>0.93</c:v>
                </c:pt>
                <c:pt idx="1084">
                  <c:v>0.93</c:v>
                </c:pt>
                <c:pt idx="1085">
                  <c:v>0.93</c:v>
                </c:pt>
                <c:pt idx="1086">
                  <c:v>0.99</c:v>
                </c:pt>
                <c:pt idx="1087">
                  <c:v>0.93</c:v>
                </c:pt>
                <c:pt idx="1088">
                  <c:v>0.93</c:v>
                </c:pt>
                <c:pt idx="1089">
                  <c:v>1.02</c:v>
                </c:pt>
                <c:pt idx="1090">
                  <c:v>0.93</c:v>
                </c:pt>
                <c:pt idx="1091">
                  <c:v>0.9</c:v>
                </c:pt>
                <c:pt idx="1092">
                  <c:v>0.93</c:v>
                </c:pt>
                <c:pt idx="1093">
                  <c:v>0.96</c:v>
                </c:pt>
                <c:pt idx="1094">
                  <c:v>0.93</c:v>
                </c:pt>
                <c:pt idx="1095">
                  <c:v>0.99</c:v>
                </c:pt>
                <c:pt idx="1096">
                  <c:v>0.99</c:v>
                </c:pt>
                <c:pt idx="1097">
                  <c:v>0.93</c:v>
                </c:pt>
                <c:pt idx="1098">
                  <c:v>0.93</c:v>
                </c:pt>
                <c:pt idx="1099">
                  <c:v>0.93</c:v>
                </c:pt>
                <c:pt idx="1100">
                  <c:v>0.93</c:v>
                </c:pt>
                <c:pt idx="1101">
                  <c:v>0.93</c:v>
                </c:pt>
                <c:pt idx="1102">
                  <c:v>0.93</c:v>
                </c:pt>
                <c:pt idx="1103">
                  <c:v>0.93</c:v>
                </c:pt>
                <c:pt idx="1104">
                  <c:v>0.9</c:v>
                </c:pt>
                <c:pt idx="1105">
                  <c:v>0.93</c:v>
                </c:pt>
                <c:pt idx="1106">
                  <c:v>0.93</c:v>
                </c:pt>
                <c:pt idx="1107">
                  <c:v>0.9</c:v>
                </c:pt>
                <c:pt idx="1108">
                  <c:v>0.87</c:v>
                </c:pt>
                <c:pt idx="1109">
                  <c:v>0.9</c:v>
                </c:pt>
                <c:pt idx="1110">
                  <c:v>0.93</c:v>
                </c:pt>
                <c:pt idx="1111">
                  <c:v>0.87</c:v>
                </c:pt>
                <c:pt idx="1112">
                  <c:v>0.93</c:v>
                </c:pt>
                <c:pt idx="1113">
                  <c:v>0.93</c:v>
                </c:pt>
                <c:pt idx="1114">
                  <c:v>0.9</c:v>
                </c:pt>
                <c:pt idx="1115">
                  <c:v>0.93</c:v>
                </c:pt>
                <c:pt idx="1116">
                  <c:v>0.93</c:v>
                </c:pt>
                <c:pt idx="1117">
                  <c:v>0.9</c:v>
                </c:pt>
                <c:pt idx="1118">
                  <c:v>0.93</c:v>
                </c:pt>
                <c:pt idx="1119">
                  <c:v>0.99</c:v>
                </c:pt>
                <c:pt idx="1120">
                  <c:v>0.93</c:v>
                </c:pt>
                <c:pt idx="1121">
                  <c:v>0.96</c:v>
                </c:pt>
                <c:pt idx="1122">
                  <c:v>0.93</c:v>
                </c:pt>
                <c:pt idx="1123">
                  <c:v>0.93</c:v>
                </c:pt>
                <c:pt idx="1124">
                  <c:v>0.93</c:v>
                </c:pt>
                <c:pt idx="1125">
                  <c:v>0.93</c:v>
                </c:pt>
                <c:pt idx="1126">
                  <c:v>0.96</c:v>
                </c:pt>
                <c:pt idx="1127">
                  <c:v>0.93</c:v>
                </c:pt>
                <c:pt idx="1128">
                  <c:v>0.93</c:v>
                </c:pt>
                <c:pt idx="1129">
                  <c:v>0.96</c:v>
                </c:pt>
                <c:pt idx="1130">
                  <c:v>0.93</c:v>
                </c:pt>
                <c:pt idx="1131">
                  <c:v>0.93</c:v>
                </c:pt>
                <c:pt idx="1132">
                  <c:v>0.96</c:v>
                </c:pt>
                <c:pt idx="1133">
                  <c:v>1.05</c:v>
                </c:pt>
                <c:pt idx="1134">
                  <c:v>0.93</c:v>
                </c:pt>
                <c:pt idx="1135">
                  <c:v>0.96</c:v>
                </c:pt>
                <c:pt idx="1136">
                  <c:v>0.96</c:v>
                </c:pt>
                <c:pt idx="1137">
                  <c:v>0.96</c:v>
                </c:pt>
                <c:pt idx="1138">
                  <c:v>0.93</c:v>
                </c:pt>
                <c:pt idx="1139">
                  <c:v>0.99</c:v>
                </c:pt>
                <c:pt idx="1140">
                  <c:v>1.05</c:v>
                </c:pt>
                <c:pt idx="1141">
                  <c:v>0.99</c:v>
                </c:pt>
                <c:pt idx="1142">
                  <c:v>0.96</c:v>
                </c:pt>
                <c:pt idx="1143">
                  <c:v>1.02</c:v>
                </c:pt>
                <c:pt idx="1144">
                  <c:v>0.96</c:v>
                </c:pt>
                <c:pt idx="1145">
                  <c:v>0.93</c:v>
                </c:pt>
                <c:pt idx="1146">
                  <c:v>0.99</c:v>
                </c:pt>
                <c:pt idx="1147">
                  <c:v>0.99</c:v>
                </c:pt>
                <c:pt idx="1148">
                  <c:v>0.93</c:v>
                </c:pt>
                <c:pt idx="1149">
                  <c:v>0.9</c:v>
                </c:pt>
                <c:pt idx="1150">
                  <c:v>1.02</c:v>
                </c:pt>
                <c:pt idx="1151">
                  <c:v>1.02</c:v>
                </c:pt>
                <c:pt idx="1152">
                  <c:v>0.93</c:v>
                </c:pt>
                <c:pt idx="1153">
                  <c:v>0.93</c:v>
                </c:pt>
                <c:pt idx="1154">
                  <c:v>0.93</c:v>
                </c:pt>
                <c:pt idx="1155">
                  <c:v>0.99</c:v>
                </c:pt>
                <c:pt idx="1156">
                  <c:v>0.99</c:v>
                </c:pt>
                <c:pt idx="1157">
                  <c:v>1.02</c:v>
                </c:pt>
                <c:pt idx="1158">
                  <c:v>0.99</c:v>
                </c:pt>
                <c:pt idx="1159">
                  <c:v>0.93</c:v>
                </c:pt>
                <c:pt idx="1160">
                  <c:v>0.96</c:v>
                </c:pt>
                <c:pt idx="1161">
                  <c:v>0.99</c:v>
                </c:pt>
                <c:pt idx="1162">
                  <c:v>0.93</c:v>
                </c:pt>
                <c:pt idx="1163">
                  <c:v>0.9</c:v>
                </c:pt>
                <c:pt idx="1164">
                  <c:v>0.99</c:v>
                </c:pt>
                <c:pt idx="1165">
                  <c:v>1.02</c:v>
                </c:pt>
                <c:pt idx="1166">
                  <c:v>0.99</c:v>
                </c:pt>
                <c:pt idx="1167">
                  <c:v>0.96</c:v>
                </c:pt>
                <c:pt idx="1168">
                  <c:v>0.99</c:v>
                </c:pt>
                <c:pt idx="1169">
                  <c:v>0.96</c:v>
                </c:pt>
                <c:pt idx="1170">
                  <c:v>0.93</c:v>
                </c:pt>
                <c:pt idx="1171">
                  <c:v>0.99</c:v>
                </c:pt>
                <c:pt idx="1172">
                  <c:v>1.02</c:v>
                </c:pt>
                <c:pt idx="1173">
                  <c:v>0.99</c:v>
                </c:pt>
                <c:pt idx="1174">
                  <c:v>0.96</c:v>
                </c:pt>
                <c:pt idx="1175">
                  <c:v>1.05</c:v>
                </c:pt>
                <c:pt idx="1176">
                  <c:v>1.02</c:v>
                </c:pt>
                <c:pt idx="1177">
                  <c:v>0.93</c:v>
                </c:pt>
                <c:pt idx="1178">
                  <c:v>0.93</c:v>
                </c:pt>
                <c:pt idx="1179">
                  <c:v>1.02</c:v>
                </c:pt>
                <c:pt idx="1180">
                  <c:v>0.99</c:v>
                </c:pt>
                <c:pt idx="1181">
                  <c:v>0.99</c:v>
                </c:pt>
                <c:pt idx="1182">
                  <c:v>0.99</c:v>
                </c:pt>
                <c:pt idx="1183">
                  <c:v>1.02</c:v>
                </c:pt>
                <c:pt idx="1184">
                  <c:v>0.93</c:v>
                </c:pt>
                <c:pt idx="1185">
                  <c:v>0.96</c:v>
                </c:pt>
                <c:pt idx="1186">
                  <c:v>1.05</c:v>
                </c:pt>
                <c:pt idx="1187">
                  <c:v>0.96</c:v>
                </c:pt>
                <c:pt idx="1188">
                  <c:v>0.93</c:v>
                </c:pt>
                <c:pt idx="1189">
                  <c:v>1.02</c:v>
                </c:pt>
                <c:pt idx="1190">
                  <c:v>1.02</c:v>
                </c:pt>
                <c:pt idx="1191">
                  <c:v>0.96</c:v>
                </c:pt>
                <c:pt idx="1192">
                  <c:v>1.02</c:v>
                </c:pt>
                <c:pt idx="1193">
                  <c:v>1.02</c:v>
                </c:pt>
                <c:pt idx="1194">
                  <c:v>0.99</c:v>
                </c:pt>
                <c:pt idx="1195">
                  <c:v>0.96</c:v>
                </c:pt>
                <c:pt idx="1196">
                  <c:v>1.02</c:v>
                </c:pt>
                <c:pt idx="1197">
                  <c:v>1.08</c:v>
                </c:pt>
                <c:pt idx="1198">
                  <c:v>1.05</c:v>
                </c:pt>
                <c:pt idx="1199">
                  <c:v>1.02</c:v>
                </c:pt>
                <c:pt idx="1200">
                  <c:v>1.05</c:v>
                </c:pt>
                <c:pt idx="1201">
                  <c:v>1.05</c:v>
                </c:pt>
                <c:pt idx="1202">
                  <c:v>1.02</c:v>
                </c:pt>
                <c:pt idx="1203">
                  <c:v>1.02</c:v>
                </c:pt>
                <c:pt idx="1204">
                  <c:v>1.05</c:v>
                </c:pt>
                <c:pt idx="1205">
                  <c:v>1.02</c:v>
                </c:pt>
                <c:pt idx="1206">
                  <c:v>0.93</c:v>
                </c:pt>
                <c:pt idx="1207">
                  <c:v>1.05</c:v>
                </c:pt>
                <c:pt idx="1208">
                  <c:v>1.02</c:v>
                </c:pt>
                <c:pt idx="1209">
                  <c:v>0.99</c:v>
                </c:pt>
                <c:pt idx="1210">
                  <c:v>1.05</c:v>
                </c:pt>
                <c:pt idx="1211">
                  <c:v>1.05</c:v>
                </c:pt>
                <c:pt idx="1212">
                  <c:v>1.02</c:v>
                </c:pt>
                <c:pt idx="1213">
                  <c:v>0.99</c:v>
                </c:pt>
                <c:pt idx="1214">
                  <c:v>1.02</c:v>
                </c:pt>
                <c:pt idx="1215">
                  <c:v>1.02</c:v>
                </c:pt>
                <c:pt idx="1216">
                  <c:v>0.96</c:v>
                </c:pt>
                <c:pt idx="1217">
                  <c:v>1.02</c:v>
                </c:pt>
                <c:pt idx="1218">
                  <c:v>1.05</c:v>
                </c:pt>
                <c:pt idx="1219">
                  <c:v>1.02</c:v>
                </c:pt>
                <c:pt idx="1220">
                  <c:v>0.96</c:v>
                </c:pt>
                <c:pt idx="1221">
                  <c:v>0.99</c:v>
                </c:pt>
                <c:pt idx="1222">
                  <c:v>1.02</c:v>
                </c:pt>
                <c:pt idx="1223">
                  <c:v>0.99</c:v>
                </c:pt>
                <c:pt idx="1224">
                  <c:v>0.99</c:v>
                </c:pt>
                <c:pt idx="1225">
                  <c:v>1.02</c:v>
                </c:pt>
                <c:pt idx="1226">
                  <c:v>1.02</c:v>
                </c:pt>
                <c:pt idx="1227">
                  <c:v>0.96</c:v>
                </c:pt>
                <c:pt idx="1228">
                  <c:v>1.02</c:v>
                </c:pt>
                <c:pt idx="1229">
                  <c:v>1.08</c:v>
                </c:pt>
                <c:pt idx="1230">
                  <c:v>1.05</c:v>
                </c:pt>
                <c:pt idx="1231">
                  <c:v>0.93</c:v>
                </c:pt>
                <c:pt idx="1232">
                  <c:v>1.02</c:v>
                </c:pt>
                <c:pt idx="1233">
                  <c:v>1.05</c:v>
                </c:pt>
                <c:pt idx="1234">
                  <c:v>1.05</c:v>
                </c:pt>
                <c:pt idx="1235">
                  <c:v>1.02</c:v>
                </c:pt>
                <c:pt idx="1236">
                  <c:v>1.05</c:v>
                </c:pt>
                <c:pt idx="1237">
                  <c:v>1.05</c:v>
                </c:pt>
                <c:pt idx="1238">
                  <c:v>0.99</c:v>
                </c:pt>
                <c:pt idx="1239">
                  <c:v>0.99</c:v>
                </c:pt>
                <c:pt idx="1240">
                  <c:v>1.05</c:v>
                </c:pt>
                <c:pt idx="1241">
                  <c:v>1.08</c:v>
                </c:pt>
                <c:pt idx="1242">
                  <c:v>1.02</c:v>
                </c:pt>
                <c:pt idx="1243">
                  <c:v>1.02</c:v>
                </c:pt>
                <c:pt idx="1244">
                  <c:v>1.05</c:v>
                </c:pt>
                <c:pt idx="1245">
                  <c:v>1.02</c:v>
                </c:pt>
                <c:pt idx="1246">
                  <c:v>1.02</c:v>
                </c:pt>
                <c:pt idx="1247">
                  <c:v>1.05</c:v>
                </c:pt>
                <c:pt idx="1248">
                  <c:v>1.1200000000000001</c:v>
                </c:pt>
                <c:pt idx="1249">
                  <c:v>1.05</c:v>
                </c:pt>
                <c:pt idx="1250">
                  <c:v>1.02</c:v>
                </c:pt>
                <c:pt idx="1251">
                  <c:v>1.05</c:v>
                </c:pt>
                <c:pt idx="1252">
                  <c:v>1.08</c:v>
                </c:pt>
                <c:pt idx="1253">
                  <c:v>1.05</c:v>
                </c:pt>
                <c:pt idx="1254">
                  <c:v>1.05</c:v>
                </c:pt>
                <c:pt idx="1255">
                  <c:v>1.05</c:v>
                </c:pt>
                <c:pt idx="1256">
                  <c:v>1.1200000000000001</c:v>
                </c:pt>
                <c:pt idx="1257">
                  <c:v>1.02</c:v>
                </c:pt>
                <c:pt idx="1258">
                  <c:v>1.08</c:v>
                </c:pt>
                <c:pt idx="1259">
                  <c:v>1.1499999999999999</c:v>
                </c:pt>
                <c:pt idx="1260">
                  <c:v>1.08</c:v>
                </c:pt>
                <c:pt idx="1261">
                  <c:v>1.05</c:v>
                </c:pt>
                <c:pt idx="1262">
                  <c:v>1.1200000000000001</c:v>
                </c:pt>
                <c:pt idx="1263">
                  <c:v>1.1200000000000001</c:v>
                </c:pt>
                <c:pt idx="1264">
                  <c:v>1.05</c:v>
                </c:pt>
                <c:pt idx="1265">
                  <c:v>1.08</c:v>
                </c:pt>
                <c:pt idx="1266">
                  <c:v>1.1200000000000001</c:v>
                </c:pt>
                <c:pt idx="1267">
                  <c:v>1.05</c:v>
                </c:pt>
                <c:pt idx="1268">
                  <c:v>1.02</c:v>
                </c:pt>
                <c:pt idx="1269">
                  <c:v>1.1200000000000001</c:v>
                </c:pt>
                <c:pt idx="1270">
                  <c:v>1.1200000000000001</c:v>
                </c:pt>
                <c:pt idx="1271">
                  <c:v>1.1499999999999999</c:v>
                </c:pt>
                <c:pt idx="1272">
                  <c:v>1.02</c:v>
                </c:pt>
                <c:pt idx="1273">
                  <c:v>1.1499999999999999</c:v>
                </c:pt>
                <c:pt idx="1274">
                  <c:v>1.1200000000000001</c:v>
                </c:pt>
                <c:pt idx="1275">
                  <c:v>1.1499999999999999</c:v>
                </c:pt>
                <c:pt idx="1276">
                  <c:v>1.21</c:v>
                </c:pt>
                <c:pt idx="1277">
                  <c:v>1.18</c:v>
                </c:pt>
                <c:pt idx="1278">
                  <c:v>1.21</c:v>
                </c:pt>
                <c:pt idx="1279">
                  <c:v>1.1499999999999999</c:v>
                </c:pt>
                <c:pt idx="1280">
                  <c:v>1.18</c:v>
                </c:pt>
                <c:pt idx="1281">
                  <c:v>1.24</c:v>
                </c:pt>
                <c:pt idx="1282">
                  <c:v>1.18</c:v>
                </c:pt>
                <c:pt idx="1283">
                  <c:v>1.1200000000000001</c:v>
                </c:pt>
                <c:pt idx="1284">
                  <c:v>1.24</c:v>
                </c:pt>
                <c:pt idx="1285">
                  <c:v>1.21</c:v>
                </c:pt>
                <c:pt idx="1286">
                  <c:v>1.18</c:v>
                </c:pt>
                <c:pt idx="1287">
                  <c:v>1.1499999999999999</c:v>
                </c:pt>
                <c:pt idx="1288">
                  <c:v>1.24</c:v>
                </c:pt>
                <c:pt idx="1289">
                  <c:v>1.24</c:v>
                </c:pt>
                <c:pt idx="1290">
                  <c:v>1.1499999999999999</c:v>
                </c:pt>
                <c:pt idx="1291">
                  <c:v>1.1200000000000001</c:v>
                </c:pt>
                <c:pt idx="1292">
                  <c:v>1.27</c:v>
                </c:pt>
                <c:pt idx="1293">
                  <c:v>1.27</c:v>
                </c:pt>
                <c:pt idx="1294">
                  <c:v>1.1200000000000001</c:v>
                </c:pt>
                <c:pt idx="1295">
                  <c:v>1.1499999999999999</c:v>
                </c:pt>
                <c:pt idx="1296">
                  <c:v>1.21</c:v>
                </c:pt>
                <c:pt idx="1297">
                  <c:v>1.24</c:v>
                </c:pt>
                <c:pt idx="1298">
                  <c:v>1.08</c:v>
                </c:pt>
                <c:pt idx="1299">
                  <c:v>1.1200000000000001</c:v>
                </c:pt>
                <c:pt idx="1300">
                  <c:v>1.18</c:v>
                </c:pt>
                <c:pt idx="1301">
                  <c:v>1.24</c:v>
                </c:pt>
                <c:pt idx="1302">
                  <c:v>1.08</c:v>
                </c:pt>
                <c:pt idx="1303">
                  <c:v>1.21</c:v>
                </c:pt>
                <c:pt idx="1304">
                  <c:v>1.24</c:v>
                </c:pt>
                <c:pt idx="1305">
                  <c:v>1.21</c:v>
                </c:pt>
                <c:pt idx="1306">
                  <c:v>1.1499999999999999</c:v>
                </c:pt>
                <c:pt idx="1307">
                  <c:v>1.1499999999999999</c:v>
                </c:pt>
                <c:pt idx="1308">
                  <c:v>1.21</c:v>
                </c:pt>
                <c:pt idx="1309">
                  <c:v>1.21</c:v>
                </c:pt>
                <c:pt idx="1310">
                  <c:v>1.1499999999999999</c:v>
                </c:pt>
                <c:pt idx="1311">
                  <c:v>1.1499999999999999</c:v>
                </c:pt>
                <c:pt idx="1312">
                  <c:v>1.24</c:v>
                </c:pt>
                <c:pt idx="1313">
                  <c:v>1.18</c:v>
                </c:pt>
                <c:pt idx="1314">
                  <c:v>1.1200000000000001</c:v>
                </c:pt>
                <c:pt idx="1315">
                  <c:v>1.18</c:v>
                </c:pt>
                <c:pt idx="1316">
                  <c:v>1.24</c:v>
                </c:pt>
                <c:pt idx="1317">
                  <c:v>1.1499999999999999</c:v>
                </c:pt>
                <c:pt idx="1318">
                  <c:v>1.1499999999999999</c:v>
                </c:pt>
                <c:pt idx="1319">
                  <c:v>1.18</c:v>
                </c:pt>
                <c:pt idx="1320">
                  <c:v>1.24</c:v>
                </c:pt>
                <c:pt idx="1321">
                  <c:v>1.1499999999999999</c:v>
                </c:pt>
                <c:pt idx="1322">
                  <c:v>1.18</c:v>
                </c:pt>
                <c:pt idx="1323">
                  <c:v>1.18</c:v>
                </c:pt>
                <c:pt idx="1324">
                  <c:v>1.1499999999999999</c:v>
                </c:pt>
                <c:pt idx="1325">
                  <c:v>1.1499999999999999</c:v>
                </c:pt>
                <c:pt idx="1326">
                  <c:v>1.18</c:v>
                </c:pt>
                <c:pt idx="1327">
                  <c:v>1.18</c:v>
                </c:pt>
                <c:pt idx="1328">
                  <c:v>1.18</c:v>
                </c:pt>
                <c:pt idx="1329">
                  <c:v>1.1499999999999999</c:v>
                </c:pt>
                <c:pt idx="1330">
                  <c:v>1.1499999999999999</c:v>
                </c:pt>
                <c:pt idx="1331">
                  <c:v>1.24</c:v>
                </c:pt>
                <c:pt idx="1332">
                  <c:v>1.18</c:v>
                </c:pt>
                <c:pt idx="1333">
                  <c:v>1.18</c:v>
                </c:pt>
                <c:pt idx="1334">
                  <c:v>1.18</c:v>
                </c:pt>
                <c:pt idx="1335">
                  <c:v>1.27</c:v>
                </c:pt>
                <c:pt idx="1336">
                  <c:v>1.21</c:v>
                </c:pt>
                <c:pt idx="1337">
                  <c:v>1.18</c:v>
                </c:pt>
                <c:pt idx="1338">
                  <c:v>1.24</c:v>
                </c:pt>
                <c:pt idx="1339">
                  <c:v>1.27</c:v>
                </c:pt>
                <c:pt idx="1340">
                  <c:v>1.24</c:v>
                </c:pt>
                <c:pt idx="1341">
                  <c:v>1.1499999999999999</c:v>
                </c:pt>
                <c:pt idx="1342">
                  <c:v>1.21</c:v>
                </c:pt>
                <c:pt idx="1343">
                  <c:v>1.3</c:v>
                </c:pt>
                <c:pt idx="1344">
                  <c:v>1.27</c:v>
                </c:pt>
                <c:pt idx="1345">
                  <c:v>1.21</c:v>
                </c:pt>
                <c:pt idx="1346">
                  <c:v>1.21</c:v>
                </c:pt>
                <c:pt idx="1347">
                  <c:v>1.27</c:v>
                </c:pt>
                <c:pt idx="1348">
                  <c:v>1.27</c:v>
                </c:pt>
                <c:pt idx="1349">
                  <c:v>1.1499999999999999</c:v>
                </c:pt>
                <c:pt idx="1350">
                  <c:v>1.18</c:v>
                </c:pt>
                <c:pt idx="1351">
                  <c:v>1.27</c:v>
                </c:pt>
                <c:pt idx="1352">
                  <c:v>1.27</c:v>
                </c:pt>
                <c:pt idx="1353">
                  <c:v>1.18</c:v>
                </c:pt>
                <c:pt idx="1354">
                  <c:v>1.24</c:v>
                </c:pt>
                <c:pt idx="1355">
                  <c:v>1.27</c:v>
                </c:pt>
                <c:pt idx="1356">
                  <c:v>1.21</c:v>
                </c:pt>
                <c:pt idx="1357">
                  <c:v>1.21</c:v>
                </c:pt>
                <c:pt idx="1358">
                  <c:v>1.27</c:v>
                </c:pt>
                <c:pt idx="1359">
                  <c:v>1.24</c:v>
                </c:pt>
                <c:pt idx="1360">
                  <c:v>1.27</c:v>
                </c:pt>
                <c:pt idx="1361">
                  <c:v>1.27</c:v>
                </c:pt>
                <c:pt idx="1362">
                  <c:v>1.3</c:v>
                </c:pt>
                <c:pt idx="1363">
                  <c:v>1.3</c:v>
                </c:pt>
                <c:pt idx="1364">
                  <c:v>1.21</c:v>
                </c:pt>
                <c:pt idx="1365">
                  <c:v>1.18</c:v>
                </c:pt>
                <c:pt idx="1366">
                  <c:v>1.3</c:v>
                </c:pt>
                <c:pt idx="1367">
                  <c:v>1.27</c:v>
                </c:pt>
                <c:pt idx="1368">
                  <c:v>1.18</c:v>
                </c:pt>
                <c:pt idx="1369">
                  <c:v>1.3</c:v>
                </c:pt>
                <c:pt idx="1370">
                  <c:v>1.36</c:v>
                </c:pt>
                <c:pt idx="1371">
                  <c:v>1.27</c:v>
                </c:pt>
                <c:pt idx="1372">
                  <c:v>1.27</c:v>
                </c:pt>
                <c:pt idx="1373">
                  <c:v>1.3</c:v>
                </c:pt>
                <c:pt idx="1374">
                  <c:v>1.33</c:v>
                </c:pt>
                <c:pt idx="1375">
                  <c:v>1.27</c:v>
                </c:pt>
                <c:pt idx="1376">
                  <c:v>1.24</c:v>
                </c:pt>
                <c:pt idx="1377">
                  <c:v>1.3</c:v>
                </c:pt>
                <c:pt idx="1378">
                  <c:v>1.3</c:v>
                </c:pt>
                <c:pt idx="1379">
                  <c:v>1.27</c:v>
                </c:pt>
                <c:pt idx="1380">
                  <c:v>1.24</c:v>
                </c:pt>
                <c:pt idx="1381">
                  <c:v>1.27</c:v>
                </c:pt>
                <c:pt idx="1382">
                  <c:v>1.3</c:v>
                </c:pt>
                <c:pt idx="1383">
                  <c:v>1.3</c:v>
                </c:pt>
                <c:pt idx="1384">
                  <c:v>1.24</c:v>
                </c:pt>
                <c:pt idx="1385">
                  <c:v>1.27</c:v>
                </c:pt>
                <c:pt idx="1386">
                  <c:v>1.3</c:v>
                </c:pt>
                <c:pt idx="1387">
                  <c:v>1.27</c:v>
                </c:pt>
                <c:pt idx="1388">
                  <c:v>1.27</c:v>
                </c:pt>
                <c:pt idx="1389">
                  <c:v>1.27</c:v>
                </c:pt>
                <c:pt idx="1390">
                  <c:v>1.3</c:v>
                </c:pt>
                <c:pt idx="1391">
                  <c:v>1.27</c:v>
                </c:pt>
                <c:pt idx="1392">
                  <c:v>1.24</c:v>
                </c:pt>
                <c:pt idx="1393">
                  <c:v>1.24</c:v>
                </c:pt>
                <c:pt idx="1394">
                  <c:v>1.27</c:v>
                </c:pt>
                <c:pt idx="1395">
                  <c:v>1.33</c:v>
                </c:pt>
                <c:pt idx="1396">
                  <c:v>1.27</c:v>
                </c:pt>
                <c:pt idx="1397">
                  <c:v>1.27</c:v>
                </c:pt>
                <c:pt idx="1398">
                  <c:v>1.27</c:v>
                </c:pt>
                <c:pt idx="1399">
                  <c:v>1.24</c:v>
                </c:pt>
                <c:pt idx="1400">
                  <c:v>1.27</c:v>
                </c:pt>
                <c:pt idx="1401">
                  <c:v>1.3</c:v>
                </c:pt>
                <c:pt idx="1402">
                  <c:v>1.27</c:v>
                </c:pt>
                <c:pt idx="1403">
                  <c:v>1.27</c:v>
                </c:pt>
                <c:pt idx="1404">
                  <c:v>1.27</c:v>
                </c:pt>
                <c:pt idx="1405">
                  <c:v>1.27</c:v>
                </c:pt>
                <c:pt idx="1406">
                  <c:v>1.27</c:v>
                </c:pt>
                <c:pt idx="1407">
                  <c:v>1.3</c:v>
                </c:pt>
                <c:pt idx="1408">
                  <c:v>1.21</c:v>
                </c:pt>
                <c:pt idx="1409">
                  <c:v>1.27</c:v>
                </c:pt>
                <c:pt idx="1410">
                  <c:v>1.33</c:v>
                </c:pt>
                <c:pt idx="1411">
                  <c:v>1.3</c:v>
                </c:pt>
                <c:pt idx="1412">
                  <c:v>1.24</c:v>
                </c:pt>
                <c:pt idx="1413">
                  <c:v>1.3</c:v>
                </c:pt>
                <c:pt idx="1414">
                  <c:v>1.27</c:v>
                </c:pt>
                <c:pt idx="1415">
                  <c:v>1.27</c:v>
                </c:pt>
                <c:pt idx="1416">
                  <c:v>1.27</c:v>
                </c:pt>
                <c:pt idx="1417">
                  <c:v>1.3</c:v>
                </c:pt>
                <c:pt idx="1418">
                  <c:v>1.27</c:v>
                </c:pt>
                <c:pt idx="1419">
                  <c:v>1.27</c:v>
                </c:pt>
                <c:pt idx="1420">
                  <c:v>1.24</c:v>
                </c:pt>
                <c:pt idx="1421">
                  <c:v>1.24</c:v>
                </c:pt>
                <c:pt idx="1422">
                  <c:v>1.3</c:v>
                </c:pt>
                <c:pt idx="1423">
                  <c:v>1.3</c:v>
                </c:pt>
                <c:pt idx="1424">
                  <c:v>1.24</c:v>
                </c:pt>
                <c:pt idx="1425">
                  <c:v>1.27</c:v>
                </c:pt>
                <c:pt idx="1426">
                  <c:v>1.33</c:v>
                </c:pt>
                <c:pt idx="1427">
                  <c:v>1.27</c:v>
                </c:pt>
                <c:pt idx="1428">
                  <c:v>1.24</c:v>
                </c:pt>
                <c:pt idx="1429">
                  <c:v>1.27</c:v>
                </c:pt>
                <c:pt idx="1430">
                  <c:v>1.27</c:v>
                </c:pt>
                <c:pt idx="1431">
                  <c:v>1.27</c:v>
                </c:pt>
                <c:pt idx="1432">
                  <c:v>1.24</c:v>
                </c:pt>
                <c:pt idx="1433">
                  <c:v>1.27</c:v>
                </c:pt>
                <c:pt idx="1434">
                  <c:v>1.27</c:v>
                </c:pt>
                <c:pt idx="1435">
                  <c:v>1.3</c:v>
                </c:pt>
                <c:pt idx="1436">
                  <c:v>1.27</c:v>
                </c:pt>
                <c:pt idx="1437">
                  <c:v>1.27</c:v>
                </c:pt>
                <c:pt idx="1438">
                  <c:v>1.27</c:v>
                </c:pt>
                <c:pt idx="1439">
                  <c:v>1.3</c:v>
                </c:pt>
                <c:pt idx="1440">
                  <c:v>1.24</c:v>
                </c:pt>
                <c:pt idx="1441">
                  <c:v>1.24</c:v>
                </c:pt>
                <c:pt idx="1442">
                  <c:v>1.33</c:v>
                </c:pt>
                <c:pt idx="1443">
                  <c:v>1.27</c:v>
                </c:pt>
                <c:pt idx="1444">
                  <c:v>1.24</c:v>
                </c:pt>
                <c:pt idx="1445">
                  <c:v>1.27</c:v>
                </c:pt>
                <c:pt idx="1446">
                  <c:v>1.3</c:v>
                </c:pt>
                <c:pt idx="1447">
                  <c:v>1.27</c:v>
                </c:pt>
                <c:pt idx="1448">
                  <c:v>1.27</c:v>
                </c:pt>
                <c:pt idx="1449">
                  <c:v>1.27</c:v>
                </c:pt>
                <c:pt idx="1450">
                  <c:v>1.33</c:v>
                </c:pt>
                <c:pt idx="1451">
                  <c:v>1.27</c:v>
                </c:pt>
                <c:pt idx="1452">
                  <c:v>1.27</c:v>
                </c:pt>
                <c:pt idx="1453">
                  <c:v>1.27</c:v>
                </c:pt>
                <c:pt idx="1454">
                  <c:v>1.3</c:v>
                </c:pt>
                <c:pt idx="1455">
                  <c:v>1.27</c:v>
                </c:pt>
                <c:pt idx="1456">
                  <c:v>1.3</c:v>
                </c:pt>
                <c:pt idx="1457">
                  <c:v>1.27</c:v>
                </c:pt>
                <c:pt idx="1458">
                  <c:v>1.3</c:v>
                </c:pt>
                <c:pt idx="1459">
                  <c:v>1.33</c:v>
                </c:pt>
                <c:pt idx="1460">
                  <c:v>1.3</c:v>
                </c:pt>
                <c:pt idx="1461">
                  <c:v>1.27</c:v>
                </c:pt>
                <c:pt idx="1462">
                  <c:v>1.24</c:v>
                </c:pt>
                <c:pt idx="1463">
                  <c:v>1.27</c:v>
                </c:pt>
                <c:pt idx="1464">
                  <c:v>1.33</c:v>
                </c:pt>
                <c:pt idx="1465">
                  <c:v>1.3</c:v>
                </c:pt>
                <c:pt idx="1466">
                  <c:v>1.27</c:v>
                </c:pt>
                <c:pt idx="1467">
                  <c:v>1.27</c:v>
                </c:pt>
                <c:pt idx="1468">
                  <c:v>1.3</c:v>
                </c:pt>
                <c:pt idx="1469">
                  <c:v>1.33</c:v>
                </c:pt>
                <c:pt idx="1470">
                  <c:v>1.3</c:v>
                </c:pt>
                <c:pt idx="1471">
                  <c:v>1.27</c:v>
                </c:pt>
                <c:pt idx="1472">
                  <c:v>1.33</c:v>
                </c:pt>
                <c:pt idx="1473">
                  <c:v>1.33</c:v>
                </c:pt>
                <c:pt idx="1474">
                  <c:v>1.33</c:v>
                </c:pt>
                <c:pt idx="1475">
                  <c:v>1.27</c:v>
                </c:pt>
                <c:pt idx="1476">
                  <c:v>1.3</c:v>
                </c:pt>
                <c:pt idx="1477">
                  <c:v>1.36</c:v>
                </c:pt>
                <c:pt idx="1478">
                  <c:v>1.39</c:v>
                </c:pt>
                <c:pt idx="1479">
                  <c:v>1.3</c:v>
                </c:pt>
                <c:pt idx="1480">
                  <c:v>1.3</c:v>
                </c:pt>
                <c:pt idx="1481">
                  <c:v>1.33</c:v>
                </c:pt>
                <c:pt idx="1482">
                  <c:v>1.3</c:v>
                </c:pt>
                <c:pt idx="1483">
                  <c:v>1.27</c:v>
                </c:pt>
                <c:pt idx="1484">
                  <c:v>1.27</c:v>
                </c:pt>
                <c:pt idx="1485">
                  <c:v>1.3</c:v>
                </c:pt>
                <c:pt idx="1486">
                  <c:v>1.42</c:v>
                </c:pt>
                <c:pt idx="1487">
                  <c:v>1.3</c:v>
                </c:pt>
                <c:pt idx="1488">
                  <c:v>1.3</c:v>
                </c:pt>
                <c:pt idx="1489">
                  <c:v>1.33</c:v>
                </c:pt>
                <c:pt idx="1490">
                  <c:v>1.3</c:v>
                </c:pt>
                <c:pt idx="1491">
                  <c:v>1.3</c:v>
                </c:pt>
                <c:pt idx="1492">
                  <c:v>1.33</c:v>
                </c:pt>
                <c:pt idx="1493">
                  <c:v>1.33</c:v>
                </c:pt>
                <c:pt idx="1494">
                  <c:v>1.33</c:v>
                </c:pt>
                <c:pt idx="1495">
                  <c:v>1.33</c:v>
                </c:pt>
                <c:pt idx="1496">
                  <c:v>1.3</c:v>
                </c:pt>
                <c:pt idx="1497">
                  <c:v>1.33</c:v>
                </c:pt>
                <c:pt idx="1498">
                  <c:v>1.33</c:v>
                </c:pt>
                <c:pt idx="1499">
                  <c:v>1.33</c:v>
                </c:pt>
                <c:pt idx="1500">
                  <c:v>1.39</c:v>
                </c:pt>
                <c:pt idx="1501">
                  <c:v>1.36</c:v>
                </c:pt>
                <c:pt idx="1502">
                  <c:v>1.33</c:v>
                </c:pt>
                <c:pt idx="1503">
                  <c:v>1.33</c:v>
                </c:pt>
                <c:pt idx="1504">
                  <c:v>1.33</c:v>
                </c:pt>
                <c:pt idx="1505">
                  <c:v>1.33</c:v>
                </c:pt>
                <c:pt idx="1506">
                  <c:v>1.36</c:v>
                </c:pt>
                <c:pt idx="1507">
                  <c:v>1.33</c:v>
                </c:pt>
                <c:pt idx="1508">
                  <c:v>1.3</c:v>
                </c:pt>
                <c:pt idx="1509">
                  <c:v>1.33</c:v>
                </c:pt>
                <c:pt idx="1510">
                  <c:v>1.39</c:v>
                </c:pt>
                <c:pt idx="1511">
                  <c:v>1.39</c:v>
                </c:pt>
                <c:pt idx="1512">
                  <c:v>1.33</c:v>
                </c:pt>
                <c:pt idx="1513">
                  <c:v>1.33</c:v>
                </c:pt>
                <c:pt idx="1514">
                  <c:v>1.36</c:v>
                </c:pt>
                <c:pt idx="1515">
                  <c:v>1.33</c:v>
                </c:pt>
                <c:pt idx="1516">
                  <c:v>1.36</c:v>
                </c:pt>
                <c:pt idx="1517">
                  <c:v>1.33</c:v>
                </c:pt>
                <c:pt idx="1518">
                  <c:v>1.39</c:v>
                </c:pt>
                <c:pt idx="1519">
                  <c:v>1.39</c:v>
                </c:pt>
                <c:pt idx="1520">
                  <c:v>1.33</c:v>
                </c:pt>
                <c:pt idx="1521">
                  <c:v>1.33</c:v>
                </c:pt>
                <c:pt idx="1522">
                  <c:v>1.33</c:v>
                </c:pt>
                <c:pt idx="1523">
                  <c:v>1.39</c:v>
                </c:pt>
                <c:pt idx="1524">
                  <c:v>1.39</c:v>
                </c:pt>
                <c:pt idx="1525">
                  <c:v>1.42</c:v>
                </c:pt>
                <c:pt idx="1526">
                  <c:v>1.49</c:v>
                </c:pt>
                <c:pt idx="1527">
                  <c:v>1.39</c:v>
                </c:pt>
                <c:pt idx="1528">
                  <c:v>1.42</c:v>
                </c:pt>
                <c:pt idx="1529">
                  <c:v>1.42</c:v>
                </c:pt>
                <c:pt idx="1530">
                  <c:v>1.42</c:v>
                </c:pt>
                <c:pt idx="1531">
                  <c:v>1.36</c:v>
                </c:pt>
                <c:pt idx="1532">
                  <c:v>1.42</c:v>
                </c:pt>
                <c:pt idx="1533">
                  <c:v>1.42</c:v>
                </c:pt>
                <c:pt idx="1534">
                  <c:v>1.39</c:v>
                </c:pt>
                <c:pt idx="1535">
                  <c:v>1.42</c:v>
                </c:pt>
                <c:pt idx="1536">
                  <c:v>1.42</c:v>
                </c:pt>
                <c:pt idx="1537">
                  <c:v>1.42</c:v>
                </c:pt>
                <c:pt idx="1538">
                  <c:v>1.39</c:v>
                </c:pt>
                <c:pt idx="1539">
                  <c:v>1.42</c:v>
                </c:pt>
                <c:pt idx="1540">
                  <c:v>1.39</c:v>
                </c:pt>
                <c:pt idx="1541">
                  <c:v>1.42</c:v>
                </c:pt>
                <c:pt idx="1542">
                  <c:v>1.39</c:v>
                </c:pt>
                <c:pt idx="1543">
                  <c:v>1.36</c:v>
                </c:pt>
                <c:pt idx="1544">
                  <c:v>1.42</c:v>
                </c:pt>
                <c:pt idx="1545">
                  <c:v>1.39</c:v>
                </c:pt>
                <c:pt idx="1546">
                  <c:v>1.42</c:v>
                </c:pt>
                <c:pt idx="1547">
                  <c:v>1.36</c:v>
                </c:pt>
                <c:pt idx="1548">
                  <c:v>1.42</c:v>
                </c:pt>
                <c:pt idx="1549">
                  <c:v>1.49</c:v>
                </c:pt>
                <c:pt idx="1550">
                  <c:v>1.42</c:v>
                </c:pt>
                <c:pt idx="1551">
                  <c:v>1.39</c:v>
                </c:pt>
                <c:pt idx="1552">
                  <c:v>1.39</c:v>
                </c:pt>
                <c:pt idx="1553">
                  <c:v>1.46</c:v>
                </c:pt>
                <c:pt idx="1554">
                  <c:v>1.42</c:v>
                </c:pt>
                <c:pt idx="1555">
                  <c:v>1.42</c:v>
                </c:pt>
                <c:pt idx="1556">
                  <c:v>1.42</c:v>
                </c:pt>
                <c:pt idx="1557">
                  <c:v>1.42</c:v>
                </c:pt>
                <c:pt idx="1558">
                  <c:v>1.42</c:v>
                </c:pt>
                <c:pt idx="1559">
                  <c:v>1.42</c:v>
                </c:pt>
                <c:pt idx="1560">
                  <c:v>1.42</c:v>
                </c:pt>
                <c:pt idx="1561">
                  <c:v>1.46</c:v>
                </c:pt>
                <c:pt idx="1562">
                  <c:v>1.42</c:v>
                </c:pt>
                <c:pt idx="1563">
                  <c:v>1.42</c:v>
                </c:pt>
                <c:pt idx="1564">
                  <c:v>1.49</c:v>
                </c:pt>
                <c:pt idx="1565">
                  <c:v>1.42</c:v>
                </c:pt>
                <c:pt idx="1566">
                  <c:v>1.42</c:v>
                </c:pt>
                <c:pt idx="1567">
                  <c:v>1.42</c:v>
                </c:pt>
                <c:pt idx="1568">
                  <c:v>1.46</c:v>
                </c:pt>
                <c:pt idx="1569">
                  <c:v>1.46</c:v>
                </c:pt>
                <c:pt idx="1570">
                  <c:v>1.42</c:v>
                </c:pt>
                <c:pt idx="1571">
                  <c:v>1.42</c:v>
                </c:pt>
                <c:pt idx="1572">
                  <c:v>1.42</c:v>
                </c:pt>
                <c:pt idx="1573">
                  <c:v>1.46</c:v>
                </c:pt>
                <c:pt idx="1574">
                  <c:v>1.46</c:v>
                </c:pt>
                <c:pt idx="1575">
                  <c:v>1.42</c:v>
                </c:pt>
                <c:pt idx="1576">
                  <c:v>1.42</c:v>
                </c:pt>
                <c:pt idx="1577">
                  <c:v>1.49</c:v>
                </c:pt>
                <c:pt idx="1578">
                  <c:v>1.46</c:v>
                </c:pt>
                <c:pt idx="1579">
                  <c:v>1.42</c:v>
                </c:pt>
                <c:pt idx="1580">
                  <c:v>1.46</c:v>
                </c:pt>
                <c:pt idx="1581">
                  <c:v>1.46</c:v>
                </c:pt>
                <c:pt idx="1582">
                  <c:v>1.46</c:v>
                </c:pt>
                <c:pt idx="1583">
                  <c:v>1.39</c:v>
                </c:pt>
                <c:pt idx="1584">
                  <c:v>1.46</c:v>
                </c:pt>
                <c:pt idx="1585">
                  <c:v>1.49</c:v>
                </c:pt>
                <c:pt idx="1586">
                  <c:v>1.49</c:v>
                </c:pt>
                <c:pt idx="1587">
                  <c:v>1.42</c:v>
                </c:pt>
                <c:pt idx="1588">
                  <c:v>1.42</c:v>
                </c:pt>
                <c:pt idx="1589">
                  <c:v>1.42</c:v>
                </c:pt>
                <c:pt idx="1590">
                  <c:v>1.49</c:v>
                </c:pt>
                <c:pt idx="1591">
                  <c:v>1.42</c:v>
                </c:pt>
                <c:pt idx="1592">
                  <c:v>1.46</c:v>
                </c:pt>
                <c:pt idx="1593">
                  <c:v>1.49</c:v>
                </c:pt>
                <c:pt idx="1594">
                  <c:v>1.42</c:v>
                </c:pt>
                <c:pt idx="1595">
                  <c:v>1.46</c:v>
                </c:pt>
                <c:pt idx="1596">
                  <c:v>1.46</c:v>
                </c:pt>
                <c:pt idx="1597">
                  <c:v>1.46</c:v>
                </c:pt>
                <c:pt idx="1598">
                  <c:v>1.49</c:v>
                </c:pt>
                <c:pt idx="1599">
                  <c:v>1.49</c:v>
                </c:pt>
                <c:pt idx="1600">
                  <c:v>1.49</c:v>
                </c:pt>
                <c:pt idx="1601">
                  <c:v>1.46</c:v>
                </c:pt>
                <c:pt idx="1602">
                  <c:v>1.52</c:v>
                </c:pt>
                <c:pt idx="1603">
                  <c:v>1.49</c:v>
                </c:pt>
                <c:pt idx="1604">
                  <c:v>1.49</c:v>
                </c:pt>
                <c:pt idx="1605">
                  <c:v>1.42</c:v>
                </c:pt>
                <c:pt idx="1606">
                  <c:v>1.49</c:v>
                </c:pt>
                <c:pt idx="1607">
                  <c:v>1.52</c:v>
                </c:pt>
                <c:pt idx="1608">
                  <c:v>1.49</c:v>
                </c:pt>
                <c:pt idx="1609">
                  <c:v>1.49</c:v>
                </c:pt>
                <c:pt idx="1610">
                  <c:v>1.49</c:v>
                </c:pt>
                <c:pt idx="1611">
                  <c:v>1.52</c:v>
                </c:pt>
                <c:pt idx="1612">
                  <c:v>1.42</c:v>
                </c:pt>
                <c:pt idx="1613">
                  <c:v>1.46</c:v>
                </c:pt>
                <c:pt idx="1614">
                  <c:v>1.49</c:v>
                </c:pt>
                <c:pt idx="1615">
                  <c:v>1.52</c:v>
                </c:pt>
                <c:pt idx="1616">
                  <c:v>1.49</c:v>
                </c:pt>
                <c:pt idx="1617">
                  <c:v>1.49</c:v>
                </c:pt>
                <c:pt idx="1618">
                  <c:v>1.52</c:v>
                </c:pt>
                <c:pt idx="1619">
                  <c:v>1.55</c:v>
                </c:pt>
                <c:pt idx="1620">
                  <c:v>1.52</c:v>
                </c:pt>
                <c:pt idx="1621">
                  <c:v>1.49</c:v>
                </c:pt>
                <c:pt idx="1622">
                  <c:v>1.46</c:v>
                </c:pt>
                <c:pt idx="1623">
                  <c:v>1.52</c:v>
                </c:pt>
                <c:pt idx="1624">
                  <c:v>1.52</c:v>
                </c:pt>
                <c:pt idx="1625">
                  <c:v>1.49</c:v>
                </c:pt>
                <c:pt idx="1626">
                  <c:v>1.42</c:v>
                </c:pt>
                <c:pt idx="1627">
                  <c:v>1.46</c:v>
                </c:pt>
                <c:pt idx="1628">
                  <c:v>1.52</c:v>
                </c:pt>
                <c:pt idx="1629">
                  <c:v>1.55</c:v>
                </c:pt>
                <c:pt idx="1630">
                  <c:v>1.49</c:v>
                </c:pt>
                <c:pt idx="1631">
                  <c:v>1.49</c:v>
                </c:pt>
                <c:pt idx="1632">
                  <c:v>1.49</c:v>
                </c:pt>
                <c:pt idx="1633">
                  <c:v>1.52</c:v>
                </c:pt>
                <c:pt idx="1634">
                  <c:v>1.52</c:v>
                </c:pt>
                <c:pt idx="1635">
                  <c:v>1.49</c:v>
                </c:pt>
                <c:pt idx="1636">
                  <c:v>1.49</c:v>
                </c:pt>
                <c:pt idx="1637">
                  <c:v>1.55</c:v>
                </c:pt>
                <c:pt idx="1638">
                  <c:v>1.52</c:v>
                </c:pt>
                <c:pt idx="1639">
                  <c:v>1.52</c:v>
                </c:pt>
                <c:pt idx="1640">
                  <c:v>1.52</c:v>
                </c:pt>
                <c:pt idx="1641">
                  <c:v>1.52</c:v>
                </c:pt>
                <c:pt idx="1642">
                  <c:v>1.52</c:v>
                </c:pt>
                <c:pt idx="1643">
                  <c:v>1.52</c:v>
                </c:pt>
                <c:pt idx="1644">
                  <c:v>1.49</c:v>
                </c:pt>
                <c:pt idx="1645">
                  <c:v>1.52</c:v>
                </c:pt>
                <c:pt idx="1646">
                  <c:v>1.55</c:v>
                </c:pt>
                <c:pt idx="1647">
                  <c:v>1.52</c:v>
                </c:pt>
                <c:pt idx="1648">
                  <c:v>1.52</c:v>
                </c:pt>
                <c:pt idx="1649">
                  <c:v>1.55</c:v>
                </c:pt>
                <c:pt idx="1650">
                  <c:v>1.52</c:v>
                </c:pt>
                <c:pt idx="1651">
                  <c:v>1.52</c:v>
                </c:pt>
                <c:pt idx="1652">
                  <c:v>1.49</c:v>
                </c:pt>
                <c:pt idx="1653">
                  <c:v>1.52</c:v>
                </c:pt>
                <c:pt idx="1654">
                  <c:v>1.52</c:v>
                </c:pt>
                <c:pt idx="1655">
                  <c:v>1.52</c:v>
                </c:pt>
                <c:pt idx="1656">
                  <c:v>1.55</c:v>
                </c:pt>
                <c:pt idx="1657">
                  <c:v>1.52</c:v>
                </c:pt>
                <c:pt idx="1658">
                  <c:v>1.52</c:v>
                </c:pt>
                <c:pt idx="1659">
                  <c:v>1.49</c:v>
                </c:pt>
                <c:pt idx="1660">
                  <c:v>1.55</c:v>
                </c:pt>
                <c:pt idx="1661">
                  <c:v>1.49</c:v>
                </c:pt>
                <c:pt idx="1662">
                  <c:v>1.52</c:v>
                </c:pt>
                <c:pt idx="1663">
                  <c:v>1.49</c:v>
                </c:pt>
                <c:pt idx="1664">
                  <c:v>1.55</c:v>
                </c:pt>
                <c:pt idx="1665">
                  <c:v>1.55</c:v>
                </c:pt>
                <c:pt idx="1666">
                  <c:v>1.49</c:v>
                </c:pt>
                <c:pt idx="1667">
                  <c:v>1.52</c:v>
                </c:pt>
                <c:pt idx="1668">
                  <c:v>1.52</c:v>
                </c:pt>
                <c:pt idx="1669">
                  <c:v>1.55</c:v>
                </c:pt>
                <c:pt idx="1670">
                  <c:v>1.52</c:v>
                </c:pt>
                <c:pt idx="1671">
                  <c:v>1.49</c:v>
                </c:pt>
                <c:pt idx="1672">
                  <c:v>1.55</c:v>
                </c:pt>
                <c:pt idx="1673">
                  <c:v>1.55</c:v>
                </c:pt>
                <c:pt idx="1674">
                  <c:v>1.55</c:v>
                </c:pt>
                <c:pt idx="1675">
                  <c:v>1.52</c:v>
                </c:pt>
                <c:pt idx="1676">
                  <c:v>1.55</c:v>
                </c:pt>
                <c:pt idx="1677">
                  <c:v>1.55</c:v>
                </c:pt>
                <c:pt idx="1678">
                  <c:v>1.55</c:v>
                </c:pt>
                <c:pt idx="1679">
                  <c:v>1.49</c:v>
                </c:pt>
                <c:pt idx="1680">
                  <c:v>1.52</c:v>
                </c:pt>
                <c:pt idx="1681">
                  <c:v>1.52</c:v>
                </c:pt>
                <c:pt idx="1682">
                  <c:v>1.58</c:v>
                </c:pt>
                <c:pt idx="1683">
                  <c:v>1.55</c:v>
                </c:pt>
                <c:pt idx="1684">
                  <c:v>1.55</c:v>
                </c:pt>
                <c:pt idx="1685">
                  <c:v>1.58</c:v>
                </c:pt>
                <c:pt idx="1686">
                  <c:v>1.58</c:v>
                </c:pt>
                <c:pt idx="1687">
                  <c:v>1.52</c:v>
                </c:pt>
                <c:pt idx="1688">
                  <c:v>1.55</c:v>
                </c:pt>
                <c:pt idx="1689">
                  <c:v>1.58</c:v>
                </c:pt>
                <c:pt idx="1690">
                  <c:v>1.61</c:v>
                </c:pt>
                <c:pt idx="1691">
                  <c:v>1.64</c:v>
                </c:pt>
                <c:pt idx="1692">
                  <c:v>1.58</c:v>
                </c:pt>
                <c:pt idx="1693">
                  <c:v>1.58</c:v>
                </c:pt>
                <c:pt idx="1694">
                  <c:v>1.58</c:v>
                </c:pt>
                <c:pt idx="1695">
                  <c:v>1.58</c:v>
                </c:pt>
                <c:pt idx="1696">
                  <c:v>1.58</c:v>
                </c:pt>
                <c:pt idx="1697">
                  <c:v>1.55</c:v>
                </c:pt>
                <c:pt idx="1698">
                  <c:v>1.61</c:v>
                </c:pt>
                <c:pt idx="1699">
                  <c:v>1.55</c:v>
                </c:pt>
                <c:pt idx="1700">
                  <c:v>1.64</c:v>
                </c:pt>
                <c:pt idx="1701">
                  <c:v>1.64</c:v>
                </c:pt>
                <c:pt idx="1702">
                  <c:v>1.58</c:v>
                </c:pt>
                <c:pt idx="1703">
                  <c:v>1.58</c:v>
                </c:pt>
                <c:pt idx="1704">
                  <c:v>1.58</c:v>
                </c:pt>
                <c:pt idx="1705">
                  <c:v>1.58</c:v>
                </c:pt>
                <c:pt idx="1706">
                  <c:v>1.55</c:v>
                </c:pt>
                <c:pt idx="1707">
                  <c:v>1.61</c:v>
                </c:pt>
                <c:pt idx="1708">
                  <c:v>1.58</c:v>
                </c:pt>
                <c:pt idx="1709">
                  <c:v>1.58</c:v>
                </c:pt>
                <c:pt idx="1710">
                  <c:v>1.61</c:v>
                </c:pt>
                <c:pt idx="1711">
                  <c:v>1.61</c:v>
                </c:pt>
                <c:pt idx="1712">
                  <c:v>1.64</c:v>
                </c:pt>
                <c:pt idx="1713">
                  <c:v>1.58</c:v>
                </c:pt>
                <c:pt idx="1714">
                  <c:v>1.58</c:v>
                </c:pt>
                <c:pt idx="1715">
                  <c:v>1.61</c:v>
                </c:pt>
                <c:pt idx="1716">
                  <c:v>1.58</c:v>
                </c:pt>
                <c:pt idx="1717">
                  <c:v>1.61</c:v>
                </c:pt>
                <c:pt idx="1718">
                  <c:v>1.58</c:v>
                </c:pt>
                <c:pt idx="1719">
                  <c:v>1.61</c:v>
                </c:pt>
                <c:pt idx="1720">
                  <c:v>1.58</c:v>
                </c:pt>
                <c:pt idx="1721">
                  <c:v>1.58</c:v>
                </c:pt>
                <c:pt idx="1722">
                  <c:v>1.64</c:v>
                </c:pt>
                <c:pt idx="1723">
                  <c:v>1.61</c:v>
                </c:pt>
                <c:pt idx="1724">
                  <c:v>1.64</c:v>
                </c:pt>
                <c:pt idx="1725">
                  <c:v>1.61</c:v>
                </c:pt>
                <c:pt idx="1726">
                  <c:v>1.61</c:v>
                </c:pt>
                <c:pt idx="1727">
                  <c:v>1.61</c:v>
                </c:pt>
                <c:pt idx="1728">
                  <c:v>1.55</c:v>
                </c:pt>
                <c:pt idx="1729">
                  <c:v>1.61</c:v>
                </c:pt>
                <c:pt idx="1730">
                  <c:v>1.58</c:v>
                </c:pt>
                <c:pt idx="1731">
                  <c:v>1.64</c:v>
                </c:pt>
                <c:pt idx="1732">
                  <c:v>1.55</c:v>
                </c:pt>
                <c:pt idx="1733">
                  <c:v>1.64</c:v>
                </c:pt>
                <c:pt idx="1734">
                  <c:v>1.58</c:v>
                </c:pt>
                <c:pt idx="1735">
                  <c:v>1.61</c:v>
                </c:pt>
                <c:pt idx="1736">
                  <c:v>1.58</c:v>
                </c:pt>
                <c:pt idx="1737">
                  <c:v>1.58</c:v>
                </c:pt>
                <c:pt idx="1738">
                  <c:v>1.67</c:v>
                </c:pt>
                <c:pt idx="1739">
                  <c:v>1.61</c:v>
                </c:pt>
                <c:pt idx="1740">
                  <c:v>1.58</c:v>
                </c:pt>
                <c:pt idx="1741">
                  <c:v>1.64</c:v>
                </c:pt>
                <c:pt idx="1742">
                  <c:v>1.64</c:v>
                </c:pt>
                <c:pt idx="1743">
                  <c:v>1.64</c:v>
                </c:pt>
                <c:pt idx="1744">
                  <c:v>1.58</c:v>
                </c:pt>
                <c:pt idx="1745">
                  <c:v>1.61</c:v>
                </c:pt>
                <c:pt idx="1746">
                  <c:v>1.61</c:v>
                </c:pt>
                <c:pt idx="1747">
                  <c:v>1.64</c:v>
                </c:pt>
                <c:pt idx="1748">
                  <c:v>1.64</c:v>
                </c:pt>
                <c:pt idx="1749">
                  <c:v>1.61</c:v>
                </c:pt>
                <c:pt idx="1750">
                  <c:v>1.58</c:v>
                </c:pt>
                <c:pt idx="1751">
                  <c:v>1.58</c:v>
                </c:pt>
                <c:pt idx="1752">
                  <c:v>1.64</c:v>
                </c:pt>
                <c:pt idx="1753">
                  <c:v>1.64</c:v>
                </c:pt>
                <c:pt idx="1754">
                  <c:v>1.55</c:v>
                </c:pt>
                <c:pt idx="1755">
                  <c:v>1.64</c:v>
                </c:pt>
                <c:pt idx="1756">
                  <c:v>1.58</c:v>
                </c:pt>
                <c:pt idx="1757">
                  <c:v>1.64</c:v>
                </c:pt>
                <c:pt idx="1758">
                  <c:v>1.58</c:v>
                </c:pt>
                <c:pt idx="1759">
                  <c:v>1.64</c:v>
                </c:pt>
                <c:pt idx="1760">
                  <c:v>1.64</c:v>
                </c:pt>
                <c:pt idx="1761">
                  <c:v>1.61</c:v>
                </c:pt>
                <c:pt idx="1762">
                  <c:v>1.64</c:v>
                </c:pt>
                <c:pt idx="1763">
                  <c:v>1.64</c:v>
                </c:pt>
                <c:pt idx="1764">
                  <c:v>1.64</c:v>
                </c:pt>
                <c:pt idx="1765">
                  <c:v>1.64</c:v>
                </c:pt>
                <c:pt idx="1766">
                  <c:v>1.61</c:v>
                </c:pt>
                <c:pt idx="1767">
                  <c:v>1.67</c:v>
                </c:pt>
                <c:pt idx="1768">
                  <c:v>1.64</c:v>
                </c:pt>
                <c:pt idx="1769">
                  <c:v>1.64</c:v>
                </c:pt>
                <c:pt idx="1770">
                  <c:v>1.64</c:v>
                </c:pt>
                <c:pt idx="1771">
                  <c:v>1.61</c:v>
                </c:pt>
                <c:pt idx="1772">
                  <c:v>1.61</c:v>
                </c:pt>
                <c:pt idx="1773">
                  <c:v>1.61</c:v>
                </c:pt>
                <c:pt idx="1774">
                  <c:v>1.61</c:v>
                </c:pt>
                <c:pt idx="1775">
                  <c:v>1.67</c:v>
                </c:pt>
                <c:pt idx="1776">
                  <c:v>1.58</c:v>
                </c:pt>
                <c:pt idx="1777">
                  <c:v>1.61</c:v>
                </c:pt>
                <c:pt idx="1778">
                  <c:v>1.67</c:v>
                </c:pt>
                <c:pt idx="1779">
                  <c:v>1.64</c:v>
                </c:pt>
                <c:pt idx="1780">
                  <c:v>1.61</c:v>
                </c:pt>
                <c:pt idx="1781">
                  <c:v>1.58</c:v>
                </c:pt>
                <c:pt idx="1782">
                  <c:v>1.64</c:v>
                </c:pt>
                <c:pt idx="1783">
                  <c:v>1.7</c:v>
                </c:pt>
                <c:pt idx="1784">
                  <c:v>1.64</c:v>
                </c:pt>
                <c:pt idx="1785">
                  <c:v>1.61</c:v>
                </c:pt>
                <c:pt idx="1786">
                  <c:v>1.64</c:v>
                </c:pt>
                <c:pt idx="1787">
                  <c:v>1.64</c:v>
                </c:pt>
                <c:pt idx="1788">
                  <c:v>1.7</c:v>
                </c:pt>
                <c:pt idx="1789">
                  <c:v>1.64</c:v>
                </c:pt>
                <c:pt idx="1790">
                  <c:v>1.58</c:v>
                </c:pt>
                <c:pt idx="1791">
                  <c:v>1.64</c:v>
                </c:pt>
                <c:pt idx="1792">
                  <c:v>1.67</c:v>
                </c:pt>
                <c:pt idx="1793">
                  <c:v>1.64</c:v>
                </c:pt>
                <c:pt idx="1794">
                  <c:v>1.64</c:v>
                </c:pt>
                <c:pt idx="1795">
                  <c:v>1.58</c:v>
                </c:pt>
                <c:pt idx="1796">
                  <c:v>1.64</c:v>
                </c:pt>
                <c:pt idx="1797">
                  <c:v>1.61</c:v>
                </c:pt>
                <c:pt idx="1798">
                  <c:v>1.64</c:v>
                </c:pt>
                <c:pt idx="1799">
                  <c:v>1.67</c:v>
                </c:pt>
                <c:pt idx="1800">
                  <c:v>1.64</c:v>
                </c:pt>
                <c:pt idx="1801">
                  <c:v>1.64</c:v>
                </c:pt>
                <c:pt idx="1802">
                  <c:v>1.64</c:v>
                </c:pt>
                <c:pt idx="1803">
                  <c:v>1.64</c:v>
                </c:pt>
                <c:pt idx="1804">
                  <c:v>1.64</c:v>
                </c:pt>
                <c:pt idx="1805">
                  <c:v>1.67</c:v>
                </c:pt>
                <c:pt idx="1806">
                  <c:v>1.64</c:v>
                </c:pt>
                <c:pt idx="1807">
                  <c:v>1.64</c:v>
                </c:pt>
                <c:pt idx="1808">
                  <c:v>1.61</c:v>
                </c:pt>
                <c:pt idx="1809">
                  <c:v>1.64</c:v>
                </c:pt>
                <c:pt idx="1810">
                  <c:v>1.64</c:v>
                </c:pt>
                <c:pt idx="1811">
                  <c:v>1.7</c:v>
                </c:pt>
                <c:pt idx="1812">
                  <c:v>1.7</c:v>
                </c:pt>
                <c:pt idx="1813">
                  <c:v>1.67</c:v>
                </c:pt>
                <c:pt idx="1814">
                  <c:v>1.64</c:v>
                </c:pt>
                <c:pt idx="1815">
                  <c:v>1.61</c:v>
                </c:pt>
                <c:pt idx="1816">
                  <c:v>1.64</c:v>
                </c:pt>
                <c:pt idx="1817">
                  <c:v>1.64</c:v>
                </c:pt>
                <c:pt idx="1818">
                  <c:v>1.64</c:v>
                </c:pt>
                <c:pt idx="1819">
                  <c:v>1.58</c:v>
                </c:pt>
                <c:pt idx="1820">
                  <c:v>1.64</c:v>
                </c:pt>
                <c:pt idx="1821">
                  <c:v>1.67</c:v>
                </c:pt>
                <c:pt idx="1822">
                  <c:v>1.64</c:v>
                </c:pt>
                <c:pt idx="1823">
                  <c:v>1.64</c:v>
                </c:pt>
                <c:pt idx="1824">
                  <c:v>1.61</c:v>
                </c:pt>
                <c:pt idx="1825">
                  <c:v>1.64</c:v>
                </c:pt>
                <c:pt idx="1826">
                  <c:v>1.67</c:v>
                </c:pt>
                <c:pt idx="1827">
                  <c:v>1.61</c:v>
                </c:pt>
                <c:pt idx="1828">
                  <c:v>1.61</c:v>
                </c:pt>
                <c:pt idx="1829">
                  <c:v>1.64</c:v>
                </c:pt>
                <c:pt idx="1830">
                  <c:v>1.64</c:v>
                </c:pt>
                <c:pt idx="1831">
                  <c:v>1.64</c:v>
                </c:pt>
                <c:pt idx="1832">
                  <c:v>1.64</c:v>
                </c:pt>
                <c:pt idx="1833">
                  <c:v>1.64</c:v>
                </c:pt>
                <c:pt idx="1834">
                  <c:v>1.67</c:v>
                </c:pt>
                <c:pt idx="1835">
                  <c:v>1.61</c:v>
                </c:pt>
                <c:pt idx="1836">
                  <c:v>1.64</c:v>
                </c:pt>
                <c:pt idx="1837">
                  <c:v>1.64</c:v>
                </c:pt>
                <c:pt idx="1838">
                  <c:v>1.61</c:v>
                </c:pt>
                <c:pt idx="1839">
                  <c:v>1.64</c:v>
                </c:pt>
                <c:pt idx="1840">
                  <c:v>1.64</c:v>
                </c:pt>
                <c:pt idx="1841">
                  <c:v>1.64</c:v>
                </c:pt>
                <c:pt idx="1842">
                  <c:v>1.67</c:v>
                </c:pt>
                <c:pt idx="1843">
                  <c:v>1.64</c:v>
                </c:pt>
                <c:pt idx="1844">
                  <c:v>1.64</c:v>
                </c:pt>
                <c:pt idx="1845">
                  <c:v>1.67</c:v>
                </c:pt>
                <c:pt idx="1846">
                  <c:v>1.64</c:v>
                </c:pt>
                <c:pt idx="1847">
                  <c:v>1.64</c:v>
                </c:pt>
                <c:pt idx="1848">
                  <c:v>1.67</c:v>
                </c:pt>
                <c:pt idx="1849">
                  <c:v>1.67</c:v>
                </c:pt>
                <c:pt idx="1850">
                  <c:v>1.64</c:v>
                </c:pt>
                <c:pt idx="1851">
                  <c:v>1.67</c:v>
                </c:pt>
                <c:pt idx="1852">
                  <c:v>1.64</c:v>
                </c:pt>
                <c:pt idx="1853">
                  <c:v>1.67</c:v>
                </c:pt>
                <c:pt idx="1854">
                  <c:v>1.64</c:v>
                </c:pt>
                <c:pt idx="1855">
                  <c:v>1.64</c:v>
                </c:pt>
                <c:pt idx="1856">
                  <c:v>1.67</c:v>
                </c:pt>
                <c:pt idx="1857">
                  <c:v>1.64</c:v>
                </c:pt>
                <c:pt idx="1858">
                  <c:v>1.61</c:v>
                </c:pt>
                <c:pt idx="1859">
                  <c:v>1.67</c:v>
                </c:pt>
                <c:pt idx="1860">
                  <c:v>1.64</c:v>
                </c:pt>
                <c:pt idx="1861">
                  <c:v>1.64</c:v>
                </c:pt>
                <c:pt idx="1862">
                  <c:v>1.61</c:v>
                </c:pt>
                <c:pt idx="1863">
                  <c:v>1.61</c:v>
                </c:pt>
                <c:pt idx="1864">
                  <c:v>1.64</c:v>
                </c:pt>
                <c:pt idx="1865">
                  <c:v>1.7</c:v>
                </c:pt>
                <c:pt idx="1866">
                  <c:v>1.67</c:v>
                </c:pt>
                <c:pt idx="1867">
                  <c:v>1.64</c:v>
                </c:pt>
                <c:pt idx="1868">
                  <c:v>1.64</c:v>
                </c:pt>
                <c:pt idx="1869">
                  <c:v>1.73</c:v>
                </c:pt>
                <c:pt idx="1870">
                  <c:v>1.67</c:v>
                </c:pt>
                <c:pt idx="1871">
                  <c:v>1.67</c:v>
                </c:pt>
                <c:pt idx="1872">
                  <c:v>1.61</c:v>
                </c:pt>
                <c:pt idx="1873">
                  <c:v>1.7</c:v>
                </c:pt>
                <c:pt idx="1874">
                  <c:v>1.67</c:v>
                </c:pt>
                <c:pt idx="1875">
                  <c:v>1.67</c:v>
                </c:pt>
                <c:pt idx="1876">
                  <c:v>1.73</c:v>
                </c:pt>
                <c:pt idx="1877">
                  <c:v>1.73</c:v>
                </c:pt>
                <c:pt idx="1878">
                  <c:v>1.64</c:v>
                </c:pt>
                <c:pt idx="1879">
                  <c:v>1.64</c:v>
                </c:pt>
                <c:pt idx="1880">
                  <c:v>1.73</c:v>
                </c:pt>
                <c:pt idx="1881">
                  <c:v>1.7</c:v>
                </c:pt>
                <c:pt idx="1882">
                  <c:v>1.64</c:v>
                </c:pt>
                <c:pt idx="1883">
                  <c:v>1.64</c:v>
                </c:pt>
                <c:pt idx="1884">
                  <c:v>1.73</c:v>
                </c:pt>
                <c:pt idx="1885">
                  <c:v>1.67</c:v>
                </c:pt>
                <c:pt idx="1886">
                  <c:v>1.67</c:v>
                </c:pt>
                <c:pt idx="1887">
                  <c:v>1.7</c:v>
                </c:pt>
                <c:pt idx="1888">
                  <c:v>1.67</c:v>
                </c:pt>
                <c:pt idx="1889">
                  <c:v>1.67</c:v>
                </c:pt>
                <c:pt idx="1890">
                  <c:v>1.67</c:v>
                </c:pt>
                <c:pt idx="1891">
                  <c:v>1.7</c:v>
                </c:pt>
                <c:pt idx="1892">
                  <c:v>1.67</c:v>
                </c:pt>
                <c:pt idx="1893">
                  <c:v>1.64</c:v>
                </c:pt>
                <c:pt idx="1894">
                  <c:v>1.67</c:v>
                </c:pt>
                <c:pt idx="1895">
                  <c:v>1.7</c:v>
                </c:pt>
                <c:pt idx="1896">
                  <c:v>1.64</c:v>
                </c:pt>
                <c:pt idx="1897">
                  <c:v>1.64</c:v>
                </c:pt>
                <c:pt idx="1898">
                  <c:v>1.73</c:v>
                </c:pt>
                <c:pt idx="1899">
                  <c:v>1.7</c:v>
                </c:pt>
                <c:pt idx="1900">
                  <c:v>1.67</c:v>
                </c:pt>
                <c:pt idx="1901">
                  <c:v>1.7</c:v>
                </c:pt>
                <c:pt idx="1902">
                  <c:v>1.67</c:v>
                </c:pt>
                <c:pt idx="1903">
                  <c:v>1.67</c:v>
                </c:pt>
                <c:pt idx="1904">
                  <c:v>1.7</c:v>
                </c:pt>
                <c:pt idx="1905">
                  <c:v>1.73</c:v>
                </c:pt>
                <c:pt idx="1906">
                  <c:v>1.64</c:v>
                </c:pt>
                <c:pt idx="1907">
                  <c:v>1.67</c:v>
                </c:pt>
                <c:pt idx="1908">
                  <c:v>1.7</c:v>
                </c:pt>
                <c:pt idx="1909">
                  <c:v>1.64</c:v>
                </c:pt>
                <c:pt idx="1910">
                  <c:v>1.64</c:v>
                </c:pt>
                <c:pt idx="1911">
                  <c:v>1.77</c:v>
                </c:pt>
                <c:pt idx="1912">
                  <c:v>1.67</c:v>
                </c:pt>
                <c:pt idx="1913">
                  <c:v>1.61</c:v>
                </c:pt>
                <c:pt idx="1914">
                  <c:v>1.64</c:v>
                </c:pt>
                <c:pt idx="1915">
                  <c:v>1.73</c:v>
                </c:pt>
                <c:pt idx="1916">
                  <c:v>1.77</c:v>
                </c:pt>
                <c:pt idx="1917">
                  <c:v>1.67</c:v>
                </c:pt>
                <c:pt idx="1918">
                  <c:v>1.64</c:v>
                </c:pt>
                <c:pt idx="1919">
                  <c:v>1.67</c:v>
                </c:pt>
                <c:pt idx="1920">
                  <c:v>1.73</c:v>
                </c:pt>
                <c:pt idx="1921">
                  <c:v>1.7</c:v>
                </c:pt>
                <c:pt idx="1922">
                  <c:v>1.73</c:v>
                </c:pt>
                <c:pt idx="1923">
                  <c:v>1.67</c:v>
                </c:pt>
                <c:pt idx="1924">
                  <c:v>1.64</c:v>
                </c:pt>
                <c:pt idx="1925">
                  <c:v>1.73</c:v>
                </c:pt>
                <c:pt idx="1926">
                  <c:v>1.73</c:v>
                </c:pt>
                <c:pt idx="1927">
                  <c:v>1.73</c:v>
                </c:pt>
                <c:pt idx="1928">
                  <c:v>1.73</c:v>
                </c:pt>
                <c:pt idx="1929">
                  <c:v>1.7</c:v>
                </c:pt>
                <c:pt idx="1930">
                  <c:v>1.73</c:v>
                </c:pt>
                <c:pt idx="1931">
                  <c:v>1.7</c:v>
                </c:pt>
                <c:pt idx="1932">
                  <c:v>1.77</c:v>
                </c:pt>
                <c:pt idx="1933">
                  <c:v>1.73</c:v>
                </c:pt>
                <c:pt idx="1934">
                  <c:v>1.77</c:v>
                </c:pt>
                <c:pt idx="1935">
                  <c:v>1.73</c:v>
                </c:pt>
                <c:pt idx="1936">
                  <c:v>1.73</c:v>
                </c:pt>
                <c:pt idx="1937">
                  <c:v>1.67</c:v>
                </c:pt>
                <c:pt idx="1938">
                  <c:v>1.77</c:v>
                </c:pt>
                <c:pt idx="1939">
                  <c:v>1.7</c:v>
                </c:pt>
                <c:pt idx="1940">
                  <c:v>1.7</c:v>
                </c:pt>
                <c:pt idx="1941">
                  <c:v>1.7</c:v>
                </c:pt>
                <c:pt idx="1942">
                  <c:v>1.73</c:v>
                </c:pt>
                <c:pt idx="1943">
                  <c:v>1.8</c:v>
                </c:pt>
                <c:pt idx="1944">
                  <c:v>1.77</c:v>
                </c:pt>
                <c:pt idx="1945">
                  <c:v>1.7</c:v>
                </c:pt>
                <c:pt idx="1946">
                  <c:v>1.73</c:v>
                </c:pt>
                <c:pt idx="1947">
                  <c:v>1.73</c:v>
                </c:pt>
                <c:pt idx="1948">
                  <c:v>1.73</c:v>
                </c:pt>
                <c:pt idx="1949">
                  <c:v>1.73</c:v>
                </c:pt>
                <c:pt idx="1950">
                  <c:v>1.77</c:v>
                </c:pt>
                <c:pt idx="1951">
                  <c:v>1.73</c:v>
                </c:pt>
                <c:pt idx="1952">
                  <c:v>1.7</c:v>
                </c:pt>
                <c:pt idx="1953">
                  <c:v>1.8</c:v>
                </c:pt>
                <c:pt idx="1954">
                  <c:v>1.77</c:v>
                </c:pt>
                <c:pt idx="1955">
                  <c:v>1.8</c:v>
                </c:pt>
                <c:pt idx="1956">
                  <c:v>1.73</c:v>
                </c:pt>
                <c:pt idx="1957">
                  <c:v>1.77</c:v>
                </c:pt>
                <c:pt idx="1958">
                  <c:v>1.77</c:v>
                </c:pt>
                <c:pt idx="1959">
                  <c:v>1.77</c:v>
                </c:pt>
                <c:pt idx="1960">
                  <c:v>1.7</c:v>
                </c:pt>
                <c:pt idx="1961">
                  <c:v>1.77</c:v>
                </c:pt>
                <c:pt idx="1962">
                  <c:v>1.83</c:v>
                </c:pt>
                <c:pt idx="1963">
                  <c:v>1.77</c:v>
                </c:pt>
                <c:pt idx="1964">
                  <c:v>1.67</c:v>
                </c:pt>
                <c:pt idx="1965">
                  <c:v>1.67</c:v>
                </c:pt>
                <c:pt idx="1966">
                  <c:v>1.77</c:v>
                </c:pt>
                <c:pt idx="1967">
                  <c:v>1.77</c:v>
                </c:pt>
                <c:pt idx="1968">
                  <c:v>1.77</c:v>
                </c:pt>
                <c:pt idx="1969">
                  <c:v>1.7</c:v>
                </c:pt>
                <c:pt idx="1970">
                  <c:v>1.73</c:v>
                </c:pt>
                <c:pt idx="1971">
                  <c:v>1.77</c:v>
                </c:pt>
                <c:pt idx="1972">
                  <c:v>1.8</c:v>
                </c:pt>
                <c:pt idx="1973">
                  <c:v>1.77</c:v>
                </c:pt>
                <c:pt idx="1974">
                  <c:v>1.7</c:v>
                </c:pt>
                <c:pt idx="1975">
                  <c:v>1.73</c:v>
                </c:pt>
                <c:pt idx="1976">
                  <c:v>1.7</c:v>
                </c:pt>
                <c:pt idx="1977">
                  <c:v>1.7</c:v>
                </c:pt>
                <c:pt idx="1978">
                  <c:v>1.73</c:v>
                </c:pt>
                <c:pt idx="1979">
                  <c:v>1.73</c:v>
                </c:pt>
                <c:pt idx="1980">
                  <c:v>1.77</c:v>
                </c:pt>
                <c:pt idx="1981">
                  <c:v>1.73</c:v>
                </c:pt>
                <c:pt idx="1982">
                  <c:v>1.67</c:v>
                </c:pt>
                <c:pt idx="1983">
                  <c:v>1.8</c:v>
                </c:pt>
                <c:pt idx="1984">
                  <c:v>1.8</c:v>
                </c:pt>
                <c:pt idx="1985">
                  <c:v>1.73</c:v>
                </c:pt>
                <c:pt idx="1986">
                  <c:v>1.67</c:v>
                </c:pt>
                <c:pt idx="1987">
                  <c:v>1.73</c:v>
                </c:pt>
                <c:pt idx="1988">
                  <c:v>1.8</c:v>
                </c:pt>
                <c:pt idx="1989">
                  <c:v>1.8</c:v>
                </c:pt>
                <c:pt idx="1990">
                  <c:v>1.73</c:v>
                </c:pt>
                <c:pt idx="1991">
                  <c:v>1.73</c:v>
                </c:pt>
                <c:pt idx="1992">
                  <c:v>1.8</c:v>
                </c:pt>
                <c:pt idx="1993">
                  <c:v>1.8</c:v>
                </c:pt>
                <c:pt idx="1994">
                  <c:v>1.77</c:v>
                </c:pt>
                <c:pt idx="1995">
                  <c:v>1.77</c:v>
                </c:pt>
                <c:pt idx="1996">
                  <c:v>1.83</c:v>
                </c:pt>
                <c:pt idx="1997">
                  <c:v>1.83</c:v>
                </c:pt>
                <c:pt idx="1998">
                  <c:v>1.77</c:v>
                </c:pt>
                <c:pt idx="1999">
                  <c:v>1.73</c:v>
                </c:pt>
                <c:pt idx="2000">
                  <c:v>1.8</c:v>
                </c:pt>
                <c:pt idx="2001">
                  <c:v>1.86</c:v>
                </c:pt>
                <c:pt idx="2002">
                  <c:v>1.83</c:v>
                </c:pt>
                <c:pt idx="2003">
                  <c:v>1.86</c:v>
                </c:pt>
                <c:pt idx="2004">
                  <c:v>1.83</c:v>
                </c:pt>
                <c:pt idx="2005">
                  <c:v>1.83</c:v>
                </c:pt>
                <c:pt idx="2006">
                  <c:v>1.89</c:v>
                </c:pt>
                <c:pt idx="2007">
                  <c:v>1.89</c:v>
                </c:pt>
                <c:pt idx="2008">
                  <c:v>1.92</c:v>
                </c:pt>
                <c:pt idx="2009">
                  <c:v>1.89</c:v>
                </c:pt>
                <c:pt idx="2010">
                  <c:v>1.86</c:v>
                </c:pt>
                <c:pt idx="2011">
                  <c:v>1.89</c:v>
                </c:pt>
                <c:pt idx="2012">
                  <c:v>1.89</c:v>
                </c:pt>
                <c:pt idx="2013">
                  <c:v>1.83</c:v>
                </c:pt>
                <c:pt idx="2014">
                  <c:v>1.83</c:v>
                </c:pt>
                <c:pt idx="2015">
                  <c:v>1.92</c:v>
                </c:pt>
                <c:pt idx="2016">
                  <c:v>1.89</c:v>
                </c:pt>
                <c:pt idx="2017">
                  <c:v>1.8</c:v>
                </c:pt>
                <c:pt idx="2018">
                  <c:v>1.77</c:v>
                </c:pt>
                <c:pt idx="2019">
                  <c:v>1.83</c:v>
                </c:pt>
                <c:pt idx="2020">
                  <c:v>1.83</c:v>
                </c:pt>
                <c:pt idx="2021">
                  <c:v>1.89</c:v>
                </c:pt>
                <c:pt idx="2022">
                  <c:v>1.86</c:v>
                </c:pt>
                <c:pt idx="2023">
                  <c:v>1.89</c:v>
                </c:pt>
                <c:pt idx="2024">
                  <c:v>1.89</c:v>
                </c:pt>
                <c:pt idx="2025">
                  <c:v>1.86</c:v>
                </c:pt>
                <c:pt idx="2026">
                  <c:v>1.86</c:v>
                </c:pt>
                <c:pt idx="2027">
                  <c:v>1.86</c:v>
                </c:pt>
                <c:pt idx="2028">
                  <c:v>1.89</c:v>
                </c:pt>
                <c:pt idx="2029">
                  <c:v>1.8</c:v>
                </c:pt>
                <c:pt idx="2030">
                  <c:v>1.92</c:v>
                </c:pt>
                <c:pt idx="2031">
                  <c:v>1.83</c:v>
                </c:pt>
                <c:pt idx="2032">
                  <c:v>1.83</c:v>
                </c:pt>
                <c:pt idx="2033">
                  <c:v>1.89</c:v>
                </c:pt>
                <c:pt idx="2034">
                  <c:v>1.83</c:v>
                </c:pt>
                <c:pt idx="2035">
                  <c:v>1.89</c:v>
                </c:pt>
                <c:pt idx="2036">
                  <c:v>1.92</c:v>
                </c:pt>
                <c:pt idx="2037">
                  <c:v>1.92</c:v>
                </c:pt>
                <c:pt idx="2038">
                  <c:v>1.86</c:v>
                </c:pt>
                <c:pt idx="2039">
                  <c:v>1.89</c:v>
                </c:pt>
                <c:pt idx="2040">
                  <c:v>1.89</c:v>
                </c:pt>
                <c:pt idx="2041">
                  <c:v>1.92</c:v>
                </c:pt>
                <c:pt idx="2042">
                  <c:v>1.89</c:v>
                </c:pt>
                <c:pt idx="2043">
                  <c:v>1.92</c:v>
                </c:pt>
                <c:pt idx="2044">
                  <c:v>1.86</c:v>
                </c:pt>
                <c:pt idx="2045">
                  <c:v>1.89</c:v>
                </c:pt>
                <c:pt idx="2046">
                  <c:v>1.92</c:v>
                </c:pt>
                <c:pt idx="2047">
                  <c:v>1.86</c:v>
                </c:pt>
                <c:pt idx="2048">
                  <c:v>1.89</c:v>
                </c:pt>
                <c:pt idx="2049">
                  <c:v>1.89</c:v>
                </c:pt>
                <c:pt idx="2050">
                  <c:v>1.89</c:v>
                </c:pt>
                <c:pt idx="2051">
                  <c:v>1.86</c:v>
                </c:pt>
                <c:pt idx="2052">
                  <c:v>1.83</c:v>
                </c:pt>
                <c:pt idx="2053">
                  <c:v>1.89</c:v>
                </c:pt>
                <c:pt idx="2054">
                  <c:v>1.89</c:v>
                </c:pt>
                <c:pt idx="2055">
                  <c:v>1.92</c:v>
                </c:pt>
                <c:pt idx="2056">
                  <c:v>1.89</c:v>
                </c:pt>
                <c:pt idx="2057">
                  <c:v>1.86</c:v>
                </c:pt>
                <c:pt idx="2058">
                  <c:v>1.89</c:v>
                </c:pt>
                <c:pt idx="2059">
                  <c:v>1.83</c:v>
                </c:pt>
                <c:pt idx="2060">
                  <c:v>1.86</c:v>
                </c:pt>
                <c:pt idx="2061">
                  <c:v>1.92</c:v>
                </c:pt>
                <c:pt idx="2062">
                  <c:v>1.89</c:v>
                </c:pt>
                <c:pt idx="2063">
                  <c:v>1.89</c:v>
                </c:pt>
                <c:pt idx="2064">
                  <c:v>1.89</c:v>
                </c:pt>
                <c:pt idx="2065">
                  <c:v>1.86</c:v>
                </c:pt>
                <c:pt idx="2066">
                  <c:v>1.86</c:v>
                </c:pt>
                <c:pt idx="2067">
                  <c:v>1.83</c:v>
                </c:pt>
                <c:pt idx="2068">
                  <c:v>1.92</c:v>
                </c:pt>
                <c:pt idx="2069">
                  <c:v>1.92</c:v>
                </c:pt>
                <c:pt idx="2070">
                  <c:v>1.89</c:v>
                </c:pt>
                <c:pt idx="2071">
                  <c:v>1.8</c:v>
                </c:pt>
                <c:pt idx="2072">
                  <c:v>1.89</c:v>
                </c:pt>
                <c:pt idx="2073">
                  <c:v>2.0099999999999998</c:v>
                </c:pt>
                <c:pt idx="2074">
                  <c:v>1.98</c:v>
                </c:pt>
                <c:pt idx="2075">
                  <c:v>1.92</c:v>
                </c:pt>
                <c:pt idx="2076">
                  <c:v>1.92</c:v>
                </c:pt>
                <c:pt idx="2077">
                  <c:v>1.95</c:v>
                </c:pt>
                <c:pt idx="2078">
                  <c:v>1.89</c:v>
                </c:pt>
                <c:pt idx="2079">
                  <c:v>1.8</c:v>
                </c:pt>
                <c:pt idx="2080">
                  <c:v>1.98</c:v>
                </c:pt>
                <c:pt idx="2081">
                  <c:v>2.0099999999999998</c:v>
                </c:pt>
                <c:pt idx="2082">
                  <c:v>1.98</c:v>
                </c:pt>
                <c:pt idx="2083">
                  <c:v>1.86</c:v>
                </c:pt>
                <c:pt idx="2084">
                  <c:v>1.92</c:v>
                </c:pt>
                <c:pt idx="2085">
                  <c:v>1.92</c:v>
                </c:pt>
                <c:pt idx="2086">
                  <c:v>1.92</c:v>
                </c:pt>
                <c:pt idx="2087">
                  <c:v>1.89</c:v>
                </c:pt>
                <c:pt idx="2088">
                  <c:v>1.89</c:v>
                </c:pt>
                <c:pt idx="2089">
                  <c:v>1.98</c:v>
                </c:pt>
                <c:pt idx="2090">
                  <c:v>2.0099999999999998</c:v>
                </c:pt>
                <c:pt idx="2091">
                  <c:v>1.98</c:v>
                </c:pt>
                <c:pt idx="2092">
                  <c:v>1.92</c:v>
                </c:pt>
                <c:pt idx="2093">
                  <c:v>2.0099999999999998</c:v>
                </c:pt>
                <c:pt idx="2094">
                  <c:v>1.92</c:v>
                </c:pt>
                <c:pt idx="2095">
                  <c:v>1.92</c:v>
                </c:pt>
                <c:pt idx="2096">
                  <c:v>1.92</c:v>
                </c:pt>
                <c:pt idx="2097">
                  <c:v>2.04</c:v>
                </c:pt>
                <c:pt idx="2098">
                  <c:v>2.08</c:v>
                </c:pt>
                <c:pt idx="2099">
                  <c:v>1.98</c:v>
                </c:pt>
                <c:pt idx="2100">
                  <c:v>1.95</c:v>
                </c:pt>
                <c:pt idx="2101">
                  <c:v>1.89</c:v>
                </c:pt>
                <c:pt idx="2102">
                  <c:v>1.89</c:v>
                </c:pt>
                <c:pt idx="2103">
                  <c:v>1.92</c:v>
                </c:pt>
                <c:pt idx="2104">
                  <c:v>1.95</c:v>
                </c:pt>
                <c:pt idx="2105">
                  <c:v>1.92</c:v>
                </c:pt>
                <c:pt idx="2106">
                  <c:v>1.98</c:v>
                </c:pt>
                <c:pt idx="2107">
                  <c:v>2.0099999999999998</c:v>
                </c:pt>
                <c:pt idx="2108">
                  <c:v>1.98</c:v>
                </c:pt>
                <c:pt idx="2109">
                  <c:v>1.98</c:v>
                </c:pt>
                <c:pt idx="2110">
                  <c:v>1.92</c:v>
                </c:pt>
                <c:pt idx="2111">
                  <c:v>1.95</c:v>
                </c:pt>
                <c:pt idx="2112">
                  <c:v>2.08</c:v>
                </c:pt>
                <c:pt idx="2113">
                  <c:v>2.04</c:v>
                </c:pt>
                <c:pt idx="2114">
                  <c:v>1.89</c:v>
                </c:pt>
                <c:pt idx="2115">
                  <c:v>1.89</c:v>
                </c:pt>
                <c:pt idx="2116">
                  <c:v>1.98</c:v>
                </c:pt>
                <c:pt idx="2117">
                  <c:v>2.14</c:v>
                </c:pt>
                <c:pt idx="2118">
                  <c:v>2.08</c:v>
                </c:pt>
                <c:pt idx="2119">
                  <c:v>1.95</c:v>
                </c:pt>
                <c:pt idx="2120">
                  <c:v>1.92</c:v>
                </c:pt>
                <c:pt idx="2121">
                  <c:v>1.89</c:v>
                </c:pt>
                <c:pt idx="2122">
                  <c:v>1.98</c:v>
                </c:pt>
                <c:pt idx="2123">
                  <c:v>1.98</c:v>
                </c:pt>
                <c:pt idx="2124">
                  <c:v>1.92</c:v>
                </c:pt>
                <c:pt idx="2125">
                  <c:v>1.92</c:v>
                </c:pt>
                <c:pt idx="2126">
                  <c:v>1.98</c:v>
                </c:pt>
                <c:pt idx="2127">
                  <c:v>1.98</c:v>
                </c:pt>
                <c:pt idx="2128">
                  <c:v>1.95</c:v>
                </c:pt>
                <c:pt idx="2129">
                  <c:v>1.95</c:v>
                </c:pt>
                <c:pt idx="2130">
                  <c:v>1.95</c:v>
                </c:pt>
                <c:pt idx="2131">
                  <c:v>1.95</c:v>
                </c:pt>
                <c:pt idx="2132">
                  <c:v>1.98</c:v>
                </c:pt>
                <c:pt idx="2133">
                  <c:v>1.89</c:v>
                </c:pt>
                <c:pt idx="2134">
                  <c:v>1.92</c:v>
                </c:pt>
                <c:pt idx="2135">
                  <c:v>2.08</c:v>
                </c:pt>
                <c:pt idx="2136">
                  <c:v>2.0099999999999998</c:v>
                </c:pt>
                <c:pt idx="2137">
                  <c:v>1.98</c:v>
                </c:pt>
                <c:pt idx="2138">
                  <c:v>1.89</c:v>
                </c:pt>
                <c:pt idx="2139">
                  <c:v>1.89</c:v>
                </c:pt>
                <c:pt idx="2140">
                  <c:v>1.92</c:v>
                </c:pt>
                <c:pt idx="2141">
                  <c:v>1.89</c:v>
                </c:pt>
                <c:pt idx="2142">
                  <c:v>2.0099999999999998</c:v>
                </c:pt>
                <c:pt idx="2143">
                  <c:v>2.08</c:v>
                </c:pt>
                <c:pt idx="2144">
                  <c:v>2.08</c:v>
                </c:pt>
                <c:pt idx="2145">
                  <c:v>1.92</c:v>
                </c:pt>
                <c:pt idx="2146">
                  <c:v>1.95</c:v>
                </c:pt>
                <c:pt idx="2147">
                  <c:v>1.92</c:v>
                </c:pt>
                <c:pt idx="2148">
                  <c:v>1.92</c:v>
                </c:pt>
                <c:pt idx="2149">
                  <c:v>1.95</c:v>
                </c:pt>
                <c:pt idx="2150">
                  <c:v>1.98</c:v>
                </c:pt>
                <c:pt idx="2151">
                  <c:v>1.98</c:v>
                </c:pt>
                <c:pt idx="2152">
                  <c:v>1.92</c:v>
                </c:pt>
                <c:pt idx="2153">
                  <c:v>1.98</c:v>
                </c:pt>
                <c:pt idx="2154">
                  <c:v>1.89</c:v>
                </c:pt>
                <c:pt idx="2155">
                  <c:v>1.92</c:v>
                </c:pt>
                <c:pt idx="2156">
                  <c:v>1.92</c:v>
                </c:pt>
                <c:pt idx="2157">
                  <c:v>2.04</c:v>
                </c:pt>
                <c:pt idx="2158">
                  <c:v>1.98</c:v>
                </c:pt>
                <c:pt idx="2159">
                  <c:v>1.92</c:v>
                </c:pt>
                <c:pt idx="2160">
                  <c:v>1.92</c:v>
                </c:pt>
                <c:pt idx="2161">
                  <c:v>2.08</c:v>
                </c:pt>
                <c:pt idx="2162">
                  <c:v>2.11</c:v>
                </c:pt>
                <c:pt idx="2163">
                  <c:v>2.08</c:v>
                </c:pt>
                <c:pt idx="2164">
                  <c:v>2.11</c:v>
                </c:pt>
                <c:pt idx="2165">
                  <c:v>2.11</c:v>
                </c:pt>
                <c:pt idx="2166">
                  <c:v>1.98</c:v>
                </c:pt>
                <c:pt idx="2167">
                  <c:v>2.08</c:v>
                </c:pt>
                <c:pt idx="2168">
                  <c:v>2.08</c:v>
                </c:pt>
                <c:pt idx="2169">
                  <c:v>2.08</c:v>
                </c:pt>
                <c:pt idx="2170">
                  <c:v>2.08</c:v>
                </c:pt>
                <c:pt idx="2171">
                  <c:v>2.11</c:v>
                </c:pt>
                <c:pt idx="2172">
                  <c:v>1.95</c:v>
                </c:pt>
                <c:pt idx="2173">
                  <c:v>1.98</c:v>
                </c:pt>
                <c:pt idx="2174">
                  <c:v>1.98</c:v>
                </c:pt>
                <c:pt idx="2175">
                  <c:v>2.0099999999999998</c:v>
                </c:pt>
                <c:pt idx="2176">
                  <c:v>2.08</c:v>
                </c:pt>
                <c:pt idx="2177">
                  <c:v>2.04</c:v>
                </c:pt>
                <c:pt idx="2178">
                  <c:v>2.04</c:v>
                </c:pt>
                <c:pt idx="2179">
                  <c:v>2.08</c:v>
                </c:pt>
                <c:pt idx="2180">
                  <c:v>1.98</c:v>
                </c:pt>
                <c:pt idx="2181">
                  <c:v>2.08</c:v>
                </c:pt>
                <c:pt idx="2182">
                  <c:v>2.08</c:v>
                </c:pt>
                <c:pt idx="2183">
                  <c:v>1.98</c:v>
                </c:pt>
                <c:pt idx="2184">
                  <c:v>2.08</c:v>
                </c:pt>
                <c:pt idx="2185">
                  <c:v>2.04</c:v>
                </c:pt>
                <c:pt idx="2186">
                  <c:v>2.08</c:v>
                </c:pt>
                <c:pt idx="2187">
                  <c:v>2.08</c:v>
                </c:pt>
                <c:pt idx="2188">
                  <c:v>2.11</c:v>
                </c:pt>
                <c:pt idx="2189">
                  <c:v>2.08</c:v>
                </c:pt>
                <c:pt idx="2190">
                  <c:v>1.98</c:v>
                </c:pt>
                <c:pt idx="2191">
                  <c:v>2.17</c:v>
                </c:pt>
                <c:pt idx="2192">
                  <c:v>2.23</c:v>
                </c:pt>
                <c:pt idx="2193">
                  <c:v>2.11</c:v>
                </c:pt>
                <c:pt idx="2194">
                  <c:v>2.0099999999999998</c:v>
                </c:pt>
                <c:pt idx="2195">
                  <c:v>2.11</c:v>
                </c:pt>
                <c:pt idx="2196">
                  <c:v>2.14</c:v>
                </c:pt>
                <c:pt idx="2197">
                  <c:v>2.08</c:v>
                </c:pt>
                <c:pt idx="2198">
                  <c:v>2.04</c:v>
                </c:pt>
                <c:pt idx="2199">
                  <c:v>2.14</c:v>
                </c:pt>
                <c:pt idx="2200">
                  <c:v>2.14</c:v>
                </c:pt>
                <c:pt idx="2201">
                  <c:v>2.11</c:v>
                </c:pt>
                <c:pt idx="2202">
                  <c:v>2.08</c:v>
                </c:pt>
                <c:pt idx="2203">
                  <c:v>2.14</c:v>
                </c:pt>
                <c:pt idx="2204">
                  <c:v>2.08</c:v>
                </c:pt>
                <c:pt idx="2205">
                  <c:v>2.04</c:v>
                </c:pt>
                <c:pt idx="2206">
                  <c:v>2.11</c:v>
                </c:pt>
                <c:pt idx="2207">
                  <c:v>2.14</c:v>
                </c:pt>
                <c:pt idx="2208">
                  <c:v>2.11</c:v>
                </c:pt>
                <c:pt idx="2209">
                  <c:v>1.92</c:v>
                </c:pt>
                <c:pt idx="2210">
                  <c:v>1.98</c:v>
                </c:pt>
                <c:pt idx="2211">
                  <c:v>2.14</c:v>
                </c:pt>
                <c:pt idx="2212">
                  <c:v>2.14</c:v>
                </c:pt>
                <c:pt idx="2213">
                  <c:v>1.98</c:v>
                </c:pt>
                <c:pt idx="2214">
                  <c:v>1.98</c:v>
                </c:pt>
                <c:pt idx="2215">
                  <c:v>2.08</c:v>
                </c:pt>
                <c:pt idx="2216">
                  <c:v>2.11</c:v>
                </c:pt>
                <c:pt idx="2217">
                  <c:v>1.98</c:v>
                </c:pt>
                <c:pt idx="2218">
                  <c:v>2.08</c:v>
                </c:pt>
                <c:pt idx="2219">
                  <c:v>2.08</c:v>
                </c:pt>
                <c:pt idx="2220">
                  <c:v>2.14</c:v>
                </c:pt>
                <c:pt idx="2221">
                  <c:v>2.14</c:v>
                </c:pt>
                <c:pt idx="2222">
                  <c:v>2.08</c:v>
                </c:pt>
                <c:pt idx="2223">
                  <c:v>2.11</c:v>
                </c:pt>
                <c:pt idx="2224">
                  <c:v>2.14</c:v>
                </c:pt>
                <c:pt idx="2225">
                  <c:v>2.0099999999999998</c:v>
                </c:pt>
                <c:pt idx="2226">
                  <c:v>2.08</c:v>
                </c:pt>
                <c:pt idx="2227">
                  <c:v>2.08</c:v>
                </c:pt>
                <c:pt idx="2228">
                  <c:v>2.14</c:v>
                </c:pt>
                <c:pt idx="2229">
                  <c:v>2.08</c:v>
                </c:pt>
                <c:pt idx="2230">
                  <c:v>2.08</c:v>
                </c:pt>
                <c:pt idx="2231">
                  <c:v>2.14</c:v>
                </c:pt>
                <c:pt idx="2232">
                  <c:v>2.14</c:v>
                </c:pt>
                <c:pt idx="2233">
                  <c:v>2.14</c:v>
                </c:pt>
                <c:pt idx="2234">
                  <c:v>2.08</c:v>
                </c:pt>
                <c:pt idx="2235">
                  <c:v>2.08</c:v>
                </c:pt>
                <c:pt idx="2236">
                  <c:v>2.14</c:v>
                </c:pt>
                <c:pt idx="2237">
                  <c:v>2.08</c:v>
                </c:pt>
                <c:pt idx="2238">
                  <c:v>2.0099999999999998</c:v>
                </c:pt>
                <c:pt idx="2239">
                  <c:v>2.0099999999999998</c:v>
                </c:pt>
                <c:pt idx="2240">
                  <c:v>2.14</c:v>
                </c:pt>
                <c:pt idx="2241">
                  <c:v>2.14</c:v>
                </c:pt>
                <c:pt idx="2242">
                  <c:v>2.14</c:v>
                </c:pt>
                <c:pt idx="2243">
                  <c:v>2.11</c:v>
                </c:pt>
                <c:pt idx="2244">
                  <c:v>2.08</c:v>
                </c:pt>
                <c:pt idx="2245">
                  <c:v>2.0099999999999998</c:v>
                </c:pt>
                <c:pt idx="2246">
                  <c:v>2.17</c:v>
                </c:pt>
                <c:pt idx="2247">
                  <c:v>2.14</c:v>
                </c:pt>
                <c:pt idx="2248">
                  <c:v>2.04</c:v>
                </c:pt>
                <c:pt idx="2249">
                  <c:v>2.08</c:v>
                </c:pt>
                <c:pt idx="2250">
                  <c:v>2.14</c:v>
                </c:pt>
                <c:pt idx="2251">
                  <c:v>2.11</c:v>
                </c:pt>
                <c:pt idx="2252">
                  <c:v>2.04</c:v>
                </c:pt>
                <c:pt idx="2253">
                  <c:v>2.04</c:v>
                </c:pt>
                <c:pt idx="2254">
                  <c:v>2.14</c:v>
                </c:pt>
                <c:pt idx="2255">
                  <c:v>2.14</c:v>
                </c:pt>
                <c:pt idx="2256">
                  <c:v>2.08</c:v>
                </c:pt>
                <c:pt idx="2257">
                  <c:v>2.14</c:v>
                </c:pt>
                <c:pt idx="2258">
                  <c:v>2.17</c:v>
                </c:pt>
                <c:pt idx="2259">
                  <c:v>2.08</c:v>
                </c:pt>
                <c:pt idx="2260">
                  <c:v>2.14</c:v>
                </c:pt>
                <c:pt idx="2261">
                  <c:v>2.14</c:v>
                </c:pt>
                <c:pt idx="2262">
                  <c:v>2.14</c:v>
                </c:pt>
                <c:pt idx="2263">
                  <c:v>2.14</c:v>
                </c:pt>
                <c:pt idx="2264">
                  <c:v>2.14</c:v>
                </c:pt>
                <c:pt idx="2265">
                  <c:v>2.14</c:v>
                </c:pt>
                <c:pt idx="2266">
                  <c:v>2.08</c:v>
                </c:pt>
                <c:pt idx="2267">
                  <c:v>2.11</c:v>
                </c:pt>
                <c:pt idx="2268">
                  <c:v>2.2000000000000002</c:v>
                </c:pt>
                <c:pt idx="2269">
                  <c:v>2.17</c:v>
                </c:pt>
                <c:pt idx="2270">
                  <c:v>2.17</c:v>
                </c:pt>
                <c:pt idx="2271">
                  <c:v>2.14</c:v>
                </c:pt>
                <c:pt idx="2272">
                  <c:v>2.11</c:v>
                </c:pt>
                <c:pt idx="2273">
                  <c:v>2.14</c:v>
                </c:pt>
                <c:pt idx="2274">
                  <c:v>2.08</c:v>
                </c:pt>
                <c:pt idx="2275">
                  <c:v>2.0099999999999998</c:v>
                </c:pt>
                <c:pt idx="2276">
                  <c:v>2.14</c:v>
                </c:pt>
                <c:pt idx="2277">
                  <c:v>2.14</c:v>
                </c:pt>
                <c:pt idx="2278">
                  <c:v>2.08</c:v>
                </c:pt>
                <c:pt idx="2279">
                  <c:v>2.11</c:v>
                </c:pt>
                <c:pt idx="2280">
                  <c:v>2.17</c:v>
                </c:pt>
                <c:pt idx="2281">
                  <c:v>2.17</c:v>
                </c:pt>
                <c:pt idx="2282">
                  <c:v>2.11</c:v>
                </c:pt>
                <c:pt idx="2283">
                  <c:v>2.11</c:v>
                </c:pt>
                <c:pt idx="2284">
                  <c:v>2.14</c:v>
                </c:pt>
                <c:pt idx="2285">
                  <c:v>2.17</c:v>
                </c:pt>
                <c:pt idx="2286">
                  <c:v>2.11</c:v>
                </c:pt>
                <c:pt idx="2287">
                  <c:v>2.11</c:v>
                </c:pt>
                <c:pt idx="2288">
                  <c:v>2.17</c:v>
                </c:pt>
                <c:pt idx="2289">
                  <c:v>2.14</c:v>
                </c:pt>
                <c:pt idx="2290">
                  <c:v>2.11</c:v>
                </c:pt>
                <c:pt idx="2291">
                  <c:v>2.14</c:v>
                </c:pt>
                <c:pt idx="2292">
                  <c:v>2.14</c:v>
                </c:pt>
                <c:pt idx="2293">
                  <c:v>2.11</c:v>
                </c:pt>
                <c:pt idx="2294">
                  <c:v>2.17</c:v>
                </c:pt>
                <c:pt idx="2295">
                  <c:v>2.2000000000000002</c:v>
                </c:pt>
                <c:pt idx="2296">
                  <c:v>2.17</c:v>
                </c:pt>
                <c:pt idx="2297">
                  <c:v>2.11</c:v>
                </c:pt>
                <c:pt idx="2298">
                  <c:v>2.14</c:v>
                </c:pt>
                <c:pt idx="2299">
                  <c:v>2.2000000000000002</c:v>
                </c:pt>
                <c:pt idx="2300">
                  <c:v>2.2599999999999998</c:v>
                </c:pt>
                <c:pt idx="2301">
                  <c:v>2.17</c:v>
                </c:pt>
                <c:pt idx="2302">
                  <c:v>2.17</c:v>
                </c:pt>
                <c:pt idx="2303">
                  <c:v>2.23</c:v>
                </c:pt>
                <c:pt idx="2304">
                  <c:v>2.23</c:v>
                </c:pt>
                <c:pt idx="2305">
                  <c:v>2.14</c:v>
                </c:pt>
                <c:pt idx="2306">
                  <c:v>2.14</c:v>
                </c:pt>
                <c:pt idx="2307">
                  <c:v>2.17</c:v>
                </c:pt>
                <c:pt idx="2308">
                  <c:v>2.17</c:v>
                </c:pt>
                <c:pt idx="2309">
                  <c:v>2.14</c:v>
                </c:pt>
                <c:pt idx="2310">
                  <c:v>2.17</c:v>
                </c:pt>
                <c:pt idx="2311">
                  <c:v>2.2000000000000002</c:v>
                </c:pt>
                <c:pt idx="2312">
                  <c:v>2.14</c:v>
                </c:pt>
                <c:pt idx="2313">
                  <c:v>2.14</c:v>
                </c:pt>
                <c:pt idx="2314">
                  <c:v>2.17</c:v>
                </c:pt>
                <c:pt idx="2315">
                  <c:v>2.17</c:v>
                </c:pt>
                <c:pt idx="2316">
                  <c:v>2.14</c:v>
                </c:pt>
                <c:pt idx="2317">
                  <c:v>2.08</c:v>
                </c:pt>
                <c:pt idx="2318">
                  <c:v>2.11</c:v>
                </c:pt>
                <c:pt idx="2319">
                  <c:v>2.23</c:v>
                </c:pt>
                <c:pt idx="2320">
                  <c:v>2.2000000000000002</c:v>
                </c:pt>
                <c:pt idx="2321">
                  <c:v>2.14</c:v>
                </c:pt>
                <c:pt idx="2322">
                  <c:v>2.08</c:v>
                </c:pt>
                <c:pt idx="2323">
                  <c:v>2.2000000000000002</c:v>
                </c:pt>
                <c:pt idx="2324">
                  <c:v>2.2599999999999998</c:v>
                </c:pt>
                <c:pt idx="2325">
                  <c:v>2.17</c:v>
                </c:pt>
                <c:pt idx="2326">
                  <c:v>2.14</c:v>
                </c:pt>
                <c:pt idx="2327">
                  <c:v>2.23</c:v>
                </c:pt>
                <c:pt idx="2328">
                  <c:v>2.2599999999999998</c:v>
                </c:pt>
                <c:pt idx="2329">
                  <c:v>2.14</c:v>
                </c:pt>
                <c:pt idx="2330">
                  <c:v>2.14</c:v>
                </c:pt>
                <c:pt idx="2331">
                  <c:v>2.29</c:v>
                </c:pt>
                <c:pt idx="2332">
                  <c:v>2.3199999999999998</c:v>
                </c:pt>
                <c:pt idx="2333">
                  <c:v>2.2599999999999998</c:v>
                </c:pt>
                <c:pt idx="2334">
                  <c:v>2.2000000000000002</c:v>
                </c:pt>
                <c:pt idx="2335">
                  <c:v>2.2599999999999998</c:v>
                </c:pt>
                <c:pt idx="2336">
                  <c:v>2.23</c:v>
                </c:pt>
                <c:pt idx="2337">
                  <c:v>2.2000000000000002</c:v>
                </c:pt>
                <c:pt idx="2338">
                  <c:v>2.08</c:v>
                </c:pt>
                <c:pt idx="2339">
                  <c:v>2.17</c:v>
                </c:pt>
                <c:pt idx="2340">
                  <c:v>2.29</c:v>
                </c:pt>
                <c:pt idx="2341">
                  <c:v>2.3199999999999998</c:v>
                </c:pt>
                <c:pt idx="2342">
                  <c:v>2.2599999999999998</c:v>
                </c:pt>
                <c:pt idx="2343">
                  <c:v>2.23</c:v>
                </c:pt>
                <c:pt idx="2344">
                  <c:v>2.29</c:v>
                </c:pt>
                <c:pt idx="2345">
                  <c:v>2.2599999999999998</c:v>
                </c:pt>
                <c:pt idx="2346">
                  <c:v>2.14</c:v>
                </c:pt>
                <c:pt idx="2347">
                  <c:v>2.14</c:v>
                </c:pt>
                <c:pt idx="2348">
                  <c:v>2.23</c:v>
                </c:pt>
                <c:pt idx="2349">
                  <c:v>2.23</c:v>
                </c:pt>
                <c:pt idx="2350">
                  <c:v>2.2599999999999998</c:v>
                </c:pt>
                <c:pt idx="2351">
                  <c:v>2.17</c:v>
                </c:pt>
                <c:pt idx="2352">
                  <c:v>2.2599999999999998</c:v>
                </c:pt>
                <c:pt idx="2353">
                  <c:v>2.3199999999999998</c:v>
                </c:pt>
                <c:pt idx="2354">
                  <c:v>2.2599999999999998</c:v>
                </c:pt>
                <c:pt idx="2355">
                  <c:v>2.14</c:v>
                </c:pt>
                <c:pt idx="2356">
                  <c:v>2.17</c:v>
                </c:pt>
                <c:pt idx="2357">
                  <c:v>2.23</c:v>
                </c:pt>
                <c:pt idx="2358">
                  <c:v>2.23</c:v>
                </c:pt>
                <c:pt idx="2359">
                  <c:v>2.2000000000000002</c:v>
                </c:pt>
                <c:pt idx="2360">
                  <c:v>2.14</c:v>
                </c:pt>
                <c:pt idx="2361">
                  <c:v>2.2599999999999998</c:v>
                </c:pt>
                <c:pt idx="2362">
                  <c:v>2.29</c:v>
                </c:pt>
                <c:pt idx="2363">
                  <c:v>2.2599999999999998</c:v>
                </c:pt>
                <c:pt idx="2364">
                  <c:v>2.14</c:v>
                </c:pt>
                <c:pt idx="2365">
                  <c:v>2.2599999999999998</c:v>
                </c:pt>
                <c:pt idx="2366">
                  <c:v>2.29</c:v>
                </c:pt>
                <c:pt idx="2367">
                  <c:v>2.2599999999999998</c:v>
                </c:pt>
                <c:pt idx="2368">
                  <c:v>2.14</c:v>
                </c:pt>
                <c:pt idx="2369">
                  <c:v>2.2000000000000002</c:v>
                </c:pt>
                <c:pt idx="2370">
                  <c:v>2.23</c:v>
                </c:pt>
                <c:pt idx="2371">
                  <c:v>2.2599999999999998</c:v>
                </c:pt>
                <c:pt idx="2372">
                  <c:v>2.17</c:v>
                </c:pt>
                <c:pt idx="2373">
                  <c:v>2.2000000000000002</c:v>
                </c:pt>
                <c:pt idx="2374">
                  <c:v>2.23</c:v>
                </c:pt>
                <c:pt idx="2375">
                  <c:v>2.29</c:v>
                </c:pt>
                <c:pt idx="2376">
                  <c:v>2.2599999999999998</c:v>
                </c:pt>
                <c:pt idx="2377">
                  <c:v>2.17</c:v>
                </c:pt>
                <c:pt idx="2378">
                  <c:v>2.17</c:v>
                </c:pt>
                <c:pt idx="2379">
                  <c:v>2.2599999999999998</c:v>
                </c:pt>
                <c:pt idx="2380">
                  <c:v>2.2599999999999998</c:v>
                </c:pt>
                <c:pt idx="2381">
                  <c:v>2.14</c:v>
                </c:pt>
                <c:pt idx="2382">
                  <c:v>2.17</c:v>
                </c:pt>
                <c:pt idx="2383">
                  <c:v>2.23</c:v>
                </c:pt>
                <c:pt idx="2384">
                  <c:v>2.23</c:v>
                </c:pt>
                <c:pt idx="2385">
                  <c:v>2.2000000000000002</c:v>
                </c:pt>
                <c:pt idx="2386">
                  <c:v>2.2599999999999998</c:v>
                </c:pt>
                <c:pt idx="2387">
                  <c:v>2.14</c:v>
                </c:pt>
                <c:pt idx="2388">
                  <c:v>2.14</c:v>
                </c:pt>
                <c:pt idx="2389">
                  <c:v>2.14</c:v>
                </c:pt>
                <c:pt idx="2390">
                  <c:v>2.17</c:v>
                </c:pt>
                <c:pt idx="2391">
                  <c:v>2.17</c:v>
                </c:pt>
                <c:pt idx="2392">
                  <c:v>2.23</c:v>
                </c:pt>
                <c:pt idx="2393">
                  <c:v>2.29</c:v>
                </c:pt>
                <c:pt idx="2394">
                  <c:v>2.17</c:v>
                </c:pt>
                <c:pt idx="2395">
                  <c:v>2.14</c:v>
                </c:pt>
                <c:pt idx="2396">
                  <c:v>2.23</c:v>
                </c:pt>
                <c:pt idx="2397">
                  <c:v>2.2599999999999998</c:v>
                </c:pt>
                <c:pt idx="2398">
                  <c:v>2.17</c:v>
                </c:pt>
                <c:pt idx="2399">
                  <c:v>2.11</c:v>
                </c:pt>
                <c:pt idx="2400">
                  <c:v>2.14</c:v>
                </c:pt>
                <c:pt idx="2401">
                  <c:v>2.23</c:v>
                </c:pt>
                <c:pt idx="2402">
                  <c:v>2.2599999999999998</c:v>
                </c:pt>
                <c:pt idx="2403">
                  <c:v>2.2000000000000002</c:v>
                </c:pt>
                <c:pt idx="2404">
                  <c:v>2.17</c:v>
                </c:pt>
                <c:pt idx="2405">
                  <c:v>2.3199999999999998</c:v>
                </c:pt>
                <c:pt idx="2406">
                  <c:v>2.38</c:v>
                </c:pt>
                <c:pt idx="2407">
                  <c:v>2.23</c:v>
                </c:pt>
                <c:pt idx="2408">
                  <c:v>2.14</c:v>
                </c:pt>
                <c:pt idx="2409">
                  <c:v>2.2000000000000002</c:v>
                </c:pt>
                <c:pt idx="2410">
                  <c:v>2.2599999999999998</c:v>
                </c:pt>
                <c:pt idx="2411">
                  <c:v>2.2599999999999998</c:v>
                </c:pt>
                <c:pt idx="2412">
                  <c:v>2.2599999999999998</c:v>
                </c:pt>
                <c:pt idx="2413">
                  <c:v>2.29</c:v>
                </c:pt>
                <c:pt idx="2414">
                  <c:v>2.3199999999999998</c:v>
                </c:pt>
                <c:pt idx="2415">
                  <c:v>2.2599999999999998</c:v>
                </c:pt>
                <c:pt idx="2416">
                  <c:v>2.23</c:v>
                </c:pt>
                <c:pt idx="2417">
                  <c:v>2.23</c:v>
                </c:pt>
                <c:pt idx="2418">
                  <c:v>2.35</c:v>
                </c:pt>
                <c:pt idx="2419">
                  <c:v>2.42</c:v>
                </c:pt>
                <c:pt idx="2420">
                  <c:v>2.29</c:v>
                </c:pt>
                <c:pt idx="2421">
                  <c:v>2.23</c:v>
                </c:pt>
                <c:pt idx="2422">
                  <c:v>2.29</c:v>
                </c:pt>
                <c:pt idx="2423">
                  <c:v>2.2599999999999998</c:v>
                </c:pt>
                <c:pt idx="2424">
                  <c:v>2.2000000000000002</c:v>
                </c:pt>
                <c:pt idx="2425">
                  <c:v>2.23</c:v>
                </c:pt>
                <c:pt idx="2426">
                  <c:v>2.23</c:v>
                </c:pt>
                <c:pt idx="2427">
                  <c:v>2.38</c:v>
                </c:pt>
                <c:pt idx="2428">
                  <c:v>2.35</c:v>
                </c:pt>
                <c:pt idx="2429">
                  <c:v>2.2599999999999998</c:v>
                </c:pt>
                <c:pt idx="2430">
                  <c:v>2.29</c:v>
                </c:pt>
                <c:pt idx="2431">
                  <c:v>2.3199999999999998</c:v>
                </c:pt>
                <c:pt idx="2432">
                  <c:v>2.29</c:v>
                </c:pt>
                <c:pt idx="2433">
                  <c:v>2.29</c:v>
                </c:pt>
                <c:pt idx="2434">
                  <c:v>2.23</c:v>
                </c:pt>
                <c:pt idx="2435">
                  <c:v>2.2599999999999998</c:v>
                </c:pt>
                <c:pt idx="2436">
                  <c:v>2.35</c:v>
                </c:pt>
                <c:pt idx="2437">
                  <c:v>2.29</c:v>
                </c:pt>
                <c:pt idx="2438">
                  <c:v>2.23</c:v>
                </c:pt>
                <c:pt idx="2439">
                  <c:v>2.2599999999999998</c:v>
                </c:pt>
                <c:pt idx="2440">
                  <c:v>2.3199999999999998</c:v>
                </c:pt>
                <c:pt idx="2441">
                  <c:v>2.17</c:v>
                </c:pt>
                <c:pt idx="2442">
                  <c:v>2.2000000000000002</c:v>
                </c:pt>
                <c:pt idx="2443">
                  <c:v>2.38</c:v>
                </c:pt>
                <c:pt idx="2444">
                  <c:v>2.38</c:v>
                </c:pt>
                <c:pt idx="2445">
                  <c:v>2.2599999999999998</c:v>
                </c:pt>
                <c:pt idx="2446">
                  <c:v>2.2000000000000002</c:v>
                </c:pt>
                <c:pt idx="2447">
                  <c:v>2.3199999999999998</c:v>
                </c:pt>
                <c:pt idx="2448">
                  <c:v>2.42</c:v>
                </c:pt>
                <c:pt idx="2449">
                  <c:v>2.2599999999999998</c:v>
                </c:pt>
                <c:pt idx="2450">
                  <c:v>2.2599999999999998</c:v>
                </c:pt>
                <c:pt idx="2451">
                  <c:v>2.35</c:v>
                </c:pt>
                <c:pt idx="2452">
                  <c:v>2.42</c:v>
                </c:pt>
                <c:pt idx="2453">
                  <c:v>2.23</c:v>
                </c:pt>
                <c:pt idx="2454">
                  <c:v>2.2000000000000002</c:v>
                </c:pt>
                <c:pt idx="2455">
                  <c:v>2.38</c:v>
                </c:pt>
                <c:pt idx="2456">
                  <c:v>2.38</c:v>
                </c:pt>
                <c:pt idx="2457">
                  <c:v>2.2599999999999998</c:v>
                </c:pt>
                <c:pt idx="2458">
                  <c:v>2.38</c:v>
                </c:pt>
                <c:pt idx="2459">
                  <c:v>2.42</c:v>
                </c:pt>
                <c:pt idx="2460">
                  <c:v>2.3199999999999998</c:v>
                </c:pt>
                <c:pt idx="2461">
                  <c:v>2.23</c:v>
                </c:pt>
                <c:pt idx="2462">
                  <c:v>2.2599999999999998</c:v>
                </c:pt>
                <c:pt idx="2463">
                  <c:v>2.35</c:v>
                </c:pt>
                <c:pt idx="2464">
                  <c:v>2.29</c:v>
                </c:pt>
                <c:pt idx="2465">
                  <c:v>2.2599999999999998</c:v>
                </c:pt>
                <c:pt idx="2466">
                  <c:v>2.48</c:v>
                </c:pt>
                <c:pt idx="2467">
                  <c:v>2.42</c:v>
                </c:pt>
                <c:pt idx="2468">
                  <c:v>2.23</c:v>
                </c:pt>
                <c:pt idx="2469">
                  <c:v>2.17</c:v>
                </c:pt>
                <c:pt idx="2470">
                  <c:v>2.38</c:v>
                </c:pt>
                <c:pt idx="2471">
                  <c:v>2.35</c:v>
                </c:pt>
                <c:pt idx="2472">
                  <c:v>2.2599999999999998</c:v>
                </c:pt>
                <c:pt idx="2473">
                  <c:v>2.29</c:v>
                </c:pt>
                <c:pt idx="2474">
                  <c:v>2.38</c:v>
                </c:pt>
                <c:pt idx="2475">
                  <c:v>2.38</c:v>
                </c:pt>
                <c:pt idx="2476">
                  <c:v>2.2599999999999998</c:v>
                </c:pt>
                <c:pt idx="2477">
                  <c:v>2.3199999999999998</c:v>
                </c:pt>
                <c:pt idx="2478">
                  <c:v>2.38</c:v>
                </c:pt>
                <c:pt idx="2479">
                  <c:v>2.38</c:v>
                </c:pt>
                <c:pt idx="2480">
                  <c:v>2.2599999999999998</c:v>
                </c:pt>
                <c:pt idx="2481">
                  <c:v>2.29</c:v>
                </c:pt>
                <c:pt idx="2482">
                  <c:v>2.3199999999999998</c:v>
                </c:pt>
                <c:pt idx="2483">
                  <c:v>2.38</c:v>
                </c:pt>
                <c:pt idx="2484">
                  <c:v>2.3199999999999998</c:v>
                </c:pt>
                <c:pt idx="2485">
                  <c:v>2.29</c:v>
                </c:pt>
                <c:pt idx="2486">
                  <c:v>2.38</c:v>
                </c:pt>
                <c:pt idx="2487">
                  <c:v>2.29</c:v>
                </c:pt>
                <c:pt idx="2488">
                  <c:v>2.29</c:v>
                </c:pt>
                <c:pt idx="2489">
                  <c:v>2.38</c:v>
                </c:pt>
                <c:pt idx="2490">
                  <c:v>2.38</c:v>
                </c:pt>
                <c:pt idx="2491">
                  <c:v>2.2599999999999998</c:v>
                </c:pt>
                <c:pt idx="2492">
                  <c:v>2.2599999999999998</c:v>
                </c:pt>
                <c:pt idx="2493">
                  <c:v>2.3199999999999998</c:v>
                </c:pt>
                <c:pt idx="2494">
                  <c:v>2.3199999999999998</c:v>
                </c:pt>
                <c:pt idx="2495">
                  <c:v>2.35</c:v>
                </c:pt>
                <c:pt idx="2496">
                  <c:v>2.38</c:v>
                </c:pt>
                <c:pt idx="2497">
                  <c:v>2.35</c:v>
                </c:pt>
                <c:pt idx="2498">
                  <c:v>2.3199999999999998</c:v>
                </c:pt>
                <c:pt idx="2499">
                  <c:v>2.3199999999999998</c:v>
                </c:pt>
                <c:pt idx="2500">
                  <c:v>2.35</c:v>
                </c:pt>
                <c:pt idx="2501">
                  <c:v>2.38</c:v>
                </c:pt>
                <c:pt idx="2502">
                  <c:v>2.3199999999999998</c:v>
                </c:pt>
                <c:pt idx="2503">
                  <c:v>2.29</c:v>
                </c:pt>
                <c:pt idx="2504">
                  <c:v>2.3199999999999998</c:v>
                </c:pt>
                <c:pt idx="2505">
                  <c:v>2.42</c:v>
                </c:pt>
                <c:pt idx="2506">
                  <c:v>2.3199999999999998</c:v>
                </c:pt>
                <c:pt idx="2507">
                  <c:v>2.29</c:v>
                </c:pt>
                <c:pt idx="2508">
                  <c:v>2.3199999999999998</c:v>
                </c:pt>
                <c:pt idx="2509">
                  <c:v>2.38</c:v>
                </c:pt>
                <c:pt idx="2510">
                  <c:v>2.38</c:v>
                </c:pt>
                <c:pt idx="2511">
                  <c:v>2.3199999999999998</c:v>
                </c:pt>
                <c:pt idx="2512">
                  <c:v>2.3199999999999998</c:v>
                </c:pt>
                <c:pt idx="2513">
                  <c:v>2.29</c:v>
                </c:pt>
                <c:pt idx="2514">
                  <c:v>2.38</c:v>
                </c:pt>
                <c:pt idx="2515">
                  <c:v>2.42</c:v>
                </c:pt>
                <c:pt idx="2516">
                  <c:v>2.29</c:v>
                </c:pt>
                <c:pt idx="2517">
                  <c:v>2.2599999999999998</c:v>
                </c:pt>
                <c:pt idx="2518">
                  <c:v>2.38</c:v>
                </c:pt>
                <c:pt idx="2519">
                  <c:v>2.3199999999999998</c:v>
                </c:pt>
                <c:pt idx="2520">
                  <c:v>2.35</c:v>
                </c:pt>
                <c:pt idx="2521">
                  <c:v>2.35</c:v>
                </c:pt>
                <c:pt idx="2522">
                  <c:v>2.38</c:v>
                </c:pt>
                <c:pt idx="2523">
                  <c:v>2.29</c:v>
                </c:pt>
                <c:pt idx="2524">
                  <c:v>2.35</c:v>
                </c:pt>
                <c:pt idx="2525">
                  <c:v>2.42</c:v>
                </c:pt>
                <c:pt idx="2526">
                  <c:v>2.3199999999999998</c:v>
                </c:pt>
                <c:pt idx="2527">
                  <c:v>2.2599999999999998</c:v>
                </c:pt>
                <c:pt idx="2528">
                  <c:v>2.35</c:v>
                </c:pt>
                <c:pt idx="2529">
                  <c:v>2.42</c:v>
                </c:pt>
                <c:pt idx="2530">
                  <c:v>2.38</c:v>
                </c:pt>
                <c:pt idx="2531">
                  <c:v>2.29</c:v>
                </c:pt>
                <c:pt idx="2532">
                  <c:v>2.2599999999999998</c:v>
                </c:pt>
                <c:pt idx="2533">
                  <c:v>2.38</c:v>
                </c:pt>
                <c:pt idx="2534">
                  <c:v>2.42</c:v>
                </c:pt>
                <c:pt idx="2535">
                  <c:v>2.3199999999999998</c:v>
                </c:pt>
                <c:pt idx="2536">
                  <c:v>2.29</c:v>
                </c:pt>
                <c:pt idx="2537">
                  <c:v>2.35</c:v>
                </c:pt>
                <c:pt idx="2538">
                  <c:v>2.4500000000000002</c:v>
                </c:pt>
                <c:pt idx="2539">
                  <c:v>2.3199999999999998</c:v>
                </c:pt>
                <c:pt idx="2540">
                  <c:v>2.23</c:v>
                </c:pt>
                <c:pt idx="2541">
                  <c:v>2.35</c:v>
                </c:pt>
                <c:pt idx="2542">
                  <c:v>2.35</c:v>
                </c:pt>
                <c:pt idx="2543">
                  <c:v>2.3199999999999998</c:v>
                </c:pt>
                <c:pt idx="2544">
                  <c:v>2.42</c:v>
                </c:pt>
                <c:pt idx="2545">
                  <c:v>2.3199999999999998</c:v>
                </c:pt>
                <c:pt idx="2546">
                  <c:v>2.2599999999999998</c:v>
                </c:pt>
                <c:pt idx="2547">
                  <c:v>2.42</c:v>
                </c:pt>
                <c:pt idx="2548">
                  <c:v>2.42</c:v>
                </c:pt>
                <c:pt idx="2549">
                  <c:v>2.29</c:v>
                </c:pt>
                <c:pt idx="2550">
                  <c:v>2.3199999999999998</c:v>
                </c:pt>
                <c:pt idx="2551">
                  <c:v>2.42</c:v>
                </c:pt>
                <c:pt idx="2552">
                  <c:v>2.35</c:v>
                </c:pt>
                <c:pt idx="2553">
                  <c:v>2.2599999999999998</c:v>
                </c:pt>
                <c:pt idx="2554">
                  <c:v>2.29</c:v>
                </c:pt>
                <c:pt idx="2555">
                  <c:v>2.48</c:v>
                </c:pt>
                <c:pt idx="2556">
                  <c:v>2.38</c:v>
                </c:pt>
                <c:pt idx="2557">
                  <c:v>2.3199999999999998</c:v>
                </c:pt>
                <c:pt idx="2558">
                  <c:v>2.35</c:v>
                </c:pt>
                <c:pt idx="2559">
                  <c:v>2.48</c:v>
                </c:pt>
                <c:pt idx="2560">
                  <c:v>2.42</c:v>
                </c:pt>
                <c:pt idx="2561">
                  <c:v>2.29</c:v>
                </c:pt>
                <c:pt idx="2562">
                  <c:v>2.38</c:v>
                </c:pt>
                <c:pt idx="2563">
                  <c:v>2.4500000000000002</c:v>
                </c:pt>
                <c:pt idx="2564">
                  <c:v>2.3199999999999998</c:v>
                </c:pt>
                <c:pt idx="2565">
                  <c:v>2.3199999999999998</c:v>
                </c:pt>
                <c:pt idx="2566">
                  <c:v>2.38</c:v>
                </c:pt>
                <c:pt idx="2567">
                  <c:v>2.38</c:v>
                </c:pt>
                <c:pt idx="2568">
                  <c:v>2.29</c:v>
                </c:pt>
                <c:pt idx="2569">
                  <c:v>2.42</c:v>
                </c:pt>
                <c:pt idx="2570">
                  <c:v>2.38</c:v>
                </c:pt>
                <c:pt idx="2571">
                  <c:v>2.3199999999999998</c:v>
                </c:pt>
                <c:pt idx="2572">
                  <c:v>2.38</c:v>
                </c:pt>
                <c:pt idx="2573">
                  <c:v>2.38</c:v>
                </c:pt>
                <c:pt idx="2574">
                  <c:v>2.3199999999999998</c:v>
                </c:pt>
                <c:pt idx="2575">
                  <c:v>2.3199999999999998</c:v>
                </c:pt>
                <c:pt idx="2576">
                  <c:v>2.42</c:v>
                </c:pt>
                <c:pt idx="2577">
                  <c:v>2.42</c:v>
                </c:pt>
                <c:pt idx="2578">
                  <c:v>2.3199999999999998</c:v>
                </c:pt>
                <c:pt idx="2579">
                  <c:v>2.35</c:v>
                </c:pt>
                <c:pt idx="2580">
                  <c:v>2.4500000000000002</c:v>
                </c:pt>
                <c:pt idx="2581">
                  <c:v>2.38</c:v>
                </c:pt>
                <c:pt idx="2582">
                  <c:v>2.35</c:v>
                </c:pt>
                <c:pt idx="2583">
                  <c:v>2.38</c:v>
                </c:pt>
                <c:pt idx="2584">
                  <c:v>2.35</c:v>
                </c:pt>
                <c:pt idx="2585">
                  <c:v>2.42</c:v>
                </c:pt>
                <c:pt idx="2586">
                  <c:v>2.3199999999999998</c:v>
                </c:pt>
                <c:pt idx="2587">
                  <c:v>2.38</c:v>
                </c:pt>
                <c:pt idx="2588">
                  <c:v>2.42</c:v>
                </c:pt>
                <c:pt idx="2589">
                  <c:v>2.42</c:v>
                </c:pt>
                <c:pt idx="2590">
                  <c:v>2.35</c:v>
                </c:pt>
                <c:pt idx="2591">
                  <c:v>2.35</c:v>
                </c:pt>
                <c:pt idx="2592">
                  <c:v>2.42</c:v>
                </c:pt>
                <c:pt idx="2593">
                  <c:v>2.3199999999999998</c:v>
                </c:pt>
                <c:pt idx="2594">
                  <c:v>2.3199999999999998</c:v>
                </c:pt>
                <c:pt idx="2595">
                  <c:v>2.38</c:v>
                </c:pt>
                <c:pt idx="2596">
                  <c:v>2.42</c:v>
                </c:pt>
                <c:pt idx="2597">
                  <c:v>2.3199999999999998</c:v>
                </c:pt>
                <c:pt idx="2598">
                  <c:v>2.3199999999999998</c:v>
                </c:pt>
                <c:pt idx="2599">
                  <c:v>2.38</c:v>
                </c:pt>
                <c:pt idx="2600">
                  <c:v>2.38</c:v>
                </c:pt>
                <c:pt idx="2601">
                  <c:v>2.3199999999999998</c:v>
                </c:pt>
                <c:pt idx="2602">
                  <c:v>2.4500000000000002</c:v>
                </c:pt>
                <c:pt idx="2603">
                  <c:v>2.38</c:v>
                </c:pt>
                <c:pt idx="2604">
                  <c:v>2.3199999999999998</c:v>
                </c:pt>
                <c:pt idx="2605">
                  <c:v>2.35</c:v>
                </c:pt>
                <c:pt idx="2606">
                  <c:v>2.42</c:v>
                </c:pt>
                <c:pt idx="2607">
                  <c:v>2.38</c:v>
                </c:pt>
                <c:pt idx="2608">
                  <c:v>2.35</c:v>
                </c:pt>
                <c:pt idx="2609">
                  <c:v>2.42</c:v>
                </c:pt>
                <c:pt idx="2610">
                  <c:v>2.38</c:v>
                </c:pt>
                <c:pt idx="2611">
                  <c:v>2.3199999999999998</c:v>
                </c:pt>
                <c:pt idx="2612">
                  <c:v>2.42</c:v>
                </c:pt>
                <c:pt idx="2613">
                  <c:v>2.38</c:v>
                </c:pt>
                <c:pt idx="2614">
                  <c:v>2.38</c:v>
                </c:pt>
                <c:pt idx="2615">
                  <c:v>2.3199999999999998</c:v>
                </c:pt>
                <c:pt idx="2616">
                  <c:v>2.35</c:v>
                </c:pt>
                <c:pt idx="2617">
                  <c:v>2.38</c:v>
                </c:pt>
                <c:pt idx="2618">
                  <c:v>2.3199999999999998</c:v>
                </c:pt>
                <c:pt idx="2619">
                  <c:v>2.3199999999999998</c:v>
                </c:pt>
                <c:pt idx="2620">
                  <c:v>2.38</c:v>
                </c:pt>
                <c:pt idx="2621">
                  <c:v>2.38</c:v>
                </c:pt>
                <c:pt idx="2622">
                  <c:v>2.38</c:v>
                </c:pt>
                <c:pt idx="2623">
                  <c:v>2.38</c:v>
                </c:pt>
                <c:pt idx="2624">
                  <c:v>2.38</c:v>
                </c:pt>
                <c:pt idx="2625">
                  <c:v>2.38</c:v>
                </c:pt>
                <c:pt idx="2626">
                  <c:v>2.42</c:v>
                </c:pt>
                <c:pt idx="2627">
                  <c:v>2.42</c:v>
                </c:pt>
                <c:pt idx="2628">
                  <c:v>2.38</c:v>
                </c:pt>
                <c:pt idx="2629">
                  <c:v>2.3199999999999998</c:v>
                </c:pt>
                <c:pt idx="2630">
                  <c:v>2.38</c:v>
                </c:pt>
                <c:pt idx="2631">
                  <c:v>2.38</c:v>
                </c:pt>
                <c:pt idx="2632">
                  <c:v>2.3199999999999998</c:v>
                </c:pt>
                <c:pt idx="2633">
                  <c:v>2.3199999999999998</c:v>
                </c:pt>
                <c:pt idx="2634">
                  <c:v>2.42</c:v>
                </c:pt>
                <c:pt idx="2635">
                  <c:v>2.42</c:v>
                </c:pt>
                <c:pt idx="2636">
                  <c:v>2.42</c:v>
                </c:pt>
                <c:pt idx="2637">
                  <c:v>2.38</c:v>
                </c:pt>
                <c:pt idx="2638">
                  <c:v>2.42</c:v>
                </c:pt>
                <c:pt idx="2639">
                  <c:v>2.35</c:v>
                </c:pt>
                <c:pt idx="2640">
                  <c:v>2.3199999999999998</c:v>
                </c:pt>
                <c:pt idx="2641">
                  <c:v>2.42</c:v>
                </c:pt>
                <c:pt idx="2642">
                  <c:v>2.4500000000000002</c:v>
                </c:pt>
                <c:pt idx="2643">
                  <c:v>2.42</c:v>
                </c:pt>
                <c:pt idx="2644">
                  <c:v>2.4500000000000002</c:v>
                </c:pt>
                <c:pt idx="2645">
                  <c:v>2.42</c:v>
                </c:pt>
                <c:pt idx="2646">
                  <c:v>2.38</c:v>
                </c:pt>
                <c:pt idx="2647">
                  <c:v>2.5099999999999998</c:v>
                </c:pt>
                <c:pt idx="2648">
                  <c:v>2.48</c:v>
                </c:pt>
                <c:pt idx="2649">
                  <c:v>2.38</c:v>
                </c:pt>
                <c:pt idx="2650">
                  <c:v>2.48</c:v>
                </c:pt>
                <c:pt idx="2651">
                  <c:v>2.54</c:v>
                </c:pt>
                <c:pt idx="2652">
                  <c:v>2.38</c:v>
                </c:pt>
                <c:pt idx="2653">
                  <c:v>2.42</c:v>
                </c:pt>
                <c:pt idx="2654">
                  <c:v>2.48</c:v>
                </c:pt>
                <c:pt idx="2655">
                  <c:v>2.4500000000000002</c:v>
                </c:pt>
                <c:pt idx="2656">
                  <c:v>2.5099999999999998</c:v>
                </c:pt>
                <c:pt idx="2657">
                  <c:v>2.54</c:v>
                </c:pt>
                <c:pt idx="2658">
                  <c:v>2.54</c:v>
                </c:pt>
                <c:pt idx="2659">
                  <c:v>2.5099999999999998</c:v>
                </c:pt>
                <c:pt idx="2660">
                  <c:v>2.5099999999999998</c:v>
                </c:pt>
                <c:pt idx="2661">
                  <c:v>2.4500000000000002</c:v>
                </c:pt>
                <c:pt idx="2662">
                  <c:v>2.5099999999999998</c:v>
                </c:pt>
                <c:pt idx="2663">
                  <c:v>2.57</c:v>
                </c:pt>
                <c:pt idx="2664">
                  <c:v>2.42</c:v>
                </c:pt>
                <c:pt idx="2665">
                  <c:v>2.42</c:v>
                </c:pt>
                <c:pt idx="2666">
                  <c:v>2.54</c:v>
                </c:pt>
                <c:pt idx="2667">
                  <c:v>2.5099999999999998</c:v>
                </c:pt>
                <c:pt idx="2668">
                  <c:v>2.4500000000000002</c:v>
                </c:pt>
                <c:pt idx="2669">
                  <c:v>2.48</c:v>
                </c:pt>
                <c:pt idx="2670">
                  <c:v>2.5099999999999998</c:v>
                </c:pt>
                <c:pt idx="2671">
                  <c:v>2.5099999999999998</c:v>
                </c:pt>
                <c:pt idx="2672">
                  <c:v>2.54</c:v>
                </c:pt>
                <c:pt idx="2673">
                  <c:v>2.5099999999999998</c:v>
                </c:pt>
                <c:pt idx="2674">
                  <c:v>2.5099999999999998</c:v>
                </c:pt>
                <c:pt idx="2675">
                  <c:v>2.5099999999999998</c:v>
                </c:pt>
                <c:pt idx="2676">
                  <c:v>2.38</c:v>
                </c:pt>
                <c:pt idx="2677">
                  <c:v>2.4500000000000002</c:v>
                </c:pt>
                <c:pt idx="2678">
                  <c:v>2.5099999999999998</c:v>
                </c:pt>
                <c:pt idx="2679">
                  <c:v>2.5099999999999998</c:v>
                </c:pt>
                <c:pt idx="2680">
                  <c:v>2.5099999999999998</c:v>
                </c:pt>
                <c:pt idx="2681">
                  <c:v>2.5099999999999998</c:v>
                </c:pt>
                <c:pt idx="2682">
                  <c:v>2.48</c:v>
                </c:pt>
                <c:pt idx="2683">
                  <c:v>2.48</c:v>
                </c:pt>
                <c:pt idx="2684">
                  <c:v>2.57</c:v>
                </c:pt>
                <c:pt idx="2685">
                  <c:v>2.5099999999999998</c:v>
                </c:pt>
                <c:pt idx="2686">
                  <c:v>2.48</c:v>
                </c:pt>
                <c:pt idx="2687">
                  <c:v>2.54</c:v>
                </c:pt>
                <c:pt idx="2688">
                  <c:v>2.4500000000000002</c:v>
                </c:pt>
                <c:pt idx="2689">
                  <c:v>2.42</c:v>
                </c:pt>
                <c:pt idx="2690">
                  <c:v>2.54</c:v>
                </c:pt>
                <c:pt idx="2691">
                  <c:v>2.48</c:v>
                </c:pt>
                <c:pt idx="2692">
                  <c:v>2.42</c:v>
                </c:pt>
                <c:pt idx="2693">
                  <c:v>2.4500000000000002</c:v>
                </c:pt>
                <c:pt idx="2694">
                  <c:v>2.5099999999999998</c:v>
                </c:pt>
                <c:pt idx="2695">
                  <c:v>2.48</c:v>
                </c:pt>
                <c:pt idx="2696">
                  <c:v>2.48</c:v>
                </c:pt>
                <c:pt idx="2697">
                  <c:v>2.54</c:v>
                </c:pt>
                <c:pt idx="2698">
                  <c:v>2.5099999999999998</c:v>
                </c:pt>
                <c:pt idx="2699">
                  <c:v>2.4500000000000002</c:v>
                </c:pt>
                <c:pt idx="2700">
                  <c:v>2.48</c:v>
                </c:pt>
                <c:pt idx="2701">
                  <c:v>2.54</c:v>
                </c:pt>
                <c:pt idx="2702">
                  <c:v>2.54</c:v>
                </c:pt>
                <c:pt idx="2703">
                  <c:v>2.48</c:v>
                </c:pt>
                <c:pt idx="2704">
                  <c:v>2.48</c:v>
                </c:pt>
                <c:pt idx="2705">
                  <c:v>2.6</c:v>
                </c:pt>
                <c:pt idx="2706">
                  <c:v>2.54</c:v>
                </c:pt>
                <c:pt idx="2707">
                  <c:v>2.42</c:v>
                </c:pt>
                <c:pt idx="2708">
                  <c:v>2.48</c:v>
                </c:pt>
                <c:pt idx="2709">
                  <c:v>2.5099999999999998</c:v>
                </c:pt>
                <c:pt idx="2710">
                  <c:v>2.5099999999999998</c:v>
                </c:pt>
                <c:pt idx="2711">
                  <c:v>2.48</c:v>
                </c:pt>
                <c:pt idx="2712">
                  <c:v>2.42</c:v>
                </c:pt>
                <c:pt idx="2713">
                  <c:v>2.48</c:v>
                </c:pt>
                <c:pt idx="2714">
                  <c:v>2.54</c:v>
                </c:pt>
                <c:pt idx="2715">
                  <c:v>2.5099999999999998</c:v>
                </c:pt>
                <c:pt idx="2716">
                  <c:v>2.42</c:v>
                </c:pt>
                <c:pt idx="2717">
                  <c:v>2.5099999999999998</c:v>
                </c:pt>
                <c:pt idx="2718">
                  <c:v>2.57</c:v>
                </c:pt>
                <c:pt idx="2719">
                  <c:v>2.4500000000000002</c:v>
                </c:pt>
                <c:pt idx="2720">
                  <c:v>2.5099999999999998</c:v>
                </c:pt>
                <c:pt idx="2721">
                  <c:v>2.48</c:v>
                </c:pt>
                <c:pt idx="2722">
                  <c:v>2.5099999999999998</c:v>
                </c:pt>
                <c:pt idx="2723">
                  <c:v>2.5099999999999998</c:v>
                </c:pt>
                <c:pt idx="2724">
                  <c:v>2.48</c:v>
                </c:pt>
                <c:pt idx="2725">
                  <c:v>2.4500000000000002</c:v>
                </c:pt>
                <c:pt idx="2726">
                  <c:v>2.6</c:v>
                </c:pt>
                <c:pt idx="2727">
                  <c:v>2.5099999999999998</c:v>
                </c:pt>
                <c:pt idx="2728">
                  <c:v>2.42</c:v>
                </c:pt>
                <c:pt idx="2729">
                  <c:v>2.5099999999999998</c:v>
                </c:pt>
                <c:pt idx="2730">
                  <c:v>2.54</c:v>
                </c:pt>
                <c:pt idx="2731">
                  <c:v>2.5099999999999998</c:v>
                </c:pt>
                <c:pt idx="2732">
                  <c:v>2.5099999999999998</c:v>
                </c:pt>
                <c:pt idx="2733">
                  <c:v>2.5099999999999998</c:v>
                </c:pt>
                <c:pt idx="2734">
                  <c:v>2.6</c:v>
                </c:pt>
                <c:pt idx="2735">
                  <c:v>2.5099999999999998</c:v>
                </c:pt>
                <c:pt idx="2736">
                  <c:v>2.42</c:v>
                </c:pt>
                <c:pt idx="2737">
                  <c:v>2.5099999999999998</c:v>
                </c:pt>
                <c:pt idx="2738">
                  <c:v>2.57</c:v>
                </c:pt>
                <c:pt idx="2739">
                  <c:v>2.54</c:v>
                </c:pt>
                <c:pt idx="2740">
                  <c:v>2.5099999999999998</c:v>
                </c:pt>
                <c:pt idx="2741">
                  <c:v>2.48</c:v>
                </c:pt>
                <c:pt idx="2742">
                  <c:v>2.5099999999999998</c:v>
                </c:pt>
                <c:pt idx="2743">
                  <c:v>2.48</c:v>
                </c:pt>
                <c:pt idx="2744">
                  <c:v>2.38</c:v>
                </c:pt>
                <c:pt idx="2745">
                  <c:v>2.57</c:v>
                </c:pt>
                <c:pt idx="2746">
                  <c:v>2.57</c:v>
                </c:pt>
                <c:pt idx="2747">
                  <c:v>2.48</c:v>
                </c:pt>
                <c:pt idx="2748">
                  <c:v>2.5099999999999998</c:v>
                </c:pt>
                <c:pt idx="2749">
                  <c:v>2.5099999999999998</c:v>
                </c:pt>
                <c:pt idx="2750">
                  <c:v>2.57</c:v>
                </c:pt>
                <c:pt idx="2751">
                  <c:v>2.48</c:v>
                </c:pt>
                <c:pt idx="2752">
                  <c:v>2.48</c:v>
                </c:pt>
                <c:pt idx="2753">
                  <c:v>2.54</c:v>
                </c:pt>
                <c:pt idx="2754">
                  <c:v>2.54</c:v>
                </c:pt>
                <c:pt idx="2755">
                  <c:v>2.5099999999999998</c:v>
                </c:pt>
                <c:pt idx="2756">
                  <c:v>2.4500000000000002</c:v>
                </c:pt>
                <c:pt idx="2757">
                  <c:v>2.48</c:v>
                </c:pt>
                <c:pt idx="2758">
                  <c:v>2.5099999999999998</c:v>
                </c:pt>
                <c:pt idx="2759">
                  <c:v>2.57</c:v>
                </c:pt>
                <c:pt idx="2760">
                  <c:v>2.5099999999999998</c:v>
                </c:pt>
                <c:pt idx="2761">
                  <c:v>2.48</c:v>
                </c:pt>
                <c:pt idx="2762">
                  <c:v>2.5099999999999998</c:v>
                </c:pt>
                <c:pt idx="2763">
                  <c:v>2.5099999999999998</c:v>
                </c:pt>
                <c:pt idx="2764">
                  <c:v>2.5099999999999998</c:v>
                </c:pt>
                <c:pt idx="2765">
                  <c:v>2.5099999999999998</c:v>
                </c:pt>
                <c:pt idx="2766">
                  <c:v>2.5099999999999998</c:v>
                </c:pt>
                <c:pt idx="2767">
                  <c:v>2.5099999999999998</c:v>
                </c:pt>
                <c:pt idx="2768">
                  <c:v>2.5099999999999998</c:v>
                </c:pt>
                <c:pt idx="2769">
                  <c:v>2.48</c:v>
                </c:pt>
                <c:pt idx="2770">
                  <c:v>2.5099999999999998</c:v>
                </c:pt>
                <c:pt idx="2771">
                  <c:v>2.54</c:v>
                </c:pt>
                <c:pt idx="2772">
                  <c:v>2.42</c:v>
                </c:pt>
                <c:pt idx="2773">
                  <c:v>2.5099999999999998</c:v>
                </c:pt>
                <c:pt idx="2774">
                  <c:v>2.5099999999999998</c:v>
                </c:pt>
                <c:pt idx="2775">
                  <c:v>2.54</c:v>
                </c:pt>
                <c:pt idx="2776">
                  <c:v>2.5099999999999998</c:v>
                </c:pt>
                <c:pt idx="2777">
                  <c:v>2.42</c:v>
                </c:pt>
                <c:pt idx="2778">
                  <c:v>2.5099999999999998</c:v>
                </c:pt>
                <c:pt idx="2779">
                  <c:v>2.6</c:v>
                </c:pt>
                <c:pt idx="2780">
                  <c:v>2.48</c:v>
                </c:pt>
                <c:pt idx="2781">
                  <c:v>2.48</c:v>
                </c:pt>
                <c:pt idx="2782">
                  <c:v>2.48</c:v>
                </c:pt>
                <c:pt idx="2783">
                  <c:v>2.5099999999999998</c:v>
                </c:pt>
                <c:pt idx="2784">
                  <c:v>2.54</c:v>
                </c:pt>
                <c:pt idx="2785">
                  <c:v>2.4500000000000002</c:v>
                </c:pt>
                <c:pt idx="2786">
                  <c:v>2.42</c:v>
                </c:pt>
                <c:pt idx="2787">
                  <c:v>2.5099999999999998</c:v>
                </c:pt>
                <c:pt idx="2788">
                  <c:v>2.48</c:v>
                </c:pt>
                <c:pt idx="2789">
                  <c:v>2.48</c:v>
                </c:pt>
                <c:pt idx="2790">
                  <c:v>2.54</c:v>
                </c:pt>
                <c:pt idx="2791">
                  <c:v>2.57</c:v>
                </c:pt>
                <c:pt idx="2792">
                  <c:v>2.5099999999999998</c:v>
                </c:pt>
                <c:pt idx="2793">
                  <c:v>2.48</c:v>
                </c:pt>
                <c:pt idx="2794">
                  <c:v>2.63</c:v>
                </c:pt>
                <c:pt idx="2795">
                  <c:v>2.57</c:v>
                </c:pt>
                <c:pt idx="2796">
                  <c:v>2.4500000000000002</c:v>
                </c:pt>
                <c:pt idx="2797">
                  <c:v>2.5099999999999998</c:v>
                </c:pt>
                <c:pt idx="2798">
                  <c:v>2.54</c:v>
                </c:pt>
                <c:pt idx="2799">
                  <c:v>2.5099999999999998</c:v>
                </c:pt>
                <c:pt idx="2800">
                  <c:v>2.54</c:v>
                </c:pt>
                <c:pt idx="2801">
                  <c:v>2.5099999999999998</c:v>
                </c:pt>
                <c:pt idx="2802">
                  <c:v>2.5099999999999998</c:v>
                </c:pt>
                <c:pt idx="2803">
                  <c:v>2.63</c:v>
                </c:pt>
                <c:pt idx="2804">
                  <c:v>2.5099999999999998</c:v>
                </c:pt>
                <c:pt idx="2805">
                  <c:v>2.5099999999999998</c:v>
                </c:pt>
                <c:pt idx="2806">
                  <c:v>2.54</c:v>
                </c:pt>
                <c:pt idx="2807">
                  <c:v>2.63</c:v>
                </c:pt>
                <c:pt idx="2808">
                  <c:v>2.63</c:v>
                </c:pt>
                <c:pt idx="2809">
                  <c:v>2.48</c:v>
                </c:pt>
                <c:pt idx="2810">
                  <c:v>2.54</c:v>
                </c:pt>
                <c:pt idx="2811">
                  <c:v>2.63</c:v>
                </c:pt>
                <c:pt idx="2812">
                  <c:v>2.57</c:v>
                </c:pt>
                <c:pt idx="2813">
                  <c:v>2.48</c:v>
                </c:pt>
                <c:pt idx="2814">
                  <c:v>2.54</c:v>
                </c:pt>
                <c:pt idx="2815">
                  <c:v>2.66</c:v>
                </c:pt>
                <c:pt idx="2816">
                  <c:v>2.54</c:v>
                </c:pt>
                <c:pt idx="2817">
                  <c:v>2.5099999999999998</c:v>
                </c:pt>
                <c:pt idx="2818">
                  <c:v>2.5099999999999998</c:v>
                </c:pt>
                <c:pt idx="2819">
                  <c:v>2.6</c:v>
                </c:pt>
                <c:pt idx="2820">
                  <c:v>2.63</c:v>
                </c:pt>
                <c:pt idx="2821">
                  <c:v>2.5099999999999998</c:v>
                </c:pt>
                <c:pt idx="2822">
                  <c:v>2.5099999999999998</c:v>
                </c:pt>
                <c:pt idx="2823">
                  <c:v>2.54</c:v>
                </c:pt>
                <c:pt idx="2824">
                  <c:v>2.73</c:v>
                </c:pt>
                <c:pt idx="2825">
                  <c:v>2.6</c:v>
                </c:pt>
                <c:pt idx="2826">
                  <c:v>2.54</c:v>
                </c:pt>
                <c:pt idx="2827">
                  <c:v>2.57</c:v>
                </c:pt>
                <c:pt idx="2828">
                  <c:v>2.63</c:v>
                </c:pt>
                <c:pt idx="2829">
                  <c:v>2.57</c:v>
                </c:pt>
                <c:pt idx="2830">
                  <c:v>2.42</c:v>
                </c:pt>
                <c:pt idx="2831">
                  <c:v>2.63</c:v>
                </c:pt>
                <c:pt idx="2832">
                  <c:v>2.54</c:v>
                </c:pt>
                <c:pt idx="2833">
                  <c:v>2.63</c:v>
                </c:pt>
                <c:pt idx="2834">
                  <c:v>2.6</c:v>
                </c:pt>
                <c:pt idx="2835">
                  <c:v>2.5099999999999998</c:v>
                </c:pt>
                <c:pt idx="2836">
                  <c:v>2.5099999999999998</c:v>
                </c:pt>
                <c:pt idx="2837">
                  <c:v>2.54</c:v>
                </c:pt>
                <c:pt idx="2838">
                  <c:v>2.66</c:v>
                </c:pt>
                <c:pt idx="2839">
                  <c:v>2.57</c:v>
                </c:pt>
                <c:pt idx="2840">
                  <c:v>2.54</c:v>
                </c:pt>
                <c:pt idx="2841">
                  <c:v>2.57</c:v>
                </c:pt>
                <c:pt idx="2842">
                  <c:v>2.6</c:v>
                </c:pt>
                <c:pt idx="2843">
                  <c:v>2.63</c:v>
                </c:pt>
                <c:pt idx="2844">
                  <c:v>2.5099999999999998</c:v>
                </c:pt>
                <c:pt idx="2845">
                  <c:v>2.63</c:v>
                </c:pt>
                <c:pt idx="2846">
                  <c:v>2.54</c:v>
                </c:pt>
                <c:pt idx="2847">
                  <c:v>2.5099999999999998</c:v>
                </c:pt>
                <c:pt idx="2848">
                  <c:v>2.57</c:v>
                </c:pt>
                <c:pt idx="2849">
                  <c:v>2.5099999999999998</c:v>
                </c:pt>
                <c:pt idx="2850">
                  <c:v>2.5099999999999998</c:v>
                </c:pt>
                <c:pt idx="2851">
                  <c:v>2.5099999999999998</c:v>
                </c:pt>
                <c:pt idx="2852">
                  <c:v>2.6</c:v>
                </c:pt>
                <c:pt idx="2853">
                  <c:v>2.54</c:v>
                </c:pt>
                <c:pt idx="2854">
                  <c:v>2.5099999999999998</c:v>
                </c:pt>
                <c:pt idx="2855">
                  <c:v>2.66</c:v>
                </c:pt>
                <c:pt idx="2856">
                  <c:v>2.57</c:v>
                </c:pt>
                <c:pt idx="2857">
                  <c:v>2.54</c:v>
                </c:pt>
                <c:pt idx="2858">
                  <c:v>2.5099999999999998</c:v>
                </c:pt>
                <c:pt idx="2859">
                  <c:v>2.73</c:v>
                </c:pt>
                <c:pt idx="2860">
                  <c:v>2.5099999999999998</c:v>
                </c:pt>
                <c:pt idx="2861">
                  <c:v>2.54</c:v>
                </c:pt>
                <c:pt idx="2862">
                  <c:v>2.6</c:v>
                </c:pt>
                <c:pt idx="2863">
                  <c:v>2.63</c:v>
                </c:pt>
                <c:pt idx="2864">
                  <c:v>2.57</c:v>
                </c:pt>
                <c:pt idx="2865">
                  <c:v>2.5099999999999998</c:v>
                </c:pt>
                <c:pt idx="2866">
                  <c:v>2.63</c:v>
                </c:pt>
                <c:pt idx="2867">
                  <c:v>2.57</c:v>
                </c:pt>
                <c:pt idx="2868">
                  <c:v>2.57</c:v>
                </c:pt>
                <c:pt idx="2869">
                  <c:v>2.6</c:v>
                </c:pt>
                <c:pt idx="2870">
                  <c:v>2.54</c:v>
                </c:pt>
                <c:pt idx="2871">
                  <c:v>2.57</c:v>
                </c:pt>
                <c:pt idx="2872">
                  <c:v>2.5099999999999998</c:v>
                </c:pt>
                <c:pt idx="2873">
                  <c:v>2.66</c:v>
                </c:pt>
                <c:pt idx="2874">
                  <c:v>2.63</c:v>
                </c:pt>
                <c:pt idx="2875">
                  <c:v>2.57</c:v>
                </c:pt>
                <c:pt idx="2876">
                  <c:v>2.6</c:v>
                </c:pt>
                <c:pt idx="2877">
                  <c:v>2.66</c:v>
                </c:pt>
                <c:pt idx="2878">
                  <c:v>2.6</c:v>
                </c:pt>
                <c:pt idx="2879">
                  <c:v>2.5099999999999998</c:v>
                </c:pt>
                <c:pt idx="2880">
                  <c:v>2.63</c:v>
                </c:pt>
                <c:pt idx="2881">
                  <c:v>2.57</c:v>
                </c:pt>
                <c:pt idx="2882">
                  <c:v>2.57</c:v>
                </c:pt>
                <c:pt idx="2883">
                  <c:v>2.54</c:v>
                </c:pt>
                <c:pt idx="2884">
                  <c:v>2.66</c:v>
                </c:pt>
                <c:pt idx="2885">
                  <c:v>2.63</c:v>
                </c:pt>
                <c:pt idx="2886">
                  <c:v>2.54</c:v>
                </c:pt>
                <c:pt idx="2887">
                  <c:v>2.63</c:v>
                </c:pt>
                <c:pt idx="2888">
                  <c:v>2.63</c:v>
                </c:pt>
                <c:pt idx="2889">
                  <c:v>2.66</c:v>
                </c:pt>
                <c:pt idx="2890">
                  <c:v>2.54</c:v>
                </c:pt>
                <c:pt idx="2891">
                  <c:v>2.63</c:v>
                </c:pt>
                <c:pt idx="2892">
                  <c:v>2.66</c:v>
                </c:pt>
                <c:pt idx="2893">
                  <c:v>2.63</c:v>
                </c:pt>
                <c:pt idx="2894">
                  <c:v>2.66</c:v>
                </c:pt>
                <c:pt idx="2895">
                  <c:v>2.66</c:v>
                </c:pt>
                <c:pt idx="2896">
                  <c:v>2.57</c:v>
                </c:pt>
                <c:pt idx="2897">
                  <c:v>2.63</c:v>
                </c:pt>
                <c:pt idx="2898">
                  <c:v>2.63</c:v>
                </c:pt>
                <c:pt idx="2899">
                  <c:v>2.63</c:v>
                </c:pt>
                <c:pt idx="2900">
                  <c:v>2.69</c:v>
                </c:pt>
                <c:pt idx="2901">
                  <c:v>2.57</c:v>
                </c:pt>
                <c:pt idx="2902">
                  <c:v>2.6</c:v>
                </c:pt>
                <c:pt idx="2903">
                  <c:v>2.54</c:v>
                </c:pt>
                <c:pt idx="2904">
                  <c:v>2.63</c:v>
                </c:pt>
                <c:pt idx="2905">
                  <c:v>2.57</c:v>
                </c:pt>
                <c:pt idx="2906">
                  <c:v>2.63</c:v>
                </c:pt>
                <c:pt idx="2907">
                  <c:v>2.54</c:v>
                </c:pt>
                <c:pt idx="2908">
                  <c:v>2.54</c:v>
                </c:pt>
                <c:pt idx="2909">
                  <c:v>2.66</c:v>
                </c:pt>
                <c:pt idx="2910">
                  <c:v>2.66</c:v>
                </c:pt>
                <c:pt idx="2911">
                  <c:v>2.63</c:v>
                </c:pt>
                <c:pt idx="2912">
                  <c:v>2.57</c:v>
                </c:pt>
                <c:pt idx="2913">
                  <c:v>2.66</c:v>
                </c:pt>
                <c:pt idx="2914">
                  <c:v>2.63</c:v>
                </c:pt>
                <c:pt idx="2915">
                  <c:v>2.63</c:v>
                </c:pt>
                <c:pt idx="2916">
                  <c:v>2.6</c:v>
                </c:pt>
                <c:pt idx="2917">
                  <c:v>2.73</c:v>
                </c:pt>
                <c:pt idx="2918">
                  <c:v>2.57</c:v>
                </c:pt>
                <c:pt idx="2919">
                  <c:v>2.63</c:v>
                </c:pt>
                <c:pt idx="2920">
                  <c:v>2.63</c:v>
                </c:pt>
                <c:pt idx="2921">
                  <c:v>2.63</c:v>
                </c:pt>
                <c:pt idx="2922">
                  <c:v>2.66</c:v>
                </c:pt>
                <c:pt idx="2923">
                  <c:v>2.57</c:v>
                </c:pt>
                <c:pt idx="2924">
                  <c:v>2.63</c:v>
                </c:pt>
                <c:pt idx="2925">
                  <c:v>2.54</c:v>
                </c:pt>
                <c:pt idx="2926">
                  <c:v>2.63</c:v>
                </c:pt>
                <c:pt idx="2927">
                  <c:v>2.54</c:v>
                </c:pt>
                <c:pt idx="2928">
                  <c:v>2.73</c:v>
                </c:pt>
                <c:pt idx="2929">
                  <c:v>2.63</c:v>
                </c:pt>
                <c:pt idx="2930">
                  <c:v>2.6</c:v>
                </c:pt>
                <c:pt idx="2931">
                  <c:v>2.57</c:v>
                </c:pt>
                <c:pt idx="2932">
                  <c:v>2.66</c:v>
                </c:pt>
                <c:pt idx="2933">
                  <c:v>2.73</c:v>
                </c:pt>
                <c:pt idx="2934">
                  <c:v>2.57</c:v>
                </c:pt>
                <c:pt idx="2935">
                  <c:v>2.63</c:v>
                </c:pt>
                <c:pt idx="2936">
                  <c:v>2.63</c:v>
                </c:pt>
                <c:pt idx="2937">
                  <c:v>2.73</c:v>
                </c:pt>
                <c:pt idx="2938">
                  <c:v>2.57</c:v>
                </c:pt>
                <c:pt idx="2939">
                  <c:v>2.63</c:v>
                </c:pt>
                <c:pt idx="2940">
                  <c:v>2.63</c:v>
                </c:pt>
                <c:pt idx="2941">
                  <c:v>2.6</c:v>
                </c:pt>
                <c:pt idx="2942">
                  <c:v>2.54</c:v>
                </c:pt>
                <c:pt idx="2943">
                  <c:v>2.63</c:v>
                </c:pt>
                <c:pt idx="2944">
                  <c:v>2.63</c:v>
                </c:pt>
                <c:pt idx="2945">
                  <c:v>2.6</c:v>
                </c:pt>
                <c:pt idx="2946">
                  <c:v>2.5099999999999998</c:v>
                </c:pt>
                <c:pt idx="2947">
                  <c:v>2.63</c:v>
                </c:pt>
                <c:pt idx="2948">
                  <c:v>2.63</c:v>
                </c:pt>
                <c:pt idx="2949">
                  <c:v>2.57</c:v>
                </c:pt>
                <c:pt idx="2950">
                  <c:v>2.54</c:v>
                </c:pt>
                <c:pt idx="2951">
                  <c:v>2.6</c:v>
                </c:pt>
                <c:pt idx="2952">
                  <c:v>2.66</c:v>
                </c:pt>
                <c:pt idx="2953">
                  <c:v>2.57</c:v>
                </c:pt>
                <c:pt idx="2954">
                  <c:v>2.63</c:v>
                </c:pt>
                <c:pt idx="2955">
                  <c:v>2.63</c:v>
                </c:pt>
                <c:pt idx="2956">
                  <c:v>2.63</c:v>
                </c:pt>
                <c:pt idx="2957">
                  <c:v>2.6</c:v>
                </c:pt>
                <c:pt idx="2958">
                  <c:v>2.63</c:v>
                </c:pt>
                <c:pt idx="2959">
                  <c:v>2.63</c:v>
                </c:pt>
                <c:pt idx="2960">
                  <c:v>2.63</c:v>
                </c:pt>
                <c:pt idx="2961">
                  <c:v>2.66</c:v>
                </c:pt>
                <c:pt idx="2962">
                  <c:v>2.57</c:v>
                </c:pt>
                <c:pt idx="2963">
                  <c:v>2.66</c:v>
                </c:pt>
                <c:pt idx="2964">
                  <c:v>2.63</c:v>
                </c:pt>
                <c:pt idx="2965">
                  <c:v>2.57</c:v>
                </c:pt>
                <c:pt idx="2966">
                  <c:v>2.6</c:v>
                </c:pt>
                <c:pt idx="2967">
                  <c:v>2.6</c:v>
                </c:pt>
                <c:pt idx="2968">
                  <c:v>2.54</c:v>
                </c:pt>
                <c:pt idx="2969">
                  <c:v>2.69</c:v>
                </c:pt>
                <c:pt idx="2970">
                  <c:v>2.69</c:v>
                </c:pt>
                <c:pt idx="2971">
                  <c:v>2.63</c:v>
                </c:pt>
                <c:pt idx="2972">
                  <c:v>2.54</c:v>
                </c:pt>
                <c:pt idx="2973">
                  <c:v>2.66</c:v>
                </c:pt>
                <c:pt idx="2974">
                  <c:v>2.73</c:v>
                </c:pt>
                <c:pt idx="2975">
                  <c:v>2.6</c:v>
                </c:pt>
                <c:pt idx="2976">
                  <c:v>2.57</c:v>
                </c:pt>
                <c:pt idx="2977">
                  <c:v>2.63</c:v>
                </c:pt>
                <c:pt idx="2978">
                  <c:v>2.66</c:v>
                </c:pt>
                <c:pt idx="2979">
                  <c:v>2.6</c:v>
                </c:pt>
                <c:pt idx="2980">
                  <c:v>2.66</c:v>
                </c:pt>
                <c:pt idx="2981">
                  <c:v>2.66</c:v>
                </c:pt>
                <c:pt idx="2982">
                  <c:v>2.69</c:v>
                </c:pt>
                <c:pt idx="2983">
                  <c:v>2.54</c:v>
                </c:pt>
                <c:pt idx="2984">
                  <c:v>2.73</c:v>
                </c:pt>
                <c:pt idx="2985">
                  <c:v>2.6</c:v>
                </c:pt>
                <c:pt idx="2986">
                  <c:v>2.57</c:v>
                </c:pt>
                <c:pt idx="2987">
                  <c:v>2.57</c:v>
                </c:pt>
                <c:pt idx="2988">
                  <c:v>2.66</c:v>
                </c:pt>
                <c:pt idx="2989">
                  <c:v>2.54</c:v>
                </c:pt>
                <c:pt idx="2990">
                  <c:v>2.5099999999999998</c:v>
                </c:pt>
                <c:pt idx="2991">
                  <c:v>2.6</c:v>
                </c:pt>
                <c:pt idx="2992">
                  <c:v>2.66</c:v>
                </c:pt>
                <c:pt idx="2993">
                  <c:v>2.57</c:v>
                </c:pt>
                <c:pt idx="2994">
                  <c:v>2.63</c:v>
                </c:pt>
                <c:pt idx="2995">
                  <c:v>2.63</c:v>
                </c:pt>
                <c:pt idx="2996">
                  <c:v>2.57</c:v>
                </c:pt>
                <c:pt idx="2997">
                  <c:v>2.63</c:v>
                </c:pt>
                <c:pt idx="2998">
                  <c:v>2.57</c:v>
                </c:pt>
                <c:pt idx="2999">
                  <c:v>2.63</c:v>
                </c:pt>
                <c:pt idx="3000">
                  <c:v>2.57</c:v>
                </c:pt>
                <c:pt idx="3001">
                  <c:v>2.63</c:v>
                </c:pt>
                <c:pt idx="3002">
                  <c:v>2.6</c:v>
                </c:pt>
                <c:pt idx="3003">
                  <c:v>2.73</c:v>
                </c:pt>
                <c:pt idx="3004">
                  <c:v>2.63</c:v>
                </c:pt>
                <c:pt idx="3005">
                  <c:v>2.63</c:v>
                </c:pt>
                <c:pt idx="3006">
                  <c:v>2.54</c:v>
                </c:pt>
                <c:pt idx="3007">
                  <c:v>2.76</c:v>
                </c:pt>
                <c:pt idx="3008">
                  <c:v>2.66</c:v>
                </c:pt>
                <c:pt idx="3009">
                  <c:v>2.63</c:v>
                </c:pt>
                <c:pt idx="3010">
                  <c:v>2.57</c:v>
                </c:pt>
                <c:pt idx="3011">
                  <c:v>2.66</c:v>
                </c:pt>
                <c:pt idx="3012">
                  <c:v>2.63</c:v>
                </c:pt>
                <c:pt idx="3013">
                  <c:v>2.63</c:v>
                </c:pt>
                <c:pt idx="3014">
                  <c:v>2.63</c:v>
                </c:pt>
                <c:pt idx="3015">
                  <c:v>2.69</c:v>
                </c:pt>
                <c:pt idx="3016">
                  <c:v>2.63</c:v>
                </c:pt>
                <c:pt idx="3017">
                  <c:v>2.66</c:v>
                </c:pt>
                <c:pt idx="3018">
                  <c:v>2.76</c:v>
                </c:pt>
                <c:pt idx="3019">
                  <c:v>2.63</c:v>
                </c:pt>
                <c:pt idx="3020">
                  <c:v>2.66</c:v>
                </c:pt>
                <c:pt idx="3021">
                  <c:v>2.66</c:v>
                </c:pt>
                <c:pt idx="3022">
                  <c:v>2.73</c:v>
                </c:pt>
                <c:pt idx="3023">
                  <c:v>2.6</c:v>
                </c:pt>
                <c:pt idx="3024">
                  <c:v>2.66</c:v>
                </c:pt>
                <c:pt idx="3025">
                  <c:v>2.63</c:v>
                </c:pt>
                <c:pt idx="3026">
                  <c:v>2.76</c:v>
                </c:pt>
                <c:pt idx="3027">
                  <c:v>2.66</c:v>
                </c:pt>
                <c:pt idx="3028">
                  <c:v>2.79</c:v>
                </c:pt>
                <c:pt idx="3029">
                  <c:v>2.69</c:v>
                </c:pt>
                <c:pt idx="3030">
                  <c:v>2.73</c:v>
                </c:pt>
                <c:pt idx="3031">
                  <c:v>2.54</c:v>
                </c:pt>
                <c:pt idx="3032">
                  <c:v>2.54</c:v>
                </c:pt>
                <c:pt idx="3033">
                  <c:v>2.66</c:v>
                </c:pt>
                <c:pt idx="3034">
                  <c:v>2.63</c:v>
                </c:pt>
                <c:pt idx="3035">
                  <c:v>2.57</c:v>
                </c:pt>
                <c:pt idx="3036">
                  <c:v>2.57</c:v>
                </c:pt>
                <c:pt idx="3037">
                  <c:v>2.69</c:v>
                </c:pt>
                <c:pt idx="3038">
                  <c:v>2.66</c:v>
                </c:pt>
                <c:pt idx="3039">
                  <c:v>2.57</c:v>
                </c:pt>
                <c:pt idx="3040">
                  <c:v>2.57</c:v>
                </c:pt>
                <c:pt idx="3041">
                  <c:v>2.69</c:v>
                </c:pt>
                <c:pt idx="3042">
                  <c:v>2.63</c:v>
                </c:pt>
                <c:pt idx="3043">
                  <c:v>2.57</c:v>
                </c:pt>
                <c:pt idx="3044">
                  <c:v>2.57</c:v>
                </c:pt>
                <c:pt idx="3045">
                  <c:v>2.69</c:v>
                </c:pt>
                <c:pt idx="3046">
                  <c:v>2.57</c:v>
                </c:pt>
                <c:pt idx="3047">
                  <c:v>2.63</c:v>
                </c:pt>
                <c:pt idx="3048">
                  <c:v>2.63</c:v>
                </c:pt>
                <c:pt idx="3049">
                  <c:v>2.6</c:v>
                </c:pt>
                <c:pt idx="3050">
                  <c:v>2.66</c:v>
                </c:pt>
                <c:pt idx="3051">
                  <c:v>2.54</c:v>
                </c:pt>
                <c:pt idx="3052">
                  <c:v>2.69</c:v>
                </c:pt>
                <c:pt idx="3053">
                  <c:v>2.63</c:v>
                </c:pt>
                <c:pt idx="3054">
                  <c:v>2.6</c:v>
                </c:pt>
                <c:pt idx="3055">
                  <c:v>2.63</c:v>
                </c:pt>
                <c:pt idx="3056">
                  <c:v>2.63</c:v>
                </c:pt>
                <c:pt idx="3057">
                  <c:v>2.66</c:v>
                </c:pt>
                <c:pt idx="3058">
                  <c:v>2.63</c:v>
                </c:pt>
                <c:pt idx="3059">
                  <c:v>2.63</c:v>
                </c:pt>
                <c:pt idx="3060">
                  <c:v>2.57</c:v>
                </c:pt>
                <c:pt idx="3061">
                  <c:v>2.63</c:v>
                </c:pt>
                <c:pt idx="3062">
                  <c:v>2.63</c:v>
                </c:pt>
                <c:pt idx="3063">
                  <c:v>2.66</c:v>
                </c:pt>
                <c:pt idx="3064">
                  <c:v>2.66</c:v>
                </c:pt>
                <c:pt idx="3065">
                  <c:v>2.66</c:v>
                </c:pt>
                <c:pt idx="3066">
                  <c:v>2.6</c:v>
                </c:pt>
                <c:pt idx="3067">
                  <c:v>2.63</c:v>
                </c:pt>
                <c:pt idx="3068">
                  <c:v>2.69</c:v>
                </c:pt>
                <c:pt idx="3069">
                  <c:v>2.66</c:v>
                </c:pt>
                <c:pt idx="3070">
                  <c:v>2.63</c:v>
                </c:pt>
                <c:pt idx="3071">
                  <c:v>2.69</c:v>
                </c:pt>
                <c:pt idx="3072">
                  <c:v>2.63</c:v>
                </c:pt>
                <c:pt idx="3073">
                  <c:v>2.73</c:v>
                </c:pt>
                <c:pt idx="3074">
                  <c:v>2.63</c:v>
                </c:pt>
                <c:pt idx="3075">
                  <c:v>2.69</c:v>
                </c:pt>
                <c:pt idx="3076">
                  <c:v>2.66</c:v>
                </c:pt>
                <c:pt idx="3077">
                  <c:v>2.79</c:v>
                </c:pt>
                <c:pt idx="3078">
                  <c:v>2.66</c:v>
                </c:pt>
                <c:pt idx="3079">
                  <c:v>2.63</c:v>
                </c:pt>
                <c:pt idx="3080">
                  <c:v>2.66</c:v>
                </c:pt>
                <c:pt idx="3081">
                  <c:v>2.73</c:v>
                </c:pt>
                <c:pt idx="3082">
                  <c:v>2.66</c:v>
                </c:pt>
                <c:pt idx="3083">
                  <c:v>2.57</c:v>
                </c:pt>
                <c:pt idx="3084">
                  <c:v>2.69</c:v>
                </c:pt>
                <c:pt idx="3085">
                  <c:v>2.6</c:v>
                </c:pt>
                <c:pt idx="3086">
                  <c:v>2.6</c:v>
                </c:pt>
                <c:pt idx="3087">
                  <c:v>2.63</c:v>
                </c:pt>
                <c:pt idx="3088">
                  <c:v>2.73</c:v>
                </c:pt>
                <c:pt idx="3089">
                  <c:v>2.63</c:v>
                </c:pt>
                <c:pt idx="3090">
                  <c:v>2.6</c:v>
                </c:pt>
                <c:pt idx="3091">
                  <c:v>2.63</c:v>
                </c:pt>
                <c:pt idx="3092">
                  <c:v>2.6</c:v>
                </c:pt>
                <c:pt idx="3093">
                  <c:v>2.6</c:v>
                </c:pt>
                <c:pt idx="3094">
                  <c:v>2.63</c:v>
                </c:pt>
                <c:pt idx="3095">
                  <c:v>2.69</c:v>
                </c:pt>
                <c:pt idx="3096">
                  <c:v>2.69</c:v>
                </c:pt>
                <c:pt idx="3097">
                  <c:v>2.63</c:v>
                </c:pt>
                <c:pt idx="3098">
                  <c:v>2.66</c:v>
                </c:pt>
                <c:pt idx="3099">
                  <c:v>2.63</c:v>
                </c:pt>
                <c:pt idx="3100">
                  <c:v>2.63</c:v>
                </c:pt>
                <c:pt idx="3101">
                  <c:v>2.63</c:v>
                </c:pt>
                <c:pt idx="3102">
                  <c:v>2.76</c:v>
                </c:pt>
                <c:pt idx="3103">
                  <c:v>2.63</c:v>
                </c:pt>
                <c:pt idx="3104">
                  <c:v>2.69</c:v>
                </c:pt>
                <c:pt idx="3105">
                  <c:v>2.73</c:v>
                </c:pt>
                <c:pt idx="3106">
                  <c:v>2.66</c:v>
                </c:pt>
                <c:pt idx="3107">
                  <c:v>2.63</c:v>
                </c:pt>
                <c:pt idx="3108">
                  <c:v>2.6</c:v>
                </c:pt>
                <c:pt idx="3109">
                  <c:v>2.63</c:v>
                </c:pt>
                <c:pt idx="3110">
                  <c:v>2.66</c:v>
                </c:pt>
                <c:pt idx="3111">
                  <c:v>2.57</c:v>
                </c:pt>
                <c:pt idx="3112">
                  <c:v>2.63</c:v>
                </c:pt>
                <c:pt idx="3113">
                  <c:v>2.69</c:v>
                </c:pt>
                <c:pt idx="3114">
                  <c:v>2.76</c:v>
                </c:pt>
                <c:pt idx="3115">
                  <c:v>2.6</c:v>
                </c:pt>
                <c:pt idx="3116">
                  <c:v>2.73</c:v>
                </c:pt>
                <c:pt idx="3117">
                  <c:v>2.79</c:v>
                </c:pt>
                <c:pt idx="3118">
                  <c:v>2.63</c:v>
                </c:pt>
                <c:pt idx="3119">
                  <c:v>2.57</c:v>
                </c:pt>
                <c:pt idx="3120">
                  <c:v>2.57</c:v>
                </c:pt>
                <c:pt idx="3121">
                  <c:v>2.73</c:v>
                </c:pt>
                <c:pt idx="3122">
                  <c:v>2.57</c:v>
                </c:pt>
                <c:pt idx="3123">
                  <c:v>2.63</c:v>
                </c:pt>
                <c:pt idx="3124">
                  <c:v>2.76</c:v>
                </c:pt>
                <c:pt idx="3125">
                  <c:v>2.73</c:v>
                </c:pt>
                <c:pt idx="3126">
                  <c:v>2.69</c:v>
                </c:pt>
                <c:pt idx="3127">
                  <c:v>2.63</c:v>
                </c:pt>
                <c:pt idx="3128">
                  <c:v>2.73</c:v>
                </c:pt>
                <c:pt idx="3129">
                  <c:v>2.79</c:v>
                </c:pt>
                <c:pt idx="3130">
                  <c:v>2.69</c:v>
                </c:pt>
                <c:pt idx="3131">
                  <c:v>2.69</c:v>
                </c:pt>
                <c:pt idx="3132">
                  <c:v>2.76</c:v>
                </c:pt>
                <c:pt idx="3133">
                  <c:v>2.73</c:v>
                </c:pt>
                <c:pt idx="3134">
                  <c:v>2.66</c:v>
                </c:pt>
                <c:pt idx="3135">
                  <c:v>2.73</c:v>
                </c:pt>
                <c:pt idx="3136">
                  <c:v>2.76</c:v>
                </c:pt>
                <c:pt idx="3137">
                  <c:v>2.73</c:v>
                </c:pt>
                <c:pt idx="3138">
                  <c:v>2.63</c:v>
                </c:pt>
                <c:pt idx="3139">
                  <c:v>2.66</c:v>
                </c:pt>
                <c:pt idx="3140">
                  <c:v>2.76</c:v>
                </c:pt>
                <c:pt idx="3141">
                  <c:v>2.63</c:v>
                </c:pt>
                <c:pt idx="3142">
                  <c:v>2.73</c:v>
                </c:pt>
                <c:pt idx="3143">
                  <c:v>2.73</c:v>
                </c:pt>
                <c:pt idx="3144">
                  <c:v>2.63</c:v>
                </c:pt>
                <c:pt idx="3145">
                  <c:v>2.79</c:v>
                </c:pt>
                <c:pt idx="3146">
                  <c:v>2.69</c:v>
                </c:pt>
                <c:pt idx="3147">
                  <c:v>2.6</c:v>
                </c:pt>
                <c:pt idx="3148">
                  <c:v>2.73</c:v>
                </c:pt>
                <c:pt idx="3149">
                  <c:v>2.66</c:v>
                </c:pt>
                <c:pt idx="3150">
                  <c:v>2.63</c:v>
                </c:pt>
                <c:pt idx="3151">
                  <c:v>2.73</c:v>
                </c:pt>
                <c:pt idx="3152">
                  <c:v>2.63</c:v>
                </c:pt>
                <c:pt idx="3153">
                  <c:v>2.66</c:v>
                </c:pt>
                <c:pt idx="3154">
                  <c:v>2.63</c:v>
                </c:pt>
                <c:pt idx="3155">
                  <c:v>2.63</c:v>
                </c:pt>
                <c:pt idx="3156">
                  <c:v>2.73</c:v>
                </c:pt>
                <c:pt idx="3157">
                  <c:v>2.63</c:v>
                </c:pt>
                <c:pt idx="3158">
                  <c:v>2.6</c:v>
                </c:pt>
                <c:pt idx="3159">
                  <c:v>2.69</c:v>
                </c:pt>
                <c:pt idx="3160">
                  <c:v>2.66</c:v>
                </c:pt>
                <c:pt idx="3161">
                  <c:v>2.69</c:v>
                </c:pt>
                <c:pt idx="3162">
                  <c:v>2.69</c:v>
                </c:pt>
                <c:pt idx="3163">
                  <c:v>2.69</c:v>
                </c:pt>
                <c:pt idx="3164">
                  <c:v>2.76</c:v>
                </c:pt>
                <c:pt idx="3165">
                  <c:v>2.6</c:v>
                </c:pt>
                <c:pt idx="3166">
                  <c:v>2.66</c:v>
                </c:pt>
                <c:pt idx="3167">
                  <c:v>2.82</c:v>
                </c:pt>
                <c:pt idx="3168">
                  <c:v>2.66</c:v>
                </c:pt>
                <c:pt idx="3169">
                  <c:v>2.66</c:v>
                </c:pt>
                <c:pt idx="3170">
                  <c:v>2.76</c:v>
                </c:pt>
                <c:pt idx="3171">
                  <c:v>2.63</c:v>
                </c:pt>
                <c:pt idx="3172">
                  <c:v>2.73</c:v>
                </c:pt>
                <c:pt idx="3173">
                  <c:v>2.73</c:v>
                </c:pt>
                <c:pt idx="3174">
                  <c:v>2.73</c:v>
                </c:pt>
                <c:pt idx="3175">
                  <c:v>2.69</c:v>
                </c:pt>
                <c:pt idx="3176">
                  <c:v>2.63</c:v>
                </c:pt>
                <c:pt idx="3177">
                  <c:v>2.73</c:v>
                </c:pt>
                <c:pt idx="3178">
                  <c:v>2.69</c:v>
                </c:pt>
                <c:pt idx="3179">
                  <c:v>2.63</c:v>
                </c:pt>
                <c:pt idx="3180">
                  <c:v>2.66</c:v>
                </c:pt>
                <c:pt idx="3181">
                  <c:v>2.66</c:v>
                </c:pt>
                <c:pt idx="3182">
                  <c:v>2.63</c:v>
                </c:pt>
                <c:pt idx="3183">
                  <c:v>2.76</c:v>
                </c:pt>
                <c:pt idx="3184">
                  <c:v>2.63</c:v>
                </c:pt>
                <c:pt idx="3185">
                  <c:v>2.63</c:v>
                </c:pt>
                <c:pt idx="3186">
                  <c:v>2.73</c:v>
                </c:pt>
                <c:pt idx="3187">
                  <c:v>2.63</c:v>
                </c:pt>
                <c:pt idx="3188">
                  <c:v>2.66</c:v>
                </c:pt>
                <c:pt idx="3189">
                  <c:v>2.63</c:v>
                </c:pt>
                <c:pt idx="3190">
                  <c:v>2.63</c:v>
                </c:pt>
                <c:pt idx="3191">
                  <c:v>2.79</c:v>
                </c:pt>
                <c:pt idx="3192">
                  <c:v>2.63</c:v>
                </c:pt>
                <c:pt idx="3193">
                  <c:v>2.6</c:v>
                </c:pt>
                <c:pt idx="3194">
                  <c:v>2.73</c:v>
                </c:pt>
                <c:pt idx="3195">
                  <c:v>2.6</c:v>
                </c:pt>
                <c:pt idx="3196">
                  <c:v>2.63</c:v>
                </c:pt>
                <c:pt idx="3197">
                  <c:v>2.63</c:v>
                </c:pt>
                <c:pt idx="3198">
                  <c:v>2.63</c:v>
                </c:pt>
                <c:pt idx="3199">
                  <c:v>2.73</c:v>
                </c:pt>
                <c:pt idx="3200">
                  <c:v>2.66</c:v>
                </c:pt>
                <c:pt idx="3201">
                  <c:v>2.66</c:v>
                </c:pt>
                <c:pt idx="3202">
                  <c:v>2.76</c:v>
                </c:pt>
                <c:pt idx="3203">
                  <c:v>2.66</c:v>
                </c:pt>
                <c:pt idx="3204">
                  <c:v>2.63</c:v>
                </c:pt>
                <c:pt idx="3205">
                  <c:v>2.69</c:v>
                </c:pt>
                <c:pt idx="3206">
                  <c:v>2.63</c:v>
                </c:pt>
                <c:pt idx="3207">
                  <c:v>2.63</c:v>
                </c:pt>
                <c:pt idx="3208">
                  <c:v>2.73</c:v>
                </c:pt>
                <c:pt idx="3209">
                  <c:v>2.63</c:v>
                </c:pt>
                <c:pt idx="3210">
                  <c:v>2.79</c:v>
                </c:pt>
                <c:pt idx="3211">
                  <c:v>2.76</c:v>
                </c:pt>
                <c:pt idx="3212">
                  <c:v>2.66</c:v>
                </c:pt>
                <c:pt idx="3213">
                  <c:v>2.79</c:v>
                </c:pt>
                <c:pt idx="3214">
                  <c:v>2.76</c:v>
                </c:pt>
                <c:pt idx="3215">
                  <c:v>2.66</c:v>
                </c:pt>
                <c:pt idx="3216">
                  <c:v>2.73</c:v>
                </c:pt>
                <c:pt idx="3217">
                  <c:v>2.66</c:v>
                </c:pt>
                <c:pt idx="3218">
                  <c:v>2.63</c:v>
                </c:pt>
                <c:pt idx="3219">
                  <c:v>2.79</c:v>
                </c:pt>
                <c:pt idx="3220">
                  <c:v>2.79</c:v>
                </c:pt>
                <c:pt idx="3221">
                  <c:v>2.63</c:v>
                </c:pt>
                <c:pt idx="3222">
                  <c:v>2.73</c:v>
                </c:pt>
                <c:pt idx="3223">
                  <c:v>2.69</c:v>
                </c:pt>
                <c:pt idx="3224">
                  <c:v>2.6</c:v>
                </c:pt>
                <c:pt idx="3225">
                  <c:v>2.66</c:v>
                </c:pt>
                <c:pt idx="3226">
                  <c:v>2.79</c:v>
                </c:pt>
                <c:pt idx="3227">
                  <c:v>2.69</c:v>
                </c:pt>
                <c:pt idx="3228">
                  <c:v>2.69</c:v>
                </c:pt>
                <c:pt idx="3229">
                  <c:v>2.66</c:v>
                </c:pt>
                <c:pt idx="3230">
                  <c:v>2.63</c:v>
                </c:pt>
                <c:pt idx="3231">
                  <c:v>2.73</c:v>
                </c:pt>
                <c:pt idx="3232">
                  <c:v>2.63</c:v>
                </c:pt>
                <c:pt idx="3233">
                  <c:v>2.63</c:v>
                </c:pt>
                <c:pt idx="3234">
                  <c:v>2.76</c:v>
                </c:pt>
                <c:pt idx="3235">
                  <c:v>2.66</c:v>
                </c:pt>
                <c:pt idx="3236">
                  <c:v>2.69</c:v>
                </c:pt>
                <c:pt idx="3237">
                  <c:v>2.73</c:v>
                </c:pt>
                <c:pt idx="3238">
                  <c:v>2.69</c:v>
                </c:pt>
                <c:pt idx="3239">
                  <c:v>2.69</c:v>
                </c:pt>
                <c:pt idx="3240">
                  <c:v>2.66</c:v>
                </c:pt>
                <c:pt idx="3241">
                  <c:v>2.69</c:v>
                </c:pt>
                <c:pt idx="3242">
                  <c:v>2.76</c:v>
                </c:pt>
                <c:pt idx="3243">
                  <c:v>2.73</c:v>
                </c:pt>
                <c:pt idx="3244">
                  <c:v>2.63</c:v>
                </c:pt>
                <c:pt idx="3245">
                  <c:v>2.76</c:v>
                </c:pt>
                <c:pt idx="3246">
                  <c:v>2.76</c:v>
                </c:pt>
                <c:pt idx="3247">
                  <c:v>2.69</c:v>
                </c:pt>
                <c:pt idx="3248">
                  <c:v>2.79</c:v>
                </c:pt>
                <c:pt idx="3249">
                  <c:v>2.73</c:v>
                </c:pt>
                <c:pt idx="3250">
                  <c:v>2.73</c:v>
                </c:pt>
                <c:pt idx="3251">
                  <c:v>2.79</c:v>
                </c:pt>
                <c:pt idx="3252">
                  <c:v>2.66</c:v>
                </c:pt>
                <c:pt idx="3253">
                  <c:v>2.66</c:v>
                </c:pt>
                <c:pt idx="3254">
                  <c:v>2.79</c:v>
                </c:pt>
                <c:pt idx="3255">
                  <c:v>2.69</c:v>
                </c:pt>
                <c:pt idx="3256">
                  <c:v>2.63</c:v>
                </c:pt>
                <c:pt idx="3257">
                  <c:v>2.76</c:v>
                </c:pt>
                <c:pt idx="3258">
                  <c:v>2.63</c:v>
                </c:pt>
                <c:pt idx="3259">
                  <c:v>2.63</c:v>
                </c:pt>
                <c:pt idx="3260">
                  <c:v>2.79</c:v>
                </c:pt>
                <c:pt idx="3261">
                  <c:v>2.69</c:v>
                </c:pt>
                <c:pt idx="3262">
                  <c:v>2.66</c:v>
                </c:pt>
                <c:pt idx="3263">
                  <c:v>2.69</c:v>
                </c:pt>
                <c:pt idx="3264">
                  <c:v>2.66</c:v>
                </c:pt>
                <c:pt idx="3265">
                  <c:v>2.73</c:v>
                </c:pt>
                <c:pt idx="3266">
                  <c:v>2.73</c:v>
                </c:pt>
                <c:pt idx="3267">
                  <c:v>2.66</c:v>
                </c:pt>
                <c:pt idx="3268">
                  <c:v>2.79</c:v>
                </c:pt>
                <c:pt idx="3269">
                  <c:v>2.69</c:v>
                </c:pt>
                <c:pt idx="3270">
                  <c:v>2.54</c:v>
                </c:pt>
                <c:pt idx="3271">
                  <c:v>2.73</c:v>
                </c:pt>
                <c:pt idx="3272">
                  <c:v>2.79</c:v>
                </c:pt>
                <c:pt idx="3273">
                  <c:v>2.69</c:v>
                </c:pt>
                <c:pt idx="3274">
                  <c:v>2.66</c:v>
                </c:pt>
                <c:pt idx="3275">
                  <c:v>2.66</c:v>
                </c:pt>
                <c:pt idx="3276">
                  <c:v>2.63</c:v>
                </c:pt>
                <c:pt idx="3277">
                  <c:v>2.76</c:v>
                </c:pt>
                <c:pt idx="3278">
                  <c:v>2.66</c:v>
                </c:pt>
                <c:pt idx="3279">
                  <c:v>2.63</c:v>
                </c:pt>
                <c:pt idx="3280">
                  <c:v>2.73</c:v>
                </c:pt>
                <c:pt idx="3281">
                  <c:v>2.76</c:v>
                </c:pt>
                <c:pt idx="3282">
                  <c:v>2.63</c:v>
                </c:pt>
                <c:pt idx="3283">
                  <c:v>2.73</c:v>
                </c:pt>
                <c:pt idx="3284">
                  <c:v>2.79</c:v>
                </c:pt>
                <c:pt idx="3285">
                  <c:v>2.76</c:v>
                </c:pt>
                <c:pt idx="3286">
                  <c:v>2.73</c:v>
                </c:pt>
                <c:pt idx="3287">
                  <c:v>2.76</c:v>
                </c:pt>
                <c:pt idx="3288">
                  <c:v>2.76</c:v>
                </c:pt>
                <c:pt idx="3289">
                  <c:v>2.63</c:v>
                </c:pt>
                <c:pt idx="3290">
                  <c:v>2.69</c:v>
                </c:pt>
                <c:pt idx="3291">
                  <c:v>2.85</c:v>
                </c:pt>
                <c:pt idx="3292">
                  <c:v>2.76</c:v>
                </c:pt>
                <c:pt idx="3293">
                  <c:v>2.73</c:v>
                </c:pt>
                <c:pt idx="3294">
                  <c:v>2.82</c:v>
                </c:pt>
                <c:pt idx="3295">
                  <c:v>2.82</c:v>
                </c:pt>
                <c:pt idx="3296">
                  <c:v>2.63</c:v>
                </c:pt>
                <c:pt idx="3297">
                  <c:v>2.76</c:v>
                </c:pt>
                <c:pt idx="3298">
                  <c:v>2.88</c:v>
                </c:pt>
                <c:pt idx="3299">
                  <c:v>2.73</c:v>
                </c:pt>
                <c:pt idx="3300">
                  <c:v>2.57</c:v>
                </c:pt>
                <c:pt idx="3301">
                  <c:v>2.69</c:v>
                </c:pt>
                <c:pt idx="3302">
                  <c:v>2.82</c:v>
                </c:pt>
                <c:pt idx="3303">
                  <c:v>2.73</c:v>
                </c:pt>
                <c:pt idx="3304">
                  <c:v>2.66</c:v>
                </c:pt>
                <c:pt idx="3305">
                  <c:v>2.73</c:v>
                </c:pt>
                <c:pt idx="3306">
                  <c:v>2.88</c:v>
                </c:pt>
                <c:pt idx="3307">
                  <c:v>2.69</c:v>
                </c:pt>
                <c:pt idx="3308">
                  <c:v>2.76</c:v>
                </c:pt>
                <c:pt idx="3309">
                  <c:v>2.79</c:v>
                </c:pt>
                <c:pt idx="3310">
                  <c:v>2.76</c:v>
                </c:pt>
                <c:pt idx="3311">
                  <c:v>2.66</c:v>
                </c:pt>
                <c:pt idx="3312">
                  <c:v>2.76</c:v>
                </c:pt>
                <c:pt idx="3313">
                  <c:v>2.82</c:v>
                </c:pt>
                <c:pt idx="3314">
                  <c:v>2.73</c:v>
                </c:pt>
                <c:pt idx="3315">
                  <c:v>2.76</c:v>
                </c:pt>
                <c:pt idx="3316">
                  <c:v>2.76</c:v>
                </c:pt>
                <c:pt idx="3317">
                  <c:v>2.79</c:v>
                </c:pt>
                <c:pt idx="3318">
                  <c:v>2.73</c:v>
                </c:pt>
                <c:pt idx="3319">
                  <c:v>2.79</c:v>
                </c:pt>
                <c:pt idx="3320">
                  <c:v>2.73</c:v>
                </c:pt>
                <c:pt idx="3321">
                  <c:v>2.69</c:v>
                </c:pt>
                <c:pt idx="3322">
                  <c:v>2.79</c:v>
                </c:pt>
                <c:pt idx="3323">
                  <c:v>2.79</c:v>
                </c:pt>
                <c:pt idx="3324">
                  <c:v>2.76</c:v>
                </c:pt>
                <c:pt idx="3325">
                  <c:v>2.73</c:v>
                </c:pt>
                <c:pt idx="3326">
                  <c:v>2.76</c:v>
                </c:pt>
                <c:pt idx="3327">
                  <c:v>2.76</c:v>
                </c:pt>
                <c:pt idx="3328">
                  <c:v>2.76</c:v>
                </c:pt>
                <c:pt idx="3329">
                  <c:v>2.73</c:v>
                </c:pt>
                <c:pt idx="3330">
                  <c:v>2.79</c:v>
                </c:pt>
                <c:pt idx="3331">
                  <c:v>2.76</c:v>
                </c:pt>
                <c:pt idx="3332">
                  <c:v>2.66</c:v>
                </c:pt>
                <c:pt idx="3333">
                  <c:v>2.73</c:v>
                </c:pt>
                <c:pt idx="3334">
                  <c:v>2.82</c:v>
                </c:pt>
                <c:pt idx="3335">
                  <c:v>2.82</c:v>
                </c:pt>
                <c:pt idx="3336">
                  <c:v>2.69</c:v>
                </c:pt>
                <c:pt idx="3337">
                  <c:v>2.73</c:v>
                </c:pt>
                <c:pt idx="3338">
                  <c:v>2.82</c:v>
                </c:pt>
                <c:pt idx="3339">
                  <c:v>2.79</c:v>
                </c:pt>
                <c:pt idx="3340">
                  <c:v>2.69</c:v>
                </c:pt>
                <c:pt idx="3341">
                  <c:v>2.79</c:v>
                </c:pt>
                <c:pt idx="3342">
                  <c:v>2.82</c:v>
                </c:pt>
                <c:pt idx="3343">
                  <c:v>2.69</c:v>
                </c:pt>
                <c:pt idx="3344">
                  <c:v>2.79</c:v>
                </c:pt>
                <c:pt idx="3345">
                  <c:v>2.85</c:v>
                </c:pt>
                <c:pt idx="3346">
                  <c:v>2.73</c:v>
                </c:pt>
                <c:pt idx="3347">
                  <c:v>2.73</c:v>
                </c:pt>
                <c:pt idx="3348">
                  <c:v>2.79</c:v>
                </c:pt>
                <c:pt idx="3349">
                  <c:v>2.82</c:v>
                </c:pt>
                <c:pt idx="3350">
                  <c:v>2.73</c:v>
                </c:pt>
                <c:pt idx="3351">
                  <c:v>2.73</c:v>
                </c:pt>
                <c:pt idx="3352">
                  <c:v>2.82</c:v>
                </c:pt>
                <c:pt idx="3353">
                  <c:v>2.79</c:v>
                </c:pt>
                <c:pt idx="3354">
                  <c:v>2.73</c:v>
                </c:pt>
                <c:pt idx="3355">
                  <c:v>2.73</c:v>
                </c:pt>
                <c:pt idx="3356">
                  <c:v>2.79</c:v>
                </c:pt>
                <c:pt idx="3357">
                  <c:v>2.79</c:v>
                </c:pt>
                <c:pt idx="3358">
                  <c:v>2.73</c:v>
                </c:pt>
                <c:pt idx="3359">
                  <c:v>2.82</c:v>
                </c:pt>
                <c:pt idx="3360">
                  <c:v>2.82</c:v>
                </c:pt>
                <c:pt idx="3361">
                  <c:v>2.76</c:v>
                </c:pt>
                <c:pt idx="3362">
                  <c:v>2.79</c:v>
                </c:pt>
                <c:pt idx="3363">
                  <c:v>2.91</c:v>
                </c:pt>
                <c:pt idx="3364">
                  <c:v>2.85</c:v>
                </c:pt>
                <c:pt idx="3365">
                  <c:v>2.79</c:v>
                </c:pt>
                <c:pt idx="3366">
                  <c:v>2.79</c:v>
                </c:pt>
                <c:pt idx="3367">
                  <c:v>2.91</c:v>
                </c:pt>
                <c:pt idx="3368">
                  <c:v>2.85</c:v>
                </c:pt>
                <c:pt idx="3369">
                  <c:v>2.82</c:v>
                </c:pt>
                <c:pt idx="3370">
                  <c:v>2.79</c:v>
                </c:pt>
                <c:pt idx="3371">
                  <c:v>2.82</c:v>
                </c:pt>
                <c:pt idx="3372">
                  <c:v>2.79</c:v>
                </c:pt>
                <c:pt idx="3373">
                  <c:v>2.79</c:v>
                </c:pt>
                <c:pt idx="3374">
                  <c:v>2.91</c:v>
                </c:pt>
                <c:pt idx="3375">
                  <c:v>2.85</c:v>
                </c:pt>
                <c:pt idx="3376">
                  <c:v>2.79</c:v>
                </c:pt>
                <c:pt idx="3377">
                  <c:v>2.69</c:v>
                </c:pt>
                <c:pt idx="3378">
                  <c:v>2.88</c:v>
                </c:pt>
                <c:pt idx="3379">
                  <c:v>2.88</c:v>
                </c:pt>
                <c:pt idx="3380">
                  <c:v>2.82</c:v>
                </c:pt>
                <c:pt idx="3381">
                  <c:v>2.76</c:v>
                </c:pt>
                <c:pt idx="3382">
                  <c:v>2.88</c:v>
                </c:pt>
                <c:pt idx="3383">
                  <c:v>2.82</c:v>
                </c:pt>
                <c:pt idx="3384">
                  <c:v>2.88</c:v>
                </c:pt>
                <c:pt idx="3385">
                  <c:v>2.76</c:v>
                </c:pt>
                <c:pt idx="3386">
                  <c:v>2.88</c:v>
                </c:pt>
                <c:pt idx="3387">
                  <c:v>2.88</c:v>
                </c:pt>
                <c:pt idx="3388">
                  <c:v>2.91</c:v>
                </c:pt>
                <c:pt idx="3389">
                  <c:v>2.85</c:v>
                </c:pt>
                <c:pt idx="3390">
                  <c:v>2.82</c:v>
                </c:pt>
                <c:pt idx="3391">
                  <c:v>2.85</c:v>
                </c:pt>
                <c:pt idx="3392">
                  <c:v>2.82</c:v>
                </c:pt>
                <c:pt idx="3393">
                  <c:v>2.73</c:v>
                </c:pt>
                <c:pt idx="3394">
                  <c:v>2.79</c:v>
                </c:pt>
                <c:pt idx="3395">
                  <c:v>2.88</c:v>
                </c:pt>
                <c:pt idx="3396">
                  <c:v>2.85</c:v>
                </c:pt>
                <c:pt idx="3397">
                  <c:v>2.79</c:v>
                </c:pt>
                <c:pt idx="3398">
                  <c:v>2.82</c:v>
                </c:pt>
                <c:pt idx="3399">
                  <c:v>2.91</c:v>
                </c:pt>
                <c:pt idx="3400">
                  <c:v>2.91</c:v>
                </c:pt>
                <c:pt idx="3401">
                  <c:v>2.79</c:v>
                </c:pt>
                <c:pt idx="3402">
                  <c:v>2.88</c:v>
                </c:pt>
                <c:pt idx="3403">
                  <c:v>2.88</c:v>
                </c:pt>
                <c:pt idx="3404">
                  <c:v>2.82</c:v>
                </c:pt>
                <c:pt idx="3405">
                  <c:v>2.79</c:v>
                </c:pt>
                <c:pt idx="3406">
                  <c:v>2.79</c:v>
                </c:pt>
                <c:pt idx="3407">
                  <c:v>2.97</c:v>
                </c:pt>
                <c:pt idx="3408">
                  <c:v>2.82</c:v>
                </c:pt>
                <c:pt idx="3409">
                  <c:v>2.79</c:v>
                </c:pt>
                <c:pt idx="3410">
                  <c:v>2.88</c:v>
                </c:pt>
                <c:pt idx="3411">
                  <c:v>2.91</c:v>
                </c:pt>
                <c:pt idx="3412">
                  <c:v>2.85</c:v>
                </c:pt>
                <c:pt idx="3413">
                  <c:v>2.85</c:v>
                </c:pt>
                <c:pt idx="3414">
                  <c:v>2.82</c:v>
                </c:pt>
                <c:pt idx="3415">
                  <c:v>2.88</c:v>
                </c:pt>
                <c:pt idx="3416">
                  <c:v>2.88</c:v>
                </c:pt>
                <c:pt idx="3417">
                  <c:v>2.79</c:v>
                </c:pt>
                <c:pt idx="3418">
                  <c:v>2.76</c:v>
                </c:pt>
                <c:pt idx="3419">
                  <c:v>2.82</c:v>
                </c:pt>
                <c:pt idx="3420">
                  <c:v>2.91</c:v>
                </c:pt>
                <c:pt idx="3421">
                  <c:v>2.88</c:v>
                </c:pt>
                <c:pt idx="3422">
                  <c:v>2.79</c:v>
                </c:pt>
                <c:pt idx="3423">
                  <c:v>2.88</c:v>
                </c:pt>
                <c:pt idx="3424">
                  <c:v>2.91</c:v>
                </c:pt>
                <c:pt idx="3425">
                  <c:v>2.79</c:v>
                </c:pt>
                <c:pt idx="3426">
                  <c:v>2.73</c:v>
                </c:pt>
                <c:pt idx="3427">
                  <c:v>2.91</c:v>
                </c:pt>
                <c:pt idx="3428">
                  <c:v>2.91</c:v>
                </c:pt>
                <c:pt idx="3429">
                  <c:v>2.82</c:v>
                </c:pt>
                <c:pt idx="3430">
                  <c:v>2.79</c:v>
                </c:pt>
                <c:pt idx="3431">
                  <c:v>2.85</c:v>
                </c:pt>
                <c:pt idx="3432">
                  <c:v>2.97</c:v>
                </c:pt>
                <c:pt idx="3433">
                  <c:v>2.82</c:v>
                </c:pt>
                <c:pt idx="3434">
                  <c:v>2.79</c:v>
                </c:pt>
                <c:pt idx="3435">
                  <c:v>2.82</c:v>
                </c:pt>
                <c:pt idx="3436">
                  <c:v>2.91</c:v>
                </c:pt>
                <c:pt idx="3437">
                  <c:v>2.79</c:v>
                </c:pt>
                <c:pt idx="3438">
                  <c:v>2.76</c:v>
                </c:pt>
                <c:pt idx="3439">
                  <c:v>2.79</c:v>
                </c:pt>
                <c:pt idx="3440">
                  <c:v>2.88</c:v>
                </c:pt>
                <c:pt idx="3441">
                  <c:v>2.91</c:v>
                </c:pt>
                <c:pt idx="3442">
                  <c:v>2.88</c:v>
                </c:pt>
                <c:pt idx="3443">
                  <c:v>2.79</c:v>
                </c:pt>
                <c:pt idx="3444">
                  <c:v>2.88</c:v>
                </c:pt>
                <c:pt idx="3445">
                  <c:v>2.97</c:v>
                </c:pt>
                <c:pt idx="3446">
                  <c:v>2.91</c:v>
                </c:pt>
                <c:pt idx="3447">
                  <c:v>2.79</c:v>
                </c:pt>
                <c:pt idx="3448">
                  <c:v>2.82</c:v>
                </c:pt>
                <c:pt idx="3449">
                  <c:v>2.91</c:v>
                </c:pt>
                <c:pt idx="3450">
                  <c:v>3</c:v>
                </c:pt>
                <c:pt idx="3451">
                  <c:v>2.88</c:v>
                </c:pt>
                <c:pt idx="3452">
                  <c:v>2.79</c:v>
                </c:pt>
                <c:pt idx="3453">
                  <c:v>2.79</c:v>
                </c:pt>
                <c:pt idx="3454">
                  <c:v>2.85</c:v>
                </c:pt>
                <c:pt idx="3455">
                  <c:v>2.88</c:v>
                </c:pt>
                <c:pt idx="3456">
                  <c:v>2.94</c:v>
                </c:pt>
                <c:pt idx="3457">
                  <c:v>2.85</c:v>
                </c:pt>
                <c:pt idx="3458">
                  <c:v>2.82</c:v>
                </c:pt>
                <c:pt idx="3459">
                  <c:v>2.79</c:v>
                </c:pt>
                <c:pt idx="3460">
                  <c:v>2.85</c:v>
                </c:pt>
                <c:pt idx="3461">
                  <c:v>2.88</c:v>
                </c:pt>
                <c:pt idx="3462">
                  <c:v>2.88</c:v>
                </c:pt>
                <c:pt idx="3463">
                  <c:v>2.79</c:v>
                </c:pt>
                <c:pt idx="3464">
                  <c:v>2.85</c:v>
                </c:pt>
                <c:pt idx="3465">
                  <c:v>2.82</c:v>
                </c:pt>
                <c:pt idx="3466">
                  <c:v>2.91</c:v>
                </c:pt>
                <c:pt idx="3467">
                  <c:v>2.91</c:v>
                </c:pt>
                <c:pt idx="3468">
                  <c:v>2.88</c:v>
                </c:pt>
                <c:pt idx="3469">
                  <c:v>2.82</c:v>
                </c:pt>
                <c:pt idx="3470">
                  <c:v>2.76</c:v>
                </c:pt>
                <c:pt idx="3471">
                  <c:v>2.88</c:v>
                </c:pt>
                <c:pt idx="3472">
                  <c:v>2.97</c:v>
                </c:pt>
                <c:pt idx="3473">
                  <c:v>2.88</c:v>
                </c:pt>
                <c:pt idx="3474">
                  <c:v>2.79</c:v>
                </c:pt>
                <c:pt idx="3475">
                  <c:v>2.79</c:v>
                </c:pt>
                <c:pt idx="3476">
                  <c:v>2.85</c:v>
                </c:pt>
                <c:pt idx="3477">
                  <c:v>2.94</c:v>
                </c:pt>
                <c:pt idx="3478">
                  <c:v>2.88</c:v>
                </c:pt>
                <c:pt idx="3479">
                  <c:v>2.82</c:v>
                </c:pt>
                <c:pt idx="3480">
                  <c:v>2.79</c:v>
                </c:pt>
                <c:pt idx="3481">
                  <c:v>2.79</c:v>
                </c:pt>
                <c:pt idx="3482">
                  <c:v>2.91</c:v>
                </c:pt>
                <c:pt idx="3483">
                  <c:v>2.94</c:v>
                </c:pt>
                <c:pt idx="3484">
                  <c:v>2.82</c:v>
                </c:pt>
                <c:pt idx="3485">
                  <c:v>2.76</c:v>
                </c:pt>
                <c:pt idx="3486">
                  <c:v>2.82</c:v>
                </c:pt>
                <c:pt idx="3487">
                  <c:v>2.85</c:v>
                </c:pt>
                <c:pt idx="3488">
                  <c:v>2.85</c:v>
                </c:pt>
                <c:pt idx="3489">
                  <c:v>2.88</c:v>
                </c:pt>
                <c:pt idx="3490">
                  <c:v>2.82</c:v>
                </c:pt>
                <c:pt idx="3491">
                  <c:v>2.76</c:v>
                </c:pt>
                <c:pt idx="3492">
                  <c:v>2.82</c:v>
                </c:pt>
                <c:pt idx="3493">
                  <c:v>2.91</c:v>
                </c:pt>
                <c:pt idx="3494">
                  <c:v>2.97</c:v>
                </c:pt>
                <c:pt idx="3495">
                  <c:v>2.88</c:v>
                </c:pt>
                <c:pt idx="3496">
                  <c:v>2.76</c:v>
                </c:pt>
                <c:pt idx="3497">
                  <c:v>2.79</c:v>
                </c:pt>
                <c:pt idx="3498">
                  <c:v>2.91</c:v>
                </c:pt>
                <c:pt idx="3499">
                  <c:v>2.94</c:v>
                </c:pt>
                <c:pt idx="3500">
                  <c:v>2.88</c:v>
                </c:pt>
                <c:pt idx="3501">
                  <c:v>2.91</c:v>
                </c:pt>
                <c:pt idx="3502">
                  <c:v>2.82</c:v>
                </c:pt>
                <c:pt idx="3503">
                  <c:v>2.88</c:v>
                </c:pt>
                <c:pt idx="3504">
                  <c:v>2.91</c:v>
                </c:pt>
                <c:pt idx="3505">
                  <c:v>2.91</c:v>
                </c:pt>
                <c:pt idx="3506">
                  <c:v>2.79</c:v>
                </c:pt>
                <c:pt idx="3507">
                  <c:v>2.79</c:v>
                </c:pt>
                <c:pt idx="3508">
                  <c:v>2.82</c:v>
                </c:pt>
                <c:pt idx="3509">
                  <c:v>2.85</c:v>
                </c:pt>
                <c:pt idx="3510">
                  <c:v>2.97</c:v>
                </c:pt>
                <c:pt idx="3511">
                  <c:v>2.88</c:v>
                </c:pt>
                <c:pt idx="3512">
                  <c:v>2.82</c:v>
                </c:pt>
                <c:pt idx="3513">
                  <c:v>2.79</c:v>
                </c:pt>
                <c:pt idx="3514">
                  <c:v>2.82</c:v>
                </c:pt>
                <c:pt idx="3515">
                  <c:v>2.94</c:v>
                </c:pt>
                <c:pt idx="3516">
                  <c:v>2.88</c:v>
                </c:pt>
                <c:pt idx="3517">
                  <c:v>2.85</c:v>
                </c:pt>
                <c:pt idx="3518">
                  <c:v>2.82</c:v>
                </c:pt>
                <c:pt idx="3519">
                  <c:v>2.82</c:v>
                </c:pt>
                <c:pt idx="3520">
                  <c:v>2.82</c:v>
                </c:pt>
                <c:pt idx="3521">
                  <c:v>2.85</c:v>
                </c:pt>
                <c:pt idx="3522">
                  <c:v>2.97</c:v>
                </c:pt>
                <c:pt idx="3523">
                  <c:v>3</c:v>
                </c:pt>
                <c:pt idx="3524">
                  <c:v>2.91</c:v>
                </c:pt>
                <c:pt idx="3525">
                  <c:v>2.82</c:v>
                </c:pt>
                <c:pt idx="3526">
                  <c:v>2.85</c:v>
                </c:pt>
                <c:pt idx="3527">
                  <c:v>2.91</c:v>
                </c:pt>
                <c:pt idx="3528">
                  <c:v>2.97</c:v>
                </c:pt>
                <c:pt idx="3529">
                  <c:v>2.97</c:v>
                </c:pt>
                <c:pt idx="3530">
                  <c:v>2.82</c:v>
                </c:pt>
                <c:pt idx="3531">
                  <c:v>2.79</c:v>
                </c:pt>
                <c:pt idx="3532">
                  <c:v>2.82</c:v>
                </c:pt>
                <c:pt idx="3533">
                  <c:v>2.88</c:v>
                </c:pt>
                <c:pt idx="3534">
                  <c:v>2.91</c:v>
                </c:pt>
                <c:pt idx="3535">
                  <c:v>2.97</c:v>
                </c:pt>
                <c:pt idx="3536">
                  <c:v>3</c:v>
                </c:pt>
                <c:pt idx="3537">
                  <c:v>2.88</c:v>
                </c:pt>
                <c:pt idx="3538">
                  <c:v>2.82</c:v>
                </c:pt>
                <c:pt idx="3539">
                  <c:v>2.88</c:v>
                </c:pt>
                <c:pt idx="3540">
                  <c:v>3</c:v>
                </c:pt>
                <c:pt idx="3541">
                  <c:v>2.97</c:v>
                </c:pt>
                <c:pt idx="3542">
                  <c:v>2.97</c:v>
                </c:pt>
                <c:pt idx="3543">
                  <c:v>2.91</c:v>
                </c:pt>
                <c:pt idx="3544">
                  <c:v>2.88</c:v>
                </c:pt>
                <c:pt idx="3545">
                  <c:v>2.91</c:v>
                </c:pt>
                <c:pt idx="3546">
                  <c:v>2.97</c:v>
                </c:pt>
                <c:pt idx="3547">
                  <c:v>3.03</c:v>
                </c:pt>
                <c:pt idx="3548">
                  <c:v>2.97</c:v>
                </c:pt>
                <c:pt idx="3549">
                  <c:v>2.82</c:v>
                </c:pt>
                <c:pt idx="3550">
                  <c:v>2.88</c:v>
                </c:pt>
                <c:pt idx="3551">
                  <c:v>2.88</c:v>
                </c:pt>
                <c:pt idx="3552">
                  <c:v>2.91</c:v>
                </c:pt>
                <c:pt idx="3553">
                  <c:v>2.97</c:v>
                </c:pt>
                <c:pt idx="3554">
                  <c:v>2.97</c:v>
                </c:pt>
                <c:pt idx="3555">
                  <c:v>2.91</c:v>
                </c:pt>
                <c:pt idx="3556">
                  <c:v>2.85</c:v>
                </c:pt>
                <c:pt idx="3557">
                  <c:v>2.82</c:v>
                </c:pt>
                <c:pt idx="3558">
                  <c:v>2.88</c:v>
                </c:pt>
                <c:pt idx="3559">
                  <c:v>2.91</c:v>
                </c:pt>
                <c:pt idx="3560">
                  <c:v>2.94</c:v>
                </c:pt>
                <c:pt idx="3561">
                  <c:v>2.91</c:v>
                </c:pt>
                <c:pt idx="3562">
                  <c:v>2.82</c:v>
                </c:pt>
                <c:pt idx="3563">
                  <c:v>2.76</c:v>
                </c:pt>
                <c:pt idx="3564">
                  <c:v>2.88</c:v>
                </c:pt>
                <c:pt idx="3565">
                  <c:v>2.91</c:v>
                </c:pt>
                <c:pt idx="3566">
                  <c:v>2.88</c:v>
                </c:pt>
                <c:pt idx="3567">
                  <c:v>2.91</c:v>
                </c:pt>
                <c:pt idx="3568">
                  <c:v>2.85</c:v>
                </c:pt>
                <c:pt idx="3569">
                  <c:v>2.82</c:v>
                </c:pt>
                <c:pt idx="3570">
                  <c:v>2.88</c:v>
                </c:pt>
                <c:pt idx="3571">
                  <c:v>2.91</c:v>
                </c:pt>
                <c:pt idx="3572">
                  <c:v>2.94</c:v>
                </c:pt>
                <c:pt idx="3573">
                  <c:v>3</c:v>
                </c:pt>
                <c:pt idx="3574">
                  <c:v>2.91</c:v>
                </c:pt>
                <c:pt idx="3575">
                  <c:v>2.88</c:v>
                </c:pt>
                <c:pt idx="3576">
                  <c:v>2.76</c:v>
                </c:pt>
                <c:pt idx="3577">
                  <c:v>2.88</c:v>
                </c:pt>
                <c:pt idx="3578">
                  <c:v>2.94</c:v>
                </c:pt>
                <c:pt idx="3579">
                  <c:v>2.97</c:v>
                </c:pt>
                <c:pt idx="3580">
                  <c:v>2.97</c:v>
                </c:pt>
                <c:pt idx="3581">
                  <c:v>2.88</c:v>
                </c:pt>
                <c:pt idx="3582">
                  <c:v>2.85</c:v>
                </c:pt>
                <c:pt idx="3583">
                  <c:v>2.85</c:v>
                </c:pt>
                <c:pt idx="3584">
                  <c:v>2.88</c:v>
                </c:pt>
                <c:pt idx="3585">
                  <c:v>2.91</c:v>
                </c:pt>
                <c:pt idx="3586">
                  <c:v>3</c:v>
                </c:pt>
                <c:pt idx="3587">
                  <c:v>3</c:v>
                </c:pt>
                <c:pt idx="3588">
                  <c:v>2.88</c:v>
                </c:pt>
                <c:pt idx="3589">
                  <c:v>2.88</c:v>
                </c:pt>
                <c:pt idx="3590">
                  <c:v>2.91</c:v>
                </c:pt>
                <c:pt idx="3591">
                  <c:v>2.97</c:v>
                </c:pt>
                <c:pt idx="3592">
                  <c:v>2.97</c:v>
                </c:pt>
                <c:pt idx="3593">
                  <c:v>2.97</c:v>
                </c:pt>
                <c:pt idx="3594">
                  <c:v>2.97</c:v>
                </c:pt>
                <c:pt idx="3595">
                  <c:v>2.91</c:v>
                </c:pt>
                <c:pt idx="3596">
                  <c:v>2.82</c:v>
                </c:pt>
                <c:pt idx="3597">
                  <c:v>2.88</c:v>
                </c:pt>
                <c:pt idx="3598">
                  <c:v>2.94</c:v>
                </c:pt>
                <c:pt idx="3599">
                  <c:v>3</c:v>
                </c:pt>
                <c:pt idx="3600">
                  <c:v>2.97</c:v>
                </c:pt>
                <c:pt idx="3601">
                  <c:v>2.94</c:v>
                </c:pt>
                <c:pt idx="3602">
                  <c:v>2.91</c:v>
                </c:pt>
                <c:pt idx="3603">
                  <c:v>2.91</c:v>
                </c:pt>
                <c:pt idx="3604">
                  <c:v>2.91</c:v>
                </c:pt>
                <c:pt idx="3605">
                  <c:v>3</c:v>
                </c:pt>
                <c:pt idx="3606">
                  <c:v>3.07</c:v>
                </c:pt>
                <c:pt idx="3607">
                  <c:v>3.07</c:v>
                </c:pt>
                <c:pt idx="3608">
                  <c:v>3.07</c:v>
                </c:pt>
                <c:pt idx="3609">
                  <c:v>3.03</c:v>
                </c:pt>
                <c:pt idx="3610">
                  <c:v>3</c:v>
                </c:pt>
                <c:pt idx="3611">
                  <c:v>2.91</c:v>
                </c:pt>
                <c:pt idx="3612">
                  <c:v>2.94</c:v>
                </c:pt>
                <c:pt idx="3613">
                  <c:v>2.91</c:v>
                </c:pt>
                <c:pt idx="3614">
                  <c:v>2.97</c:v>
                </c:pt>
                <c:pt idx="3615">
                  <c:v>3</c:v>
                </c:pt>
                <c:pt idx="3616">
                  <c:v>3.03</c:v>
                </c:pt>
                <c:pt idx="3617">
                  <c:v>3.03</c:v>
                </c:pt>
                <c:pt idx="3618">
                  <c:v>3.1</c:v>
                </c:pt>
                <c:pt idx="3619">
                  <c:v>3.07</c:v>
                </c:pt>
                <c:pt idx="3620">
                  <c:v>3.1</c:v>
                </c:pt>
                <c:pt idx="3621">
                  <c:v>3</c:v>
                </c:pt>
                <c:pt idx="3622">
                  <c:v>2.94</c:v>
                </c:pt>
                <c:pt idx="3623">
                  <c:v>2.91</c:v>
                </c:pt>
                <c:pt idx="3624">
                  <c:v>2.91</c:v>
                </c:pt>
                <c:pt idx="3625">
                  <c:v>2.94</c:v>
                </c:pt>
                <c:pt idx="3626">
                  <c:v>2.91</c:v>
                </c:pt>
                <c:pt idx="3627">
                  <c:v>2.91</c:v>
                </c:pt>
                <c:pt idx="3628">
                  <c:v>3.03</c:v>
                </c:pt>
                <c:pt idx="3629">
                  <c:v>3.07</c:v>
                </c:pt>
                <c:pt idx="3630">
                  <c:v>3.1</c:v>
                </c:pt>
                <c:pt idx="3631">
                  <c:v>3.03</c:v>
                </c:pt>
                <c:pt idx="3632">
                  <c:v>2.97</c:v>
                </c:pt>
                <c:pt idx="3633">
                  <c:v>2.97</c:v>
                </c:pt>
                <c:pt idx="3634">
                  <c:v>2.97</c:v>
                </c:pt>
                <c:pt idx="3635">
                  <c:v>2.91</c:v>
                </c:pt>
                <c:pt idx="3636">
                  <c:v>2.91</c:v>
                </c:pt>
                <c:pt idx="3637">
                  <c:v>2.97</c:v>
                </c:pt>
                <c:pt idx="3638">
                  <c:v>3.03</c:v>
                </c:pt>
                <c:pt idx="3639">
                  <c:v>3.03</c:v>
                </c:pt>
                <c:pt idx="3640">
                  <c:v>3.13</c:v>
                </c:pt>
                <c:pt idx="3641">
                  <c:v>3.07</c:v>
                </c:pt>
                <c:pt idx="3642">
                  <c:v>3</c:v>
                </c:pt>
                <c:pt idx="3643">
                  <c:v>3</c:v>
                </c:pt>
                <c:pt idx="3644">
                  <c:v>2.97</c:v>
                </c:pt>
                <c:pt idx="3645">
                  <c:v>2.91</c:v>
                </c:pt>
                <c:pt idx="3646">
                  <c:v>3</c:v>
                </c:pt>
                <c:pt idx="3647">
                  <c:v>3</c:v>
                </c:pt>
                <c:pt idx="3648">
                  <c:v>3</c:v>
                </c:pt>
                <c:pt idx="3649">
                  <c:v>3.07</c:v>
                </c:pt>
                <c:pt idx="3650">
                  <c:v>3.07</c:v>
                </c:pt>
                <c:pt idx="3651">
                  <c:v>3.13</c:v>
                </c:pt>
                <c:pt idx="3652">
                  <c:v>3.13</c:v>
                </c:pt>
                <c:pt idx="3653">
                  <c:v>3.1</c:v>
                </c:pt>
                <c:pt idx="3654">
                  <c:v>3.03</c:v>
                </c:pt>
                <c:pt idx="3655">
                  <c:v>3</c:v>
                </c:pt>
                <c:pt idx="3656">
                  <c:v>3</c:v>
                </c:pt>
                <c:pt idx="3657">
                  <c:v>2.94</c:v>
                </c:pt>
                <c:pt idx="3658">
                  <c:v>2.97</c:v>
                </c:pt>
                <c:pt idx="3659">
                  <c:v>3.03</c:v>
                </c:pt>
                <c:pt idx="3660">
                  <c:v>3.07</c:v>
                </c:pt>
                <c:pt idx="3661">
                  <c:v>3.07</c:v>
                </c:pt>
                <c:pt idx="3662">
                  <c:v>3.13</c:v>
                </c:pt>
                <c:pt idx="3663">
                  <c:v>3.1</c:v>
                </c:pt>
                <c:pt idx="3664">
                  <c:v>3.07</c:v>
                </c:pt>
                <c:pt idx="3665">
                  <c:v>3</c:v>
                </c:pt>
                <c:pt idx="3666">
                  <c:v>3</c:v>
                </c:pt>
                <c:pt idx="3667">
                  <c:v>2.97</c:v>
                </c:pt>
                <c:pt idx="3668">
                  <c:v>2.94</c:v>
                </c:pt>
                <c:pt idx="3669">
                  <c:v>2.97</c:v>
                </c:pt>
                <c:pt idx="3670">
                  <c:v>3.03</c:v>
                </c:pt>
                <c:pt idx="3671">
                  <c:v>3.1</c:v>
                </c:pt>
                <c:pt idx="3672">
                  <c:v>3.03</c:v>
                </c:pt>
                <c:pt idx="3673">
                  <c:v>3.13</c:v>
                </c:pt>
                <c:pt idx="3674">
                  <c:v>3.07</c:v>
                </c:pt>
                <c:pt idx="3675">
                  <c:v>2.97</c:v>
                </c:pt>
                <c:pt idx="3676">
                  <c:v>3</c:v>
                </c:pt>
                <c:pt idx="3677">
                  <c:v>2.94</c:v>
                </c:pt>
                <c:pt idx="3678">
                  <c:v>2.94</c:v>
                </c:pt>
                <c:pt idx="3679">
                  <c:v>2.91</c:v>
                </c:pt>
                <c:pt idx="3680">
                  <c:v>3.03</c:v>
                </c:pt>
                <c:pt idx="3681">
                  <c:v>3.03</c:v>
                </c:pt>
                <c:pt idx="3682">
                  <c:v>3.1</c:v>
                </c:pt>
                <c:pt idx="3683">
                  <c:v>3.13</c:v>
                </c:pt>
                <c:pt idx="3684">
                  <c:v>3.13</c:v>
                </c:pt>
                <c:pt idx="3685">
                  <c:v>3.16</c:v>
                </c:pt>
                <c:pt idx="3686">
                  <c:v>3.16</c:v>
                </c:pt>
                <c:pt idx="3687">
                  <c:v>3.19</c:v>
                </c:pt>
                <c:pt idx="3688">
                  <c:v>3.13</c:v>
                </c:pt>
                <c:pt idx="3689">
                  <c:v>3.07</c:v>
                </c:pt>
                <c:pt idx="3690">
                  <c:v>3.1</c:v>
                </c:pt>
                <c:pt idx="3691">
                  <c:v>3.03</c:v>
                </c:pt>
                <c:pt idx="3692">
                  <c:v>3</c:v>
                </c:pt>
                <c:pt idx="3693">
                  <c:v>3</c:v>
                </c:pt>
                <c:pt idx="3694">
                  <c:v>3.07</c:v>
                </c:pt>
                <c:pt idx="3695">
                  <c:v>3.13</c:v>
                </c:pt>
                <c:pt idx="3696">
                  <c:v>3.07</c:v>
                </c:pt>
                <c:pt idx="3697">
                  <c:v>3.13</c:v>
                </c:pt>
                <c:pt idx="3698">
                  <c:v>3.16</c:v>
                </c:pt>
                <c:pt idx="3699">
                  <c:v>3.16</c:v>
                </c:pt>
                <c:pt idx="3700">
                  <c:v>3.16</c:v>
                </c:pt>
                <c:pt idx="3701">
                  <c:v>3.16</c:v>
                </c:pt>
                <c:pt idx="3702">
                  <c:v>3.13</c:v>
                </c:pt>
                <c:pt idx="3703">
                  <c:v>3.13</c:v>
                </c:pt>
                <c:pt idx="3704">
                  <c:v>3.07</c:v>
                </c:pt>
                <c:pt idx="3705">
                  <c:v>3.13</c:v>
                </c:pt>
                <c:pt idx="3706">
                  <c:v>3.13</c:v>
                </c:pt>
                <c:pt idx="3707">
                  <c:v>3.03</c:v>
                </c:pt>
                <c:pt idx="3708">
                  <c:v>3.03</c:v>
                </c:pt>
                <c:pt idx="3709">
                  <c:v>3</c:v>
                </c:pt>
                <c:pt idx="3710">
                  <c:v>3.03</c:v>
                </c:pt>
                <c:pt idx="3711">
                  <c:v>3.03</c:v>
                </c:pt>
                <c:pt idx="3712">
                  <c:v>3.13</c:v>
                </c:pt>
                <c:pt idx="3713">
                  <c:v>3.22</c:v>
                </c:pt>
                <c:pt idx="3714">
                  <c:v>3.16</c:v>
                </c:pt>
                <c:pt idx="3715">
                  <c:v>3.16</c:v>
                </c:pt>
                <c:pt idx="3716">
                  <c:v>3.19</c:v>
                </c:pt>
                <c:pt idx="3717">
                  <c:v>3.25</c:v>
                </c:pt>
                <c:pt idx="3718">
                  <c:v>3.16</c:v>
                </c:pt>
                <c:pt idx="3719">
                  <c:v>3.16</c:v>
                </c:pt>
                <c:pt idx="3720">
                  <c:v>3.16</c:v>
                </c:pt>
                <c:pt idx="3721">
                  <c:v>3.13</c:v>
                </c:pt>
                <c:pt idx="3722">
                  <c:v>3.03</c:v>
                </c:pt>
                <c:pt idx="3723">
                  <c:v>3</c:v>
                </c:pt>
                <c:pt idx="3724">
                  <c:v>3.03</c:v>
                </c:pt>
                <c:pt idx="3725">
                  <c:v>3.13</c:v>
                </c:pt>
                <c:pt idx="3726">
                  <c:v>3.13</c:v>
                </c:pt>
                <c:pt idx="3727">
                  <c:v>3</c:v>
                </c:pt>
                <c:pt idx="3728">
                  <c:v>3.07</c:v>
                </c:pt>
                <c:pt idx="3729">
                  <c:v>3.13</c:v>
                </c:pt>
                <c:pt idx="3730">
                  <c:v>3.22</c:v>
                </c:pt>
                <c:pt idx="3731">
                  <c:v>3.22</c:v>
                </c:pt>
                <c:pt idx="3732">
                  <c:v>3.25</c:v>
                </c:pt>
                <c:pt idx="3733">
                  <c:v>3.19</c:v>
                </c:pt>
                <c:pt idx="3734">
                  <c:v>3.13</c:v>
                </c:pt>
                <c:pt idx="3735">
                  <c:v>3.16</c:v>
                </c:pt>
                <c:pt idx="3736">
                  <c:v>3.1</c:v>
                </c:pt>
                <c:pt idx="3737">
                  <c:v>3.07</c:v>
                </c:pt>
                <c:pt idx="3738">
                  <c:v>3.03</c:v>
                </c:pt>
                <c:pt idx="3739">
                  <c:v>3.13</c:v>
                </c:pt>
                <c:pt idx="3740">
                  <c:v>3.1</c:v>
                </c:pt>
                <c:pt idx="3741">
                  <c:v>3.16</c:v>
                </c:pt>
                <c:pt idx="3742">
                  <c:v>3.07</c:v>
                </c:pt>
                <c:pt idx="3743">
                  <c:v>3.1</c:v>
                </c:pt>
                <c:pt idx="3744">
                  <c:v>3.16</c:v>
                </c:pt>
                <c:pt idx="3745">
                  <c:v>3.22</c:v>
                </c:pt>
                <c:pt idx="3746">
                  <c:v>3.28</c:v>
                </c:pt>
                <c:pt idx="3747">
                  <c:v>3.19</c:v>
                </c:pt>
                <c:pt idx="3748">
                  <c:v>3.16</c:v>
                </c:pt>
                <c:pt idx="3749">
                  <c:v>3.22</c:v>
                </c:pt>
                <c:pt idx="3750">
                  <c:v>3.19</c:v>
                </c:pt>
                <c:pt idx="3751">
                  <c:v>3.13</c:v>
                </c:pt>
                <c:pt idx="3752">
                  <c:v>3.1</c:v>
                </c:pt>
                <c:pt idx="3753">
                  <c:v>3.07</c:v>
                </c:pt>
                <c:pt idx="3754">
                  <c:v>3.13</c:v>
                </c:pt>
                <c:pt idx="3755">
                  <c:v>3.07</c:v>
                </c:pt>
                <c:pt idx="3756">
                  <c:v>3.07</c:v>
                </c:pt>
                <c:pt idx="3757">
                  <c:v>3</c:v>
                </c:pt>
                <c:pt idx="3758">
                  <c:v>3.07</c:v>
                </c:pt>
                <c:pt idx="3759">
                  <c:v>3.16</c:v>
                </c:pt>
                <c:pt idx="3760">
                  <c:v>3.16</c:v>
                </c:pt>
                <c:pt idx="3761">
                  <c:v>3.22</c:v>
                </c:pt>
                <c:pt idx="3762">
                  <c:v>3.16</c:v>
                </c:pt>
                <c:pt idx="3763">
                  <c:v>3.16</c:v>
                </c:pt>
                <c:pt idx="3764">
                  <c:v>3.22</c:v>
                </c:pt>
                <c:pt idx="3765">
                  <c:v>3.16</c:v>
                </c:pt>
                <c:pt idx="3766">
                  <c:v>3.13</c:v>
                </c:pt>
                <c:pt idx="3767">
                  <c:v>3.22</c:v>
                </c:pt>
                <c:pt idx="3768">
                  <c:v>3.22</c:v>
                </c:pt>
                <c:pt idx="3769">
                  <c:v>3.16</c:v>
                </c:pt>
                <c:pt idx="3770">
                  <c:v>3.16</c:v>
                </c:pt>
                <c:pt idx="3771">
                  <c:v>3.16</c:v>
                </c:pt>
                <c:pt idx="3772">
                  <c:v>3.13</c:v>
                </c:pt>
                <c:pt idx="3773">
                  <c:v>3.1</c:v>
                </c:pt>
                <c:pt idx="3774">
                  <c:v>3.16</c:v>
                </c:pt>
                <c:pt idx="3775">
                  <c:v>3.13</c:v>
                </c:pt>
                <c:pt idx="3776">
                  <c:v>3.07</c:v>
                </c:pt>
                <c:pt idx="3777">
                  <c:v>3.13</c:v>
                </c:pt>
                <c:pt idx="3778">
                  <c:v>3.19</c:v>
                </c:pt>
                <c:pt idx="3779">
                  <c:v>3.16</c:v>
                </c:pt>
                <c:pt idx="3780">
                  <c:v>3.13</c:v>
                </c:pt>
                <c:pt idx="3781">
                  <c:v>3.25</c:v>
                </c:pt>
                <c:pt idx="3782">
                  <c:v>3.22</c:v>
                </c:pt>
                <c:pt idx="3783">
                  <c:v>3.25</c:v>
                </c:pt>
                <c:pt idx="3784">
                  <c:v>3.22</c:v>
                </c:pt>
                <c:pt idx="3785">
                  <c:v>3.25</c:v>
                </c:pt>
                <c:pt idx="3786">
                  <c:v>3.25</c:v>
                </c:pt>
                <c:pt idx="3787">
                  <c:v>3.25</c:v>
                </c:pt>
                <c:pt idx="3788">
                  <c:v>3.25</c:v>
                </c:pt>
                <c:pt idx="3789">
                  <c:v>3.32</c:v>
                </c:pt>
                <c:pt idx="3790">
                  <c:v>3.28</c:v>
                </c:pt>
                <c:pt idx="3791">
                  <c:v>3.25</c:v>
                </c:pt>
                <c:pt idx="3792">
                  <c:v>3.25</c:v>
                </c:pt>
                <c:pt idx="3793">
                  <c:v>3.25</c:v>
                </c:pt>
                <c:pt idx="3794">
                  <c:v>3.28</c:v>
                </c:pt>
                <c:pt idx="3795">
                  <c:v>3.22</c:v>
                </c:pt>
                <c:pt idx="3796">
                  <c:v>3.19</c:v>
                </c:pt>
                <c:pt idx="3797">
                  <c:v>3.16</c:v>
                </c:pt>
                <c:pt idx="3798">
                  <c:v>3.13</c:v>
                </c:pt>
                <c:pt idx="3799">
                  <c:v>3.13</c:v>
                </c:pt>
                <c:pt idx="3800">
                  <c:v>3.13</c:v>
                </c:pt>
                <c:pt idx="3801">
                  <c:v>3.13</c:v>
                </c:pt>
                <c:pt idx="3802">
                  <c:v>3.13</c:v>
                </c:pt>
                <c:pt idx="3803">
                  <c:v>3.16</c:v>
                </c:pt>
                <c:pt idx="3804">
                  <c:v>3.16</c:v>
                </c:pt>
                <c:pt idx="3805">
                  <c:v>3.16</c:v>
                </c:pt>
                <c:pt idx="3806">
                  <c:v>3.1</c:v>
                </c:pt>
                <c:pt idx="3807">
                  <c:v>3.13</c:v>
                </c:pt>
                <c:pt idx="3808">
                  <c:v>3.16</c:v>
                </c:pt>
                <c:pt idx="3809">
                  <c:v>3.19</c:v>
                </c:pt>
                <c:pt idx="3810">
                  <c:v>3.25</c:v>
                </c:pt>
                <c:pt idx="3811">
                  <c:v>3.22</c:v>
                </c:pt>
                <c:pt idx="3812">
                  <c:v>3.22</c:v>
                </c:pt>
                <c:pt idx="3813">
                  <c:v>3.25</c:v>
                </c:pt>
                <c:pt idx="3814">
                  <c:v>3.25</c:v>
                </c:pt>
                <c:pt idx="3815">
                  <c:v>3.34</c:v>
                </c:pt>
                <c:pt idx="3816">
                  <c:v>3.28</c:v>
                </c:pt>
                <c:pt idx="3817">
                  <c:v>3.25</c:v>
                </c:pt>
                <c:pt idx="3818">
                  <c:v>3.32</c:v>
                </c:pt>
                <c:pt idx="3819">
                  <c:v>3.32</c:v>
                </c:pt>
                <c:pt idx="3820">
                  <c:v>3.28</c:v>
                </c:pt>
                <c:pt idx="3821">
                  <c:v>3.32</c:v>
                </c:pt>
                <c:pt idx="3822">
                  <c:v>3.28</c:v>
                </c:pt>
                <c:pt idx="3823">
                  <c:v>3.32</c:v>
                </c:pt>
                <c:pt idx="3824">
                  <c:v>3.25</c:v>
                </c:pt>
                <c:pt idx="3825">
                  <c:v>3.22</c:v>
                </c:pt>
                <c:pt idx="3826">
                  <c:v>3.28</c:v>
                </c:pt>
                <c:pt idx="3827">
                  <c:v>3.22</c:v>
                </c:pt>
                <c:pt idx="3828">
                  <c:v>3.22</c:v>
                </c:pt>
                <c:pt idx="3829">
                  <c:v>3.16</c:v>
                </c:pt>
                <c:pt idx="3830">
                  <c:v>3.19</c:v>
                </c:pt>
                <c:pt idx="3831">
                  <c:v>3.16</c:v>
                </c:pt>
                <c:pt idx="3832">
                  <c:v>3.13</c:v>
                </c:pt>
                <c:pt idx="3833">
                  <c:v>3.19</c:v>
                </c:pt>
                <c:pt idx="3834">
                  <c:v>3.1</c:v>
                </c:pt>
                <c:pt idx="3835">
                  <c:v>3.19</c:v>
                </c:pt>
                <c:pt idx="3836">
                  <c:v>3.16</c:v>
                </c:pt>
                <c:pt idx="3837">
                  <c:v>3.19</c:v>
                </c:pt>
                <c:pt idx="3838">
                  <c:v>3.22</c:v>
                </c:pt>
                <c:pt idx="3839">
                  <c:v>3.22</c:v>
                </c:pt>
                <c:pt idx="3840">
                  <c:v>3.19</c:v>
                </c:pt>
                <c:pt idx="3841">
                  <c:v>3.22</c:v>
                </c:pt>
                <c:pt idx="3842">
                  <c:v>3.13</c:v>
                </c:pt>
                <c:pt idx="3843">
                  <c:v>3.25</c:v>
                </c:pt>
                <c:pt idx="3844">
                  <c:v>3.28</c:v>
                </c:pt>
                <c:pt idx="3845">
                  <c:v>3.25</c:v>
                </c:pt>
                <c:pt idx="3846">
                  <c:v>3.25</c:v>
                </c:pt>
                <c:pt idx="3847">
                  <c:v>3.32</c:v>
                </c:pt>
                <c:pt idx="3848">
                  <c:v>3.32</c:v>
                </c:pt>
                <c:pt idx="3849">
                  <c:v>3.38</c:v>
                </c:pt>
                <c:pt idx="3850">
                  <c:v>3.32</c:v>
                </c:pt>
                <c:pt idx="3851">
                  <c:v>3.32</c:v>
                </c:pt>
                <c:pt idx="3852">
                  <c:v>3.41</c:v>
                </c:pt>
                <c:pt idx="3853">
                  <c:v>3.38</c:v>
                </c:pt>
                <c:pt idx="3854">
                  <c:v>3.34</c:v>
                </c:pt>
                <c:pt idx="3855">
                  <c:v>3.34</c:v>
                </c:pt>
                <c:pt idx="3856">
                  <c:v>3.38</c:v>
                </c:pt>
                <c:pt idx="3857">
                  <c:v>3.32</c:v>
                </c:pt>
                <c:pt idx="3858">
                  <c:v>3.38</c:v>
                </c:pt>
                <c:pt idx="3859">
                  <c:v>3.47</c:v>
                </c:pt>
                <c:pt idx="3860">
                  <c:v>3.34</c:v>
                </c:pt>
                <c:pt idx="3861">
                  <c:v>3.28</c:v>
                </c:pt>
                <c:pt idx="3862">
                  <c:v>3.32</c:v>
                </c:pt>
                <c:pt idx="3863">
                  <c:v>3.28</c:v>
                </c:pt>
                <c:pt idx="3864">
                  <c:v>3.28</c:v>
                </c:pt>
                <c:pt idx="3865">
                  <c:v>3.28</c:v>
                </c:pt>
                <c:pt idx="3866">
                  <c:v>3.25</c:v>
                </c:pt>
                <c:pt idx="3867">
                  <c:v>3.32</c:v>
                </c:pt>
                <c:pt idx="3868">
                  <c:v>3.32</c:v>
                </c:pt>
                <c:pt idx="3869">
                  <c:v>3.22</c:v>
                </c:pt>
                <c:pt idx="3870">
                  <c:v>3.22</c:v>
                </c:pt>
                <c:pt idx="3871">
                  <c:v>3.22</c:v>
                </c:pt>
                <c:pt idx="3872">
                  <c:v>3.25</c:v>
                </c:pt>
                <c:pt idx="3873">
                  <c:v>3.28</c:v>
                </c:pt>
                <c:pt idx="3874">
                  <c:v>3.28</c:v>
                </c:pt>
                <c:pt idx="3875">
                  <c:v>3.28</c:v>
                </c:pt>
                <c:pt idx="3876">
                  <c:v>3.25</c:v>
                </c:pt>
                <c:pt idx="3877">
                  <c:v>3.28</c:v>
                </c:pt>
                <c:pt idx="3878">
                  <c:v>3.32</c:v>
                </c:pt>
                <c:pt idx="3879">
                  <c:v>3.32</c:v>
                </c:pt>
                <c:pt idx="3880">
                  <c:v>3.32</c:v>
                </c:pt>
                <c:pt idx="3881">
                  <c:v>3.38</c:v>
                </c:pt>
                <c:pt idx="3882">
                  <c:v>3.38</c:v>
                </c:pt>
                <c:pt idx="3883">
                  <c:v>3.38</c:v>
                </c:pt>
                <c:pt idx="3884">
                  <c:v>3.32</c:v>
                </c:pt>
                <c:pt idx="3885">
                  <c:v>3.44</c:v>
                </c:pt>
                <c:pt idx="3886">
                  <c:v>3.38</c:v>
                </c:pt>
                <c:pt idx="3887">
                  <c:v>3.34</c:v>
                </c:pt>
                <c:pt idx="3888">
                  <c:v>3.38</c:v>
                </c:pt>
                <c:pt idx="3889">
                  <c:v>3.38</c:v>
                </c:pt>
                <c:pt idx="3890">
                  <c:v>3.34</c:v>
                </c:pt>
                <c:pt idx="3891">
                  <c:v>3.34</c:v>
                </c:pt>
                <c:pt idx="3892">
                  <c:v>3.28</c:v>
                </c:pt>
                <c:pt idx="3893">
                  <c:v>3.34</c:v>
                </c:pt>
                <c:pt idx="3894">
                  <c:v>3.34</c:v>
                </c:pt>
                <c:pt idx="3895">
                  <c:v>3.25</c:v>
                </c:pt>
                <c:pt idx="3896">
                  <c:v>3.28</c:v>
                </c:pt>
                <c:pt idx="3897">
                  <c:v>3.25</c:v>
                </c:pt>
                <c:pt idx="3898">
                  <c:v>3.34</c:v>
                </c:pt>
                <c:pt idx="3899">
                  <c:v>3.25</c:v>
                </c:pt>
                <c:pt idx="3900">
                  <c:v>3.28</c:v>
                </c:pt>
                <c:pt idx="3901">
                  <c:v>3.28</c:v>
                </c:pt>
                <c:pt idx="3902">
                  <c:v>3.28</c:v>
                </c:pt>
                <c:pt idx="3903">
                  <c:v>3.22</c:v>
                </c:pt>
                <c:pt idx="3904">
                  <c:v>3.32</c:v>
                </c:pt>
                <c:pt idx="3905">
                  <c:v>3.34</c:v>
                </c:pt>
                <c:pt idx="3906">
                  <c:v>3.32</c:v>
                </c:pt>
                <c:pt idx="3907">
                  <c:v>3.25</c:v>
                </c:pt>
                <c:pt idx="3908">
                  <c:v>3.22</c:v>
                </c:pt>
                <c:pt idx="3909">
                  <c:v>3.32</c:v>
                </c:pt>
                <c:pt idx="3910">
                  <c:v>3.41</c:v>
                </c:pt>
                <c:pt idx="3911">
                  <c:v>3.38</c:v>
                </c:pt>
                <c:pt idx="3912">
                  <c:v>3.28</c:v>
                </c:pt>
                <c:pt idx="3913">
                  <c:v>3.32</c:v>
                </c:pt>
                <c:pt idx="3914">
                  <c:v>3.38</c:v>
                </c:pt>
                <c:pt idx="3915">
                  <c:v>3.38</c:v>
                </c:pt>
                <c:pt idx="3916">
                  <c:v>3.41</c:v>
                </c:pt>
                <c:pt idx="3917">
                  <c:v>3.41</c:v>
                </c:pt>
                <c:pt idx="3918">
                  <c:v>3.44</c:v>
                </c:pt>
                <c:pt idx="3919">
                  <c:v>3.41</c:v>
                </c:pt>
                <c:pt idx="3920">
                  <c:v>3.34</c:v>
                </c:pt>
                <c:pt idx="3921">
                  <c:v>3.53</c:v>
                </c:pt>
                <c:pt idx="3922">
                  <c:v>3.47</c:v>
                </c:pt>
                <c:pt idx="3923">
                  <c:v>3.28</c:v>
                </c:pt>
                <c:pt idx="3924">
                  <c:v>3.38</c:v>
                </c:pt>
                <c:pt idx="3925">
                  <c:v>3.28</c:v>
                </c:pt>
                <c:pt idx="3926">
                  <c:v>3.41</c:v>
                </c:pt>
                <c:pt idx="3927">
                  <c:v>3.38</c:v>
                </c:pt>
                <c:pt idx="3928">
                  <c:v>3.28</c:v>
                </c:pt>
                <c:pt idx="3929">
                  <c:v>3.25</c:v>
                </c:pt>
                <c:pt idx="3930">
                  <c:v>3.44</c:v>
                </c:pt>
                <c:pt idx="3931">
                  <c:v>3.28</c:v>
                </c:pt>
                <c:pt idx="3932">
                  <c:v>3.38</c:v>
                </c:pt>
                <c:pt idx="3933">
                  <c:v>3.38</c:v>
                </c:pt>
                <c:pt idx="3934">
                  <c:v>3.34</c:v>
                </c:pt>
                <c:pt idx="3935">
                  <c:v>3.34</c:v>
                </c:pt>
                <c:pt idx="3936">
                  <c:v>3.41</c:v>
                </c:pt>
                <c:pt idx="3937">
                  <c:v>3.41</c:v>
                </c:pt>
                <c:pt idx="3938">
                  <c:v>3.32</c:v>
                </c:pt>
                <c:pt idx="3939">
                  <c:v>3.41</c:v>
                </c:pt>
                <c:pt idx="3940">
                  <c:v>3.5</c:v>
                </c:pt>
                <c:pt idx="3941">
                  <c:v>3.38</c:v>
                </c:pt>
                <c:pt idx="3942">
                  <c:v>3.34</c:v>
                </c:pt>
                <c:pt idx="3943">
                  <c:v>3.34</c:v>
                </c:pt>
                <c:pt idx="3944">
                  <c:v>3.44</c:v>
                </c:pt>
                <c:pt idx="3945">
                  <c:v>3.32</c:v>
                </c:pt>
                <c:pt idx="3946">
                  <c:v>3.28</c:v>
                </c:pt>
                <c:pt idx="3947">
                  <c:v>3.34</c:v>
                </c:pt>
                <c:pt idx="3948">
                  <c:v>3.28</c:v>
                </c:pt>
                <c:pt idx="3949">
                  <c:v>3.32</c:v>
                </c:pt>
                <c:pt idx="3950">
                  <c:v>3.32</c:v>
                </c:pt>
                <c:pt idx="3951">
                  <c:v>3.41</c:v>
                </c:pt>
                <c:pt idx="3952">
                  <c:v>3.34</c:v>
                </c:pt>
                <c:pt idx="3953">
                  <c:v>3.41</c:v>
                </c:pt>
                <c:pt idx="3954">
                  <c:v>3.41</c:v>
                </c:pt>
                <c:pt idx="3955">
                  <c:v>3.44</c:v>
                </c:pt>
                <c:pt idx="3956">
                  <c:v>3.41</c:v>
                </c:pt>
                <c:pt idx="3957">
                  <c:v>3.41</c:v>
                </c:pt>
                <c:pt idx="3958">
                  <c:v>3.44</c:v>
                </c:pt>
                <c:pt idx="3959">
                  <c:v>3.47</c:v>
                </c:pt>
                <c:pt idx="3960">
                  <c:v>3.41</c:v>
                </c:pt>
                <c:pt idx="3961">
                  <c:v>3.38</c:v>
                </c:pt>
                <c:pt idx="3962">
                  <c:v>3.32</c:v>
                </c:pt>
                <c:pt idx="3963">
                  <c:v>3.32</c:v>
                </c:pt>
                <c:pt idx="3964">
                  <c:v>3.34</c:v>
                </c:pt>
                <c:pt idx="3965">
                  <c:v>3.25</c:v>
                </c:pt>
                <c:pt idx="3966">
                  <c:v>3.32</c:v>
                </c:pt>
                <c:pt idx="3967">
                  <c:v>3.32</c:v>
                </c:pt>
                <c:pt idx="3968">
                  <c:v>3.28</c:v>
                </c:pt>
                <c:pt idx="3969">
                  <c:v>3.28</c:v>
                </c:pt>
                <c:pt idx="3970">
                  <c:v>3.34</c:v>
                </c:pt>
                <c:pt idx="3971">
                  <c:v>3.41</c:v>
                </c:pt>
                <c:pt idx="3972">
                  <c:v>3.41</c:v>
                </c:pt>
                <c:pt idx="3973">
                  <c:v>3.41</c:v>
                </c:pt>
                <c:pt idx="3974">
                  <c:v>3.41</c:v>
                </c:pt>
                <c:pt idx="3975">
                  <c:v>3.38</c:v>
                </c:pt>
                <c:pt idx="3976">
                  <c:v>3.38</c:v>
                </c:pt>
                <c:pt idx="3977">
                  <c:v>3.32</c:v>
                </c:pt>
                <c:pt idx="3978">
                  <c:v>3.41</c:v>
                </c:pt>
                <c:pt idx="3979">
                  <c:v>3.41</c:v>
                </c:pt>
                <c:pt idx="3980">
                  <c:v>3.34</c:v>
                </c:pt>
                <c:pt idx="3981">
                  <c:v>3.28</c:v>
                </c:pt>
                <c:pt idx="3982">
                  <c:v>3.25</c:v>
                </c:pt>
                <c:pt idx="3983">
                  <c:v>3.28</c:v>
                </c:pt>
                <c:pt idx="3984">
                  <c:v>3.25</c:v>
                </c:pt>
                <c:pt idx="3985">
                  <c:v>3.16</c:v>
                </c:pt>
                <c:pt idx="3986">
                  <c:v>3.25</c:v>
                </c:pt>
                <c:pt idx="3987">
                  <c:v>3.25</c:v>
                </c:pt>
                <c:pt idx="3988">
                  <c:v>3.25</c:v>
                </c:pt>
                <c:pt idx="3989">
                  <c:v>3.25</c:v>
                </c:pt>
                <c:pt idx="3990">
                  <c:v>3.28</c:v>
                </c:pt>
                <c:pt idx="3991">
                  <c:v>3.34</c:v>
                </c:pt>
                <c:pt idx="3992">
                  <c:v>3.34</c:v>
                </c:pt>
                <c:pt idx="3993">
                  <c:v>3.32</c:v>
                </c:pt>
                <c:pt idx="3994">
                  <c:v>3.47</c:v>
                </c:pt>
                <c:pt idx="3995">
                  <c:v>3.38</c:v>
                </c:pt>
                <c:pt idx="3996">
                  <c:v>3.34</c:v>
                </c:pt>
                <c:pt idx="3997">
                  <c:v>3.41</c:v>
                </c:pt>
                <c:pt idx="3998">
                  <c:v>3.38</c:v>
                </c:pt>
                <c:pt idx="3999">
                  <c:v>3.32</c:v>
                </c:pt>
                <c:pt idx="4000">
                  <c:v>3.41</c:v>
                </c:pt>
                <c:pt idx="4001">
                  <c:v>3.28</c:v>
                </c:pt>
                <c:pt idx="4002">
                  <c:v>3.32</c:v>
                </c:pt>
                <c:pt idx="4003">
                  <c:v>3.25</c:v>
                </c:pt>
                <c:pt idx="4004">
                  <c:v>3.28</c:v>
                </c:pt>
                <c:pt idx="4005">
                  <c:v>3.38</c:v>
                </c:pt>
                <c:pt idx="4006">
                  <c:v>3.41</c:v>
                </c:pt>
                <c:pt idx="4007">
                  <c:v>3.41</c:v>
                </c:pt>
                <c:pt idx="4008">
                  <c:v>3.38</c:v>
                </c:pt>
                <c:pt idx="4009">
                  <c:v>3.41</c:v>
                </c:pt>
                <c:pt idx="4010">
                  <c:v>3.41</c:v>
                </c:pt>
                <c:pt idx="4011">
                  <c:v>3.34</c:v>
                </c:pt>
                <c:pt idx="4012">
                  <c:v>3.25</c:v>
                </c:pt>
                <c:pt idx="4013">
                  <c:v>3.25</c:v>
                </c:pt>
                <c:pt idx="4014">
                  <c:v>3.32</c:v>
                </c:pt>
                <c:pt idx="4015">
                  <c:v>3.38</c:v>
                </c:pt>
                <c:pt idx="4016">
                  <c:v>3.38</c:v>
                </c:pt>
                <c:pt idx="4017">
                  <c:v>3.41</c:v>
                </c:pt>
                <c:pt idx="4018">
                  <c:v>3.38</c:v>
                </c:pt>
                <c:pt idx="4019">
                  <c:v>3.28</c:v>
                </c:pt>
                <c:pt idx="4020">
                  <c:v>3.25</c:v>
                </c:pt>
                <c:pt idx="4021">
                  <c:v>3.25</c:v>
                </c:pt>
                <c:pt idx="4022">
                  <c:v>3.32</c:v>
                </c:pt>
                <c:pt idx="4023">
                  <c:v>3.32</c:v>
                </c:pt>
                <c:pt idx="4024">
                  <c:v>3.41</c:v>
                </c:pt>
                <c:pt idx="4025">
                  <c:v>3.38</c:v>
                </c:pt>
                <c:pt idx="4026">
                  <c:v>3.41</c:v>
                </c:pt>
                <c:pt idx="4027">
                  <c:v>3.41</c:v>
                </c:pt>
                <c:pt idx="4028">
                  <c:v>3.38</c:v>
                </c:pt>
                <c:pt idx="4029">
                  <c:v>3.32</c:v>
                </c:pt>
                <c:pt idx="4030">
                  <c:v>3.28</c:v>
                </c:pt>
                <c:pt idx="4031">
                  <c:v>3.28</c:v>
                </c:pt>
                <c:pt idx="4032">
                  <c:v>3.41</c:v>
                </c:pt>
                <c:pt idx="4033">
                  <c:v>3.41</c:v>
                </c:pt>
                <c:pt idx="4034">
                  <c:v>3.41</c:v>
                </c:pt>
                <c:pt idx="4035">
                  <c:v>3.41</c:v>
                </c:pt>
                <c:pt idx="4036">
                  <c:v>3.41</c:v>
                </c:pt>
                <c:pt idx="4037">
                  <c:v>3.38</c:v>
                </c:pt>
                <c:pt idx="4038">
                  <c:v>3.41</c:v>
                </c:pt>
                <c:pt idx="4039">
                  <c:v>3.28</c:v>
                </c:pt>
                <c:pt idx="4040">
                  <c:v>3.32</c:v>
                </c:pt>
                <c:pt idx="4041">
                  <c:v>3.32</c:v>
                </c:pt>
                <c:pt idx="4042">
                  <c:v>3.41</c:v>
                </c:pt>
                <c:pt idx="4043">
                  <c:v>3.34</c:v>
                </c:pt>
                <c:pt idx="4044">
                  <c:v>3.41</c:v>
                </c:pt>
                <c:pt idx="4045">
                  <c:v>3.5</c:v>
                </c:pt>
                <c:pt idx="4046">
                  <c:v>3.41</c:v>
                </c:pt>
                <c:pt idx="4047">
                  <c:v>3.41</c:v>
                </c:pt>
                <c:pt idx="4048">
                  <c:v>3.41</c:v>
                </c:pt>
                <c:pt idx="4049">
                  <c:v>3.32</c:v>
                </c:pt>
                <c:pt idx="4050">
                  <c:v>3.32</c:v>
                </c:pt>
                <c:pt idx="4051">
                  <c:v>3.47</c:v>
                </c:pt>
                <c:pt idx="4052">
                  <c:v>3.38</c:v>
                </c:pt>
                <c:pt idx="4053">
                  <c:v>3.41</c:v>
                </c:pt>
                <c:pt idx="4054">
                  <c:v>3.47</c:v>
                </c:pt>
                <c:pt idx="4055">
                  <c:v>3.38</c:v>
                </c:pt>
                <c:pt idx="4056">
                  <c:v>3.38</c:v>
                </c:pt>
                <c:pt idx="4057">
                  <c:v>3.41</c:v>
                </c:pt>
                <c:pt idx="4058">
                  <c:v>3.32</c:v>
                </c:pt>
                <c:pt idx="4059">
                  <c:v>3.32</c:v>
                </c:pt>
                <c:pt idx="4060">
                  <c:v>3.32</c:v>
                </c:pt>
                <c:pt idx="4061">
                  <c:v>3.32</c:v>
                </c:pt>
                <c:pt idx="4062">
                  <c:v>3.32</c:v>
                </c:pt>
                <c:pt idx="4063">
                  <c:v>3.44</c:v>
                </c:pt>
                <c:pt idx="4064">
                  <c:v>3.5</c:v>
                </c:pt>
                <c:pt idx="4065">
                  <c:v>3.47</c:v>
                </c:pt>
                <c:pt idx="4066">
                  <c:v>3.41</c:v>
                </c:pt>
                <c:pt idx="4067">
                  <c:v>3.41</c:v>
                </c:pt>
                <c:pt idx="4068">
                  <c:v>3.41</c:v>
                </c:pt>
                <c:pt idx="4069">
                  <c:v>3.32</c:v>
                </c:pt>
                <c:pt idx="4070">
                  <c:v>3.32</c:v>
                </c:pt>
                <c:pt idx="4071">
                  <c:v>3.38</c:v>
                </c:pt>
                <c:pt idx="4072">
                  <c:v>3.41</c:v>
                </c:pt>
                <c:pt idx="4073">
                  <c:v>3.41</c:v>
                </c:pt>
                <c:pt idx="4074">
                  <c:v>3.47</c:v>
                </c:pt>
                <c:pt idx="4075">
                  <c:v>3.47</c:v>
                </c:pt>
                <c:pt idx="4076">
                  <c:v>3.47</c:v>
                </c:pt>
                <c:pt idx="4077">
                  <c:v>3.41</c:v>
                </c:pt>
                <c:pt idx="4078">
                  <c:v>3.38</c:v>
                </c:pt>
                <c:pt idx="4079">
                  <c:v>3.38</c:v>
                </c:pt>
                <c:pt idx="4080">
                  <c:v>3.44</c:v>
                </c:pt>
                <c:pt idx="4081">
                  <c:v>3.41</c:v>
                </c:pt>
                <c:pt idx="4082">
                  <c:v>3.41</c:v>
                </c:pt>
                <c:pt idx="4083">
                  <c:v>3.53</c:v>
                </c:pt>
                <c:pt idx="4084">
                  <c:v>3.53</c:v>
                </c:pt>
                <c:pt idx="4085">
                  <c:v>3.41</c:v>
                </c:pt>
                <c:pt idx="4086">
                  <c:v>3.41</c:v>
                </c:pt>
                <c:pt idx="4087">
                  <c:v>3.44</c:v>
                </c:pt>
                <c:pt idx="4088">
                  <c:v>3.38</c:v>
                </c:pt>
                <c:pt idx="4089">
                  <c:v>3.41</c:v>
                </c:pt>
                <c:pt idx="4090">
                  <c:v>3.47</c:v>
                </c:pt>
                <c:pt idx="4091">
                  <c:v>3.56</c:v>
                </c:pt>
                <c:pt idx="4092">
                  <c:v>3.5</c:v>
                </c:pt>
                <c:pt idx="4093">
                  <c:v>3.53</c:v>
                </c:pt>
                <c:pt idx="4094">
                  <c:v>3.53</c:v>
                </c:pt>
                <c:pt idx="4095">
                  <c:v>3.38</c:v>
                </c:pt>
                <c:pt idx="4096">
                  <c:v>3.47</c:v>
                </c:pt>
                <c:pt idx="4097">
                  <c:v>3.44</c:v>
                </c:pt>
                <c:pt idx="4098">
                  <c:v>3.5</c:v>
                </c:pt>
                <c:pt idx="4099">
                  <c:v>3.47</c:v>
                </c:pt>
                <c:pt idx="4100">
                  <c:v>3.56</c:v>
                </c:pt>
                <c:pt idx="4101">
                  <c:v>3.62</c:v>
                </c:pt>
                <c:pt idx="4102">
                  <c:v>3.53</c:v>
                </c:pt>
                <c:pt idx="4103">
                  <c:v>3.41</c:v>
                </c:pt>
                <c:pt idx="4104">
                  <c:v>3.47</c:v>
                </c:pt>
                <c:pt idx="4105">
                  <c:v>3.44</c:v>
                </c:pt>
                <c:pt idx="4106">
                  <c:v>3.41</c:v>
                </c:pt>
                <c:pt idx="4107">
                  <c:v>3.53</c:v>
                </c:pt>
                <c:pt idx="4108">
                  <c:v>3.5</c:v>
                </c:pt>
                <c:pt idx="4109">
                  <c:v>3.5</c:v>
                </c:pt>
                <c:pt idx="4110">
                  <c:v>3.5</c:v>
                </c:pt>
                <c:pt idx="4111">
                  <c:v>3.5</c:v>
                </c:pt>
                <c:pt idx="4112">
                  <c:v>3.41</c:v>
                </c:pt>
                <c:pt idx="4113">
                  <c:v>3.41</c:v>
                </c:pt>
                <c:pt idx="4114">
                  <c:v>3.34</c:v>
                </c:pt>
                <c:pt idx="4115">
                  <c:v>3.38</c:v>
                </c:pt>
                <c:pt idx="4116">
                  <c:v>3.47</c:v>
                </c:pt>
                <c:pt idx="4117">
                  <c:v>3.5</c:v>
                </c:pt>
                <c:pt idx="4118">
                  <c:v>3.5</c:v>
                </c:pt>
                <c:pt idx="4119">
                  <c:v>3.47</c:v>
                </c:pt>
                <c:pt idx="4120">
                  <c:v>3.44</c:v>
                </c:pt>
                <c:pt idx="4121">
                  <c:v>3.34</c:v>
                </c:pt>
                <c:pt idx="4122">
                  <c:v>3.38</c:v>
                </c:pt>
                <c:pt idx="4123">
                  <c:v>3.38</c:v>
                </c:pt>
                <c:pt idx="4124">
                  <c:v>3.47</c:v>
                </c:pt>
                <c:pt idx="4125">
                  <c:v>3.5</c:v>
                </c:pt>
                <c:pt idx="4126">
                  <c:v>3.47</c:v>
                </c:pt>
                <c:pt idx="4127">
                  <c:v>3.47</c:v>
                </c:pt>
                <c:pt idx="4128">
                  <c:v>3.38</c:v>
                </c:pt>
                <c:pt idx="4129">
                  <c:v>3.28</c:v>
                </c:pt>
                <c:pt idx="4130">
                  <c:v>3.25</c:v>
                </c:pt>
                <c:pt idx="4131">
                  <c:v>3.28</c:v>
                </c:pt>
                <c:pt idx="4132">
                  <c:v>3.38</c:v>
                </c:pt>
                <c:pt idx="4133">
                  <c:v>3.41</c:v>
                </c:pt>
                <c:pt idx="4134">
                  <c:v>3.38</c:v>
                </c:pt>
                <c:pt idx="4135">
                  <c:v>3.38</c:v>
                </c:pt>
                <c:pt idx="4136">
                  <c:v>3.38</c:v>
                </c:pt>
                <c:pt idx="4137">
                  <c:v>3.34</c:v>
                </c:pt>
                <c:pt idx="4138">
                  <c:v>3.32</c:v>
                </c:pt>
                <c:pt idx="4139">
                  <c:v>3.32</c:v>
                </c:pt>
                <c:pt idx="4140">
                  <c:v>3.38</c:v>
                </c:pt>
                <c:pt idx="4141">
                  <c:v>3.34</c:v>
                </c:pt>
                <c:pt idx="4142">
                  <c:v>3.5</c:v>
                </c:pt>
                <c:pt idx="4143">
                  <c:v>3.41</c:v>
                </c:pt>
                <c:pt idx="4144">
                  <c:v>3.32</c:v>
                </c:pt>
                <c:pt idx="4145">
                  <c:v>3.44</c:v>
                </c:pt>
                <c:pt idx="4146">
                  <c:v>3.41</c:v>
                </c:pt>
                <c:pt idx="4147">
                  <c:v>3.28</c:v>
                </c:pt>
                <c:pt idx="4148">
                  <c:v>3.32</c:v>
                </c:pt>
                <c:pt idx="4149">
                  <c:v>3.38</c:v>
                </c:pt>
                <c:pt idx="4150">
                  <c:v>3.41</c:v>
                </c:pt>
                <c:pt idx="4151">
                  <c:v>3.32</c:v>
                </c:pt>
                <c:pt idx="4152">
                  <c:v>3.44</c:v>
                </c:pt>
                <c:pt idx="4153">
                  <c:v>3.28</c:v>
                </c:pt>
                <c:pt idx="4154">
                  <c:v>3.28</c:v>
                </c:pt>
                <c:pt idx="4155">
                  <c:v>3.28</c:v>
                </c:pt>
                <c:pt idx="4156">
                  <c:v>3.34</c:v>
                </c:pt>
                <c:pt idx="4157">
                  <c:v>3.32</c:v>
                </c:pt>
                <c:pt idx="4158">
                  <c:v>3.47</c:v>
                </c:pt>
                <c:pt idx="4159">
                  <c:v>3.5</c:v>
                </c:pt>
                <c:pt idx="4160">
                  <c:v>3.41</c:v>
                </c:pt>
                <c:pt idx="4161">
                  <c:v>3.34</c:v>
                </c:pt>
                <c:pt idx="4162">
                  <c:v>3.38</c:v>
                </c:pt>
                <c:pt idx="4163">
                  <c:v>3.32</c:v>
                </c:pt>
                <c:pt idx="4164">
                  <c:v>3.34</c:v>
                </c:pt>
                <c:pt idx="4165">
                  <c:v>3.44</c:v>
                </c:pt>
                <c:pt idx="4166">
                  <c:v>3.44</c:v>
                </c:pt>
                <c:pt idx="4167">
                  <c:v>3.34</c:v>
                </c:pt>
                <c:pt idx="4168">
                  <c:v>3.28</c:v>
                </c:pt>
                <c:pt idx="4169">
                  <c:v>3.32</c:v>
                </c:pt>
                <c:pt idx="4170">
                  <c:v>3.25</c:v>
                </c:pt>
                <c:pt idx="4171">
                  <c:v>3.32</c:v>
                </c:pt>
                <c:pt idx="4172">
                  <c:v>3.41</c:v>
                </c:pt>
                <c:pt idx="4173">
                  <c:v>3.41</c:v>
                </c:pt>
                <c:pt idx="4174">
                  <c:v>3.38</c:v>
                </c:pt>
                <c:pt idx="4175">
                  <c:v>3.25</c:v>
                </c:pt>
                <c:pt idx="4176">
                  <c:v>3.34</c:v>
                </c:pt>
                <c:pt idx="4177">
                  <c:v>3.41</c:v>
                </c:pt>
                <c:pt idx="4178">
                  <c:v>3.41</c:v>
                </c:pt>
                <c:pt idx="4179">
                  <c:v>3.38</c:v>
                </c:pt>
                <c:pt idx="4180">
                  <c:v>3.28</c:v>
                </c:pt>
                <c:pt idx="4181">
                  <c:v>3.16</c:v>
                </c:pt>
                <c:pt idx="4182">
                  <c:v>3.22</c:v>
                </c:pt>
                <c:pt idx="4183">
                  <c:v>3.34</c:v>
                </c:pt>
                <c:pt idx="4184">
                  <c:v>3.34</c:v>
                </c:pt>
                <c:pt idx="4185">
                  <c:v>3.28</c:v>
                </c:pt>
                <c:pt idx="4186">
                  <c:v>3.22</c:v>
                </c:pt>
                <c:pt idx="4187">
                  <c:v>3.25</c:v>
                </c:pt>
                <c:pt idx="4188">
                  <c:v>3.25</c:v>
                </c:pt>
                <c:pt idx="4189">
                  <c:v>3.25</c:v>
                </c:pt>
                <c:pt idx="4190">
                  <c:v>3.32</c:v>
                </c:pt>
                <c:pt idx="4191">
                  <c:v>3.32</c:v>
                </c:pt>
                <c:pt idx="4192">
                  <c:v>3.28</c:v>
                </c:pt>
                <c:pt idx="4193">
                  <c:v>3.25</c:v>
                </c:pt>
                <c:pt idx="4194">
                  <c:v>3.38</c:v>
                </c:pt>
                <c:pt idx="4195">
                  <c:v>3.41</c:v>
                </c:pt>
                <c:pt idx="4196">
                  <c:v>3.38</c:v>
                </c:pt>
                <c:pt idx="4197">
                  <c:v>3.41</c:v>
                </c:pt>
                <c:pt idx="4198">
                  <c:v>3.34</c:v>
                </c:pt>
                <c:pt idx="4199">
                  <c:v>3.38</c:v>
                </c:pt>
                <c:pt idx="4200">
                  <c:v>3.44</c:v>
                </c:pt>
                <c:pt idx="4201">
                  <c:v>3.53</c:v>
                </c:pt>
                <c:pt idx="4202">
                  <c:v>3.47</c:v>
                </c:pt>
                <c:pt idx="4203">
                  <c:v>3.41</c:v>
                </c:pt>
                <c:pt idx="4204">
                  <c:v>3.32</c:v>
                </c:pt>
                <c:pt idx="4205">
                  <c:v>3.41</c:v>
                </c:pt>
                <c:pt idx="4206">
                  <c:v>3.53</c:v>
                </c:pt>
                <c:pt idx="4207">
                  <c:v>3.47</c:v>
                </c:pt>
                <c:pt idx="4208">
                  <c:v>3.41</c:v>
                </c:pt>
                <c:pt idx="4209">
                  <c:v>3.38</c:v>
                </c:pt>
                <c:pt idx="4210">
                  <c:v>3.32</c:v>
                </c:pt>
                <c:pt idx="4211">
                  <c:v>3.41</c:v>
                </c:pt>
                <c:pt idx="4212">
                  <c:v>3.38</c:v>
                </c:pt>
                <c:pt idx="4213">
                  <c:v>3.34</c:v>
                </c:pt>
                <c:pt idx="4214">
                  <c:v>3.41</c:v>
                </c:pt>
                <c:pt idx="4215">
                  <c:v>3.32</c:v>
                </c:pt>
                <c:pt idx="4216">
                  <c:v>3.25</c:v>
                </c:pt>
                <c:pt idx="4217">
                  <c:v>3.38</c:v>
                </c:pt>
                <c:pt idx="4218">
                  <c:v>3.32</c:v>
                </c:pt>
                <c:pt idx="4219">
                  <c:v>3.32</c:v>
                </c:pt>
                <c:pt idx="4220">
                  <c:v>3.25</c:v>
                </c:pt>
                <c:pt idx="4221">
                  <c:v>3.25</c:v>
                </c:pt>
                <c:pt idx="4222">
                  <c:v>3.34</c:v>
                </c:pt>
                <c:pt idx="4223">
                  <c:v>3.44</c:v>
                </c:pt>
                <c:pt idx="4224">
                  <c:v>3.28</c:v>
                </c:pt>
                <c:pt idx="4225">
                  <c:v>3.25</c:v>
                </c:pt>
                <c:pt idx="4226">
                  <c:v>3.25</c:v>
                </c:pt>
                <c:pt idx="4227">
                  <c:v>3.28</c:v>
                </c:pt>
                <c:pt idx="4228">
                  <c:v>3.38</c:v>
                </c:pt>
                <c:pt idx="4229">
                  <c:v>3.44</c:v>
                </c:pt>
                <c:pt idx="4230">
                  <c:v>3.32</c:v>
                </c:pt>
                <c:pt idx="4231">
                  <c:v>3.25</c:v>
                </c:pt>
                <c:pt idx="4232">
                  <c:v>3.38</c:v>
                </c:pt>
                <c:pt idx="4233">
                  <c:v>3.41</c:v>
                </c:pt>
                <c:pt idx="4234">
                  <c:v>3.41</c:v>
                </c:pt>
                <c:pt idx="4235">
                  <c:v>3.34</c:v>
                </c:pt>
                <c:pt idx="4236">
                  <c:v>3.28</c:v>
                </c:pt>
                <c:pt idx="4237">
                  <c:v>3.34</c:v>
                </c:pt>
                <c:pt idx="4238">
                  <c:v>3.28</c:v>
                </c:pt>
                <c:pt idx="4239">
                  <c:v>3.34</c:v>
                </c:pt>
                <c:pt idx="4240">
                  <c:v>3.41</c:v>
                </c:pt>
                <c:pt idx="4241">
                  <c:v>3.41</c:v>
                </c:pt>
                <c:pt idx="4242">
                  <c:v>3.34</c:v>
                </c:pt>
                <c:pt idx="4243">
                  <c:v>3.32</c:v>
                </c:pt>
                <c:pt idx="4244">
                  <c:v>3.44</c:v>
                </c:pt>
                <c:pt idx="4245">
                  <c:v>3.44</c:v>
                </c:pt>
                <c:pt idx="4246">
                  <c:v>3.38</c:v>
                </c:pt>
                <c:pt idx="4247">
                  <c:v>3.47</c:v>
                </c:pt>
                <c:pt idx="4248">
                  <c:v>3.41</c:v>
                </c:pt>
                <c:pt idx="4249">
                  <c:v>3.44</c:v>
                </c:pt>
                <c:pt idx="4250">
                  <c:v>3.47</c:v>
                </c:pt>
                <c:pt idx="4251">
                  <c:v>3.5</c:v>
                </c:pt>
                <c:pt idx="4252">
                  <c:v>3.34</c:v>
                </c:pt>
                <c:pt idx="4253">
                  <c:v>3.28</c:v>
                </c:pt>
                <c:pt idx="4254">
                  <c:v>3.32</c:v>
                </c:pt>
                <c:pt idx="4255">
                  <c:v>3.41</c:v>
                </c:pt>
                <c:pt idx="4256">
                  <c:v>3.32</c:v>
                </c:pt>
                <c:pt idx="4257">
                  <c:v>3.44</c:v>
                </c:pt>
                <c:pt idx="4258">
                  <c:v>3.32</c:v>
                </c:pt>
                <c:pt idx="4259">
                  <c:v>3.32</c:v>
                </c:pt>
                <c:pt idx="4260">
                  <c:v>3.5</c:v>
                </c:pt>
                <c:pt idx="4261">
                  <c:v>3.38</c:v>
                </c:pt>
                <c:pt idx="4262">
                  <c:v>3.34</c:v>
                </c:pt>
                <c:pt idx="4263">
                  <c:v>3.34</c:v>
                </c:pt>
                <c:pt idx="4264">
                  <c:v>3.38</c:v>
                </c:pt>
                <c:pt idx="4265">
                  <c:v>3.5</c:v>
                </c:pt>
                <c:pt idx="4266">
                  <c:v>3.47</c:v>
                </c:pt>
                <c:pt idx="4267">
                  <c:v>3.41</c:v>
                </c:pt>
                <c:pt idx="4268">
                  <c:v>3.32</c:v>
                </c:pt>
                <c:pt idx="4269">
                  <c:v>3.34</c:v>
                </c:pt>
                <c:pt idx="4270">
                  <c:v>3.38</c:v>
                </c:pt>
                <c:pt idx="4271">
                  <c:v>3.32</c:v>
                </c:pt>
                <c:pt idx="4272">
                  <c:v>3.25</c:v>
                </c:pt>
                <c:pt idx="4273">
                  <c:v>3.25</c:v>
                </c:pt>
                <c:pt idx="4274">
                  <c:v>3.32</c:v>
                </c:pt>
                <c:pt idx="4275">
                  <c:v>3.28</c:v>
                </c:pt>
                <c:pt idx="4276">
                  <c:v>3.34</c:v>
                </c:pt>
                <c:pt idx="4277">
                  <c:v>3.22</c:v>
                </c:pt>
                <c:pt idx="4278">
                  <c:v>3.19</c:v>
                </c:pt>
                <c:pt idx="4279">
                  <c:v>3.22</c:v>
                </c:pt>
                <c:pt idx="4280">
                  <c:v>3.32</c:v>
                </c:pt>
                <c:pt idx="4281">
                  <c:v>3.28</c:v>
                </c:pt>
                <c:pt idx="4282">
                  <c:v>3.28</c:v>
                </c:pt>
                <c:pt idx="4283">
                  <c:v>3.22</c:v>
                </c:pt>
                <c:pt idx="4284">
                  <c:v>3.32</c:v>
                </c:pt>
                <c:pt idx="4285">
                  <c:v>3.32</c:v>
                </c:pt>
                <c:pt idx="4286">
                  <c:v>3.32</c:v>
                </c:pt>
                <c:pt idx="4287">
                  <c:v>3.34</c:v>
                </c:pt>
                <c:pt idx="4288">
                  <c:v>3.25</c:v>
                </c:pt>
                <c:pt idx="4289">
                  <c:v>3.25</c:v>
                </c:pt>
                <c:pt idx="4290">
                  <c:v>3.32</c:v>
                </c:pt>
                <c:pt idx="4291">
                  <c:v>3.41</c:v>
                </c:pt>
                <c:pt idx="4292">
                  <c:v>3.32</c:v>
                </c:pt>
                <c:pt idx="4293">
                  <c:v>3.19</c:v>
                </c:pt>
                <c:pt idx="4294">
                  <c:v>3.22</c:v>
                </c:pt>
                <c:pt idx="4295">
                  <c:v>3.32</c:v>
                </c:pt>
                <c:pt idx="4296">
                  <c:v>3.34</c:v>
                </c:pt>
                <c:pt idx="4297">
                  <c:v>3.28</c:v>
                </c:pt>
                <c:pt idx="4298">
                  <c:v>3.22</c:v>
                </c:pt>
                <c:pt idx="4299">
                  <c:v>3.25</c:v>
                </c:pt>
                <c:pt idx="4300">
                  <c:v>3.38</c:v>
                </c:pt>
                <c:pt idx="4301">
                  <c:v>3.41</c:v>
                </c:pt>
                <c:pt idx="4302">
                  <c:v>3.32</c:v>
                </c:pt>
                <c:pt idx="4303">
                  <c:v>3.25</c:v>
                </c:pt>
                <c:pt idx="4304">
                  <c:v>3.25</c:v>
                </c:pt>
                <c:pt idx="4305">
                  <c:v>3.38</c:v>
                </c:pt>
                <c:pt idx="4306">
                  <c:v>3.41</c:v>
                </c:pt>
                <c:pt idx="4307">
                  <c:v>3.32</c:v>
                </c:pt>
                <c:pt idx="4308">
                  <c:v>3.25</c:v>
                </c:pt>
                <c:pt idx="4309">
                  <c:v>3.25</c:v>
                </c:pt>
                <c:pt idx="4310">
                  <c:v>3.38</c:v>
                </c:pt>
                <c:pt idx="4311">
                  <c:v>3.41</c:v>
                </c:pt>
                <c:pt idx="4312">
                  <c:v>3.28</c:v>
                </c:pt>
                <c:pt idx="4313">
                  <c:v>3.32</c:v>
                </c:pt>
                <c:pt idx="4314">
                  <c:v>3.34</c:v>
                </c:pt>
                <c:pt idx="4315">
                  <c:v>3.38</c:v>
                </c:pt>
                <c:pt idx="4316">
                  <c:v>3.38</c:v>
                </c:pt>
                <c:pt idx="4317">
                  <c:v>3.32</c:v>
                </c:pt>
                <c:pt idx="4318">
                  <c:v>3.28</c:v>
                </c:pt>
                <c:pt idx="4319">
                  <c:v>3.34</c:v>
                </c:pt>
                <c:pt idx="4320">
                  <c:v>3.38</c:v>
                </c:pt>
                <c:pt idx="4321">
                  <c:v>3.41</c:v>
                </c:pt>
                <c:pt idx="4322">
                  <c:v>3.28</c:v>
                </c:pt>
                <c:pt idx="4323">
                  <c:v>3.28</c:v>
                </c:pt>
                <c:pt idx="4324">
                  <c:v>3.28</c:v>
                </c:pt>
                <c:pt idx="4325">
                  <c:v>3.25</c:v>
                </c:pt>
                <c:pt idx="4326">
                  <c:v>3.25</c:v>
                </c:pt>
                <c:pt idx="4327">
                  <c:v>3.32</c:v>
                </c:pt>
                <c:pt idx="4328">
                  <c:v>3.34</c:v>
                </c:pt>
                <c:pt idx="4329">
                  <c:v>3.25</c:v>
                </c:pt>
                <c:pt idx="4330">
                  <c:v>3.25</c:v>
                </c:pt>
                <c:pt idx="4331">
                  <c:v>3.38</c:v>
                </c:pt>
                <c:pt idx="4332">
                  <c:v>3.41</c:v>
                </c:pt>
                <c:pt idx="4333">
                  <c:v>3.32</c:v>
                </c:pt>
                <c:pt idx="4334">
                  <c:v>3.38</c:v>
                </c:pt>
                <c:pt idx="4335">
                  <c:v>3.41</c:v>
                </c:pt>
                <c:pt idx="4336">
                  <c:v>3.38</c:v>
                </c:pt>
                <c:pt idx="4337">
                  <c:v>3.32</c:v>
                </c:pt>
                <c:pt idx="4338">
                  <c:v>3.34</c:v>
                </c:pt>
                <c:pt idx="4339">
                  <c:v>3.41</c:v>
                </c:pt>
                <c:pt idx="4340">
                  <c:v>3.41</c:v>
                </c:pt>
                <c:pt idx="4341">
                  <c:v>3.32</c:v>
                </c:pt>
                <c:pt idx="4342">
                  <c:v>3.44</c:v>
                </c:pt>
                <c:pt idx="4343">
                  <c:v>3.41</c:v>
                </c:pt>
                <c:pt idx="4344">
                  <c:v>3.32</c:v>
                </c:pt>
                <c:pt idx="4345">
                  <c:v>3.25</c:v>
                </c:pt>
                <c:pt idx="4346">
                  <c:v>3.38</c:v>
                </c:pt>
                <c:pt idx="4347">
                  <c:v>3.44</c:v>
                </c:pt>
                <c:pt idx="4348">
                  <c:v>3.32</c:v>
                </c:pt>
                <c:pt idx="4349">
                  <c:v>3.28</c:v>
                </c:pt>
                <c:pt idx="4350">
                  <c:v>3.41</c:v>
                </c:pt>
                <c:pt idx="4351">
                  <c:v>3.34</c:v>
                </c:pt>
                <c:pt idx="4352">
                  <c:v>3.32</c:v>
                </c:pt>
                <c:pt idx="4353">
                  <c:v>3.41</c:v>
                </c:pt>
                <c:pt idx="4354">
                  <c:v>3.44</c:v>
                </c:pt>
                <c:pt idx="4355">
                  <c:v>3.38</c:v>
                </c:pt>
                <c:pt idx="4356">
                  <c:v>3.32</c:v>
                </c:pt>
                <c:pt idx="4357">
                  <c:v>3.41</c:v>
                </c:pt>
                <c:pt idx="4358">
                  <c:v>3.44</c:v>
                </c:pt>
                <c:pt idx="4359">
                  <c:v>3.41</c:v>
                </c:pt>
                <c:pt idx="4360">
                  <c:v>3.44</c:v>
                </c:pt>
                <c:pt idx="4361">
                  <c:v>3.41</c:v>
                </c:pt>
                <c:pt idx="4362">
                  <c:v>3.5</c:v>
                </c:pt>
                <c:pt idx="4363">
                  <c:v>3.5</c:v>
                </c:pt>
                <c:pt idx="4364">
                  <c:v>3.38</c:v>
                </c:pt>
                <c:pt idx="4365">
                  <c:v>3.41</c:v>
                </c:pt>
                <c:pt idx="4366">
                  <c:v>3.47</c:v>
                </c:pt>
                <c:pt idx="4367">
                  <c:v>3.38</c:v>
                </c:pt>
                <c:pt idx="4368">
                  <c:v>3.32</c:v>
                </c:pt>
                <c:pt idx="4369">
                  <c:v>3.38</c:v>
                </c:pt>
                <c:pt idx="4370">
                  <c:v>3.44</c:v>
                </c:pt>
                <c:pt idx="4371">
                  <c:v>3.41</c:v>
                </c:pt>
                <c:pt idx="4372">
                  <c:v>3.38</c:v>
                </c:pt>
                <c:pt idx="4373">
                  <c:v>3.5</c:v>
                </c:pt>
                <c:pt idx="4374">
                  <c:v>3.47</c:v>
                </c:pt>
                <c:pt idx="4375">
                  <c:v>3.41</c:v>
                </c:pt>
                <c:pt idx="4376">
                  <c:v>3.32</c:v>
                </c:pt>
                <c:pt idx="4377">
                  <c:v>3.47</c:v>
                </c:pt>
                <c:pt idx="4378">
                  <c:v>3.47</c:v>
                </c:pt>
                <c:pt idx="4379">
                  <c:v>3.38</c:v>
                </c:pt>
                <c:pt idx="4380">
                  <c:v>3.32</c:v>
                </c:pt>
                <c:pt idx="4381">
                  <c:v>3.38</c:v>
                </c:pt>
                <c:pt idx="4382">
                  <c:v>3.47</c:v>
                </c:pt>
                <c:pt idx="4383">
                  <c:v>3.38</c:v>
                </c:pt>
                <c:pt idx="4384">
                  <c:v>3.32</c:v>
                </c:pt>
                <c:pt idx="4385">
                  <c:v>3.41</c:v>
                </c:pt>
                <c:pt idx="4386">
                  <c:v>3.38</c:v>
                </c:pt>
                <c:pt idx="4387">
                  <c:v>3.25</c:v>
                </c:pt>
                <c:pt idx="4388">
                  <c:v>3.32</c:v>
                </c:pt>
                <c:pt idx="4389">
                  <c:v>3.34</c:v>
                </c:pt>
                <c:pt idx="4390">
                  <c:v>3.38</c:v>
                </c:pt>
                <c:pt idx="4391">
                  <c:v>3.28</c:v>
                </c:pt>
                <c:pt idx="4392">
                  <c:v>3.28</c:v>
                </c:pt>
                <c:pt idx="4393">
                  <c:v>3.38</c:v>
                </c:pt>
                <c:pt idx="4394">
                  <c:v>3.44</c:v>
                </c:pt>
                <c:pt idx="4395">
                  <c:v>3.32</c:v>
                </c:pt>
                <c:pt idx="4396">
                  <c:v>3.32</c:v>
                </c:pt>
                <c:pt idx="4397">
                  <c:v>3.41</c:v>
                </c:pt>
                <c:pt idx="4398">
                  <c:v>3.38</c:v>
                </c:pt>
                <c:pt idx="4399">
                  <c:v>3.28</c:v>
                </c:pt>
                <c:pt idx="4400">
                  <c:v>3.28</c:v>
                </c:pt>
                <c:pt idx="4401">
                  <c:v>3.38</c:v>
                </c:pt>
                <c:pt idx="4402">
                  <c:v>3.38</c:v>
                </c:pt>
                <c:pt idx="4403">
                  <c:v>3.28</c:v>
                </c:pt>
                <c:pt idx="4404">
                  <c:v>3.32</c:v>
                </c:pt>
                <c:pt idx="4405">
                  <c:v>3.41</c:v>
                </c:pt>
                <c:pt idx="4406">
                  <c:v>3.25</c:v>
                </c:pt>
                <c:pt idx="4407">
                  <c:v>3.32</c:v>
                </c:pt>
                <c:pt idx="4408">
                  <c:v>3.44</c:v>
                </c:pt>
                <c:pt idx="4409">
                  <c:v>3.41</c:v>
                </c:pt>
                <c:pt idx="4410">
                  <c:v>3.28</c:v>
                </c:pt>
                <c:pt idx="4411">
                  <c:v>3.41</c:v>
                </c:pt>
                <c:pt idx="4412">
                  <c:v>3.44</c:v>
                </c:pt>
                <c:pt idx="4413">
                  <c:v>3.32</c:v>
                </c:pt>
                <c:pt idx="4414">
                  <c:v>3.32</c:v>
                </c:pt>
                <c:pt idx="4415">
                  <c:v>3.41</c:v>
                </c:pt>
                <c:pt idx="4416">
                  <c:v>3.41</c:v>
                </c:pt>
                <c:pt idx="4417">
                  <c:v>3.34</c:v>
                </c:pt>
                <c:pt idx="4418">
                  <c:v>3.41</c:v>
                </c:pt>
                <c:pt idx="4419">
                  <c:v>3.38</c:v>
                </c:pt>
                <c:pt idx="4420">
                  <c:v>3.38</c:v>
                </c:pt>
                <c:pt idx="4421">
                  <c:v>3.34</c:v>
                </c:pt>
                <c:pt idx="4422">
                  <c:v>3.38</c:v>
                </c:pt>
                <c:pt idx="4423">
                  <c:v>3.41</c:v>
                </c:pt>
                <c:pt idx="4424">
                  <c:v>3.34</c:v>
                </c:pt>
                <c:pt idx="4425">
                  <c:v>3.38</c:v>
                </c:pt>
                <c:pt idx="4426">
                  <c:v>3.34</c:v>
                </c:pt>
                <c:pt idx="4427">
                  <c:v>3.41</c:v>
                </c:pt>
                <c:pt idx="4428">
                  <c:v>3.38</c:v>
                </c:pt>
                <c:pt idx="4429">
                  <c:v>3.41</c:v>
                </c:pt>
                <c:pt idx="4430">
                  <c:v>3.41</c:v>
                </c:pt>
                <c:pt idx="4431">
                  <c:v>3.32</c:v>
                </c:pt>
                <c:pt idx="4432">
                  <c:v>3.38</c:v>
                </c:pt>
                <c:pt idx="4433">
                  <c:v>3.41</c:v>
                </c:pt>
                <c:pt idx="4434">
                  <c:v>3.41</c:v>
                </c:pt>
                <c:pt idx="4435">
                  <c:v>3.28</c:v>
                </c:pt>
                <c:pt idx="4436">
                  <c:v>3.34</c:v>
                </c:pt>
                <c:pt idx="4437">
                  <c:v>3.34</c:v>
                </c:pt>
                <c:pt idx="4438">
                  <c:v>3.32</c:v>
                </c:pt>
                <c:pt idx="4439">
                  <c:v>3.28</c:v>
                </c:pt>
                <c:pt idx="4440">
                  <c:v>3.41</c:v>
                </c:pt>
                <c:pt idx="4441">
                  <c:v>3.44</c:v>
                </c:pt>
                <c:pt idx="4442">
                  <c:v>3.34</c:v>
                </c:pt>
                <c:pt idx="4443">
                  <c:v>3.38</c:v>
                </c:pt>
                <c:pt idx="4444">
                  <c:v>3.41</c:v>
                </c:pt>
                <c:pt idx="4445">
                  <c:v>3.38</c:v>
                </c:pt>
                <c:pt idx="4446">
                  <c:v>3.38</c:v>
                </c:pt>
                <c:pt idx="4447">
                  <c:v>3.41</c:v>
                </c:pt>
                <c:pt idx="4448">
                  <c:v>3.38</c:v>
                </c:pt>
                <c:pt idx="4449">
                  <c:v>3.28</c:v>
                </c:pt>
                <c:pt idx="4450">
                  <c:v>3.32</c:v>
                </c:pt>
                <c:pt idx="4451">
                  <c:v>3.38</c:v>
                </c:pt>
                <c:pt idx="4452">
                  <c:v>3.41</c:v>
                </c:pt>
                <c:pt idx="4453">
                  <c:v>3.34</c:v>
                </c:pt>
                <c:pt idx="4454">
                  <c:v>3.41</c:v>
                </c:pt>
                <c:pt idx="4455">
                  <c:v>3.47</c:v>
                </c:pt>
                <c:pt idx="4456">
                  <c:v>3.41</c:v>
                </c:pt>
                <c:pt idx="4457">
                  <c:v>3.32</c:v>
                </c:pt>
                <c:pt idx="4458">
                  <c:v>3.41</c:v>
                </c:pt>
                <c:pt idx="4459">
                  <c:v>3.44</c:v>
                </c:pt>
                <c:pt idx="4460">
                  <c:v>3.41</c:v>
                </c:pt>
                <c:pt idx="4461">
                  <c:v>3.5</c:v>
                </c:pt>
                <c:pt idx="4462">
                  <c:v>3.47</c:v>
                </c:pt>
                <c:pt idx="4463">
                  <c:v>3.32</c:v>
                </c:pt>
                <c:pt idx="4464">
                  <c:v>3.41</c:v>
                </c:pt>
                <c:pt idx="4465">
                  <c:v>3.41</c:v>
                </c:pt>
                <c:pt idx="4466">
                  <c:v>3.44</c:v>
                </c:pt>
                <c:pt idx="4467">
                  <c:v>3.41</c:v>
                </c:pt>
                <c:pt idx="4468">
                  <c:v>3.38</c:v>
                </c:pt>
                <c:pt idx="4469">
                  <c:v>3.41</c:v>
                </c:pt>
                <c:pt idx="4470">
                  <c:v>3.47</c:v>
                </c:pt>
                <c:pt idx="4471">
                  <c:v>3.41</c:v>
                </c:pt>
                <c:pt idx="4472">
                  <c:v>3.44</c:v>
                </c:pt>
                <c:pt idx="4473">
                  <c:v>3.41</c:v>
                </c:pt>
                <c:pt idx="4474">
                  <c:v>3.38</c:v>
                </c:pt>
                <c:pt idx="4475">
                  <c:v>3.38</c:v>
                </c:pt>
                <c:pt idx="4476">
                  <c:v>3.41</c:v>
                </c:pt>
                <c:pt idx="4477">
                  <c:v>3.41</c:v>
                </c:pt>
                <c:pt idx="4478">
                  <c:v>3.32</c:v>
                </c:pt>
                <c:pt idx="4479">
                  <c:v>3.38</c:v>
                </c:pt>
                <c:pt idx="4480">
                  <c:v>3.47</c:v>
                </c:pt>
                <c:pt idx="4481">
                  <c:v>3.34</c:v>
                </c:pt>
                <c:pt idx="4482">
                  <c:v>3.34</c:v>
                </c:pt>
                <c:pt idx="4483">
                  <c:v>3.41</c:v>
                </c:pt>
                <c:pt idx="4484">
                  <c:v>3.34</c:v>
                </c:pt>
                <c:pt idx="4485">
                  <c:v>3.38</c:v>
                </c:pt>
                <c:pt idx="4486">
                  <c:v>3.5</c:v>
                </c:pt>
                <c:pt idx="4487">
                  <c:v>3.34</c:v>
                </c:pt>
                <c:pt idx="4488">
                  <c:v>3.41</c:v>
                </c:pt>
                <c:pt idx="4489">
                  <c:v>3.47</c:v>
                </c:pt>
                <c:pt idx="4490">
                  <c:v>3.38</c:v>
                </c:pt>
                <c:pt idx="4491">
                  <c:v>3.38</c:v>
                </c:pt>
                <c:pt idx="4492">
                  <c:v>3.41</c:v>
                </c:pt>
                <c:pt idx="4493">
                  <c:v>3.41</c:v>
                </c:pt>
                <c:pt idx="4494">
                  <c:v>3.38</c:v>
                </c:pt>
                <c:pt idx="4495">
                  <c:v>3.41</c:v>
                </c:pt>
                <c:pt idx="4496">
                  <c:v>3.5</c:v>
                </c:pt>
                <c:pt idx="4497">
                  <c:v>3.41</c:v>
                </c:pt>
                <c:pt idx="4498">
                  <c:v>3.32</c:v>
                </c:pt>
                <c:pt idx="4499">
                  <c:v>3.53</c:v>
                </c:pt>
                <c:pt idx="4500">
                  <c:v>3.41</c:v>
                </c:pt>
                <c:pt idx="4501">
                  <c:v>3.41</c:v>
                </c:pt>
                <c:pt idx="4502">
                  <c:v>3.47</c:v>
                </c:pt>
                <c:pt idx="4503">
                  <c:v>3.44</c:v>
                </c:pt>
                <c:pt idx="4504">
                  <c:v>3.41</c:v>
                </c:pt>
                <c:pt idx="4505">
                  <c:v>3.47</c:v>
                </c:pt>
                <c:pt idx="4506">
                  <c:v>3.47</c:v>
                </c:pt>
                <c:pt idx="4507">
                  <c:v>3.41</c:v>
                </c:pt>
                <c:pt idx="4508">
                  <c:v>3.34</c:v>
                </c:pt>
                <c:pt idx="4509">
                  <c:v>3.44</c:v>
                </c:pt>
                <c:pt idx="4510">
                  <c:v>3.32</c:v>
                </c:pt>
                <c:pt idx="4511">
                  <c:v>3.41</c:v>
                </c:pt>
                <c:pt idx="4512">
                  <c:v>3.53</c:v>
                </c:pt>
                <c:pt idx="4513">
                  <c:v>3.41</c:v>
                </c:pt>
                <c:pt idx="4514">
                  <c:v>3.41</c:v>
                </c:pt>
                <c:pt idx="4515">
                  <c:v>3.53</c:v>
                </c:pt>
                <c:pt idx="4516">
                  <c:v>3.47</c:v>
                </c:pt>
                <c:pt idx="4517">
                  <c:v>3.38</c:v>
                </c:pt>
                <c:pt idx="4518">
                  <c:v>3.44</c:v>
                </c:pt>
                <c:pt idx="4519">
                  <c:v>3.38</c:v>
                </c:pt>
                <c:pt idx="4520">
                  <c:v>3.28</c:v>
                </c:pt>
                <c:pt idx="4521">
                  <c:v>3.47</c:v>
                </c:pt>
                <c:pt idx="4522">
                  <c:v>3.38</c:v>
                </c:pt>
                <c:pt idx="4523">
                  <c:v>3.22</c:v>
                </c:pt>
                <c:pt idx="4524">
                  <c:v>3.25</c:v>
                </c:pt>
                <c:pt idx="4525">
                  <c:v>3.47</c:v>
                </c:pt>
                <c:pt idx="4526">
                  <c:v>3.28</c:v>
                </c:pt>
                <c:pt idx="4527">
                  <c:v>3.19</c:v>
                </c:pt>
                <c:pt idx="4528">
                  <c:v>3.25</c:v>
                </c:pt>
                <c:pt idx="4529">
                  <c:v>3.32</c:v>
                </c:pt>
                <c:pt idx="4530">
                  <c:v>3.38</c:v>
                </c:pt>
                <c:pt idx="4531">
                  <c:v>3.32</c:v>
                </c:pt>
                <c:pt idx="4532">
                  <c:v>3.22</c:v>
                </c:pt>
                <c:pt idx="4533">
                  <c:v>3.38</c:v>
                </c:pt>
                <c:pt idx="4534">
                  <c:v>3.34</c:v>
                </c:pt>
                <c:pt idx="4535">
                  <c:v>3.16</c:v>
                </c:pt>
                <c:pt idx="4536">
                  <c:v>3.22</c:v>
                </c:pt>
                <c:pt idx="4537">
                  <c:v>3.32</c:v>
                </c:pt>
                <c:pt idx="4538">
                  <c:v>3.22</c:v>
                </c:pt>
                <c:pt idx="4539">
                  <c:v>3.25</c:v>
                </c:pt>
                <c:pt idx="4540">
                  <c:v>3.22</c:v>
                </c:pt>
                <c:pt idx="4541">
                  <c:v>3.38</c:v>
                </c:pt>
                <c:pt idx="4542">
                  <c:v>3.22</c:v>
                </c:pt>
                <c:pt idx="4543">
                  <c:v>3.25</c:v>
                </c:pt>
                <c:pt idx="4544">
                  <c:v>3.28</c:v>
                </c:pt>
                <c:pt idx="4545">
                  <c:v>3.22</c:v>
                </c:pt>
                <c:pt idx="4546">
                  <c:v>3.22</c:v>
                </c:pt>
                <c:pt idx="4547">
                  <c:v>3.25</c:v>
                </c:pt>
                <c:pt idx="4548">
                  <c:v>3.25</c:v>
                </c:pt>
                <c:pt idx="4549">
                  <c:v>3.19</c:v>
                </c:pt>
                <c:pt idx="4550">
                  <c:v>3.32</c:v>
                </c:pt>
                <c:pt idx="4551">
                  <c:v>3.25</c:v>
                </c:pt>
                <c:pt idx="4552">
                  <c:v>3.19</c:v>
                </c:pt>
                <c:pt idx="4553">
                  <c:v>3.25</c:v>
                </c:pt>
                <c:pt idx="4554">
                  <c:v>3.25</c:v>
                </c:pt>
                <c:pt idx="4555">
                  <c:v>3.28</c:v>
                </c:pt>
                <c:pt idx="4556">
                  <c:v>3.34</c:v>
                </c:pt>
                <c:pt idx="4557">
                  <c:v>3.25</c:v>
                </c:pt>
                <c:pt idx="4558">
                  <c:v>3.16</c:v>
                </c:pt>
                <c:pt idx="4559">
                  <c:v>3.32</c:v>
                </c:pt>
                <c:pt idx="4560">
                  <c:v>3.38</c:v>
                </c:pt>
                <c:pt idx="4561">
                  <c:v>3.22</c:v>
                </c:pt>
                <c:pt idx="4562">
                  <c:v>3.22</c:v>
                </c:pt>
                <c:pt idx="4563">
                  <c:v>3.47</c:v>
                </c:pt>
                <c:pt idx="4564">
                  <c:v>3.32</c:v>
                </c:pt>
                <c:pt idx="4565">
                  <c:v>3.28</c:v>
                </c:pt>
                <c:pt idx="4566">
                  <c:v>3.44</c:v>
                </c:pt>
                <c:pt idx="4567">
                  <c:v>3.25</c:v>
                </c:pt>
                <c:pt idx="4568">
                  <c:v>3.32</c:v>
                </c:pt>
                <c:pt idx="4569">
                  <c:v>3.34</c:v>
                </c:pt>
                <c:pt idx="4570">
                  <c:v>3.22</c:v>
                </c:pt>
                <c:pt idx="4571">
                  <c:v>3.22</c:v>
                </c:pt>
                <c:pt idx="4572">
                  <c:v>3.34</c:v>
                </c:pt>
                <c:pt idx="4573">
                  <c:v>3.34</c:v>
                </c:pt>
                <c:pt idx="4574">
                  <c:v>3.32</c:v>
                </c:pt>
                <c:pt idx="4575">
                  <c:v>3.34</c:v>
                </c:pt>
                <c:pt idx="4576">
                  <c:v>3.25</c:v>
                </c:pt>
                <c:pt idx="4577">
                  <c:v>3.28</c:v>
                </c:pt>
                <c:pt idx="4578">
                  <c:v>3.28</c:v>
                </c:pt>
                <c:pt idx="4579">
                  <c:v>3.34</c:v>
                </c:pt>
                <c:pt idx="4580">
                  <c:v>3.44</c:v>
                </c:pt>
                <c:pt idx="4581">
                  <c:v>3.22</c:v>
                </c:pt>
                <c:pt idx="4582">
                  <c:v>3.13</c:v>
                </c:pt>
                <c:pt idx="4583">
                  <c:v>3.38</c:v>
                </c:pt>
                <c:pt idx="4584">
                  <c:v>3.25</c:v>
                </c:pt>
                <c:pt idx="4585">
                  <c:v>3.25</c:v>
                </c:pt>
                <c:pt idx="4586">
                  <c:v>3.25</c:v>
                </c:pt>
                <c:pt idx="4587">
                  <c:v>3.28</c:v>
                </c:pt>
                <c:pt idx="4588">
                  <c:v>3.28</c:v>
                </c:pt>
                <c:pt idx="4589">
                  <c:v>3.22</c:v>
                </c:pt>
                <c:pt idx="4590">
                  <c:v>3.13</c:v>
                </c:pt>
                <c:pt idx="4591">
                  <c:v>3.32</c:v>
                </c:pt>
                <c:pt idx="4592">
                  <c:v>3.28</c:v>
                </c:pt>
                <c:pt idx="4593">
                  <c:v>3.19</c:v>
                </c:pt>
                <c:pt idx="4594">
                  <c:v>3.25</c:v>
                </c:pt>
                <c:pt idx="4595">
                  <c:v>3.22</c:v>
                </c:pt>
                <c:pt idx="4596">
                  <c:v>3.34</c:v>
                </c:pt>
                <c:pt idx="4597">
                  <c:v>3.5</c:v>
                </c:pt>
                <c:pt idx="4598">
                  <c:v>3.44</c:v>
                </c:pt>
                <c:pt idx="4599">
                  <c:v>3.32</c:v>
                </c:pt>
                <c:pt idx="4600">
                  <c:v>3.38</c:v>
                </c:pt>
                <c:pt idx="4601">
                  <c:v>3.19</c:v>
                </c:pt>
                <c:pt idx="4602">
                  <c:v>3.25</c:v>
                </c:pt>
                <c:pt idx="4603">
                  <c:v>3.44</c:v>
                </c:pt>
                <c:pt idx="4604">
                  <c:v>3.25</c:v>
                </c:pt>
                <c:pt idx="4605">
                  <c:v>3.32</c:v>
                </c:pt>
                <c:pt idx="4606">
                  <c:v>3.41</c:v>
                </c:pt>
                <c:pt idx="4607">
                  <c:v>3.28</c:v>
                </c:pt>
                <c:pt idx="4608">
                  <c:v>3.38</c:v>
                </c:pt>
                <c:pt idx="4609">
                  <c:v>3.32</c:v>
                </c:pt>
                <c:pt idx="4610">
                  <c:v>3.16</c:v>
                </c:pt>
                <c:pt idx="4611">
                  <c:v>3.41</c:v>
                </c:pt>
                <c:pt idx="4612">
                  <c:v>3.38</c:v>
                </c:pt>
                <c:pt idx="4613">
                  <c:v>3.19</c:v>
                </c:pt>
                <c:pt idx="4614">
                  <c:v>3.34</c:v>
                </c:pt>
                <c:pt idx="4615">
                  <c:v>3.19</c:v>
                </c:pt>
                <c:pt idx="4616">
                  <c:v>3.19</c:v>
                </c:pt>
                <c:pt idx="4617">
                  <c:v>3.41</c:v>
                </c:pt>
                <c:pt idx="4618">
                  <c:v>3.32</c:v>
                </c:pt>
                <c:pt idx="4619">
                  <c:v>3.32</c:v>
                </c:pt>
                <c:pt idx="4620">
                  <c:v>3.28</c:v>
                </c:pt>
                <c:pt idx="4621">
                  <c:v>3.25</c:v>
                </c:pt>
                <c:pt idx="4622">
                  <c:v>3.41</c:v>
                </c:pt>
                <c:pt idx="4623">
                  <c:v>3.41</c:v>
                </c:pt>
                <c:pt idx="4624">
                  <c:v>3.34</c:v>
                </c:pt>
                <c:pt idx="4625">
                  <c:v>3.41</c:v>
                </c:pt>
                <c:pt idx="4626">
                  <c:v>3.34</c:v>
                </c:pt>
                <c:pt idx="4627">
                  <c:v>3.38</c:v>
                </c:pt>
                <c:pt idx="4628">
                  <c:v>3.32</c:v>
                </c:pt>
                <c:pt idx="4629">
                  <c:v>3.19</c:v>
                </c:pt>
                <c:pt idx="4630">
                  <c:v>3.32</c:v>
                </c:pt>
                <c:pt idx="4631">
                  <c:v>3.41</c:v>
                </c:pt>
                <c:pt idx="4632">
                  <c:v>3.41</c:v>
                </c:pt>
                <c:pt idx="4633">
                  <c:v>3.41</c:v>
                </c:pt>
                <c:pt idx="4634">
                  <c:v>3.34</c:v>
                </c:pt>
                <c:pt idx="4635">
                  <c:v>3.34</c:v>
                </c:pt>
                <c:pt idx="4636">
                  <c:v>3.38</c:v>
                </c:pt>
                <c:pt idx="4637">
                  <c:v>3.25</c:v>
                </c:pt>
                <c:pt idx="4638">
                  <c:v>3.34</c:v>
                </c:pt>
                <c:pt idx="4639">
                  <c:v>3.41</c:v>
                </c:pt>
                <c:pt idx="4640">
                  <c:v>3.32</c:v>
                </c:pt>
                <c:pt idx="4641">
                  <c:v>3.28</c:v>
                </c:pt>
                <c:pt idx="4642">
                  <c:v>3.44</c:v>
                </c:pt>
                <c:pt idx="4643">
                  <c:v>3.34</c:v>
                </c:pt>
                <c:pt idx="4644">
                  <c:v>3.32</c:v>
                </c:pt>
                <c:pt idx="4645">
                  <c:v>3.32</c:v>
                </c:pt>
                <c:pt idx="4646">
                  <c:v>3.34</c:v>
                </c:pt>
                <c:pt idx="4647">
                  <c:v>3.32</c:v>
                </c:pt>
                <c:pt idx="4648">
                  <c:v>3.25</c:v>
                </c:pt>
                <c:pt idx="4649">
                  <c:v>3.34</c:v>
                </c:pt>
                <c:pt idx="4650">
                  <c:v>3.32</c:v>
                </c:pt>
                <c:pt idx="4651">
                  <c:v>3.25</c:v>
                </c:pt>
                <c:pt idx="4652">
                  <c:v>3.34</c:v>
                </c:pt>
                <c:pt idx="4653">
                  <c:v>3.25</c:v>
                </c:pt>
                <c:pt idx="4654">
                  <c:v>3.22</c:v>
                </c:pt>
                <c:pt idx="4655">
                  <c:v>3.32</c:v>
                </c:pt>
                <c:pt idx="4656">
                  <c:v>3.32</c:v>
                </c:pt>
                <c:pt idx="4657">
                  <c:v>3.41</c:v>
                </c:pt>
                <c:pt idx="4658">
                  <c:v>3.22</c:v>
                </c:pt>
                <c:pt idx="4659">
                  <c:v>3.22</c:v>
                </c:pt>
                <c:pt idx="4660">
                  <c:v>3.38</c:v>
                </c:pt>
                <c:pt idx="4661">
                  <c:v>3.25</c:v>
                </c:pt>
                <c:pt idx="4662">
                  <c:v>3.34</c:v>
                </c:pt>
                <c:pt idx="4663">
                  <c:v>3.32</c:v>
                </c:pt>
                <c:pt idx="4664">
                  <c:v>3.32</c:v>
                </c:pt>
                <c:pt idx="4665">
                  <c:v>3.28</c:v>
                </c:pt>
                <c:pt idx="4666">
                  <c:v>3.38</c:v>
                </c:pt>
                <c:pt idx="4667">
                  <c:v>3.41</c:v>
                </c:pt>
                <c:pt idx="4668">
                  <c:v>3.19</c:v>
                </c:pt>
                <c:pt idx="4669">
                  <c:v>3.22</c:v>
                </c:pt>
                <c:pt idx="4670">
                  <c:v>3.28</c:v>
                </c:pt>
                <c:pt idx="4671">
                  <c:v>3.28</c:v>
                </c:pt>
                <c:pt idx="4672">
                  <c:v>3.34</c:v>
                </c:pt>
                <c:pt idx="4673">
                  <c:v>3.25</c:v>
                </c:pt>
                <c:pt idx="4674">
                  <c:v>3.28</c:v>
                </c:pt>
                <c:pt idx="4675">
                  <c:v>3.28</c:v>
                </c:pt>
                <c:pt idx="4676">
                  <c:v>3.28</c:v>
                </c:pt>
                <c:pt idx="4677">
                  <c:v>3.28</c:v>
                </c:pt>
                <c:pt idx="4678">
                  <c:v>3.25</c:v>
                </c:pt>
                <c:pt idx="4679">
                  <c:v>3.32</c:v>
                </c:pt>
                <c:pt idx="4680">
                  <c:v>3.25</c:v>
                </c:pt>
                <c:pt idx="4681">
                  <c:v>3.28</c:v>
                </c:pt>
                <c:pt idx="4682">
                  <c:v>3.34</c:v>
                </c:pt>
                <c:pt idx="4683">
                  <c:v>3.25</c:v>
                </c:pt>
                <c:pt idx="4684">
                  <c:v>3.28</c:v>
                </c:pt>
                <c:pt idx="4685">
                  <c:v>3.32</c:v>
                </c:pt>
                <c:pt idx="4686">
                  <c:v>3.32</c:v>
                </c:pt>
                <c:pt idx="4687">
                  <c:v>3.25</c:v>
                </c:pt>
                <c:pt idx="4688">
                  <c:v>3.19</c:v>
                </c:pt>
                <c:pt idx="4689">
                  <c:v>3.41</c:v>
                </c:pt>
                <c:pt idx="4690">
                  <c:v>3.32</c:v>
                </c:pt>
                <c:pt idx="4691">
                  <c:v>3.25</c:v>
                </c:pt>
                <c:pt idx="4692">
                  <c:v>3.25</c:v>
                </c:pt>
                <c:pt idx="4693">
                  <c:v>3.22</c:v>
                </c:pt>
                <c:pt idx="4694">
                  <c:v>3.41</c:v>
                </c:pt>
                <c:pt idx="4695">
                  <c:v>3.22</c:v>
                </c:pt>
                <c:pt idx="4696">
                  <c:v>3.25</c:v>
                </c:pt>
                <c:pt idx="4697">
                  <c:v>3.25</c:v>
                </c:pt>
                <c:pt idx="4698">
                  <c:v>3.22</c:v>
                </c:pt>
                <c:pt idx="4699">
                  <c:v>3.32</c:v>
                </c:pt>
                <c:pt idx="4700">
                  <c:v>3.22</c:v>
                </c:pt>
                <c:pt idx="4701">
                  <c:v>3.19</c:v>
                </c:pt>
                <c:pt idx="4702">
                  <c:v>3.25</c:v>
                </c:pt>
                <c:pt idx="4703">
                  <c:v>3.25</c:v>
                </c:pt>
                <c:pt idx="4704">
                  <c:v>3.38</c:v>
                </c:pt>
                <c:pt idx="4705">
                  <c:v>3.16</c:v>
                </c:pt>
                <c:pt idx="4706">
                  <c:v>3.25</c:v>
                </c:pt>
                <c:pt idx="4707">
                  <c:v>3.22</c:v>
                </c:pt>
                <c:pt idx="4708">
                  <c:v>3.32</c:v>
                </c:pt>
                <c:pt idx="4709">
                  <c:v>3.32</c:v>
                </c:pt>
                <c:pt idx="4710">
                  <c:v>3.13</c:v>
                </c:pt>
                <c:pt idx="4711">
                  <c:v>3.32</c:v>
                </c:pt>
                <c:pt idx="4712">
                  <c:v>3.28</c:v>
                </c:pt>
                <c:pt idx="4713">
                  <c:v>3.13</c:v>
                </c:pt>
                <c:pt idx="4714">
                  <c:v>3.19</c:v>
                </c:pt>
                <c:pt idx="4715">
                  <c:v>3.34</c:v>
                </c:pt>
                <c:pt idx="4716">
                  <c:v>3.28</c:v>
                </c:pt>
                <c:pt idx="4717">
                  <c:v>3.22</c:v>
                </c:pt>
                <c:pt idx="4718">
                  <c:v>3.25</c:v>
                </c:pt>
                <c:pt idx="4719">
                  <c:v>3.38</c:v>
                </c:pt>
                <c:pt idx="4720">
                  <c:v>3.25</c:v>
                </c:pt>
                <c:pt idx="4721">
                  <c:v>3.25</c:v>
                </c:pt>
                <c:pt idx="4722">
                  <c:v>3.16</c:v>
                </c:pt>
                <c:pt idx="4723">
                  <c:v>3.25</c:v>
                </c:pt>
                <c:pt idx="4724">
                  <c:v>3.34</c:v>
                </c:pt>
                <c:pt idx="4725">
                  <c:v>3.25</c:v>
                </c:pt>
                <c:pt idx="4726">
                  <c:v>3.19</c:v>
                </c:pt>
                <c:pt idx="4727">
                  <c:v>3.13</c:v>
                </c:pt>
                <c:pt idx="4728">
                  <c:v>3.19</c:v>
                </c:pt>
                <c:pt idx="4729">
                  <c:v>3.38</c:v>
                </c:pt>
                <c:pt idx="4730">
                  <c:v>3.32</c:v>
                </c:pt>
                <c:pt idx="4731">
                  <c:v>3.5</c:v>
                </c:pt>
                <c:pt idx="4732">
                  <c:v>3.25</c:v>
                </c:pt>
                <c:pt idx="4733">
                  <c:v>3.25</c:v>
                </c:pt>
                <c:pt idx="4734">
                  <c:v>3.32</c:v>
                </c:pt>
                <c:pt idx="4735">
                  <c:v>3.32</c:v>
                </c:pt>
                <c:pt idx="4736">
                  <c:v>3.38</c:v>
                </c:pt>
                <c:pt idx="4737">
                  <c:v>3.32</c:v>
                </c:pt>
                <c:pt idx="4738">
                  <c:v>3.41</c:v>
                </c:pt>
                <c:pt idx="4739">
                  <c:v>3.38</c:v>
                </c:pt>
                <c:pt idx="4740">
                  <c:v>3.28</c:v>
                </c:pt>
                <c:pt idx="4741">
                  <c:v>3.38</c:v>
                </c:pt>
                <c:pt idx="4742">
                  <c:v>3.44</c:v>
                </c:pt>
                <c:pt idx="4743">
                  <c:v>3.53</c:v>
                </c:pt>
                <c:pt idx="4744">
                  <c:v>3.41</c:v>
                </c:pt>
                <c:pt idx="4745">
                  <c:v>3.41</c:v>
                </c:pt>
                <c:pt idx="4746">
                  <c:v>3.53</c:v>
                </c:pt>
                <c:pt idx="4747">
                  <c:v>3.53</c:v>
                </c:pt>
                <c:pt idx="4748">
                  <c:v>3.44</c:v>
                </c:pt>
                <c:pt idx="4749">
                  <c:v>3.38</c:v>
                </c:pt>
                <c:pt idx="4750">
                  <c:v>3.47</c:v>
                </c:pt>
                <c:pt idx="4751">
                  <c:v>3.25</c:v>
                </c:pt>
                <c:pt idx="4752">
                  <c:v>3.32</c:v>
                </c:pt>
                <c:pt idx="4753">
                  <c:v>3.44</c:v>
                </c:pt>
                <c:pt idx="4754">
                  <c:v>3.32</c:v>
                </c:pt>
                <c:pt idx="4755">
                  <c:v>3.34</c:v>
                </c:pt>
                <c:pt idx="4756">
                  <c:v>3.32</c:v>
                </c:pt>
                <c:pt idx="4757">
                  <c:v>3.41</c:v>
                </c:pt>
                <c:pt idx="4758">
                  <c:v>3.32</c:v>
                </c:pt>
                <c:pt idx="4759">
                  <c:v>3.38</c:v>
                </c:pt>
                <c:pt idx="4760">
                  <c:v>3.32</c:v>
                </c:pt>
                <c:pt idx="4761">
                  <c:v>3.25</c:v>
                </c:pt>
                <c:pt idx="4762">
                  <c:v>3.34</c:v>
                </c:pt>
                <c:pt idx="4763">
                  <c:v>3.32</c:v>
                </c:pt>
                <c:pt idx="4764">
                  <c:v>3.32</c:v>
                </c:pt>
                <c:pt idx="4765">
                  <c:v>3.22</c:v>
                </c:pt>
                <c:pt idx="4766">
                  <c:v>3.25</c:v>
                </c:pt>
                <c:pt idx="4767">
                  <c:v>3.38</c:v>
                </c:pt>
                <c:pt idx="4768">
                  <c:v>3.25</c:v>
                </c:pt>
                <c:pt idx="4769">
                  <c:v>3.32</c:v>
                </c:pt>
                <c:pt idx="4770">
                  <c:v>3.22</c:v>
                </c:pt>
                <c:pt idx="4771">
                  <c:v>3.34</c:v>
                </c:pt>
                <c:pt idx="4772">
                  <c:v>3.38</c:v>
                </c:pt>
                <c:pt idx="4773">
                  <c:v>3.32</c:v>
                </c:pt>
                <c:pt idx="4774">
                  <c:v>3.41</c:v>
                </c:pt>
                <c:pt idx="4775">
                  <c:v>3.38</c:v>
                </c:pt>
                <c:pt idx="4776">
                  <c:v>3.47</c:v>
                </c:pt>
                <c:pt idx="4777">
                  <c:v>3.41</c:v>
                </c:pt>
                <c:pt idx="4778">
                  <c:v>3.5</c:v>
                </c:pt>
                <c:pt idx="4779">
                  <c:v>3.38</c:v>
                </c:pt>
                <c:pt idx="4780">
                  <c:v>3.38</c:v>
                </c:pt>
                <c:pt idx="4781">
                  <c:v>3.44</c:v>
                </c:pt>
                <c:pt idx="4782">
                  <c:v>3.5</c:v>
                </c:pt>
                <c:pt idx="4783">
                  <c:v>3.62</c:v>
                </c:pt>
                <c:pt idx="4784">
                  <c:v>3.5</c:v>
                </c:pt>
                <c:pt idx="4785">
                  <c:v>3.5</c:v>
                </c:pt>
                <c:pt idx="4786">
                  <c:v>3.56</c:v>
                </c:pt>
                <c:pt idx="4787">
                  <c:v>3.56</c:v>
                </c:pt>
                <c:pt idx="4788">
                  <c:v>3.62</c:v>
                </c:pt>
                <c:pt idx="4789">
                  <c:v>3.41</c:v>
                </c:pt>
                <c:pt idx="4790">
                  <c:v>3.41</c:v>
                </c:pt>
                <c:pt idx="4791">
                  <c:v>3.47</c:v>
                </c:pt>
                <c:pt idx="4792">
                  <c:v>3.5</c:v>
                </c:pt>
                <c:pt idx="4793">
                  <c:v>3.5</c:v>
                </c:pt>
                <c:pt idx="4794">
                  <c:v>3.38</c:v>
                </c:pt>
                <c:pt idx="4795">
                  <c:v>3.53</c:v>
                </c:pt>
                <c:pt idx="4796">
                  <c:v>3.41</c:v>
                </c:pt>
                <c:pt idx="4797">
                  <c:v>3.59</c:v>
                </c:pt>
                <c:pt idx="4798">
                  <c:v>3.62</c:v>
                </c:pt>
                <c:pt idx="4799">
                  <c:v>3.5</c:v>
                </c:pt>
                <c:pt idx="4800">
                  <c:v>3.5</c:v>
                </c:pt>
                <c:pt idx="4801">
                  <c:v>3.53</c:v>
                </c:pt>
                <c:pt idx="4802">
                  <c:v>3.53</c:v>
                </c:pt>
                <c:pt idx="4803">
                  <c:v>3.5</c:v>
                </c:pt>
                <c:pt idx="4804">
                  <c:v>3.56</c:v>
                </c:pt>
                <c:pt idx="4805">
                  <c:v>3.5</c:v>
                </c:pt>
                <c:pt idx="4806">
                  <c:v>3.62</c:v>
                </c:pt>
                <c:pt idx="4807">
                  <c:v>3.5</c:v>
                </c:pt>
                <c:pt idx="4808">
                  <c:v>3.5</c:v>
                </c:pt>
                <c:pt idx="4809">
                  <c:v>3.41</c:v>
                </c:pt>
                <c:pt idx="4810">
                  <c:v>3.5</c:v>
                </c:pt>
                <c:pt idx="4811">
                  <c:v>3.32</c:v>
                </c:pt>
                <c:pt idx="4812">
                  <c:v>3.47</c:v>
                </c:pt>
                <c:pt idx="4813">
                  <c:v>3.34</c:v>
                </c:pt>
                <c:pt idx="4814">
                  <c:v>3.41</c:v>
                </c:pt>
                <c:pt idx="4815">
                  <c:v>3.32</c:v>
                </c:pt>
                <c:pt idx="4816">
                  <c:v>3.44</c:v>
                </c:pt>
                <c:pt idx="4817">
                  <c:v>3.28</c:v>
                </c:pt>
                <c:pt idx="4818">
                  <c:v>3.32</c:v>
                </c:pt>
                <c:pt idx="4819">
                  <c:v>3.34</c:v>
                </c:pt>
                <c:pt idx="4820">
                  <c:v>3.25</c:v>
                </c:pt>
                <c:pt idx="4821">
                  <c:v>3.25</c:v>
                </c:pt>
                <c:pt idx="4822">
                  <c:v>3.32</c:v>
                </c:pt>
                <c:pt idx="4823">
                  <c:v>3.41</c:v>
                </c:pt>
                <c:pt idx="4824">
                  <c:v>3.25</c:v>
                </c:pt>
                <c:pt idx="4825">
                  <c:v>3.28</c:v>
                </c:pt>
                <c:pt idx="4826">
                  <c:v>3.25</c:v>
                </c:pt>
                <c:pt idx="4827">
                  <c:v>3.28</c:v>
                </c:pt>
                <c:pt idx="4828">
                  <c:v>3.32</c:v>
                </c:pt>
                <c:pt idx="4829">
                  <c:v>3.38</c:v>
                </c:pt>
                <c:pt idx="4830">
                  <c:v>3.25</c:v>
                </c:pt>
                <c:pt idx="4831">
                  <c:v>3.28</c:v>
                </c:pt>
                <c:pt idx="4832">
                  <c:v>3.22</c:v>
                </c:pt>
                <c:pt idx="4833">
                  <c:v>3.25</c:v>
                </c:pt>
                <c:pt idx="4834">
                  <c:v>3.22</c:v>
                </c:pt>
                <c:pt idx="4835">
                  <c:v>3.25</c:v>
                </c:pt>
                <c:pt idx="4836">
                  <c:v>3.19</c:v>
                </c:pt>
                <c:pt idx="4837">
                  <c:v>3.28</c:v>
                </c:pt>
                <c:pt idx="4838">
                  <c:v>3.25</c:v>
                </c:pt>
                <c:pt idx="4839">
                  <c:v>3.32</c:v>
                </c:pt>
                <c:pt idx="4840">
                  <c:v>3.13</c:v>
                </c:pt>
                <c:pt idx="4841">
                  <c:v>3.22</c:v>
                </c:pt>
                <c:pt idx="4842">
                  <c:v>3.16</c:v>
                </c:pt>
                <c:pt idx="4843">
                  <c:v>3.22</c:v>
                </c:pt>
                <c:pt idx="4844">
                  <c:v>3.19</c:v>
                </c:pt>
                <c:pt idx="4845">
                  <c:v>3.22</c:v>
                </c:pt>
                <c:pt idx="4846">
                  <c:v>3.13</c:v>
                </c:pt>
                <c:pt idx="4847">
                  <c:v>3.13</c:v>
                </c:pt>
                <c:pt idx="4848">
                  <c:v>2.97</c:v>
                </c:pt>
                <c:pt idx="4849">
                  <c:v>3.03</c:v>
                </c:pt>
                <c:pt idx="4850">
                  <c:v>3.13</c:v>
                </c:pt>
                <c:pt idx="4851">
                  <c:v>3.16</c:v>
                </c:pt>
                <c:pt idx="4852">
                  <c:v>3.03</c:v>
                </c:pt>
                <c:pt idx="4853">
                  <c:v>3.07</c:v>
                </c:pt>
                <c:pt idx="4854">
                  <c:v>3.03</c:v>
                </c:pt>
                <c:pt idx="4855">
                  <c:v>3</c:v>
                </c:pt>
                <c:pt idx="4856">
                  <c:v>2.91</c:v>
                </c:pt>
                <c:pt idx="4857">
                  <c:v>2.97</c:v>
                </c:pt>
                <c:pt idx="4858">
                  <c:v>3</c:v>
                </c:pt>
                <c:pt idx="4859">
                  <c:v>2.91</c:v>
                </c:pt>
                <c:pt idx="4860">
                  <c:v>2.91</c:v>
                </c:pt>
                <c:pt idx="4861">
                  <c:v>2.85</c:v>
                </c:pt>
                <c:pt idx="4862">
                  <c:v>2.91</c:v>
                </c:pt>
                <c:pt idx="4863">
                  <c:v>2.97</c:v>
                </c:pt>
                <c:pt idx="4864">
                  <c:v>2.97</c:v>
                </c:pt>
                <c:pt idx="4865">
                  <c:v>2.88</c:v>
                </c:pt>
                <c:pt idx="4866">
                  <c:v>2.97</c:v>
                </c:pt>
                <c:pt idx="4867">
                  <c:v>2.97</c:v>
                </c:pt>
                <c:pt idx="4868">
                  <c:v>3.03</c:v>
                </c:pt>
                <c:pt idx="4869">
                  <c:v>2.85</c:v>
                </c:pt>
                <c:pt idx="4870">
                  <c:v>2.97</c:v>
                </c:pt>
                <c:pt idx="4871">
                  <c:v>2.88</c:v>
                </c:pt>
                <c:pt idx="4872">
                  <c:v>3.03</c:v>
                </c:pt>
                <c:pt idx="4873">
                  <c:v>3</c:v>
                </c:pt>
                <c:pt idx="4874">
                  <c:v>3.03</c:v>
                </c:pt>
                <c:pt idx="4875">
                  <c:v>2.88</c:v>
                </c:pt>
                <c:pt idx="4876">
                  <c:v>3</c:v>
                </c:pt>
                <c:pt idx="4877">
                  <c:v>2.88</c:v>
                </c:pt>
                <c:pt idx="4878">
                  <c:v>2.82</c:v>
                </c:pt>
                <c:pt idx="4879">
                  <c:v>2.88</c:v>
                </c:pt>
                <c:pt idx="4880">
                  <c:v>3</c:v>
                </c:pt>
                <c:pt idx="4881">
                  <c:v>3</c:v>
                </c:pt>
                <c:pt idx="4882">
                  <c:v>2.88</c:v>
                </c:pt>
                <c:pt idx="4883">
                  <c:v>3</c:v>
                </c:pt>
                <c:pt idx="4884">
                  <c:v>3</c:v>
                </c:pt>
                <c:pt idx="4885">
                  <c:v>3.16</c:v>
                </c:pt>
                <c:pt idx="4886">
                  <c:v>3</c:v>
                </c:pt>
                <c:pt idx="4887">
                  <c:v>2.97</c:v>
                </c:pt>
                <c:pt idx="4888">
                  <c:v>2.88</c:v>
                </c:pt>
                <c:pt idx="4889">
                  <c:v>3.07</c:v>
                </c:pt>
                <c:pt idx="4890">
                  <c:v>2.97</c:v>
                </c:pt>
                <c:pt idx="4891">
                  <c:v>3</c:v>
                </c:pt>
                <c:pt idx="4892">
                  <c:v>2.94</c:v>
                </c:pt>
                <c:pt idx="4893">
                  <c:v>2.88</c:v>
                </c:pt>
                <c:pt idx="4894">
                  <c:v>2.91</c:v>
                </c:pt>
                <c:pt idx="4895">
                  <c:v>3.03</c:v>
                </c:pt>
                <c:pt idx="4896">
                  <c:v>2.91</c:v>
                </c:pt>
                <c:pt idx="4897">
                  <c:v>3.13</c:v>
                </c:pt>
                <c:pt idx="4898">
                  <c:v>2.97</c:v>
                </c:pt>
                <c:pt idx="4899">
                  <c:v>3</c:v>
                </c:pt>
                <c:pt idx="4900">
                  <c:v>2.97</c:v>
                </c:pt>
                <c:pt idx="4901">
                  <c:v>3.19</c:v>
                </c:pt>
                <c:pt idx="4902">
                  <c:v>2.94</c:v>
                </c:pt>
                <c:pt idx="4903">
                  <c:v>3.07</c:v>
                </c:pt>
                <c:pt idx="4904">
                  <c:v>3</c:v>
                </c:pt>
                <c:pt idx="4905">
                  <c:v>3.13</c:v>
                </c:pt>
                <c:pt idx="4906">
                  <c:v>2.94</c:v>
                </c:pt>
                <c:pt idx="4907">
                  <c:v>3.13</c:v>
                </c:pt>
                <c:pt idx="4908">
                  <c:v>3.03</c:v>
                </c:pt>
                <c:pt idx="4909">
                  <c:v>3.07</c:v>
                </c:pt>
                <c:pt idx="4910">
                  <c:v>3</c:v>
                </c:pt>
                <c:pt idx="4911">
                  <c:v>3.13</c:v>
                </c:pt>
                <c:pt idx="4912">
                  <c:v>3.07</c:v>
                </c:pt>
                <c:pt idx="4913">
                  <c:v>3</c:v>
                </c:pt>
                <c:pt idx="4914">
                  <c:v>3</c:v>
                </c:pt>
                <c:pt idx="4915">
                  <c:v>2.97</c:v>
                </c:pt>
                <c:pt idx="4916">
                  <c:v>3.07</c:v>
                </c:pt>
                <c:pt idx="4917">
                  <c:v>2.94</c:v>
                </c:pt>
                <c:pt idx="4918">
                  <c:v>3.07</c:v>
                </c:pt>
                <c:pt idx="4919">
                  <c:v>3.1</c:v>
                </c:pt>
                <c:pt idx="4920">
                  <c:v>3.03</c:v>
                </c:pt>
                <c:pt idx="4921">
                  <c:v>3</c:v>
                </c:pt>
                <c:pt idx="4922">
                  <c:v>3.07</c:v>
                </c:pt>
                <c:pt idx="4923">
                  <c:v>3.07</c:v>
                </c:pt>
                <c:pt idx="4924">
                  <c:v>2.97</c:v>
                </c:pt>
                <c:pt idx="4925">
                  <c:v>3.07</c:v>
                </c:pt>
                <c:pt idx="4926">
                  <c:v>3.03</c:v>
                </c:pt>
                <c:pt idx="4927">
                  <c:v>3.03</c:v>
                </c:pt>
                <c:pt idx="4928">
                  <c:v>3.03</c:v>
                </c:pt>
                <c:pt idx="4929">
                  <c:v>3.07</c:v>
                </c:pt>
                <c:pt idx="4930">
                  <c:v>3.07</c:v>
                </c:pt>
                <c:pt idx="4931">
                  <c:v>3</c:v>
                </c:pt>
                <c:pt idx="4932">
                  <c:v>3.07</c:v>
                </c:pt>
                <c:pt idx="4933">
                  <c:v>3</c:v>
                </c:pt>
                <c:pt idx="4934">
                  <c:v>3.1</c:v>
                </c:pt>
                <c:pt idx="4935">
                  <c:v>3.03</c:v>
                </c:pt>
                <c:pt idx="4936">
                  <c:v>3.03</c:v>
                </c:pt>
                <c:pt idx="4937">
                  <c:v>3.07</c:v>
                </c:pt>
                <c:pt idx="4938">
                  <c:v>3.07</c:v>
                </c:pt>
                <c:pt idx="4939">
                  <c:v>3.03</c:v>
                </c:pt>
                <c:pt idx="4940">
                  <c:v>3.03</c:v>
                </c:pt>
                <c:pt idx="4941">
                  <c:v>2.97</c:v>
                </c:pt>
                <c:pt idx="4942">
                  <c:v>3.13</c:v>
                </c:pt>
                <c:pt idx="4943">
                  <c:v>3</c:v>
                </c:pt>
                <c:pt idx="4944">
                  <c:v>3.1</c:v>
                </c:pt>
                <c:pt idx="4945">
                  <c:v>3</c:v>
                </c:pt>
                <c:pt idx="4946">
                  <c:v>3.03</c:v>
                </c:pt>
                <c:pt idx="4947">
                  <c:v>3</c:v>
                </c:pt>
                <c:pt idx="4948">
                  <c:v>3.07</c:v>
                </c:pt>
                <c:pt idx="4949">
                  <c:v>3.07</c:v>
                </c:pt>
                <c:pt idx="4950">
                  <c:v>3.03</c:v>
                </c:pt>
                <c:pt idx="4951">
                  <c:v>3.07</c:v>
                </c:pt>
                <c:pt idx="4952">
                  <c:v>3.07</c:v>
                </c:pt>
                <c:pt idx="4953">
                  <c:v>3</c:v>
                </c:pt>
                <c:pt idx="4954">
                  <c:v>3.03</c:v>
                </c:pt>
                <c:pt idx="4955">
                  <c:v>3</c:v>
                </c:pt>
                <c:pt idx="4956">
                  <c:v>3.1</c:v>
                </c:pt>
                <c:pt idx="4957">
                  <c:v>2.97</c:v>
                </c:pt>
                <c:pt idx="4958">
                  <c:v>3</c:v>
                </c:pt>
                <c:pt idx="4959">
                  <c:v>2.94</c:v>
                </c:pt>
                <c:pt idx="4960">
                  <c:v>3.07</c:v>
                </c:pt>
                <c:pt idx="4961">
                  <c:v>2.97</c:v>
                </c:pt>
                <c:pt idx="4962">
                  <c:v>3</c:v>
                </c:pt>
                <c:pt idx="4963">
                  <c:v>3</c:v>
                </c:pt>
                <c:pt idx="4964">
                  <c:v>3</c:v>
                </c:pt>
                <c:pt idx="4965">
                  <c:v>3</c:v>
                </c:pt>
                <c:pt idx="4966">
                  <c:v>2.91</c:v>
                </c:pt>
                <c:pt idx="4967">
                  <c:v>2.94</c:v>
                </c:pt>
                <c:pt idx="4968">
                  <c:v>2.91</c:v>
                </c:pt>
                <c:pt idx="4969">
                  <c:v>3</c:v>
                </c:pt>
                <c:pt idx="4970">
                  <c:v>2.97</c:v>
                </c:pt>
                <c:pt idx="4971">
                  <c:v>2.91</c:v>
                </c:pt>
                <c:pt idx="4972">
                  <c:v>2.91</c:v>
                </c:pt>
                <c:pt idx="4973">
                  <c:v>2.91</c:v>
                </c:pt>
                <c:pt idx="4974">
                  <c:v>2.94</c:v>
                </c:pt>
                <c:pt idx="4975">
                  <c:v>2.91</c:v>
                </c:pt>
                <c:pt idx="4976">
                  <c:v>2.97</c:v>
                </c:pt>
                <c:pt idx="4977">
                  <c:v>2.97</c:v>
                </c:pt>
                <c:pt idx="4978">
                  <c:v>2.91</c:v>
                </c:pt>
                <c:pt idx="4979">
                  <c:v>2.91</c:v>
                </c:pt>
                <c:pt idx="4980">
                  <c:v>3</c:v>
                </c:pt>
                <c:pt idx="4981">
                  <c:v>2.91</c:v>
                </c:pt>
                <c:pt idx="4982">
                  <c:v>2.91</c:v>
                </c:pt>
                <c:pt idx="4983">
                  <c:v>2.94</c:v>
                </c:pt>
                <c:pt idx="4984">
                  <c:v>3</c:v>
                </c:pt>
                <c:pt idx="4985">
                  <c:v>2.88</c:v>
                </c:pt>
                <c:pt idx="4986">
                  <c:v>2.91</c:v>
                </c:pt>
                <c:pt idx="4987">
                  <c:v>2.94</c:v>
                </c:pt>
                <c:pt idx="4988">
                  <c:v>2.85</c:v>
                </c:pt>
                <c:pt idx="4989">
                  <c:v>3</c:v>
                </c:pt>
                <c:pt idx="4990">
                  <c:v>2.94</c:v>
                </c:pt>
                <c:pt idx="4991">
                  <c:v>3</c:v>
                </c:pt>
                <c:pt idx="4992">
                  <c:v>2.88</c:v>
                </c:pt>
                <c:pt idx="4993">
                  <c:v>2.97</c:v>
                </c:pt>
                <c:pt idx="4994">
                  <c:v>2.97</c:v>
                </c:pt>
                <c:pt idx="4995">
                  <c:v>2.88</c:v>
                </c:pt>
                <c:pt idx="4996">
                  <c:v>2.88</c:v>
                </c:pt>
                <c:pt idx="4997">
                  <c:v>2.91</c:v>
                </c:pt>
                <c:pt idx="4998">
                  <c:v>2.91</c:v>
                </c:pt>
                <c:pt idx="4999">
                  <c:v>2.91</c:v>
                </c:pt>
                <c:pt idx="5000">
                  <c:v>2.97</c:v>
                </c:pt>
                <c:pt idx="5001">
                  <c:v>2.88</c:v>
                </c:pt>
                <c:pt idx="5002">
                  <c:v>2.91</c:v>
                </c:pt>
                <c:pt idx="5003">
                  <c:v>2.91</c:v>
                </c:pt>
                <c:pt idx="5004">
                  <c:v>2.91</c:v>
                </c:pt>
                <c:pt idx="5005">
                  <c:v>2.91</c:v>
                </c:pt>
                <c:pt idx="5006">
                  <c:v>2.97</c:v>
                </c:pt>
                <c:pt idx="5007">
                  <c:v>2.94</c:v>
                </c:pt>
                <c:pt idx="5008">
                  <c:v>2.91</c:v>
                </c:pt>
                <c:pt idx="5009">
                  <c:v>3</c:v>
                </c:pt>
                <c:pt idx="5010">
                  <c:v>2.88</c:v>
                </c:pt>
                <c:pt idx="5011">
                  <c:v>2.97</c:v>
                </c:pt>
                <c:pt idx="5012">
                  <c:v>2.94</c:v>
                </c:pt>
                <c:pt idx="5013">
                  <c:v>2.91</c:v>
                </c:pt>
                <c:pt idx="5014">
                  <c:v>2.91</c:v>
                </c:pt>
                <c:pt idx="5015">
                  <c:v>2.91</c:v>
                </c:pt>
                <c:pt idx="5016">
                  <c:v>2.91</c:v>
                </c:pt>
                <c:pt idx="5017">
                  <c:v>2.88</c:v>
                </c:pt>
                <c:pt idx="5018">
                  <c:v>2.88</c:v>
                </c:pt>
                <c:pt idx="5019">
                  <c:v>3</c:v>
                </c:pt>
                <c:pt idx="5020">
                  <c:v>2.97</c:v>
                </c:pt>
                <c:pt idx="5021">
                  <c:v>2.94</c:v>
                </c:pt>
                <c:pt idx="5022">
                  <c:v>2.94</c:v>
                </c:pt>
                <c:pt idx="5023">
                  <c:v>2.88</c:v>
                </c:pt>
                <c:pt idx="5024">
                  <c:v>2.91</c:v>
                </c:pt>
                <c:pt idx="5025">
                  <c:v>2.94</c:v>
                </c:pt>
                <c:pt idx="5026">
                  <c:v>2.91</c:v>
                </c:pt>
                <c:pt idx="5027">
                  <c:v>2.85</c:v>
                </c:pt>
                <c:pt idx="5028">
                  <c:v>3.07</c:v>
                </c:pt>
                <c:pt idx="5029">
                  <c:v>2.94</c:v>
                </c:pt>
                <c:pt idx="5030">
                  <c:v>2.91</c:v>
                </c:pt>
                <c:pt idx="5031">
                  <c:v>2.85</c:v>
                </c:pt>
                <c:pt idx="5032">
                  <c:v>2.97</c:v>
                </c:pt>
                <c:pt idx="5033">
                  <c:v>2.97</c:v>
                </c:pt>
                <c:pt idx="5034">
                  <c:v>2.91</c:v>
                </c:pt>
                <c:pt idx="5035">
                  <c:v>2.88</c:v>
                </c:pt>
                <c:pt idx="5036">
                  <c:v>2.94</c:v>
                </c:pt>
                <c:pt idx="5037">
                  <c:v>2.88</c:v>
                </c:pt>
                <c:pt idx="5038">
                  <c:v>2.88</c:v>
                </c:pt>
                <c:pt idx="5039">
                  <c:v>2.88</c:v>
                </c:pt>
                <c:pt idx="5040">
                  <c:v>2.88</c:v>
                </c:pt>
                <c:pt idx="5041">
                  <c:v>2.91</c:v>
                </c:pt>
                <c:pt idx="5042">
                  <c:v>2.79</c:v>
                </c:pt>
                <c:pt idx="5043">
                  <c:v>2.91</c:v>
                </c:pt>
                <c:pt idx="5044">
                  <c:v>2.88</c:v>
                </c:pt>
                <c:pt idx="5045">
                  <c:v>2.82</c:v>
                </c:pt>
                <c:pt idx="5046">
                  <c:v>2.88</c:v>
                </c:pt>
                <c:pt idx="5047">
                  <c:v>2.85</c:v>
                </c:pt>
                <c:pt idx="5048">
                  <c:v>2.91</c:v>
                </c:pt>
                <c:pt idx="5049">
                  <c:v>2.82</c:v>
                </c:pt>
                <c:pt idx="5050">
                  <c:v>2.94</c:v>
                </c:pt>
                <c:pt idx="5051">
                  <c:v>2.82</c:v>
                </c:pt>
                <c:pt idx="5052">
                  <c:v>2.88</c:v>
                </c:pt>
                <c:pt idx="5053">
                  <c:v>2.91</c:v>
                </c:pt>
                <c:pt idx="5054">
                  <c:v>2.85</c:v>
                </c:pt>
                <c:pt idx="5055">
                  <c:v>2.94</c:v>
                </c:pt>
                <c:pt idx="5056">
                  <c:v>2.82</c:v>
                </c:pt>
                <c:pt idx="5057">
                  <c:v>3</c:v>
                </c:pt>
                <c:pt idx="5058">
                  <c:v>2.88</c:v>
                </c:pt>
                <c:pt idx="5059">
                  <c:v>2.88</c:v>
                </c:pt>
                <c:pt idx="5060">
                  <c:v>2.82</c:v>
                </c:pt>
                <c:pt idx="5061">
                  <c:v>2.88</c:v>
                </c:pt>
                <c:pt idx="5062">
                  <c:v>2.91</c:v>
                </c:pt>
                <c:pt idx="5063">
                  <c:v>2.88</c:v>
                </c:pt>
                <c:pt idx="5064">
                  <c:v>2.88</c:v>
                </c:pt>
                <c:pt idx="5065">
                  <c:v>2.85</c:v>
                </c:pt>
                <c:pt idx="5066">
                  <c:v>2.82</c:v>
                </c:pt>
                <c:pt idx="5067">
                  <c:v>2.91</c:v>
                </c:pt>
                <c:pt idx="5068">
                  <c:v>2.88</c:v>
                </c:pt>
                <c:pt idx="5069">
                  <c:v>2.82</c:v>
                </c:pt>
                <c:pt idx="5070">
                  <c:v>2.85</c:v>
                </c:pt>
                <c:pt idx="5071">
                  <c:v>2.94</c:v>
                </c:pt>
                <c:pt idx="5072">
                  <c:v>2.91</c:v>
                </c:pt>
                <c:pt idx="5073">
                  <c:v>3</c:v>
                </c:pt>
                <c:pt idx="5074">
                  <c:v>2.91</c:v>
                </c:pt>
                <c:pt idx="5075">
                  <c:v>2.97</c:v>
                </c:pt>
                <c:pt idx="5076">
                  <c:v>2.91</c:v>
                </c:pt>
                <c:pt idx="5077">
                  <c:v>2.91</c:v>
                </c:pt>
                <c:pt idx="5078">
                  <c:v>2.91</c:v>
                </c:pt>
                <c:pt idx="5079">
                  <c:v>2.91</c:v>
                </c:pt>
                <c:pt idx="5080">
                  <c:v>2.91</c:v>
                </c:pt>
                <c:pt idx="5081">
                  <c:v>2.91</c:v>
                </c:pt>
                <c:pt idx="5082">
                  <c:v>2.91</c:v>
                </c:pt>
                <c:pt idx="5083">
                  <c:v>3</c:v>
                </c:pt>
                <c:pt idx="5084">
                  <c:v>2.88</c:v>
                </c:pt>
                <c:pt idx="5085">
                  <c:v>3</c:v>
                </c:pt>
                <c:pt idx="5086">
                  <c:v>3</c:v>
                </c:pt>
                <c:pt idx="5087">
                  <c:v>2.97</c:v>
                </c:pt>
                <c:pt idx="5088">
                  <c:v>2.94</c:v>
                </c:pt>
                <c:pt idx="5089">
                  <c:v>3</c:v>
                </c:pt>
                <c:pt idx="5090">
                  <c:v>2.97</c:v>
                </c:pt>
                <c:pt idx="5091">
                  <c:v>2.88</c:v>
                </c:pt>
                <c:pt idx="5092">
                  <c:v>2.97</c:v>
                </c:pt>
                <c:pt idx="5093">
                  <c:v>2.97</c:v>
                </c:pt>
                <c:pt idx="5094">
                  <c:v>3</c:v>
                </c:pt>
                <c:pt idx="5095">
                  <c:v>2.91</c:v>
                </c:pt>
                <c:pt idx="5096">
                  <c:v>2.91</c:v>
                </c:pt>
                <c:pt idx="5097">
                  <c:v>3.03</c:v>
                </c:pt>
                <c:pt idx="5098">
                  <c:v>2.94</c:v>
                </c:pt>
                <c:pt idx="5099">
                  <c:v>2.97</c:v>
                </c:pt>
                <c:pt idx="5100">
                  <c:v>2.91</c:v>
                </c:pt>
                <c:pt idx="5101">
                  <c:v>3</c:v>
                </c:pt>
                <c:pt idx="5102">
                  <c:v>2.91</c:v>
                </c:pt>
                <c:pt idx="5103">
                  <c:v>2.97</c:v>
                </c:pt>
                <c:pt idx="5104">
                  <c:v>3</c:v>
                </c:pt>
                <c:pt idx="5105">
                  <c:v>2.91</c:v>
                </c:pt>
                <c:pt idx="5106">
                  <c:v>3</c:v>
                </c:pt>
                <c:pt idx="5107">
                  <c:v>2.97</c:v>
                </c:pt>
                <c:pt idx="5108">
                  <c:v>2.91</c:v>
                </c:pt>
                <c:pt idx="5109">
                  <c:v>2.91</c:v>
                </c:pt>
                <c:pt idx="5110">
                  <c:v>2.97</c:v>
                </c:pt>
                <c:pt idx="5111">
                  <c:v>2.97</c:v>
                </c:pt>
                <c:pt idx="5112">
                  <c:v>2.91</c:v>
                </c:pt>
                <c:pt idx="5113">
                  <c:v>2.97</c:v>
                </c:pt>
                <c:pt idx="5114">
                  <c:v>2.91</c:v>
                </c:pt>
                <c:pt idx="5115">
                  <c:v>2.88</c:v>
                </c:pt>
                <c:pt idx="5116">
                  <c:v>2.88</c:v>
                </c:pt>
                <c:pt idx="5117">
                  <c:v>2.97</c:v>
                </c:pt>
                <c:pt idx="5118">
                  <c:v>2.94</c:v>
                </c:pt>
                <c:pt idx="5119">
                  <c:v>2.88</c:v>
                </c:pt>
                <c:pt idx="5120">
                  <c:v>2.97</c:v>
                </c:pt>
                <c:pt idx="5121">
                  <c:v>2.91</c:v>
                </c:pt>
                <c:pt idx="5122">
                  <c:v>2.91</c:v>
                </c:pt>
                <c:pt idx="5123">
                  <c:v>2.97</c:v>
                </c:pt>
                <c:pt idx="5124">
                  <c:v>3</c:v>
                </c:pt>
                <c:pt idx="5125">
                  <c:v>2.97</c:v>
                </c:pt>
                <c:pt idx="5126">
                  <c:v>2.94</c:v>
                </c:pt>
                <c:pt idx="5127">
                  <c:v>3</c:v>
                </c:pt>
                <c:pt idx="5128">
                  <c:v>2.97</c:v>
                </c:pt>
                <c:pt idx="5129">
                  <c:v>2.94</c:v>
                </c:pt>
                <c:pt idx="5130">
                  <c:v>3.03</c:v>
                </c:pt>
                <c:pt idx="5131">
                  <c:v>2.97</c:v>
                </c:pt>
                <c:pt idx="5132">
                  <c:v>2.91</c:v>
                </c:pt>
                <c:pt idx="5133">
                  <c:v>3</c:v>
                </c:pt>
                <c:pt idx="5134">
                  <c:v>3</c:v>
                </c:pt>
                <c:pt idx="5135">
                  <c:v>3</c:v>
                </c:pt>
                <c:pt idx="5136">
                  <c:v>2.97</c:v>
                </c:pt>
                <c:pt idx="5137">
                  <c:v>2.97</c:v>
                </c:pt>
                <c:pt idx="5138">
                  <c:v>3</c:v>
                </c:pt>
                <c:pt idx="5139">
                  <c:v>2.97</c:v>
                </c:pt>
                <c:pt idx="5140">
                  <c:v>3</c:v>
                </c:pt>
                <c:pt idx="5141">
                  <c:v>3.07</c:v>
                </c:pt>
                <c:pt idx="5142">
                  <c:v>2.94</c:v>
                </c:pt>
                <c:pt idx="5143">
                  <c:v>3</c:v>
                </c:pt>
                <c:pt idx="5144">
                  <c:v>3.03</c:v>
                </c:pt>
                <c:pt idx="5145">
                  <c:v>2.94</c:v>
                </c:pt>
                <c:pt idx="5146">
                  <c:v>3</c:v>
                </c:pt>
                <c:pt idx="5147">
                  <c:v>3</c:v>
                </c:pt>
                <c:pt idx="5148">
                  <c:v>2.94</c:v>
                </c:pt>
                <c:pt idx="5149">
                  <c:v>3.03</c:v>
                </c:pt>
                <c:pt idx="5150">
                  <c:v>3</c:v>
                </c:pt>
                <c:pt idx="5151">
                  <c:v>3</c:v>
                </c:pt>
                <c:pt idx="5152">
                  <c:v>3</c:v>
                </c:pt>
                <c:pt idx="5153">
                  <c:v>2.97</c:v>
                </c:pt>
                <c:pt idx="5154">
                  <c:v>2.94</c:v>
                </c:pt>
                <c:pt idx="5155">
                  <c:v>2.94</c:v>
                </c:pt>
                <c:pt idx="5156">
                  <c:v>3.03</c:v>
                </c:pt>
                <c:pt idx="5157">
                  <c:v>3</c:v>
                </c:pt>
                <c:pt idx="5158">
                  <c:v>2.97</c:v>
                </c:pt>
                <c:pt idx="5159">
                  <c:v>2.97</c:v>
                </c:pt>
                <c:pt idx="5160">
                  <c:v>3</c:v>
                </c:pt>
                <c:pt idx="5161">
                  <c:v>2.97</c:v>
                </c:pt>
                <c:pt idx="5162">
                  <c:v>2.97</c:v>
                </c:pt>
                <c:pt idx="5163">
                  <c:v>2.94</c:v>
                </c:pt>
                <c:pt idx="5164">
                  <c:v>3</c:v>
                </c:pt>
                <c:pt idx="5165">
                  <c:v>3.03</c:v>
                </c:pt>
                <c:pt idx="5166">
                  <c:v>2.91</c:v>
                </c:pt>
                <c:pt idx="5167">
                  <c:v>2.97</c:v>
                </c:pt>
                <c:pt idx="5168">
                  <c:v>3</c:v>
                </c:pt>
                <c:pt idx="5169">
                  <c:v>3</c:v>
                </c:pt>
                <c:pt idx="5170">
                  <c:v>3</c:v>
                </c:pt>
                <c:pt idx="5171">
                  <c:v>2.94</c:v>
                </c:pt>
                <c:pt idx="5172">
                  <c:v>2.97</c:v>
                </c:pt>
                <c:pt idx="5173">
                  <c:v>3.03</c:v>
                </c:pt>
                <c:pt idx="5174">
                  <c:v>2.91</c:v>
                </c:pt>
                <c:pt idx="5175">
                  <c:v>2.94</c:v>
                </c:pt>
                <c:pt idx="5176">
                  <c:v>3.03</c:v>
                </c:pt>
                <c:pt idx="5177">
                  <c:v>2.91</c:v>
                </c:pt>
                <c:pt idx="5178">
                  <c:v>2.97</c:v>
                </c:pt>
                <c:pt idx="5179">
                  <c:v>2.94</c:v>
                </c:pt>
                <c:pt idx="5180">
                  <c:v>2.91</c:v>
                </c:pt>
                <c:pt idx="5181">
                  <c:v>2.97</c:v>
                </c:pt>
                <c:pt idx="5182">
                  <c:v>3</c:v>
                </c:pt>
                <c:pt idx="5183">
                  <c:v>3</c:v>
                </c:pt>
                <c:pt idx="5184">
                  <c:v>2.97</c:v>
                </c:pt>
                <c:pt idx="5185">
                  <c:v>2.97</c:v>
                </c:pt>
                <c:pt idx="5186">
                  <c:v>3.03</c:v>
                </c:pt>
                <c:pt idx="5187">
                  <c:v>2.97</c:v>
                </c:pt>
                <c:pt idx="5188">
                  <c:v>2.91</c:v>
                </c:pt>
                <c:pt idx="5189">
                  <c:v>2.97</c:v>
                </c:pt>
                <c:pt idx="5190">
                  <c:v>2.94</c:v>
                </c:pt>
                <c:pt idx="5191">
                  <c:v>2.97</c:v>
                </c:pt>
                <c:pt idx="5192">
                  <c:v>3</c:v>
                </c:pt>
                <c:pt idx="5193">
                  <c:v>2.94</c:v>
                </c:pt>
                <c:pt idx="5194">
                  <c:v>3</c:v>
                </c:pt>
                <c:pt idx="5195">
                  <c:v>2.97</c:v>
                </c:pt>
                <c:pt idx="5196">
                  <c:v>2.94</c:v>
                </c:pt>
                <c:pt idx="5197">
                  <c:v>3.07</c:v>
                </c:pt>
                <c:pt idx="5198">
                  <c:v>2.94</c:v>
                </c:pt>
                <c:pt idx="5199">
                  <c:v>2.91</c:v>
                </c:pt>
                <c:pt idx="5200">
                  <c:v>2.97</c:v>
                </c:pt>
                <c:pt idx="5201">
                  <c:v>3</c:v>
                </c:pt>
                <c:pt idx="5202">
                  <c:v>3.03</c:v>
                </c:pt>
                <c:pt idx="5203">
                  <c:v>2.94</c:v>
                </c:pt>
                <c:pt idx="5204">
                  <c:v>2.97</c:v>
                </c:pt>
                <c:pt idx="5205">
                  <c:v>2.97</c:v>
                </c:pt>
                <c:pt idx="5206">
                  <c:v>2.94</c:v>
                </c:pt>
                <c:pt idx="5207">
                  <c:v>2.91</c:v>
                </c:pt>
                <c:pt idx="5208">
                  <c:v>3</c:v>
                </c:pt>
                <c:pt idx="5209">
                  <c:v>2.97</c:v>
                </c:pt>
                <c:pt idx="5210">
                  <c:v>3</c:v>
                </c:pt>
                <c:pt idx="5211">
                  <c:v>3</c:v>
                </c:pt>
                <c:pt idx="5212">
                  <c:v>3</c:v>
                </c:pt>
                <c:pt idx="5213">
                  <c:v>3</c:v>
                </c:pt>
                <c:pt idx="5214">
                  <c:v>3.07</c:v>
                </c:pt>
                <c:pt idx="5215">
                  <c:v>3</c:v>
                </c:pt>
                <c:pt idx="5216">
                  <c:v>3.03</c:v>
                </c:pt>
                <c:pt idx="5217">
                  <c:v>2.91</c:v>
                </c:pt>
                <c:pt idx="5218">
                  <c:v>2.97</c:v>
                </c:pt>
                <c:pt idx="5219">
                  <c:v>3.03</c:v>
                </c:pt>
                <c:pt idx="5220">
                  <c:v>3</c:v>
                </c:pt>
                <c:pt idx="5221">
                  <c:v>2.97</c:v>
                </c:pt>
                <c:pt idx="5222">
                  <c:v>3.03</c:v>
                </c:pt>
                <c:pt idx="5223">
                  <c:v>3.07</c:v>
                </c:pt>
                <c:pt idx="5224">
                  <c:v>3</c:v>
                </c:pt>
                <c:pt idx="5225">
                  <c:v>3</c:v>
                </c:pt>
                <c:pt idx="5226">
                  <c:v>3</c:v>
                </c:pt>
                <c:pt idx="5227">
                  <c:v>3</c:v>
                </c:pt>
                <c:pt idx="5228">
                  <c:v>3.1</c:v>
                </c:pt>
                <c:pt idx="5229">
                  <c:v>2.97</c:v>
                </c:pt>
                <c:pt idx="5230">
                  <c:v>3</c:v>
                </c:pt>
                <c:pt idx="5231">
                  <c:v>3.03</c:v>
                </c:pt>
                <c:pt idx="5232">
                  <c:v>2.91</c:v>
                </c:pt>
                <c:pt idx="5233">
                  <c:v>3</c:v>
                </c:pt>
                <c:pt idx="5234">
                  <c:v>3.03</c:v>
                </c:pt>
                <c:pt idx="5235">
                  <c:v>3</c:v>
                </c:pt>
                <c:pt idx="5236">
                  <c:v>2.97</c:v>
                </c:pt>
                <c:pt idx="5237">
                  <c:v>3.03</c:v>
                </c:pt>
                <c:pt idx="5238">
                  <c:v>3</c:v>
                </c:pt>
                <c:pt idx="5239">
                  <c:v>3.03</c:v>
                </c:pt>
                <c:pt idx="5240">
                  <c:v>3</c:v>
                </c:pt>
                <c:pt idx="5241">
                  <c:v>3.03</c:v>
                </c:pt>
                <c:pt idx="5242">
                  <c:v>3.03</c:v>
                </c:pt>
                <c:pt idx="5243">
                  <c:v>3.03</c:v>
                </c:pt>
                <c:pt idx="5244">
                  <c:v>2.97</c:v>
                </c:pt>
                <c:pt idx="5245">
                  <c:v>3.03</c:v>
                </c:pt>
                <c:pt idx="5246">
                  <c:v>3.07</c:v>
                </c:pt>
                <c:pt idx="5247">
                  <c:v>2.97</c:v>
                </c:pt>
                <c:pt idx="5248">
                  <c:v>3.03</c:v>
                </c:pt>
                <c:pt idx="5249">
                  <c:v>3.03</c:v>
                </c:pt>
                <c:pt idx="5250">
                  <c:v>2.94</c:v>
                </c:pt>
                <c:pt idx="5251">
                  <c:v>3.03</c:v>
                </c:pt>
                <c:pt idx="5252">
                  <c:v>3.03</c:v>
                </c:pt>
                <c:pt idx="5253">
                  <c:v>3.03</c:v>
                </c:pt>
                <c:pt idx="5254">
                  <c:v>3</c:v>
                </c:pt>
                <c:pt idx="5255">
                  <c:v>3</c:v>
                </c:pt>
                <c:pt idx="5256">
                  <c:v>3.03</c:v>
                </c:pt>
                <c:pt idx="5257">
                  <c:v>3.07</c:v>
                </c:pt>
                <c:pt idx="5258">
                  <c:v>3.03</c:v>
                </c:pt>
                <c:pt idx="5259">
                  <c:v>3</c:v>
                </c:pt>
                <c:pt idx="5260">
                  <c:v>3</c:v>
                </c:pt>
                <c:pt idx="5261">
                  <c:v>3.03</c:v>
                </c:pt>
                <c:pt idx="5262">
                  <c:v>3</c:v>
                </c:pt>
                <c:pt idx="5263">
                  <c:v>3.07</c:v>
                </c:pt>
                <c:pt idx="5264">
                  <c:v>3.03</c:v>
                </c:pt>
                <c:pt idx="5265">
                  <c:v>3</c:v>
                </c:pt>
                <c:pt idx="5266">
                  <c:v>3.07</c:v>
                </c:pt>
                <c:pt idx="5267">
                  <c:v>3.03</c:v>
                </c:pt>
                <c:pt idx="5268">
                  <c:v>3.03</c:v>
                </c:pt>
                <c:pt idx="5269">
                  <c:v>3.03</c:v>
                </c:pt>
                <c:pt idx="5270">
                  <c:v>3</c:v>
                </c:pt>
                <c:pt idx="5271">
                  <c:v>3.03</c:v>
                </c:pt>
                <c:pt idx="5272">
                  <c:v>3</c:v>
                </c:pt>
                <c:pt idx="5273">
                  <c:v>3</c:v>
                </c:pt>
                <c:pt idx="5274">
                  <c:v>3.03</c:v>
                </c:pt>
                <c:pt idx="5275">
                  <c:v>3</c:v>
                </c:pt>
                <c:pt idx="5276">
                  <c:v>3.03</c:v>
                </c:pt>
                <c:pt idx="5277">
                  <c:v>3.03</c:v>
                </c:pt>
                <c:pt idx="5278">
                  <c:v>3.1</c:v>
                </c:pt>
                <c:pt idx="5279">
                  <c:v>3</c:v>
                </c:pt>
                <c:pt idx="5280">
                  <c:v>3.03</c:v>
                </c:pt>
                <c:pt idx="5281">
                  <c:v>3.07</c:v>
                </c:pt>
                <c:pt idx="5282">
                  <c:v>3.03</c:v>
                </c:pt>
                <c:pt idx="5283">
                  <c:v>3.07</c:v>
                </c:pt>
                <c:pt idx="5284">
                  <c:v>3.13</c:v>
                </c:pt>
                <c:pt idx="5285">
                  <c:v>3.13</c:v>
                </c:pt>
                <c:pt idx="5286">
                  <c:v>3.07</c:v>
                </c:pt>
                <c:pt idx="5287">
                  <c:v>3.22</c:v>
                </c:pt>
                <c:pt idx="5288">
                  <c:v>3.16</c:v>
                </c:pt>
                <c:pt idx="5289">
                  <c:v>3.16</c:v>
                </c:pt>
                <c:pt idx="5290">
                  <c:v>3.25</c:v>
                </c:pt>
                <c:pt idx="5291">
                  <c:v>3.22</c:v>
                </c:pt>
                <c:pt idx="5292">
                  <c:v>3.13</c:v>
                </c:pt>
                <c:pt idx="5293">
                  <c:v>3.16</c:v>
                </c:pt>
                <c:pt idx="5294">
                  <c:v>3.13</c:v>
                </c:pt>
                <c:pt idx="5295">
                  <c:v>3.16</c:v>
                </c:pt>
                <c:pt idx="5296">
                  <c:v>3.22</c:v>
                </c:pt>
                <c:pt idx="5297">
                  <c:v>3.19</c:v>
                </c:pt>
                <c:pt idx="5298">
                  <c:v>3.22</c:v>
                </c:pt>
                <c:pt idx="5299">
                  <c:v>3.16</c:v>
                </c:pt>
                <c:pt idx="5300">
                  <c:v>3.22</c:v>
                </c:pt>
                <c:pt idx="5301">
                  <c:v>3.22</c:v>
                </c:pt>
                <c:pt idx="5302">
                  <c:v>3.22</c:v>
                </c:pt>
                <c:pt idx="5303">
                  <c:v>3.22</c:v>
                </c:pt>
                <c:pt idx="5304">
                  <c:v>3.22</c:v>
                </c:pt>
                <c:pt idx="5305">
                  <c:v>3.19</c:v>
                </c:pt>
                <c:pt idx="5306">
                  <c:v>3.13</c:v>
                </c:pt>
                <c:pt idx="5307">
                  <c:v>3.16</c:v>
                </c:pt>
                <c:pt idx="5308">
                  <c:v>3.32</c:v>
                </c:pt>
                <c:pt idx="5309">
                  <c:v>3.22</c:v>
                </c:pt>
                <c:pt idx="5310">
                  <c:v>3.22</c:v>
                </c:pt>
                <c:pt idx="5311">
                  <c:v>3.22</c:v>
                </c:pt>
                <c:pt idx="5312">
                  <c:v>3.25</c:v>
                </c:pt>
                <c:pt idx="5313">
                  <c:v>3.13</c:v>
                </c:pt>
                <c:pt idx="5314">
                  <c:v>3.16</c:v>
                </c:pt>
                <c:pt idx="5315">
                  <c:v>3.25</c:v>
                </c:pt>
                <c:pt idx="5316">
                  <c:v>3.22</c:v>
                </c:pt>
                <c:pt idx="5317">
                  <c:v>3.22</c:v>
                </c:pt>
                <c:pt idx="5318">
                  <c:v>3.28</c:v>
                </c:pt>
                <c:pt idx="5319">
                  <c:v>3.22</c:v>
                </c:pt>
                <c:pt idx="5320">
                  <c:v>3.07</c:v>
                </c:pt>
                <c:pt idx="5321">
                  <c:v>3.16</c:v>
                </c:pt>
                <c:pt idx="5322">
                  <c:v>3.22</c:v>
                </c:pt>
                <c:pt idx="5323">
                  <c:v>3.22</c:v>
                </c:pt>
                <c:pt idx="5324">
                  <c:v>3.13</c:v>
                </c:pt>
                <c:pt idx="5325">
                  <c:v>3.19</c:v>
                </c:pt>
                <c:pt idx="5326">
                  <c:v>3.22</c:v>
                </c:pt>
                <c:pt idx="5327">
                  <c:v>3.22</c:v>
                </c:pt>
                <c:pt idx="5328">
                  <c:v>3.16</c:v>
                </c:pt>
                <c:pt idx="5329">
                  <c:v>3.25</c:v>
                </c:pt>
                <c:pt idx="5330">
                  <c:v>3.25</c:v>
                </c:pt>
                <c:pt idx="5331">
                  <c:v>3.1</c:v>
                </c:pt>
                <c:pt idx="5332">
                  <c:v>3.13</c:v>
                </c:pt>
                <c:pt idx="5333">
                  <c:v>3.25</c:v>
                </c:pt>
                <c:pt idx="5334">
                  <c:v>3.25</c:v>
                </c:pt>
                <c:pt idx="5335">
                  <c:v>3.13</c:v>
                </c:pt>
                <c:pt idx="5336">
                  <c:v>3.16</c:v>
                </c:pt>
                <c:pt idx="5337">
                  <c:v>3.25</c:v>
                </c:pt>
                <c:pt idx="5338">
                  <c:v>3.22</c:v>
                </c:pt>
                <c:pt idx="5339">
                  <c:v>3.25</c:v>
                </c:pt>
                <c:pt idx="5340">
                  <c:v>3.13</c:v>
                </c:pt>
                <c:pt idx="5341">
                  <c:v>3.22</c:v>
                </c:pt>
                <c:pt idx="5342">
                  <c:v>3.25</c:v>
                </c:pt>
                <c:pt idx="5343">
                  <c:v>3.25</c:v>
                </c:pt>
                <c:pt idx="5344">
                  <c:v>3.25</c:v>
                </c:pt>
                <c:pt idx="5345">
                  <c:v>3.28</c:v>
                </c:pt>
                <c:pt idx="5346">
                  <c:v>3.25</c:v>
                </c:pt>
                <c:pt idx="5347">
                  <c:v>3.22</c:v>
                </c:pt>
                <c:pt idx="5348">
                  <c:v>3.25</c:v>
                </c:pt>
                <c:pt idx="5349">
                  <c:v>3.22</c:v>
                </c:pt>
                <c:pt idx="5350">
                  <c:v>3.16</c:v>
                </c:pt>
                <c:pt idx="5351">
                  <c:v>3.25</c:v>
                </c:pt>
                <c:pt idx="5352">
                  <c:v>3.25</c:v>
                </c:pt>
                <c:pt idx="5353">
                  <c:v>3.19</c:v>
                </c:pt>
                <c:pt idx="5354">
                  <c:v>3.16</c:v>
                </c:pt>
                <c:pt idx="5355">
                  <c:v>3.28</c:v>
                </c:pt>
                <c:pt idx="5356">
                  <c:v>3.16</c:v>
                </c:pt>
                <c:pt idx="5357">
                  <c:v>3.25</c:v>
                </c:pt>
                <c:pt idx="5358">
                  <c:v>3.22</c:v>
                </c:pt>
                <c:pt idx="5359">
                  <c:v>3.19</c:v>
                </c:pt>
                <c:pt idx="5360">
                  <c:v>3.25</c:v>
                </c:pt>
                <c:pt idx="5361">
                  <c:v>3.19</c:v>
                </c:pt>
                <c:pt idx="5362">
                  <c:v>3.22</c:v>
                </c:pt>
                <c:pt idx="5363">
                  <c:v>3.25</c:v>
                </c:pt>
                <c:pt idx="5364">
                  <c:v>3.13</c:v>
                </c:pt>
                <c:pt idx="5365">
                  <c:v>3.32</c:v>
                </c:pt>
                <c:pt idx="5366">
                  <c:v>3.22</c:v>
                </c:pt>
                <c:pt idx="5367">
                  <c:v>3.16</c:v>
                </c:pt>
                <c:pt idx="5368">
                  <c:v>3.22</c:v>
                </c:pt>
                <c:pt idx="5369">
                  <c:v>3.22</c:v>
                </c:pt>
                <c:pt idx="5370">
                  <c:v>3.19</c:v>
                </c:pt>
                <c:pt idx="5371">
                  <c:v>3.25</c:v>
                </c:pt>
                <c:pt idx="5372">
                  <c:v>3.25</c:v>
                </c:pt>
                <c:pt idx="5373">
                  <c:v>3.22</c:v>
                </c:pt>
                <c:pt idx="5374">
                  <c:v>3.25</c:v>
                </c:pt>
                <c:pt idx="5375">
                  <c:v>3.25</c:v>
                </c:pt>
                <c:pt idx="5376">
                  <c:v>3.22</c:v>
                </c:pt>
                <c:pt idx="5377">
                  <c:v>3.22</c:v>
                </c:pt>
                <c:pt idx="5378">
                  <c:v>3.32</c:v>
                </c:pt>
                <c:pt idx="5379">
                  <c:v>3.25</c:v>
                </c:pt>
                <c:pt idx="5380">
                  <c:v>3.13</c:v>
                </c:pt>
                <c:pt idx="5381">
                  <c:v>3.19</c:v>
                </c:pt>
                <c:pt idx="5382">
                  <c:v>3.32</c:v>
                </c:pt>
                <c:pt idx="5383">
                  <c:v>3.25</c:v>
                </c:pt>
                <c:pt idx="5384">
                  <c:v>3.19</c:v>
                </c:pt>
                <c:pt idx="5385">
                  <c:v>3.19</c:v>
                </c:pt>
                <c:pt idx="5386">
                  <c:v>3.19</c:v>
                </c:pt>
                <c:pt idx="5387">
                  <c:v>3.22</c:v>
                </c:pt>
                <c:pt idx="5388">
                  <c:v>3.25</c:v>
                </c:pt>
                <c:pt idx="5389">
                  <c:v>3.22</c:v>
                </c:pt>
                <c:pt idx="5390">
                  <c:v>3.13</c:v>
                </c:pt>
                <c:pt idx="5391">
                  <c:v>3.19</c:v>
                </c:pt>
                <c:pt idx="5392">
                  <c:v>3.25</c:v>
                </c:pt>
                <c:pt idx="5393">
                  <c:v>3.22</c:v>
                </c:pt>
                <c:pt idx="5394">
                  <c:v>3.13</c:v>
                </c:pt>
                <c:pt idx="5395">
                  <c:v>3.28</c:v>
                </c:pt>
                <c:pt idx="5396">
                  <c:v>3.22</c:v>
                </c:pt>
                <c:pt idx="5397">
                  <c:v>3.28</c:v>
                </c:pt>
                <c:pt idx="5398">
                  <c:v>3.16</c:v>
                </c:pt>
                <c:pt idx="5399">
                  <c:v>3.22</c:v>
                </c:pt>
                <c:pt idx="5400">
                  <c:v>3.25</c:v>
                </c:pt>
                <c:pt idx="5401">
                  <c:v>3.16</c:v>
                </c:pt>
                <c:pt idx="5402">
                  <c:v>3.28</c:v>
                </c:pt>
                <c:pt idx="5403">
                  <c:v>3.28</c:v>
                </c:pt>
                <c:pt idx="5404">
                  <c:v>3.13</c:v>
                </c:pt>
                <c:pt idx="5405">
                  <c:v>3.25</c:v>
                </c:pt>
                <c:pt idx="5406">
                  <c:v>3.28</c:v>
                </c:pt>
                <c:pt idx="5407">
                  <c:v>3.25</c:v>
                </c:pt>
                <c:pt idx="5408">
                  <c:v>3.22</c:v>
                </c:pt>
                <c:pt idx="5409">
                  <c:v>3.25</c:v>
                </c:pt>
                <c:pt idx="5410">
                  <c:v>3.25</c:v>
                </c:pt>
                <c:pt idx="5411">
                  <c:v>3.32</c:v>
                </c:pt>
                <c:pt idx="5412">
                  <c:v>3.22</c:v>
                </c:pt>
                <c:pt idx="5413">
                  <c:v>3.25</c:v>
                </c:pt>
                <c:pt idx="5414">
                  <c:v>3.22</c:v>
                </c:pt>
                <c:pt idx="5415">
                  <c:v>3.19</c:v>
                </c:pt>
                <c:pt idx="5416">
                  <c:v>3.32</c:v>
                </c:pt>
                <c:pt idx="5417">
                  <c:v>3.28</c:v>
                </c:pt>
                <c:pt idx="5418">
                  <c:v>3.25</c:v>
                </c:pt>
                <c:pt idx="5419">
                  <c:v>3.22</c:v>
                </c:pt>
                <c:pt idx="5420">
                  <c:v>3.22</c:v>
                </c:pt>
                <c:pt idx="5421">
                  <c:v>3.25</c:v>
                </c:pt>
                <c:pt idx="5422">
                  <c:v>3.16</c:v>
                </c:pt>
                <c:pt idx="5423">
                  <c:v>3.25</c:v>
                </c:pt>
                <c:pt idx="5424">
                  <c:v>3.22</c:v>
                </c:pt>
                <c:pt idx="5425">
                  <c:v>3.22</c:v>
                </c:pt>
                <c:pt idx="5426">
                  <c:v>3.25</c:v>
                </c:pt>
                <c:pt idx="5427">
                  <c:v>3.25</c:v>
                </c:pt>
                <c:pt idx="5428">
                  <c:v>3.25</c:v>
                </c:pt>
                <c:pt idx="5429">
                  <c:v>3.25</c:v>
                </c:pt>
                <c:pt idx="5430">
                  <c:v>3.28</c:v>
                </c:pt>
                <c:pt idx="5431">
                  <c:v>3.32</c:v>
                </c:pt>
                <c:pt idx="5432">
                  <c:v>3.28</c:v>
                </c:pt>
                <c:pt idx="5433">
                  <c:v>3.25</c:v>
                </c:pt>
                <c:pt idx="5434">
                  <c:v>3.25</c:v>
                </c:pt>
                <c:pt idx="5435">
                  <c:v>3.25</c:v>
                </c:pt>
                <c:pt idx="5436">
                  <c:v>3.22</c:v>
                </c:pt>
                <c:pt idx="5437">
                  <c:v>3.25</c:v>
                </c:pt>
                <c:pt idx="5438">
                  <c:v>3.28</c:v>
                </c:pt>
                <c:pt idx="5439">
                  <c:v>3.28</c:v>
                </c:pt>
                <c:pt idx="5440">
                  <c:v>3.25</c:v>
                </c:pt>
                <c:pt idx="5441">
                  <c:v>3.25</c:v>
                </c:pt>
                <c:pt idx="5442">
                  <c:v>3.32</c:v>
                </c:pt>
                <c:pt idx="5443">
                  <c:v>3.22</c:v>
                </c:pt>
                <c:pt idx="5444">
                  <c:v>3.25</c:v>
                </c:pt>
                <c:pt idx="5445">
                  <c:v>3.34</c:v>
                </c:pt>
                <c:pt idx="5446">
                  <c:v>3.25</c:v>
                </c:pt>
                <c:pt idx="5447">
                  <c:v>3.25</c:v>
                </c:pt>
                <c:pt idx="5448">
                  <c:v>3.38</c:v>
                </c:pt>
                <c:pt idx="5449">
                  <c:v>3.38</c:v>
                </c:pt>
                <c:pt idx="5450">
                  <c:v>3.38</c:v>
                </c:pt>
                <c:pt idx="5451">
                  <c:v>3.38</c:v>
                </c:pt>
                <c:pt idx="5452">
                  <c:v>3.41</c:v>
                </c:pt>
                <c:pt idx="5453">
                  <c:v>3.41</c:v>
                </c:pt>
                <c:pt idx="5454">
                  <c:v>3.53</c:v>
                </c:pt>
                <c:pt idx="5455">
                  <c:v>3.41</c:v>
                </c:pt>
                <c:pt idx="5456">
                  <c:v>3.25</c:v>
                </c:pt>
                <c:pt idx="5457">
                  <c:v>3.5</c:v>
                </c:pt>
                <c:pt idx="5458">
                  <c:v>3.5</c:v>
                </c:pt>
                <c:pt idx="5459">
                  <c:v>3.38</c:v>
                </c:pt>
                <c:pt idx="5460">
                  <c:v>3.34</c:v>
                </c:pt>
                <c:pt idx="5461">
                  <c:v>3.5</c:v>
                </c:pt>
                <c:pt idx="5462">
                  <c:v>3.44</c:v>
                </c:pt>
                <c:pt idx="5463">
                  <c:v>3.38</c:v>
                </c:pt>
                <c:pt idx="5464">
                  <c:v>3.32</c:v>
                </c:pt>
                <c:pt idx="5465">
                  <c:v>3.38</c:v>
                </c:pt>
                <c:pt idx="5466">
                  <c:v>3.47</c:v>
                </c:pt>
                <c:pt idx="5467">
                  <c:v>3.47</c:v>
                </c:pt>
                <c:pt idx="5468">
                  <c:v>3.47</c:v>
                </c:pt>
                <c:pt idx="5469">
                  <c:v>3.38</c:v>
                </c:pt>
                <c:pt idx="5470">
                  <c:v>3.38</c:v>
                </c:pt>
                <c:pt idx="5471">
                  <c:v>3.5</c:v>
                </c:pt>
                <c:pt idx="5472">
                  <c:v>3.44</c:v>
                </c:pt>
                <c:pt idx="5473">
                  <c:v>3.41</c:v>
                </c:pt>
                <c:pt idx="5474">
                  <c:v>3.38</c:v>
                </c:pt>
                <c:pt idx="5475">
                  <c:v>3.41</c:v>
                </c:pt>
                <c:pt idx="5476">
                  <c:v>3.47</c:v>
                </c:pt>
                <c:pt idx="5477">
                  <c:v>3.44</c:v>
                </c:pt>
                <c:pt idx="5478">
                  <c:v>3.32</c:v>
                </c:pt>
                <c:pt idx="5479">
                  <c:v>3.38</c:v>
                </c:pt>
                <c:pt idx="5480">
                  <c:v>3.47</c:v>
                </c:pt>
                <c:pt idx="5481">
                  <c:v>3.47</c:v>
                </c:pt>
                <c:pt idx="5482">
                  <c:v>3.41</c:v>
                </c:pt>
                <c:pt idx="5483">
                  <c:v>3.44</c:v>
                </c:pt>
                <c:pt idx="5484">
                  <c:v>3.5</c:v>
                </c:pt>
                <c:pt idx="5485">
                  <c:v>3.5</c:v>
                </c:pt>
                <c:pt idx="5486">
                  <c:v>3.41</c:v>
                </c:pt>
                <c:pt idx="5487">
                  <c:v>3.41</c:v>
                </c:pt>
                <c:pt idx="5488">
                  <c:v>3.41</c:v>
                </c:pt>
                <c:pt idx="5489">
                  <c:v>3.41</c:v>
                </c:pt>
                <c:pt idx="5490">
                  <c:v>3.44</c:v>
                </c:pt>
                <c:pt idx="5491">
                  <c:v>3.38</c:v>
                </c:pt>
                <c:pt idx="5492">
                  <c:v>3.47</c:v>
                </c:pt>
                <c:pt idx="5493">
                  <c:v>3.41</c:v>
                </c:pt>
                <c:pt idx="5494">
                  <c:v>3.41</c:v>
                </c:pt>
                <c:pt idx="5495">
                  <c:v>3.56</c:v>
                </c:pt>
                <c:pt idx="5496">
                  <c:v>3.41</c:v>
                </c:pt>
                <c:pt idx="5497">
                  <c:v>3.44</c:v>
                </c:pt>
                <c:pt idx="5498">
                  <c:v>3.5</c:v>
                </c:pt>
                <c:pt idx="5499">
                  <c:v>3.41</c:v>
                </c:pt>
                <c:pt idx="5500">
                  <c:v>3.38</c:v>
                </c:pt>
                <c:pt idx="5501">
                  <c:v>3.5</c:v>
                </c:pt>
                <c:pt idx="5502">
                  <c:v>3.28</c:v>
                </c:pt>
                <c:pt idx="5503">
                  <c:v>3.44</c:v>
                </c:pt>
                <c:pt idx="5504">
                  <c:v>3.44</c:v>
                </c:pt>
                <c:pt idx="5505">
                  <c:v>3.34</c:v>
                </c:pt>
                <c:pt idx="5506">
                  <c:v>3.41</c:v>
                </c:pt>
                <c:pt idx="5507">
                  <c:v>3.44</c:v>
                </c:pt>
                <c:pt idx="5508">
                  <c:v>3.41</c:v>
                </c:pt>
                <c:pt idx="5509">
                  <c:v>3.41</c:v>
                </c:pt>
                <c:pt idx="5510">
                  <c:v>3.41</c:v>
                </c:pt>
                <c:pt idx="5511">
                  <c:v>3.44</c:v>
                </c:pt>
                <c:pt idx="5512">
                  <c:v>3.5</c:v>
                </c:pt>
                <c:pt idx="5513">
                  <c:v>3.5</c:v>
                </c:pt>
                <c:pt idx="5514">
                  <c:v>3.44</c:v>
                </c:pt>
                <c:pt idx="5515">
                  <c:v>3.47</c:v>
                </c:pt>
                <c:pt idx="5516">
                  <c:v>3.5</c:v>
                </c:pt>
                <c:pt idx="5517">
                  <c:v>3.53</c:v>
                </c:pt>
                <c:pt idx="5518">
                  <c:v>3.47</c:v>
                </c:pt>
                <c:pt idx="5519">
                  <c:v>3.47</c:v>
                </c:pt>
                <c:pt idx="5520">
                  <c:v>3.5</c:v>
                </c:pt>
                <c:pt idx="5521">
                  <c:v>3.47</c:v>
                </c:pt>
                <c:pt idx="5522">
                  <c:v>3.53</c:v>
                </c:pt>
                <c:pt idx="5523">
                  <c:v>3.5</c:v>
                </c:pt>
                <c:pt idx="5524">
                  <c:v>3.47</c:v>
                </c:pt>
                <c:pt idx="5525">
                  <c:v>3.5</c:v>
                </c:pt>
                <c:pt idx="5526">
                  <c:v>3.5</c:v>
                </c:pt>
                <c:pt idx="5527">
                  <c:v>3.44</c:v>
                </c:pt>
                <c:pt idx="5528">
                  <c:v>3.47</c:v>
                </c:pt>
                <c:pt idx="5529">
                  <c:v>3.5</c:v>
                </c:pt>
                <c:pt idx="5530">
                  <c:v>3.53</c:v>
                </c:pt>
                <c:pt idx="5531">
                  <c:v>3.56</c:v>
                </c:pt>
                <c:pt idx="5532">
                  <c:v>3.44</c:v>
                </c:pt>
                <c:pt idx="5533">
                  <c:v>3.5</c:v>
                </c:pt>
                <c:pt idx="5534">
                  <c:v>3.53</c:v>
                </c:pt>
                <c:pt idx="5535">
                  <c:v>3.47</c:v>
                </c:pt>
                <c:pt idx="5536">
                  <c:v>3.53</c:v>
                </c:pt>
                <c:pt idx="5537">
                  <c:v>3.53</c:v>
                </c:pt>
                <c:pt idx="5538">
                  <c:v>3.5</c:v>
                </c:pt>
                <c:pt idx="5539">
                  <c:v>3.44</c:v>
                </c:pt>
                <c:pt idx="5540">
                  <c:v>3.53</c:v>
                </c:pt>
                <c:pt idx="5541">
                  <c:v>3.47</c:v>
                </c:pt>
                <c:pt idx="5542">
                  <c:v>3.5</c:v>
                </c:pt>
                <c:pt idx="5543">
                  <c:v>3.56</c:v>
                </c:pt>
                <c:pt idx="5544">
                  <c:v>3.5</c:v>
                </c:pt>
                <c:pt idx="5545">
                  <c:v>3.44</c:v>
                </c:pt>
                <c:pt idx="5546">
                  <c:v>3.56</c:v>
                </c:pt>
                <c:pt idx="5547">
                  <c:v>3.56</c:v>
                </c:pt>
                <c:pt idx="5548">
                  <c:v>3.47</c:v>
                </c:pt>
                <c:pt idx="5549">
                  <c:v>3.47</c:v>
                </c:pt>
                <c:pt idx="5550">
                  <c:v>3.5</c:v>
                </c:pt>
                <c:pt idx="5551">
                  <c:v>3.53</c:v>
                </c:pt>
                <c:pt idx="5552">
                  <c:v>3.5</c:v>
                </c:pt>
                <c:pt idx="5553">
                  <c:v>3.47</c:v>
                </c:pt>
                <c:pt idx="5554">
                  <c:v>3.47</c:v>
                </c:pt>
                <c:pt idx="5555">
                  <c:v>3.56</c:v>
                </c:pt>
                <c:pt idx="5556">
                  <c:v>3.47</c:v>
                </c:pt>
                <c:pt idx="5557">
                  <c:v>3.5</c:v>
                </c:pt>
                <c:pt idx="5558">
                  <c:v>3.47</c:v>
                </c:pt>
                <c:pt idx="5559">
                  <c:v>3.44</c:v>
                </c:pt>
                <c:pt idx="5560">
                  <c:v>3.56</c:v>
                </c:pt>
                <c:pt idx="5561">
                  <c:v>3.47</c:v>
                </c:pt>
                <c:pt idx="5562">
                  <c:v>3.5</c:v>
                </c:pt>
                <c:pt idx="5563">
                  <c:v>3.47</c:v>
                </c:pt>
                <c:pt idx="5564">
                  <c:v>3.53</c:v>
                </c:pt>
                <c:pt idx="5565">
                  <c:v>3.47</c:v>
                </c:pt>
                <c:pt idx="5566">
                  <c:v>3.47</c:v>
                </c:pt>
                <c:pt idx="5567">
                  <c:v>3.5</c:v>
                </c:pt>
                <c:pt idx="5568">
                  <c:v>3.47</c:v>
                </c:pt>
                <c:pt idx="5569">
                  <c:v>3.53</c:v>
                </c:pt>
                <c:pt idx="5570">
                  <c:v>3.5</c:v>
                </c:pt>
                <c:pt idx="5571">
                  <c:v>3.5</c:v>
                </c:pt>
                <c:pt idx="5572">
                  <c:v>3.47</c:v>
                </c:pt>
                <c:pt idx="5573">
                  <c:v>3.5</c:v>
                </c:pt>
                <c:pt idx="5574">
                  <c:v>3.5</c:v>
                </c:pt>
                <c:pt idx="5575">
                  <c:v>3.53</c:v>
                </c:pt>
                <c:pt idx="5576">
                  <c:v>3.5</c:v>
                </c:pt>
                <c:pt idx="5577">
                  <c:v>3.5</c:v>
                </c:pt>
                <c:pt idx="5578">
                  <c:v>3.53</c:v>
                </c:pt>
                <c:pt idx="5579">
                  <c:v>3.41</c:v>
                </c:pt>
                <c:pt idx="5580">
                  <c:v>3.47</c:v>
                </c:pt>
                <c:pt idx="5581">
                  <c:v>3.47</c:v>
                </c:pt>
                <c:pt idx="5582">
                  <c:v>3.47</c:v>
                </c:pt>
                <c:pt idx="5583">
                  <c:v>3.47</c:v>
                </c:pt>
                <c:pt idx="5584">
                  <c:v>3.41</c:v>
                </c:pt>
                <c:pt idx="5585">
                  <c:v>3.41</c:v>
                </c:pt>
                <c:pt idx="5586">
                  <c:v>3.47</c:v>
                </c:pt>
                <c:pt idx="5587">
                  <c:v>3.5</c:v>
                </c:pt>
                <c:pt idx="5588">
                  <c:v>3.44</c:v>
                </c:pt>
                <c:pt idx="5589">
                  <c:v>3.41</c:v>
                </c:pt>
                <c:pt idx="5590">
                  <c:v>3.41</c:v>
                </c:pt>
                <c:pt idx="5591">
                  <c:v>3.41</c:v>
                </c:pt>
                <c:pt idx="5592">
                  <c:v>3.5</c:v>
                </c:pt>
                <c:pt idx="5593">
                  <c:v>3.44</c:v>
                </c:pt>
                <c:pt idx="5594">
                  <c:v>3.38</c:v>
                </c:pt>
                <c:pt idx="5595">
                  <c:v>3.41</c:v>
                </c:pt>
                <c:pt idx="5596">
                  <c:v>3.47</c:v>
                </c:pt>
                <c:pt idx="5597">
                  <c:v>3.41</c:v>
                </c:pt>
                <c:pt idx="5598">
                  <c:v>3.47</c:v>
                </c:pt>
                <c:pt idx="5599">
                  <c:v>3.47</c:v>
                </c:pt>
                <c:pt idx="5600">
                  <c:v>3.38</c:v>
                </c:pt>
                <c:pt idx="5601">
                  <c:v>3.41</c:v>
                </c:pt>
                <c:pt idx="5602">
                  <c:v>3.44</c:v>
                </c:pt>
                <c:pt idx="5603">
                  <c:v>3.41</c:v>
                </c:pt>
                <c:pt idx="5604">
                  <c:v>3.32</c:v>
                </c:pt>
                <c:pt idx="5605">
                  <c:v>3.38</c:v>
                </c:pt>
                <c:pt idx="5606">
                  <c:v>3.41</c:v>
                </c:pt>
                <c:pt idx="5607">
                  <c:v>3.41</c:v>
                </c:pt>
                <c:pt idx="5608">
                  <c:v>3.53</c:v>
                </c:pt>
                <c:pt idx="5609">
                  <c:v>3.5</c:v>
                </c:pt>
                <c:pt idx="5610">
                  <c:v>3.47</c:v>
                </c:pt>
                <c:pt idx="5611">
                  <c:v>3.38</c:v>
                </c:pt>
                <c:pt idx="5612">
                  <c:v>3.44</c:v>
                </c:pt>
                <c:pt idx="5613">
                  <c:v>3.44</c:v>
                </c:pt>
                <c:pt idx="5614">
                  <c:v>3.5</c:v>
                </c:pt>
                <c:pt idx="5615">
                  <c:v>3.53</c:v>
                </c:pt>
                <c:pt idx="5616">
                  <c:v>3.5</c:v>
                </c:pt>
                <c:pt idx="5617">
                  <c:v>3.56</c:v>
                </c:pt>
                <c:pt idx="5618">
                  <c:v>3.41</c:v>
                </c:pt>
                <c:pt idx="5619">
                  <c:v>3.47</c:v>
                </c:pt>
                <c:pt idx="5620">
                  <c:v>3.5</c:v>
                </c:pt>
                <c:pt idx="5621">
                  <c:v>3.56</c:v>
                </c:pt>
                <c:pt idx="5622">
                  <c:v>3.5</c:v>
                </c:pt>
                <c:pt idx="5623">
                  <c:v>3.53</c:v>
                </c:pt>
                <c:pt idx="5624">
                  <c:v>3.5</c:v>
                </c:pt>
                <c:pt idx="5625">
                  <c:v>3.47</c:v>
                </c:pt>
                <c:pt idx="5626">
                  <c:v>3.53</c:v>
                </c:pt>
                <c:pt idx="5627">
                  <c:v>3.5</c:v>
                </c:pt>
                <c:pt idx="5628">
                  <c:v>3.47</c:v>
                </c:pt>
                <c:pt idx="5629">
                  <c:v>3.5</c:v>
                </c:pt>
                <c:pt idx="5630">
                  <c:v>3.41</c:v>
                </c:pt>
                <c:pt idx="5631">
                  <c:v>3.5</c:v>
                </c:pt>
                <c:pt idx="5632">
                  <c:v>3.41</c:v>
                </c:pt>
                <c:pt idx="5633">
                  <c:v>3.41</c:v>
                </c:pt>
                <c:pt idx="5634">
                  <c:v>3.47</c:v>
                </c:pt>
                <c:pt idx="5635">
                  <c:v>3.41</c:v>
                </c:pt>
                <c:pt idx="5636">
                  <c:v>3.44</c:v>
                </c:pt>
                <c:pt idx="5637">
                  <c:v>3.47</c:v>
                </c:pt>
                <c:pt idx="5638">
                  <c:v>3.44</c:v>
                </c:pt>
                <c:pt idx="5639">
                  <c:v>3.5</c:v>
                </c:pt>
                <c:pt idx="5640">
                  <c:v>3.47</c:v>
                </c:pt>
                <c:pt idx="5641">
                  <c:v>3.47</c:v>
                </c:pt>
                <c:pt idx="5642">
                  <c:v>3.38</c:v>
                </c:pt>
                <c:pt idx="5643">
                  <c:v>3.56</c:v>
                </c:pt>
                <c:pt idx="5644">
                  <c:v>3.38</c:v>
                </c:pt>
                <c:pt idx="5645">
                  <c:v>3.41</c:v>
                </c:pt>
                <c:pt idx="5646">
                  <c:v>3.5</c:v>
                </c:pt>
                <c:pt idx="5647">
                  <c:v>3.41</c:v>
                </c:pt>
                <c:pt idx="5648">
                  <c:v>3.47</c:v>
                </c:pt>
                <c:pt idx="5649">
                  <c:v>3.41</c:v>
                </c:pt>
                <c:pt idx="5650">
                  <c:v>3.32</c:v>
                </c:pt>
                <c:pt idx="5651">
                  <c:v>3.47</c:v>
                </c:pt>
                <c:pt idx="5652">
                  <c:v>3.53</c:v>
                </c:pt>
                <c:pt idx="5653">
                  <c:v>3.5</c:v>
                </c:pt>
                <c:pt idx="5654">
                  <c:v>3.38</c:v>
                </c:pt>
                <c:pt idx="5655">
                  <c:v>3.47</c:v>
                </c:pt>
                <c:pt idx="5656">
                  <c:v>3.44</c:v>
                </c:pt>
                <c:pt idx="5657">
                  <c:v>3.38</c:v>
                </c:pt>
                <c:pt idx="5658">
                  <c:v>3.47</c:v>
                </c:pt>
                <c:pt idx="5659">
                  <c:v>3.41</c:v>
                </c:pt>
                <c:pt idx="5660">
                  <c:v>3.44</c:v>
                </c:pt>
                <c:pt idx="5661">
                  <c:v>3.41</c:v>
                </c:pt>
                <c:pt idx="5662">
                  <c:v>3.41</c:v>
                </c:pt>
                <c:pt idx="5663">
                  <c:v>3.5</c:v>
                </c:pt>
                <c:pt idx="5664">
                  <c:v>3.56</c:v>
                </c:pt>
                <c:pt idx="5665">
                  <c:v>3.53</c:v>
                </c:pt>
                <c:pt idx="5666">
                  <c:v>3.53</c:v>
                </c:pt>
                <c:pt idx="5667">
                  <c:v>3.59</c:v>
                </c:pt>
                <c:pt idx="5668">
                  <c:v>3.53</c:v>
                </c:pt>
                <c:pt idx="5669">
                  <c:v>3.62</c:v>
                </c:pt>
                <c:pt idx="5670">
                  <c:v>3.72</c:v>
                </c:pt>
                <c:pt idx="5671">
                  <c:v>3.53</c:v>
                </c:pt>
                <c:pt idx="5672">
                  <c:v>3.41</c:v>
                </c:pt>
                <c:pt idx="5673">
                  <c:v>3.44</c:v>
                </c:pt>
                <c:pt idx="5674">
                  <c:v>3.56</c:v>
                </c:pt>
                <c:pt idx="5675">
                  <c:v>3.53</c:v>
                </c:pt>
                <c:pt idx="5676">
                  <c:v>3.53</c:v>
                </c:pt>
                <c:pt idx="5677">
                  <c:v>3.53</c:v>
                </c:pt>
                <c:pt idx="5678">
                  <c:v>3.5</c:v>
                </c:pt>
                <c:pt idx="5679">
                  <c:v>3.5</c:v>
                </c:pt>
                <c:pt idx="5680">
                  <c:v>3.53</c:v>
                </c:pt>
                <c:pt idx="5681">
                  <c:v>3.53</c:v>
                </c:pt>
                <c:pt idx="5682">
                  <c:v>3.56</c:v>
                </c:pt>
                <c:pt idx="5683">
                  <c:v>3.5</c:v>
                </c:pt>
                <c:pt idx="5684">
                  <c:v>3.62</c:v>
                </c:pt>
                <c:pt idx="5685">
                  <c:v>3.56</c:v>
                </c:pt>
                <c:pt idx="5686">
                  <c:v>3.59</c:v>
                </c:pt>
                <c:pt idx="5687">
                  <c:v>3.56</c:v>
                </c:pt>
                <c:pt idx="5688">
                  <c:v>3.56</c:v>
                </c:pt>
                <c:pt idx="5689">
                  <c:v>3.66</c:v>
                </c:pt>
                <c:pt idx="5690">
                  <c:v>3.5</c:v>
                </c:pt>
                <c:pt idx="5691">
                  <c:v>3.56</c:v>
                </c:pt>
                <c:pt idx="5692">
                  <c:v>3.53</c:v>
                </c:pt>
                <c:pt idx="5693">
                  <c:v>3.5</c:v>
                </c:pt>
                <c:pt idx="5694">
                  <c:v>3.53</c:v>
                </c:pt>
                <c:pt idx="5695">
                  <c:v>3.62</c:v>
                </c:pt>
                <c:pt idx="5696">
                  <c:v>3.5</c:v>
                </c:pt>
                <c:pt idx="5697">
                  <c:v>3.47</c:v>
                </c:pt>
                <c:pt idx="5698">
                  <c:v>3.47</c:v>
                </c:pt>
                <c:pt idx="5699">
                  <c:v>3.47</c:v>
                </c:pt>
                <c:pt idx="5700">
                  <c:v>3.47</c:v>
                </c:pt>
                <c:pt idx="5701">
                  <c:v>3.5</c:v>
                </c:pt>
                <c:pt idx="5702">
                  <c:v>3.53</c:v>
                </c:pt>
                <c:pt idx="5703">
                  <c:v>3.66</c:v>
                </c:pt>
                <c:pt idx="5704">
                  <c:v>3.53</c:v>
                </c:pt>
                <c:pt idx="5705">
                  <c:v>3.56</c:v>
                </c:pt>
                <c:pt idx="5706">
                  <c:v>3.56</c:v>
                </c:pt>
                <c:pt idx="5707">
                  <c:v>3.53</c:v>
                </c:pt>
                <c:pt idx="5708">
                  <c:v>3.53</c:v>
                </c:pt>
                <c:pt idx="5709">
                  <c:v>3.56</c:v>
                </c:pt>
                <c:pt idx="5710">
                  <c:v>3.62</c:v>
                </c:pt>
                <c:pt idx="5711">
                  <c:v>3.59</c:v>
                </c:pt>
                <c:pt idx="5712">
                  <c:v>3.59</c:v>
                </c:pt>
                <c:pt idx="5713">
                  <c:v>3.56</c:v>
                </c:pt>
                <c:pt idx="5714">
                  <c:v>3.56</c:v>
                </c:pt>
                <c:pt idx="5715">
                  <c:v>3.53</c:v>
                </c:pt>
                <c:pt idx="5716">
                  <c:v>3.53</c:v>
                </c:pt>
                <c:pt idx="5717">
                  <c:v>3.62</c:v>
                </c:pt>
                <c:pt idx="5718">
                  <c:v>3.62</c:v>
                </c:pt>
                <c:pt idx="5719">
                  <c:v>3.53</c:v>
                </c:pt>
                <c:pt idx="5720">
                  <c:v>3.53</c:v>
                </c:pt>
                <c:pt idx="5721">
                  <c:v>3.5</c:v>
                </c:pt>
                <c:pt idx="5722">
                  <c:v>3.44</c:v>
                </c:pt>
                <c:pt idx="5723">
                  <c:v>3.53</c:v>
                </c:pt>
                <c:pt idx="5724">
                  <c:v>3.5</c:v>
                </c:pt>
                <c:pt idx="5725">
                  <c:v>3.53</c:v>
                </c:pt>
                <c:pt idx="5726">
                  <c:v>3.5</c:v>
                </c:pt>
                <c:pt idx="5727">
                  <c:v>3.53</c:v>
                </c:pt>
                <c:pt idx="5728">
                  <c:v>3.47</c:v>
                </c:pt>
                <c:pt idx="5729">
                  <c:v>3.56</c:v>
                </c:pt>
                <c:pt idx="5730">
                  <c:v>3.47</c:v>
                </c:pt>
                <c:pt idx="5731">
                  <c:v>3.62</c:v>
                </c:pt>
                <c:pt idx="5732">
                  <c:v>3.56</c:v>
                </c:pt>
                <c:pt idx="5733">
                  <c:v>3.5</c:v>
                </c:pt>
                <c:pt idx="5734">
                  <c:v>3.53</c:v>
                </c:pt>
                <c:pt idx="5735">
                  <c:v>3.53</c:v>
                </c:pt>
                <c:pt idx="5736">
                  <c:v>3.5</c:v>
                </c:pt>
                <c:pt idx="5737">
                  <c:v>3.47</c:v>
                </c:pt>
                <c:pt idx="5738">
                  <c:v>3.5</c:v>
                </c:pt>
                <c:pt idx="5739">
                  <c:v>3.53</c:v>
                </c:pt>
                <c:pt idx="5740">
                  <c:v>3.53</c:v>
                </c:pt>
                <c:pt idx="5741">
                  <c:v>3.53</c:v>
                </c:pt>
                <c:pt idx="5742">
                  <c:v>3.5</c:v>
                </c:pt>
                <c:pt idx="5743">
                  <c:v>3.47</c:v>
                </c:pt>
                <c:pt idx="5744">
                  <c:v>3.44</c:v>
                </c:pt>
                <c:pt idx="5745">
                  <c:v>3.41</c:v>
                </c:pt>
                <c:pt idx="5746">
                  <c:v>3.5</c:v>
                </c:pt>
                <c:pt idx="5747">
                  <c:v>3.44</c:v>
                </c:pt>
                <c:pt idx="5748">
                  <c:v>3.41</c:v>
                </c:pt>
                <c:pt idx="5749">
                  <c:v>3.47</c:v>
                </c:pt>
                <c:pt idx="5750">
                  <c:v>3.56</c:v>
                </c:pt>
                <c:pt idx="5751">
                  <c:v>3.38</c:v>
                </c:pt>
                <c:pt idx="5752">
                  <c:v>3.44</c:v>
                </c:pt>
                <c:pt idx="5753">
                  <c:v>3.5</c:v>
                </c:pt>
                <c:pt idx="5754">
                  <c:v>3.47</c:v>
                </c:pt>
                <c:pt idx="5755">
                  <c:v>3.53</c:v>
                </c:pt>
                <c:pt idx="5756">
                  <c:v>3.53</c:v>
                </c:pt>
                <c:pt idx="5757">
                  <c:v>3.53</c:v>
                </c:pt>
                <c:pt idx="5758">
                  <c:v>3.56</c:v>
                </c:pt>
                <c:pt idx="5759">
                  <c:v>3.53</c:v>
                </c:pt>
                <c:pt idx="5760">
                  <c:v>3.41</c:v>
                </c:pt>
                <c:pt idx="5761">
                  <c:v>3.68</c:v>
                </c:pt>
                <c:pt idx="5762">
                  <c:v>3.41</c:v>
                </c:pt>
                <c:pt idx="5763">
                  <c:v>3.62</c:v>
                </c:pt>
                <c:pt idx="5764">
                  <c:v>3.62</c:v>
                </c:pt>
                <c:pt idx="5765">
                  <c:v>3.62</c:v>
                </c:pt>
                <c:pt idx="5766">
                  <c:v>3.5</c:v>
                </c:pt>
                <c:pt idx="5767">
                  <c:v>3.59</c:v>
                </c:pt>
                <c:pt idx="5768">
                  <c:v>3.53</c:v>
                </c:pt>
                <c:pt idx="5769">
                  <c:v>3.75</c:v>
                </c:pt>
                <c:pt idx="5770">
                  <c:v>3.72</c:v>
                </c:pt>
                <c:pt idx="5771">
                  <c:v>3.72</c:v>
                </c:pt>
                <c:pt idx="5772">
                  <c:v>3.75</c:v>
                </c:pt>
                <c:pt idx="5773">
                  <c:v>3.75</c:v>
                </c:pt>
                <c:pt idx="5774">
                  <c:v>3.62</c:v>
                </c:pt>
                <c:pt idx="5775">
                  <c:v>3.68</c:v>
                </c:pt>
                <c:pt idx="5776">
                  <c:v>3.72</c:v>
                </c:pt>
                <c:pt idx="5777">
                  <c:v>3.75</c:v>
                </c:pt>
                <c:pt idx="5778">
                  <c:v>3.66</c:v>
                </c:pt>
                <c:pt idx="5779">
                  <c:v>3.53</c:v>
                </c:pt>
                <c:pt idx="5780">
                  <c:v>3.66</c:v>
                </c:pt>
                <c:pt idx="5781">
                  <c:v>3.75</c:v>
                </c:pt>
                <c:pt idx="5782">
                  <c:v>3.62</c:v>
                </c:pt>
                <c:pt idx="5783">
                  <c:v>3.78</c:v>
                </c:pt>
                <c:pt idx="5784">
                  <c:v>3.59</c:v>
                </c:pt>
                <c:pt idx="5785">
                  <c:v>3.68</c:v>
                </c:pt>
                <c:pt idx="5786">
                  <c:v>3.62</c:v>
                </c:pt>
                <c:pt idx="5787">
                  <c:v>3.68</c:v>
                </c:pt>
                <c:pt idx="5788">
                  <c:v>3.72</c:v>
                </c:pt>
                <c:pt idx="5789">
                  <c:v>3.59</c:v>
                </c:pt>
                <c:pt idx="5790">
                  <c:v>3.53</c:v>
                </c:pt>
                <c:pt idx="5791">
                  <c:v>3.59</c:v>
                </c:pt>
                <c:pt idx="5792">
                  <c:v>3.68</c:v>
                </c:pt>
                <c:pt idx="5793">
                  <c:v>3.72</c:v>
                </c:pt>
                <c:pt idx="5794">
                  <c:v>3.78</c:v>
                </c:pt>
                <c:pt idx="5795">
                  <c:v>3.62</c:v>
                </c:pt>
                <c:pt idx="5796">
                  <c:v>3.62</c:v>
                </c:pt>
                <c:pt idx="5797">
                  <c:v>3.62</c:v>
                </c:pt>
                <c:pt idx="5798">
                  <c:v>3.66</c:v>
                </c:pt>
                <c:pt idx="5799">
                  <c:v>3.53</c:v>
                </c:pt>
                <c:pt idx="5800">
                  <c:v>3.56</c:v>
                </c:pt>
                <c:pt idx="5801">
                  <c:v>3.59</c:v>
                </c:pt>
                <c:pt idx="5802">
                  <c:v>3.62</c:v>
                </c:pt>
                <c:pt idx="5803">
                  <c:v>3.62</c:v>
                </c:pt>
                <c:pt idx="5804">
                  <c:v>3.72</c:v>
                </c:pt>
                <c:pt idx="5805">
                  <c:v>3.68</c:v>
                </c:pt>
                <c:pt idx="5806">
                  <c:v>3.62</c:v>
                </c:pt>
                <c:pt idx="5807">
                  <c:v>3.75</c:v>
                </c:pt>
                <c:pt idx="5808">
                  <c:v>3.62</c:v>
                </c:pt>
                <c:pt idx="5809">
                  <c:v>3.62</c:v>
                </c:pt>
                <c:pt idx="5810">
                  <c:v>3.59</c:v>
                </c:pt>
                <c:pt idx="5811">
                  <c:v>3.56</c:v>
                </c:pt>
                <c:pt idx="5812">
                  <c:v>3.59</c:v>
                </c:pt>
                <c:pt idx="5813">
                  <c:v>3.62</c:v>
                </c:pt>
                <c:pt idx="5814">
                  <c:v>3.62</c:v>
                </c:pt>
                <c:pt idx="5815">
                  <c:v>3.68</c:v>
                </c:pt>
                <c:pt idx="5816">
                  <c:v>3.68</c:v>
                </c:pt>
                <c:pt idx="5817">
                  <c:v>3.62</c:v>
                </c:pt>
                <c:pt idx="5818">
                  <c:v>3.62</c:v>
                </c:pt>
                <c:pt idx="5819">
                  <c:v>3.68</c:v>
                </c:pt>
                <c:pt idx="5820">
                  <c:v>3.62</c:v>
                </c:pt>
                <c:pt idx="5821">
                  <c:v>3.56</c:v>
                </c:pt>
                <c:pt idx="5822">
                  <c:v>3.53</c:v>
                </c:pt>
                <c:pt idx="5823">
                  <c:v>3.5</c:v>
                </c:pt>
                <c:pt idx="5824">
                  <c:v>3.56</c:v>
                </c:pt>
                <c:pt idx="5825">
                  <c:v>3.72</c:v>
                </c:pt>
                <c:pt idx="5826">
                  <c:v>3.66</c:v>
                </c:pt>
                <c:pt idx="5827">
                  <c:v>3.72</c:v>
                </c:pt>
                <c:pt idx="5828">
                  <c:v>3.62</c:v>
                </c:pt>
                <c:pt idx="5829">
                  <c:v>3.59</c:v>
                </c:pt>
                <c:pt idx="5830">
                  <c:v>3.66</c:v>
                </c:pt>
                <c:pt idx="5831">
                  <c:v>3.66</c:v>
                </c:pt>
                <c:pt idx="5832">
                  <c:v>3.62</c:v>
                </c:pt>
                <c:pt idx="5833">
                  <c:v>3.47</c:v>
                </c:pt>
                <c:pt idx="5834">
                  <c:v>3.56</c:v>
                </c:pt>
                <c:pt idx="5835">
                  <c:v>3.59</c:v>
                </c:pt>
                <c:pt idx="5836">
                  <c:v>3.53</c:v>
                </c:pt>
                <c:pt idx="5837">
                  <c:v>3.56</c:v>
                </c:pt>
                <c:pt idx="5838">
                  <c:v>3.72</c:v>
                </c:pt>
                <c:pt idx="5839">
                  <c:v>3.5</c:v>
                </c:pt>
                <c:pt idx="5840">
                  <c:v>3.59</c:v>
                </c:pt>
                <c:pt idx="5841">
                  <c:v>3.68</c:v>
                </c:pt>
                <c:pt idx="5842">
                  <c:v>3.59</c:v>
                </c:pt>
                <c:pt idx="5843">
                  <c:v>3.68</c:v>
                </c:pt>
                <c:pt idx="5844">
                  <c:v>3.72</c:v>
                </c:pt>
                <c:pt idx="5845">
                  <c:v>3.53</c:v>
                </c:pt>
                <c:pt idx="5846">
                  <c:v>3.62</c:v>
                </c:pt>
                <c:pt idx="5847">
                  <c:v>3.53</c:v>
                </c:pt>
                <c:pt idx="5848">
                  <c:v>3.62</c:v>
                </c:pt>
                <c:pt idx="5849">
                  <c:v>3.59</c:v>
                </c:pt>
                <c:pt idx="5850">
                  <c:v>3.62</c:v>
                </c:pt>
                <c:pt idx="5851">
                  <c:v>3.66</c:v>
                </c:pt>
                <c:pt idx="5852">
                  <c:v>3.72</c:v>
                </c:pt>
                <c:pt idx="5853">
                  <c:v>3.66</c:v>
                </c:pt>
                <c:pt idx="5854">
                  <c:v>3.78</c:v>
                </c:pt>
                <c:pt idx="5855">
                  <c:v>3.72</c:v>
                </c:pt>
                <c:pt idx="5856">
                  <c:v>3.66</c:v>
                </c:pt>
                <c:pt idx="5857">
                  <c:v>3.66</c:v>
                </c:pt>
                <c:pt idx="5858">
                  <c:v>3.62</c:v>
                </c:pt>
                <c:pt idx="5859">
                  <c:v>3.62</c:v>
                </c:pt>
                <c:pt idx="5860">
                  <c:v>3.66</c:v>
                </c:pt>
                <c:pt idx="5861">
                  <c:v>3.53</c:v>
                </c:pt>
                <c:pt idx="5862">
                  <c:v>3.62</c:v>
                </c:pt>
                <c:pt idx="5863">
                  <c:v>3.56</c:v>
                </c:pt>
                <c:pt idx="5864">
                  <c:v>3.56</c:v>
                </c:pt>
                <c:pt idx="5865">
                  <c:v>3.66</c:v>
                </c:pt>
                <c:pt idx="5866">
                  <c:v>3.62</c:v>
                </c:pt>
                <c:pt idx="5867">
                  <c:v>3.72</c:v>
                </c:pt>
                <c:pt idx="5868">
                  <c:v>3.62</c:v>
                </c:pt>
                <c:pt idx="5869">
                  <c:v>3.66</c:v>
                </c:pt>
                <c:pt idx="5870">
                  <c:v>3.62</c:v>
                </c:pt>
                <c:pt idx="5871">
                  <c:v>3.56</c:v>
                </c:pt>
                <c:pt idx="5872">
                  <c:v>3.62</c:v>
                </c:pt>
                <c:pt idx="5873">
                  <c:v>3.66</c:v>
                </c:pt>
                <c:pt idx="5874">
                  <c:v>3.62</c:v>
                </c:pt>
                <c:pt idx="5875">
                  <c:v>3.62</c:v>
                </c:pt>
                <c:pt idx="5876">
                  <c:v>3.59</c:v>
                </c:pt>
                <c:pt idx="5877">
                  <c:v>3.72</c:v>
                </c:pt>
                <c:pt idx="5878">
                  <c:v>3.56</c:v>
                </c:pt>
                <c:pt idx="5879">
                  <c:v>3.59</c:v>
                </c:pt>
                <c:pt idx="5880">
                  <c:v>3.5</c:v>
                </c:pt>
                <c:pt idx="5881">
                  <c:v>3.53</c:v>
                </c:pt>
                <c:pt idx="5882">
                  <c:v>3.75</c:v>
                </c:pt>
                <c:pt idx="5883">
                  <c:v>3.68</c:v>
                </c:pt>
                <c:pt idx="5884">
                  <c:v>3.62</c:v>
                </c:pt>
                <c:pt idx="5885">
                  <c:v>3.56</c:v>
                </c:pt>
                <c:pt idx="5886">
                  <c:v>3.75</c:v>
                </c:pt>
                <c:pt idx="5887">
                  <c:v>3.72</c:v>
                </c:pt>
                <c:pt idx="5888">
                  <c:v>3.5</c:v>
                </c:pt>
                <c:pt idx="5889">
                  <c:v>3.62</c:v>
                </c:pt>
                <c:pt idx="5890">
                  <c:v>3.68</c:v>
                </c:pt>
                <c:pt idx="5891">
                  <c:v>3.59</c:v>
                </c:pt>
                <c:pt idx="5892">
                  <c:v>3.72</c:v>
                </c:pt>
                <c:pt idx="5893">
                  <c:v>3.62</c:v>
                </c:pt>
                <c:pt idx="5894">
                  <c:v>3.59</c:v>
                </c:pt>
                <c:pt idx="5895">
                  <c:v>3.62</c:v>
                </c:pt>
                <c:pt idx="5896">
                  <c:v>3.62</c:v>
                </c:pt>
                <c:pt idx="5897">
                  <c:v>3.66</c:v>
                </c:pt>
                <c:pt idx="5898">
                  <c:v>3.72</c:v>
                </c:pt>
                <c:pt idx="5899">
                  <c:v>3.72</c:v>
                </c:pt>
                <c:pt idx="5900">
                  <c:v>3.68</c:v>
                </c:pt>
                <c:pt idx="5901">
                  <c:v>3.66</c:v>
                </c:pt>
                <c:pt idx="5902">
                  <c:v>3.62</c:v>
                </c:pt>
                <c:pt idx="5903">
                  <c:v>3.66</c:v>
                </c:pt>
                <c:pt idx="5904">
                  <c:v>3.68</c:v>
                </c:pt>
                <c:pt idx="5905">
                  <c:v>3.72</c:v>
                </c:pt>
                <c:pt idx="5906">
                  <c:v>3.66</c:v>
                </c:pt>
                <c:pt idx="5907">
                  <c:v>3.68</c:v>
                </c:pt>
                <c:pt idx="5908">
                  <c:v>3.68</c:v>
                </c:pt>
                <c:pt idx="5909">
                  <c:v>3.66</c:v>
                </c:pt>
                <c:pt idx="5910">
                  <c:v>3.62</c:v>
                </c:pt>
                <c:pt idx="5911">
                  <c:v>3.78</c:v>
                </c:pt>
                <c:pt idx="5912">
                  <c:v>3.66</c:v>
                </c:pt>
                <c:pt idx="5913">
                  <c:v>3.75</c:v>
                </c:pt>
                <c:pt idx="5914">
                  <c:v>3.84</c:v>
                </c:pt>
                <c:pt idx="5915">
                  <c:v>3.75</c:v>
                </c:pt>
                <c:pt idx="5916">
                  <c:v>3.75</c:v>
                </c:pt>
                <c:pt idx="5917">
                  <c:v>3.78</c:v>
                </c:pt>
                <c:pt idx="5918">
                  <c:v>3.81</c:v>
                </c:pt>
                <c:pt idx="5919">
                  <c:v>3.68</c:v>
                </c:pt>
                <c:pt idx="5920">
                  <c:v>3.75</c:v>
                </c:pt>
                <c:pt idx="5921">
                  <c:v>3.78</c:v>
                </c:pt>
                <c:pt idx="5922">
                  <c:v>3.78</c:v>
                </c:pt>
                <c:pt idx="5923">
                  <c:v>3.78</c:v>
                </c:pt>
                <c:pt idx="5924">
                  <c:v>3.81</c:v>
                </c:pt>
                <c:pt idx="5925">
                  <c:v>3.75</c:v>
                </c:pt>
                <c:pt idx="5926">
                  <c:v>3.78</c:v>
                </c:pt>
                <c:pt idx="5927">
                  <c:v>3.9</c:v>
                </c:pt>
                <c:pt idx="5928">
                  <c:v>3.75</c:v>
                </c:pt>
                <c:pt idx="5929">
                  <c:v>3.75</c:v>
                </c:pt>
                <c:pt idx="5930">
                  <c:v>3.84</c:v>
                </c:pt>
                <c:pt idx="5931">
                  <c:v>3.78</c:v>
                </c:pt>
                <c:pt idx="5932">
                  <c:v>3.78</c:v>
                </c:pt>
                <c:pt idx="5933">
                  <c:v>3.72</c:v>
                </c:pt>
                <c:pt idx="5934">
                  <c:v>3.81</c:v>
                </c:pt>
                <c:pt idx="5935">
                  <c:v>3.66</c:v>
                </c:pt>
                <c:pt idx="5936">
                  <c:v>3.78</c:v>
                </c:pt>
                <c:pt idx="5937">
                  <c:v>3.78</c:v>
                </c:pt>
                <c:pt idx="5938">
                  <c:v>3.66</c:v>
                </c:pt>
                <c:pt idx="5939">
                  <c:v>3.81</c:v>
                </c:pt>
                <c:pt idx="5940">
                  <c:v>3.78</c:v>
                </c:pt>
                <c:pt idx="5941">
                  <c:v>3.75</c:v>
                </c:pt>
                <c:pt idx="5942">
                  <c:v>3.75</c:v>
                </c:pt>
                <c:pt idx="5943">
                  <c:v>3.68</c:v>
                </c:pt>
                <c:pt idx="5944">
                  <c:v>3.78</c:v>
                </c:pt>
                <c:pt idx="5945">
                  <c:v>3.78</c:v>
                </c:pt>
                <c:pt idx="5946">
                  <c:v>3.78</c:v>
                </c:pt>
                <c:pt idx="5947">
                  <c:v>3.75</c:v>
                </c:pt>
                <c:pt idx="5948">
                  <c:v>3.72</c:v>
                </c:pt>
                <c:pt idx="5949">
                  <c:v>3.75</c:v>
                </c:pt>
                <c:pt idx="5950">
                  <c:v>3.68</c:v>
                </c:pt>
                <c:pt idx="5951">
                  <c:v>3.78</c:v>
                </c:pt>
                <c:pt idx="5952">
                  <c:v>3.87</c:v>
                </c:pt>
                <c:pt idx="5953">
                  <c:v>3.78</c:v>
                </c:pt>
                <c:pt idx="5954">
                  <c:v>3.78</c:v>
                </c:pt>
                <c:pt idx="5955">
                  <c:v>3.72</c:v>
                </c:pt>
                <c:pt idx="5956">
                  <c:v>3.87</c:v>
                </c:pt>
                <c:pt idx="5957">
                  <c:v>3.78</c:v>
                </c:pt>
                <c:pt idx="5958">
                  <c:v>3.72</c:v>
                </c:pt>
                <c:pt idx="5959">
                  <c:v>3.84</c:v>
                </c:pt>
                <c:pt idx="5960">
                  <c:v>3.84</c:v>
                </c:pt>
                <c:pt idx="5961">
                  <c:v>3.81</c:v>
                </c:pt>
                <c:pt idx="5962">
                  <c:v>3.81</c:v>
                </c:pt>
                <c:pt idx="5963">
                  <c:v>3.78</c:v>
                </c:pt>
                <c:pt idx="5964">
                  <c:v>3.78</c:v>
                </c:pt>
                <c:pt idx="5965">
                  <c:v>3.84</c:v>
                </c:pt>
                <c:pt idx="5966">
                  <c:v>3.84</c:v>
                </c:pt>
                <c:pt idx="5967">
                  <c:v>3.78</c:v>
                </c:pt>
                <c:pt idx="5968">
                  <c:v>3.81</c:v>
                </c:pt>
                <c:pt idx="5969">
                  <c:v>3.9</c:v>
                </c:pt>
                <c:pt idx="5970">
                  <c:v>3.81</c:v>
                </c:pt>
                <c:pt idx="5971">
                  <c:v>3.9</c:v>
                </c:pt>
                <c:pt idx="5972">
                  <c:v>3.87</c:v>
                </c:pt>
                <c:pt idx="5973">
                  <c:v>3.81</c:v>
                </c:pt>
                <c:pt idx="5974">
                  <c:v>3.81</c:v>
                </c:pt>
                <c:pt idx="5975">
                  <c:v>3.87</c:v>
                </c:pt>
                <c:pt idx="5976">
                  <c:v>3.97</c:v>
                </c:pt>
                <c:pt idx="5977">
                  <c:v>3.87</c:v>
                </c:pt>
                <c:pt idx="5978">
                  <c:v>3.84</c:v>
                </c:pt>
                <c:pt idx="5979">
                  <c:v>3.78</c:v>
                </c:pt>
                <c:pt idx="5980">
                  <c:v>3.81</c:v>
                </c:pt>
                <c:pt idx="5981">
                  <c:v>3.9</c:v>
                </c:pt>
                <c:pt idx="5982">
                  <c:v>3.78</c:v>
                </c:pt>
                <c:pt idx="5983">
                  <c:v>3.81</c:v>
                </c:pt>
                <c:pt idx="5984">
                  <c:v>3.81</c:v>
                </c:pt>
                <c:pt idx="5985">
                  <c:v>3.78</c:v>
                </c:pt>
                <c:pt idx="5986">
                  <c:v>3.87</c:v>
                </c:pt>
                <c:pt idx="5987">
                  <c:v>3.84</c:v>
                </c:pt>
                <c:pt idx="5988">
                  <c:v>3.84</c:v>
                </c:pt>
                <c:pt idx="5989">
                  <c:v>3.81</c:v>
                </c:pt>
                <c:pt idx="5990">
                  <c:v>3.81</c:v>
                </c:pt>
                <c:pt idx="5991">
                  <c:v>3.81</c:v>
                </c:pt>
                <c:pt idx="5992">
                  <c:v>3.9</c:v>
                </c:pt>
                <c:pt idx="5993">
                  <c:v>3.87</c:v>
                </c:pt>
                <c:pt idx="5994">
                  <c:v>3.75</c:v>
                </c:pt>
                <c:pt idx="5995">
                  <c:v>3.87</c:v>
                </c:pt>
                <c:pt idx="5996">
                  <c:v>3.81</c:v>
                </c:pt>
                <c:pt idx="5997">
                  <c:v>3.9</c:v>
                </c:pt>
                <c:pt idx="5998">
                  <c:v>3.81</c:v>
                </c:pt>
                <c:pt idx="5999">
                  <c:v>3.87</c:v>
                </c:pt>
                <c:pt idx="6000">
                  <c:v>3.87</c:v>
                </c:pt>
                <c:pt idx="6001">
                  <c:v>3.93</c:v>
                </c:pt>
                <c:pt idx="6002">
                  <c:v>3.93</c:v>
                </c:pt>
                <c:pt idx="6003">
                  <c:v>3.9</c:v>
                </c:pt>
                <c:pt idx="6004">
                  <c:v>3.9</c:v>
                </c:pt>
                <c:pt idx="6005">
                  <c:v>3.93</c:v>
                </c:pt>
                <c:pt idx="6006">
                  <c:v>3.97</c:v>
                </c:pt>
                <c:pt idx="6007">
                  <c:v>3.93</c:v>
                </c:pt>
                <c:pt idx="6008">
                  <c:v>3.99</c:v>
                </c:pt>
                <c:pt idx="6009">
                  <c:v>3.81</c:v>
                </c:pt>
                <c:pt idx="6010">
                  <c:v>3.9</c:v>
                </c:pt>
                <c:pt idx="6011">
                  <c:v>3.87</c:v>
                </c:pt>
                <c:pt idx="6012">
                  <c:v>3.87</c:v>
                </c:pt>
                <c:pt idx="6013">
                  <c:v>3.9</c:v>
                </c:pt>
                <c:pt idx="6014">
                  <c:v>3.9</c:v>
                </c:pt>
                <c:pt idx="6015">
                  <c:v>3.9</c:v>
                </c:pt>
                <c:pt idx="6016">
                  <c:v>3.84</c:v>
                </c:pt>
                <c:pt idx="6017">
                  <c:v>3.9</c:v>
                </c:pt>
                <c:pt idx="6018">
                  <c:v>3.9</c:v>
                </c:pt>
                <c:pt idx="6019">
                  <c:v>3.97</c:v>
                </c:pt>
                <c:pt idx="6020">
                  <c:v>3.9</c:v>
                </c:pt>
                <c:pt idx="6021">
                  <c:v>3.84</c:v>
                </c:pt>
                <c:pt idx="6022">
                  <c:v>3.87</c:v>
                </c:pt>
                <c:pt idx="6023">
                  <c:v>3.87</c:v>
                </c:pt>
                <c:pt idx="6024">
                  <c:v>3.87</c:v>
                </c:pt>
                <c:pt idx="6025">
                  <c:v>3.87</c:v>
                </c:pt>
                <c:pt idx="6026">
                  <c:v>3.9</c:v>
                </c:pt>
                <c:pt idx="6027">
                  <c:v>3.81</c:v>
                </c:pt>
                <c:pt idx="6028">
                  <c:v>3.87</c:v>
                </c:pt>
                <c:pt idx="6029">
                  <c:v>3.87</c:v>
                </c:pt>
                <c:pt idx="6030">
                  <c:v>3.78</c:v>
                </c:pt>
                <c:pt idx="6031">
                  <c:v>3.72</c:v>
                </c:pt>
                <c:pt idx="6032">
                  <c:v>3.78</c:v>
                </c:pt>
                <c:pt idx="6033">
                  <c:v>3.72</c:v>
                </c:pt>
                <c:pt idx="6034">
                  <c:v>3.78</c:v>
                </c:pt>
                <c:pt idx="6035">
                  <c:v>3.75</c:v>
                </c:pt>
                <c:pt idx="6036">
                  <c:v>3.72</c:v>
                </c:pt>
                <c:pt idx="6037">
                  <c:v>3.72</c:v>
                </c:pt>
                <c:pt idx="6038">
                  <c:v>3.78</c:v>
                </c:pt>
                <c:pt idx="6039">
                  <c:v>3.66</c:v>
                </c:pt>
                <c:pt idx="6040">
                  <c:v>3.78</c:v>
                </c:pt>
                <c:pt idx="6041">
                  <c:v>3.78</c:v>
                </c:pt>
                <c:pt idx="6042">
                  <c:v>3.78</c:v>
                </c:pt>
                <c:pt idx="6043">
                  <c:v>3.78</c:v>
                </c:pt>
                <c:pt idx="6044">
                  <c:v>3.75</c:v>
                </c:pt>
                <c:pt idx="6045">
                  <c:v>3.78</c:v>
                </c:pt>
                <c:pt idx="6046">
                  <c:v>3.75</c:v>
                </c:pt>
                <c:pt idx="6047">
                  <c:v>3.81</c:v>
                </c:pt>
                <c:pt idx="6048">
                  <c:v>3.84</c:v>
                </c:pt>
                <c:pt idx="6049">
                  <c:v>3.87</c:v>
                </c:pt>
                <c:pt idx="6050">
                  <c:v>3.97</c:v>
                </c:pt>
                <c:pt idx="6051">
                  <c:v>3.78</c:v>
                </c:pt>
                <c:pt idx="6052">
                  <c:v>3.87</c:v>
                </c:pt>
                <c:pt idx="6053">
                  <c:v>3.84</c:v>
                </c:pt>
                <c:pt idx="6054">
                  <c:v>3.81</c:v>
                </c:pt>
                <c:pt idx="6055">
                  <c:v>3.9</c:v>
                </c:pt>
                <c:pt idx="6056">
                  <c:v>3.87</c:v>
                </c:pt>
                <c:pt idx="6057">
                  <c:v>3.84</c:v>
                </c:pt>
                <c:pt idx="6058">
                  <c:v>3.78</c:v>
                </c:pt>
                <c:pt idx="6059">
                  <c:v>3.81</c:v>
                </c:pt>
                <c:pt idx="6060">
                  <c:v>3.78</c:v>
                </c:pt>
                <c:pt idx="6061">
                  <c:v>3.81</c:v>
                </c:pt>
                <c:pt idx="6062">
                  <c:v>3.68</c:v>
                </c:pt>
                <c:pt idx="6063">
                  <c:v>3.75</c:v>
                </c:pt>
                <c:pt idx="6064">
                  <c:v>3.72</c:v>
                </c:pt>
                <c:pt idx="6065">
                  <c:v>3.78</c:v>
                </c:pt>
                <c:pt idx="6066">
                  <c:v>3.78</c:v>
                </c:pt>
                <c:pt idx="6067">
                  <c:v>3.75</c:v>
                </c:pt>
                <c:pt idx="6068">
                  <c:v>3.75</c:v>
                </c:pt>
                <c:pt idx="6069">
                  <c:v>3.68</c:v>
                </c:pt>
                <c:pt idx="6070">
                  <c:v>3.62</c:v>
                </c:pt>
                <c:pt idx="6071">
                  <c:v>3.62</c:v>
                </c:pt>
                <c:pt idx="6072">
                  <c:v>3.75</c:v>
                </c:pt>
                <c:pt idx="6073">
                  <c:v>3.59</c:v>
                </c:pt>
                <c:pt idx="6074">
                  <c:v>3.53</c:v>
                </c:pt>
                <c:pt idx="6075">
                  <c:v>3.62</c:v>
                </c:pt>
                <c:pt idx="6076">
                  <c:v>3.62</c:v>
                </c:pt>
                <c:pt idx="6077">
                  <c:v>3.75</c:v>
                </c:pt>
                <c:pt idx="6078">
                  <c:v>3.87</c:v>
                </c:pt>
                <c:pt idx="6079">
                  <c:v>3.84</c:v>
                </c:pt>
                <c:pt idx="6080">
                  <c:v>3.9</c:v>
                </c:pt>
                <c:pt idx="6081">
                  <c:v>3.81</c:v>
                </c:pt>
                <c:pt idx="6082">
                  <c:v>3.75</c:v>
                </c:pt>
                <c:pt idx="6083">
                  <c:v>3.75</c:v>
                </c:pt>
                <c:pt idx="6084">
                  <c:v>3.78</c:v>
                </c:pt>
                <c:pt idx="6085">
                  <c:v>3.72</c:v>
                </c:pt>
                <c:pt idx="6086">
                  <c:v>3.72</c:v>
                </c:pt>
                <c:pt idx="6087">
                  <c:v>3.75</c:v>
                </c:pt>
                <c:pt idx="6088">
                  <c:v>3.78</c:v>
                </c:pt>
                <c:pt idx="6089">
                  <c:v>3.75</c:v>
                </c:pt>
                <c:pt idx="6090">
                  <c:v>3.75</c:v>
                </c:pt>
                <c:pt idx="6091">
                  <c:v>3.72</c:v>
                </c:pt>
                <c:pt idx="6092">
                  <c:v>3.62</c:v>
                </c:pt>
                <c:pt idx="6093">
                  <c:v>3.62</c:v>
                </c:pt>
                <c:pt idx="6094">
                  <c:v>3.68</c:v>
                </c:pt>
                <c:pt idx="6095">
                  <c:v>3.72</c:v>
                </c:pt>
                <c:pt idx="6096">
                  <c:v>3.62</c:v>
                </c:pt>
                <c:pt idx="6097">
                  <c:v>3.62</c:v>
                </c:pt>
                <c:pt idx="6098">
                  <c:v>3.62</c:v>
                </c:pt>
                <c:pt idx="6099">
                  <c:v>3.62</c:v>
                </c:pt>
                <c:pt idx="6100">
                  <c:v>3.62</c:v>
                </c:pt>
                <c:pt idx="6101">
                  <c:v>3.72</c:v>
                </c:pt>
                <c:pt idx="6102">
                  <c:v>3.78</c:v>
                </c:pt>
                <c:pt idx="6103">
                  <c:v>3.72</c:v>
                </c:pt>
                <c:pt idx="6104">
                  <c:v>3.75</c:v>
                </c:pt>
                <c:pt idx="6105">
                  <c:v>3.72</c:v>
                </c:pt>
                <c:pt idx="6106">
                  <c:v>3.78</c:v>
                </c:pt>
                <c:pt idx="6107">
                  <c:v>3.75</c:v>
                </c:pt>
                <c:pt idx="6108">
                  <c:v>3.75</c:v>
                </c:pt>
                <c:pt idx="6109">
                  <c:v>3.81</c:v>
                </c:pt>
                <c:pt idx="6110">
                  <c:v>3.75</c:v>
                </c:pt>
                <c:pt idx="6111">
                  <c:v>3.87</c:v>
                </c:pt>
                <c:pt idx="6112">
                  <c:v>3.81</c:v>
                </c:pt>
                <c:pt idx="6113">
                  <c:v>3.78</c:v>
                </c:pt>
                <c:pt idx="6114">
                  <c:v>3.84</c:v>
                </c:pt>
                <c:pt idx="6115">
                  <c:v>3.9</c:v>
                </c:pt>
                <c:pt idx="6116">
                  <c:v>3.81</c:v>
                </c:pt>
                <c:pt idx="6117">
                  <c:v>3.62</c:v>
                </c:pt>
                <c:pt idx="6118">
                  <c:v>3.68</c:v>
                </c:pt>
                <c:pt idx="6119">
                  <c:v>3.62</c:v>
                </c:pt>
                <c:pt idx="6120">
                  <c:v>3.68</c:v>
                </c:pt>
                <c:pt idx="6121">
                  <c:v>3.75</c:v>
                </c:pt>
                <c:pt idx="6122">
                  <c:v>3.75</c:v>
                </c:pt>
                <c:pt idx="6123">
                  <c:v>3.72</c:v>
                </c:pt>
                <c:pt idx="6124">
                  <c:v>3.78</c:v>
                </c:pt>
                <c:pt idx="6125">
                  <c:v>3.66</c:v>
                </c:pt>
                <c:pt idx="6126">
                  <c:v>3.78</c:v>
                </c:pt>
                <c:pt idx="6127">
                  <c:v>3.75</c:v>
                </c:pt>
                <c:pt idx="6128">
                  <c:v>3.81</c:v>
                </c:pt>
                <c:pt idx="6129">
                  <c:v>3.78</c:v>
                </c:pt>
                <c:pt idx="6130">
                  <c:v>3.84</c:v>
                </c:pt>
                <c:pt idx="6131">
                  <c:v>3.81</c:v>
                </c:pt>
                <c:pt idx="6132">
                  <c:v>3.87</c:v>
                </c:pt>
                <c:pt idx="6133">
                  <c:v>3.84</c:v>
                </c:pt>
                <c:pt idx="6134">
                  <c:v>3.87</c:v>
                </c:pt>
                <c:pt idx="6135">
                  <c:v>3.78</c:v>
                </c:pt>
                <c:pt idx="6136">
                  <c:v>3.9</c:v>
                </c:pt>
                <c:pt idx="6137">
                  <c:v>3.78</c:v>
                </c:pt>
                <c:pt idx="6138">
                  <c:v>3.78</c:v>
                </c:pt>
                <c:pt idx="6139">
                  <c:v>3.87</c:v>
                </c:pt>
                <c:pt idx="6140">
                  <c:v>3.78</c:v>
                </c:pt>
                <c:pt idx="6141">
                  <c:v>3.78</c:v>
                </c:pt>
                <c:pt idx="6142">
                  <c:v>3.87</c:v>
                </c:pt>
                <c:pt idx="6143">
                  <c:v>3.93</c:v>
                </c:pt>
                <c:pt idx="6144">
                  <c:v>3.78</c:v>
                </c:pt>
                <c:pt idx="6145">
                  <c:v>3.78</c:v>
                </c:pt>
                <c:pt idx="6146">
                  <c:v>3.9</c:v>
                </c:pt>
                <c:pt idx="6147">
                  <c:v>3.9</c:v>
                </c:pt>
                <c:pt idx="6148">
                  <c:v>3.84</c:v>
                </c:pt>
                <c:pt idx="6149">
                  <c:v>3.78</c:v>
                </c:pt>
                <c:pt idx="6150">
                  <c:v>3.84</c:v>
                </c:pt>
                <c:pt idx="6151">
                  <c:v>3.81</c:v>
                </c:pt>
                <c:pt idx="6152">
                  <c:v>3.78</c:v>
                </c:pt>
                <c:pt idx="6153">
                  <c:v>3.81</c:v>
                </c:pt>
                <c:pt idx="6154">
                  <c:v>3.81</c:v>
                </c:pt>
                <c:pt idx="6155">
                  <c:v>3.75</c:v>
                </c:pt>
                <c:pt idx="6156">
                  <c:v>3.81</c:v>
                </c:pt>
                <c:pt idx="6157">
                  <c:v>3.75</c:v>
                </c:pt>
                <c:pt idx="6158">
                  <c:v>3.81</c:v>
                </c:pt>
                <c:pt idx="6159">
                  <c:v>3.84</c:v>
                </c:pt>
                <c:pt idx="6160">
                  <c:v>3.78</c:v>
                </c:pt>
                <c:pt idx="6161">
                  <c:v>3.87</c:v>
                </c:pt>
                <c:pt idx="6162">
                  <c:v>3.78</c:v>
                </c:pt>
                <c:pt idx="6163">
                  <c:v>3.87</c:v>
                </c:pt>
                <c:pt idx="6164">
                  <c:v>3.81</c:v>
                </c:pt>
                <c:pt idx="6165">
                  <c:v>3.87</c:v>
                </c:pt>
                <c:pt idx="6166">
                  <c:v>3.87</c:v>
                </c:pt>
                <c:pt idx="6167">
                  <c:v>3.87</c:v>
                </c:pt>
                <c:pt idx="6168">
                  <c:v>3.75</c:v>
                </c:pt>
                <c:pt idx="6169">
                  <c:v>3.81</c:v>
                </c:pt>
                <c:pt idx="6170">
                  <c:v>3.93</c:v>
                </c:pt>
                <c:pt idx="6171">
                  <c:v>3.9</c:v>
                </c:pt>
                <c:pt idx="6172">
                  <c:v>3.9</c:v>
                </c:pt>
                <c:pt idx="6173">
                  <c:v>3.97</c:v>
                </c:pt>
                <c:pt idx="6174">
                  <c:v>3.93</c:v>
                </c:pt>
                <c:pt idx="6175">
                  <c:v>3.97</c:v>
                </c:pt>
                <c:pt idx="6176">
                  <c:v>3.9</c:v>
                </c:pt>
                <c:pt idx="6177">
                  <c:v>3.99</c:v>
                </c:pt>
                <c:pt idx="6178">
                  <c:v>4.03</c:v>
                </c:pt>
                <c:pt idx="6179">
                  <c:v>3.87</c:v>
                </c:pt>
                <c:pt idx="6180">
                  <c:v>3.81</c:v>
                </c:pt>
                <c:pt idx="6181">
                  <c:v>3.78</c:v>
                </c:pt>
                <c:pt idx="6182">
                  <c:v>3.78</c:v>
                </c:pt>
                <c:pt idx="6183">
                  <c:v>3.78</c:v>
                </c:pt>
                <c:pt idx="6184">
                  <c:v>3.93</c:v>
                </c:pt>
                <c:pt idx="6185">
                  <c:v>3.84</c:v>
                </c:pt>
                <c:pt idx="6186">
                  <c:v>3.97</c:v>
                </c:pt>
                <c:pt idx="6187">
                  <c:v>3.84</c:v>
                </c:pt>
                <c:pt idx="6188">
                  <c:v>3.78</c:v>
                </c:pt>
                <c:pt idx="6189">
                  <c:v>3.78</c:v>
                </c:pt>
                <c:pt idx="6190">
                  <c:v>3.81</c:v>
                </c:pt>
                <c:pt idx="6191">
                  <c:v>3.75</c:v>
                </c:pt>
                <c:pt idx="6192">
                  <c:v>3.78</c:v>
                </c:pt>
                <c:pt idx="6193">
                  <c:v>3.78</c:v>
                </c:pt>
                <c:pt idx="6194">
                  <c:v>3.84</c:v>
                </c:pt>
                <c:pt idx="6195">
                  <c:v>3.81</c:v>
                </c:pt>
                <c:pt idx="6196">
                  <c:v>3.81</c:v>
                </c:pt>
                <c:pt idx="6197">
                  <c:v>3.93</c:v>
                </c:pt>
                <c:pt idx="6198">
                  <c:v>4.03</c:v>
                </c:pt>
                <c:pt idx="6199">
                  <c:v>3.99</c:v>
                </c:pt>
                <c:pt idx="6200">
                  <c:v>4.03</c:v>
                </c:pt>
                <c:pt idx="6201">
                  <c:v>3.99</c:v>
                </c:pt>
                <c:pt idx="6202">
                  <c:v>3.97</c:v>
                </c:pt>
                <c:pt idx="6203">
                  <c:v>3.9</c:v>
                </c:pt>
                <c:pt idx="6204">
                  <c:v>3.78</c:v>
                </c:pt>
                <c:pt idx="6205">
                  <c:v>3.87</c:v>
                </c:pt>
                <c:pt idx="6206">
                  <c:v>3.97</c:v>
                </c:pt>
                <c:pt idx="6207">
                  <c:v>3.97</c:v>
                </c:pt>
                <c:pt idx="6208">
                  <c:v>3.99</c:v>
                </c:pt>
                <c:pt idx="6209">
                  <c:v>3.99</c:v>
                </c:pt>
                <c:pt idx="6210">
                  <c:v>4.03</c:v>
                </c:pt>
                <c:pt idx="6211">
                  <c:v>3.99</c:v>
                </c:pt>
                <c:pt idx="6212">
                  <c:v>3.9</c:v>
                </c:pt>
                <c:pt idx="6213">
                  <c:v>3.93</c:v>
                </c:pt>
                <c:pt idx="6214">
                  <c:v>3.87</c:v>
                </c:pt>
                <c:pt idx="6215">
                  <c:v>3.75</c:v>
                </c:pt>
                <c:pt idx="6216">
                  <c:v>3.84</c:v>
                </c:pt>
                <c:pt idx="6217">
                  <c:v>3.75</c:v>
                </c:pt>
                <c:pt idx="6218">
                  <c:v>3.78</c:v>
                </c:pt>
                <c:pt idx="6219">
                  <c:v>3.81</c:v>
                </c:pt>
                <c:pt idx="6220">
                  <c:v>3.87</c:v>
                </c:pt>
                <c:pt idx="6221">
                  <c:v>3.87</c:v>
                </c:pt>
                <c:pt idx="6222">
                  <c:v>3.9</c:v>
                </c:pt>
                <c:pt idx="6223">
                  <c:v>3.87</c:v>
                </c:pt>
                <c:pt idx="6224">
                  <c:v>3.9</c:v>
                </c:pt>
                <c:pt idx="6225">
                  <c:v>3.97</c:v>
                </c:pt>
                <c:pt idx="6226">
                  <c:v>3.9</c:v>
                </c:pt>
                <c:pt idx="6227">
                  <c:v>3.87</c:v>
                </c:pt>
                <c:pt idx="6228">
                  <c:v>3.9</c:v>
                </c:pt>
                <c:pt idx="6229">
                  <c:v>3.81</c:v>
                </c:pt>
                <c:pt idx="6230">
                  <c:v>3.9</c:v>
                </c:pt>
                <c:pt idx="6231">
                  <c:v>3.75</c:v>
                </c:pt>
                <c:pt idx="6232">
                  <c:v>3.81</c:v>
                </c:pt>
                <c:pt idx="6233">
                  <c:v>3.84</c:v>
                </c:pt>
                <c:pt idx="6234">
                  <c:v>3.81</c:v>
                </c:pt>
                <c:pt idx="6235">
                  <c:v>3.75</c:v>
                </c:pt>
                <c:pt idx="6236">
                  <c:v>3.87</c:v>
                </c:pt>
                <c:pt idx="6237">
                  <c:v>3.75</c:v>
                </c:pt>
                <c:pt idx="6238">
                  <c:v>3.72</c:v>
                </c:pt>
                <c:pt idx="6239">
                  <c:v>3.84</c:v>
                </c:pt>
                <c:pt idx="6240">
                  <c:v>3.84</c:v>
                </c:pt>
                <c:pt idx="6241">
                  <c:v>3.81</c:v>
                </c:pt>
                <c:pt idx="6242">
                  <c:v>3.78</c:v>
                </c:pt>
                <c:pt idx="6243">
                  <c:v>3.84</c:v>
                </c:pt>
                <c:pt idx="6244">
                  <c:v>3.72</c:v>
                </c:pt>
                <c:pt idx="6245">
                  <c:v>3.66</c:v>
                </c:pt>
                <c:pt idx="6246">
                  <c:v>3.75</c:v>
                </c:pt>
                <c:pt idx="6247">
                  <c:v>3.84</c:v>
                </c:pt>
                <c:pt idx="6248">
                  <c:v>3.62</c:v>
                </c:pt>
                <c:pt idx="6249">
                  <c:v>3.56</c:v>
                </c:pt>
                <c:pt idx="6250">
                  <c:v>3.62</c:v>
                </c:pt>
                <c:pt idx="6251">
                  <c:v>3.75</c:v>
                </c:pt>
                <c:pt idx="6252">
                  <c:v>3.75</c:v>
                </c:pt>
                <c:pt idx="6253">
                  <c:v>3.72</c:v>
                </c:pt>
                <c:pt idx="6254">
                  <c:v>3.84</c:v>
                </c:pt>
                <c:pt idx="6255">
                  <c:v>3.9</c:v>
                </c:pt>
                <c:pt idx="6256">
                  <c:v>3.99</c:v>
                </c:pt>
                <c:pt idx="6257">
                  <c:v>3.97</c:v>
                </c:pt>
                <c:pt idx="6258">
                  <c:v>3.87</c:v>
                </c:pt>
                <c:pt idx="6259">
                  <c:v>3.78</c:v>
                </c:pt>
                <c:pt idx="6260">
                  <c:v>3.99</c:v>
                </c:pt>
                <c:pt idx="6261">
                  <c:v>3.9</c:v>
                </c:pt>
                <c:pt idx="6262">
                  <c:v>3.9</c:v>
                </c:pt>
                <c:pt idx="6263">
                  <c:v>3.9</c:v>
                </c:pt>
                <c:pt idx="6264">
                  <c:v>3.97</c:v>
                </c:pt>
                <c:pt idx="6265">
                  <c:v>3.78</c:v>
                </c:pt>
                <c:pt idx="6266">
                  <c:v>3.84</c:v>
                </c:pt>
                <c:pt idx="6267">
                  <c:v>3.87</c:v>
                </c:pt>
                <c:pt idx="6268">
                  <c:v>3.93</c:v>
                </c:pt>
                <c:pt idx="6269">
                  <c:v>3.87</c:v>
                </c:pt>
                <c:pt idx="6270">
                  <c:v>3.97</c:v>
                </c:pt>
                <c:pt idx="6271">
                  <c:v>3.99</c:v>
                </c:pt>
                <c:pt idx="6272">
                  <c:v>3.93</c:v>
                </c:pt>
                <c:pt idx="6273">
                  <c:v>3.9</c:v>
                </c:pt>
                <c:pt idx="6274">
                  <c:v>3.97</c:v>
                </c:pt>
                <c:pt idx="6275">
                  <c:v>3.87</c:v>
                </c:pt>
                <c:pt idx="6276">
                  <c:v>3.93</c:v>
                </c:pt>
                <c:pt idx="6277">
                  <c:v>4.03</c:v>
                </c:pt>
                <c:pt idx="6278">
                  <c:v>3.87</c:v>
                </c:pt>
                <c:pt idx="6279">
                  <c:v>3.9</c:v>
                </c:pt>
                <c:pt idx="6280">
                  <c:v>3.99</c:v>
                </c:pt>
                <c:pt idx="6281">
                  <c:v>3.99</c:v>
                </c:pt>
                <c:pt idx="6282">
                  <c:v>4.12</c:v>
                </c:pt>
                <c:pt idx="6283">
                  <c:v>4.03</c:v>
                </c:pt>
                <c:pt idx="6284">
                  <c:v>3.97</c:v>
                </c:pt>
                <c:pt idx="6285">
                  <c:v>3.97</c:v>
                </c:pt>
                <c:pt idx="6286">
                  <c:v>4.03</c:v>
                </c:pt>
                <c:pt idx="6287">
                  <c:v>3.93</c:v>
                </c:pt>
                <c:pt idx="6288">
                  <c:v>4.0599999999999996</c:v>
                </c:pt>
                <c:pt idx="6289">
                  <c:v>3.99</c:v>
                </c:pt>
                <c:pt idx="6290">
                  <c:v>4.0599999999999996</c:v>
                </c:pt>
                <c:pt idx="6291">
                  <c:v>4.03</c:v>
                </c:pt>
                <c:pt idx="6292">
                  <c:v>4.03</c:v>
                </c:pt>
                <c:pt idx="6293">
                  <c:v>3.99</c:v>
                </c:pt>
                <c:pt idx="6294">
                  <c:v>3.99</c:v>
                </c:pt>
                <c:pt idx="6295">
                  <c:v>4.03</c:v>
                </c:pt>
                <c:pt idx="6296">
                  <c:v>3.97</c:v>
                </c:pt>
                <c:pt idx="6297">
                  <c:v>3.97</c:v>
                </c:pt>
                <c:pt idx="6298">
                  <c:v>4.03</c:v>
                </c:pt>
                <c:pt idx="6299">
                  <c:v>3.9</c:v>
                </c:pt>
                <c:pt idx="6300">
                  <c:v>3.97</c:v>
                </c:pt>
                <c:pt idx="6301">
                  <c:v>3.97</c:v>
                </c:pt>
                <c:pt idx="6302">
                  <c:v>3.99</c:v>
                </c:pt>
                <c:pt idx="6303">
                  <c:v>3.9</c:v>
                </c:pt>
                <c:pt idx="6304">
                  <c:v>3.87</c:v>
                </c:pt>
                <c:pt idx="6305">
                  <c:v>3.93</c:v>
                </c:pt>
                <c:pt idx="6306">
                  <c:v>3.9</c:v>
                </c:pt>
                <c:pt idx="6307">
                  <c:v>3.84</c:v>
                </c:pt>
                <c:pt idx="6308">
                  <c:v>4.03</c:v>
                </c:pt>
                <c:pt idx="6309">
                  <c:v>3.99</c:v>
                </c:pt>
                <c:pt idx="6310">
                  <c:v>3.87</c:v>
                </c:pt>
                <c:pt idx="6311">
                  <c:v>3.87</c:v>
                </c:pt>
                <c:pt idx="6312">
                  <c:v>3.97</c:v>
                </c:pt>
                <c:pt idx="6313">
                  <c:v>3.87</c:v>
                </c:pt>
                <c:pt idx="6314">
                  <c:v>3.99</c:v>
                </c:pt>
                <c:pt idx="6315">
                  <c:v>3.99</c:v>
                </c:pt>
                <c:pt idx="6316">
                  <c:v>3.97</c:v>
                </c:pt>
                <c:pt idx="6317">
                  <c:v>4.03</c:v>
                </c:pt>
                <c:pt idx="6318">
                  <c:v>4.12</c:v>
                </c:pt>
                <c:pt idx="6319">
                  <c:v>4.12</c:v>
                </c:pt>
                <c:pt idx="6320">
                  <c:v>3.93</c:v>
                </c:pt>
                <c:pt idx="6321">
                  <c:v>4.0599999999999996</c:v>
                </c:pt>
                <c:pt idx="6322">
                  <c:v>4.24</c:v>
                </c:pt>
                <c:pt idx="6323">
                  <c:v>4.0599999999999996</c:v>
                </c:pt>
                <c:pt idx="6324">
                  <c:v>4.09</c:v>
                </c:pt>
                <c:pt idx="6325">
                  <c:v>4.12</c:v>
                </c:pt>
                <c:pt idx="6326">
                  <c:v>4.03</c:v>
                </c:pt>
                <c:pt idx="6327">
                  <c:v>4.12</c:v>
                </c:pt>
                <c:pt idx="6328">
                  <c:v>3.87</c:v>
                </c:pt>
                <c:pt idx="6329">
                  <c:v>4.12</c:v>
                </c:pt>
                <c:pt idx="6330">
                  <c:v>3.9</c:v>
                </c:pt>
                <c:pt idx="6331">
                  <c:v>4.1500000000000004</c:v>
                </c:pt>
                <c:pt idx="6332">
                  <c:v>3.93</c:v>
                </c:pt>
                <c:pt idx="6333">
                  <c:v>3.99</c:v>
                </c:pt>
                <c:pt idx="6334">
                  <c:v>4.03</c:v>
                </c:pt>
                <c:pt idx="6335">
                  <c:v>3.99</c:v>
                </c:pt>
                <c:pt idx="6336">
                  <c:v>3.99</c:v>
                </c:pt>
                <c:pt idx="6337">
                  <c:v>4.03</c:v>
                </c:pt>
                <c:pt idx="6338">
                  <c:v>3.97</c:v>
                </c:pt>
                <c:pt idx="6339">
                  <c:v>3.97</c:v>
                </c:pt>
                <c:pt idx="6340">
                  <c:v>4.03</c:v>
                </c:pt>
                <c:pt idx="6341">
                  <c:v>3.97</c:v>
                </c:pt>
                <c:pt idx="6342">
                  <c:v>3.87</c:v>
                </c:pt>
                <c:pt idx="6343">
                  <c:v>4.0599999999999996</c:v>
                </c:pt>
                <c:pt idx="6344">
                  <c:v>3.97</c:v>
                </c:pt>
                <c:pt idx="6345">
                  <c:v>3.9</c:v>
                </c:pt>
                <c:pt idx="6346">
                  <c:v>3.99</c:v>
                </c:pt>
                <c:pt idx="6347">
                  <c:v>3.9</c:v>
                </c:pt>
                <c:pt idx="6348">
                  <c:v>3.97</c:v>
                </c:pt>
                <c:pt idx="6349">
                  <c:v>4.0599999999999996</c:v>
                </c:pt>
                <c:pt idx="6350">
                  <c:v>3.9</c:v>
                </c:pt>
                <c:pt idx="6351">
                  <c:v>3.87</c:v>
                </c:pt>
                <c:pt idx="6352">
                  <c:v>3.84</c:v>
                </c:pt>
                <c:pt idx="6353">
                  <c:v>3.99</c:v>
                </c:pt>
                <c:pt idx="6354">
                  <c:v>3.93</c:v>
                </c:pt>
                <c:pt idx="6355">
                  <c:v>3.93</c:v>
                </c:pt>
                <c:pt idx="6356">
                  <c:v>3.93</c:v>
                </c:pt>
                <c:pt idx="6357">
                  <c:v>3.99</c:v>
                </c:pt>
                <c:pt idx="6358">
                  <c:v>4.03</c:v>
                </c:pt>
                <c:pt idx="6359">
                  <c:v>4.03</c:v>
                </c:pt>
                <c:pt idx="6360">
                  <c:v>3.99</c:v>
                </c:pt>
                <c:pt idx="6361">
                  <c:v>4.12</c:v>
                </c:pt>
                <c:pt idx="6362">
                  <c:v>4.12</c:v>
                </c:pt>
                <c:pt idx="6363">
                  <c:v>3.9</c:v>
                </c:pt>
                <c:pt idx="6364">
                  <c:v>3.93</c:v>
                </c:pt>
                <c:pt idx="6365">
                  <c:v>4.0599999999999996</c:v>
                </c:pt>
                <c:pt idx="6366">
                  <c:v>4.03</c:v>
                </c:pt>
                <c:pt idx="6367">
                  <c:v>4.0599999999999996</c:v>
                </c:pt>
                <c:pt idx="6368">
                  <c:v>3.9</c:v>
                </c:pt>
                <c:pt idx="6369">
                  <c:v>3.93</c:v>
                </c:pt>
                <c:pt idx="6370">
                  <c:v>3.97</c:v>
                </c:pt>
                <c:pt idx="6371">
                  <c:v>3.87</c:v>
                </c:pt>
                <c:pt idx="6372">
                  <c:v>3.9</c:v>
                </c:pt>
                <c:pt idx="6373">
                  <c:v>3.81</c:v>
                </c:pt>
                <c:pt idx="6374">
                  <c:v>3.9</c:v>
                </c:pt>
                <c:pt idx="6375">
                  <c:v>3.78</c:v>
                </c:pt>
                <c:pt idx="6376">
                  <c:v>3.87</c:v>
                </c:pt>
                <c:pt idx="6377">
                  <c:v>3.93</c:v>
                </c:pt>
                <c:pt idx="6378">
                  <c:v>3.9</c:v>
                </c:pt>
                <c:pt idx="6379">
                  <c:v>3.99</c:v>
                </c:pt>
                <c:pt idx="6380">
                  <c:v>3.97</c:v>
                </c:pt>
                <c:pt idx="6381">
                  <c:v>3.87</c:v>
                </c:pt>
                <c:pt idx="6382">
                  <c:v>3.81</c:v>
                </c:pt>
                <c:pt idx="6383">
                  <c:v>3.87</c:v>
                </c:pt>
                <c:pt idx="6384">
                  <c:v>3.81</c:v>
                </c:pt>
                <c:pt idx="6385">
                  <c:v>3.75</c:v>
                </c:pt>
                <c:pt idx="6386">
                  <c:v>3.99</c:v>
                </c:pt>
                <c:pt idx="6387">
                  <c:v>3.9</c:v>
                </c:pt>
                <c:pt idx="6388">
                  <c:v>3.9</c:v>
                </c:pt>
                <c:pt idx="6389">
                  <c:v>3.97</c:v>
                </c:pt>
                <c:pt idx="6390">
                  <c:v>3.9</c:v>
                </c:pt>
                <c:pt idx="6391">
                  <c:v>3.97</c:v>
                </c:pt>
                <c:pt idx="6392">
                  <c:v>4.0599999999999996</c:v>
                </c:pt>
                <c:pt idx="6393">
                  <c:v>3.93</c:v>
                </c:pt>
                <c:pt idx="6394">
                  <c:v>3.99</c:v>
                </c:pt>
                <c:pt idx="6395">
                  <c:v>3.97</c:v>
                </c:pt>
                <c:pt idx="6396">
                  <c:v>4.0599999999999996</c:v>
                </c:pt>
                <c:pt idx="6397">
                  <c:v>3.99</c:v>
                </c:pt>
                <c:pt idx="6398">
                  <c:v>4.03</c:v>
                </c:pt>
                <c:pt idx="6399">
                  <c:v>4.03</c:v>
                </c:pt>
                <c:pt idx="6400">
                  <c:v>4.0599999999999996</c:v>
                </c:pt>
                <c:pt idx="6401">
                  <c:v>3.97</c:v>
                </c:pt>
                <c:pt idx="6402">
                  <c:v>3.97</c:v>
                </c:pt>
                <c:pt idx="6403">
                  <c:v>3.93</c:v>
                </c:pt>
                <c:pt idx="6404">
                  <c:v>3.93</c:v>
                </c:pt>
                <c:pt idx="6405">
                  <c:v>3.9</c:v>
                </c:pt>
                <c:pt idx="6406">
                  <c:v>3.87</c:v>
                </c:pt>
                <c:pt idx="6407">
                  <c:v>3.9</c:v>
                </c:pt>
                <c:pt idx="6408">
                  <c:v>3.9</c:v>
                </c:pt>
                <c:pt idx="6409">
                  <c:v>3.97</c:v>
                </c:pt>
                <c:pt idx="6410">
                  <c:v>3.97</c:v>
                </c:pt>
                <c:pt idx="6411">
                  <c:v>3.93</c:v>
                </c:pt>
                <c:pt idx="6412">
                  <c:v>3.99</c:v>
                </c:pt>
                <c:pt idx="6413">
                  <c:v>3.87</c:v>
                </c:pt>
                <c:pt idx="6414">
                  <c:v>3.97</c:v>
                </c:pt>
                <c:pt idx="6415">
                  <c:v>4.03</c:v>
                </c:pt>
                <c:pt idx="6416">
                  <c:v>3.9</c:v>
                </c:pt>
                <c:pt idx="6417">
                  <c:v>4.03</c:v>
                </c:pt>
                <c:pt idx="6418">
                  <c:v>3.81</c:v>
                </c:pt>
                <c:pt idx="6419">
                  <c:v>3.9</c:v>
                </c:pt>
                <c:pt idx="6420">
                  <c:v>3.97</c:v>
                </c:pt>
                <c:pt idx="6421">
                  <c:v>3.81</c:v>
                </c:pt>
                <c:pt idx="6422">
                  <c:v>3.9</c:v>
                </c:pt>
                <c:pt idx="6423">
                  <c:v>3.9</c:v>
                </c:pt>
                <c:pt idx="6424">
                  <c:v>3.87</c:v>
                </c:pt>
                <c:pt idx="6425">
                  <c:v>3.97</c:v>
                </c:pt>
                <c:pt idx="6426">
                  <c:v>3.9</c:v>
                </c:pt>
                <c:pt idx="6427">
                  <c:v>3.78</c:v>
                </c:pt>
                <c:pt idx="6428">
                  <c:v>3.87</c:v>
                </c:pt>
                <c:pt idx="6429">
                  <c:v>3.87</c:v>
                </c:pt>
                <c:pt idx="6430">
                  <c:v>3.97</c:v>
                </c:pt>
                <c:pt idx="6431">
                  <c:v>3.87</c:v>
                </c:pt>
                <c:pt idx="6432">
                  <c:v>3.9</c:v>
                </c:pt>
                <c:pt idx="6433">
                  <c:v>3.9</c:v>
                </c:pt>
                <c:pt idx="6434">
                  <c:v>3.75</c:v>
                </c:pt>
                <c:pt idx="6435">
                  <c:v>3.87</c:v>
                </c:pt>
                <c:pt idx="6436">
                  <c:v>3.87</c:v>
                </c:pt>
                <c:pt idx="6437">
                  <c:v>3.87</c:v>
                </c:pt>
                <c:pt idx="6438">
                  <c:v>3.97</c:v>
                </c:pt>
                <c:pt idx="6439">
                  <c:v>3.87</c:v>
                </c:pt>
                <c:pt idx="6440">
                  <c:v>3.87</c:v>
                </c:pt>
                <c:pt idx="6441">
                  <c:v>3.93</c:v>
                </c:pt>
                <c:pt idx="6442">
                  <c:v>3.81</c:v>
                </c:pt>
                <c:pt idx="6443">
                  <c:v>3.81</c:v>
                </c:pt>
                <c:pt idx="6444">
                  <c:v>3.81</c:v>
                </c:pt>
                <c:pt idx="6445">
                  <c:v>3.75</c:v>
                </c:pt>
                <c:pt idx="6446">
                  <c:v>3.78</c:v>
                </c:pt>
                <c:pt idx="6447">
                  <c:v>3.87</c:v>
                </c:pt>
                <c:pt idx="6448">
                  <c:v>3.84</c:v>
                </c:pt>
                <c:pt idx="6449">
                  <c:v>3.75</c:v>
                </c:pt>
                <c:pt idx="6450">
                  <c:v>3.84</c:v>
                </c:pt>
                <c:pt idx="6451">
                  <c:v>3.72</c:v>
                </c:pt>
                <c:pt idx="6452">
                  <c:v>3.75</c:v>
                </c:pt>
                <c:pt idx="6453">
                  <c:v>3.84</c:v>
                </c:pt>
                <c:pt idx="6454">
                  <c:v>3.81</c:v>
                </c:pt>
                <c:pt idx="6455">
                  <c:v>3.87</c:v>
                </c:pt>
                <c:pt idx="6456">
                  <c:v>3.75</c:v>
                </c:pt>
                <c:pt idx="6457">
                  <c:v>3.72</c:v>
                </c:pt>
                <c:pt idx="6458">
                  <c:v>3.62</c:v>
                </c:pt>
                <c:pt idx="6459">
                  <c:v>3.72</c:v>
                </c:pt>
                <c:pt idx="6460">
                  <c:v>3.93</c:v>
                </c:pt>
                <c:pt idx="6461">
                  <c:v>3.81</c:v>
                </c:pt>
                <c:pt idx="6462">
                  <c:v>3.78</c:v>
                </c:pt>
                <c:pt idx="6463">
                  <c:v>3.68</c:v>
                </c:pt>
                <c:pt idx="6464">
                  <c:v>3.78</c:v>
                </c:pt>
                <c:pt idx="6465">
                  <c:v>3.78</c:v>
                </c:pt>
                <c:pt idx="6466">
                  <c:v>3.84</c:v>
                </c:pt>
                <c:pt idx="6467">
                  <c:v>3.78</c:v>
                </c:pt>
                <c:pt idx="6468">
                  <c:v>3.78</c:v>
                </c:pt>
                <c:pt idx="6469">
                  <c:v>3.81</c:v>
                </c:pt>
                <c:pt idx="6470">
                  <c:v>3.78</c:v>
                </c:pt>
                <c:pt idx="6471">
                  <c:v>3.72</c:v>
                </c:pt>
                <c:pt idx="6472">
                  <c:v>3.72</c:v>
                </c:pt>
                <c:pt idx="6473">
                  <c:v>3.72</c:v>
                </c:pt>
                <c:pt idx="6474">
                  <c:v>3.62</c:v>
                </c:pt>
                <c:pt idx="6475">
                  <c:v>3.68</c:v>
                </c:pt>
                <c:pt idx="6476">
                  <c:v>3.75</c:v>
                </c:pt>
                <c:pt idx="6477">
                  <c:v>3.72</c:v>
                </c:pt>
                <c:pt idx="6478">
                  <c:v>3.75</c:v>
                </c:pt>
                <c:pt idx="6479">
                  <c:v>3.75</c:v>
                </c:pt>
                <c:pt idx="6480">
                  <c:v>3.68</c:v>
                </c:pt>
                <c:pt idx="6481">
                  <c:v>3.75</c:v>
                </c:pt>
                <c:pt idx="6482">
                  <c:v>3.75</c:v>
                </c:pt>
                <c:pt idx="6483">
                  <c:v>3.72</c:v>
                </c:pt>
                <c:pt idx="6484">
                  <c:v>3.9</c:v>
                </c:pt>
                <c:pt idx="6485">
                  <c:v>3.78</c:v>
                </c:pt>
                <c:pt idx="6486">
                  <c:v>3.78</c:v>
                </c:pt>
                <c:pt idx="6487">
                  <c:v>3.78</c:v>
                </c:pt>
                <c:pt idx="6488">
                  <c:v>3.84</c:v>
                </c:pt>
                <c:pt idx="6489">
                  <c:v>3.78</c:v>
                </c:pt>
                <c:pt idx="6490">
                  <c:v>3.78</c:v>
                </c:pt>
                <c:pt idx="6491">
                  <c:v>3.78</c:v>
                </c:pt>
                <c:pt idx="6492">
                  <c:v>3.81</c:v>
                </c:pt>
                <c:pt idx="6493">
                  <c:v>3.78</c:v>
                </c:pt>
                <c:pt idx="6494">
                  <c:v>3.72</c:v>
                </c:pt>
                <c:pt idx="6495">
                  <c:v>3.84</c:v>
                </c:pt>
                <c:pt idx="6496">
                  <c:v>3.81</c:v>
                </c:pt>
                <c:pt idx="6497">
                  <c:v>3.68</c:v>
                </c:pt>
                <c:pt idx="6498">
                  <c:v>3.62</c:v>
                </c:pt>
                <c:pt idx="6499">
                  <c:v>3.68</c:v>
                </c:pt>
                <c:pt idx="6500">
                  <c:v>3.72</c:v>
                </c:pt>
                <c:pt idx="6501">
                  <c:v>3.81</c:v>
                </c:pt>
                <c:pt idx="6502">
                  <c:v>3.72</c:v>
                </c:pt>
                <c:pt idx="6503">
                  <c:v>3.62</c:v>
                </c:pt>
                <c:pt idx="6504">
                  <c:v>3.78</c:v>
                </c:pt>
                <c:pt idx="6505">
                  <c:v>3.81</c:v>
                </c:pt>
                <c:pt idx="6506">
                  <c:v>3.72</c:v>
                </c:pt>
                <c:pt idx="6507">
                  <c:v>3.66</c:v>
                </c:pt>
                <c:pt idx="6508">
                  <c:v>3.75</c:v>
                </c:pt>
                <c:pt idx="6509">
                  <c:v>3.78</c:v>
                </c:pt>
                <c:pt idx="6510">
                  <c:v>3.75</c:v>
                </c:pt>
                <c:pt idx="6511">
                  <c:v>3.56</c:v>
                </c:pt>
                <c:pt idx="6512">
                  <c:v>3.62</c:v>
                </c:pt>
                <c:pt idx="6513">
                  <c:v>3.78</c:v>
                </c:pt>
                <c:pt idx="6514">
                  <c:v>3.75</c:v>
                </c:pt>
                <c:pt idx="6515">
                  <c:v>3.59</c:v>
                </c:pt>
                <c:pt idx="6516">
                  <c:v>3.62</c:v>
                </c:pt>
                <c:pt idx="6517">
                  <c:v>3.62</c:v>
                </c:pt>
                <c:pt idx="6518">
                  <c:v>3.78</c:v>
                </c:pt>
                <c:pt idx="6519">
                  <c:v>3.78</c:v>
                </c:pt>
                <c:pt idx="6520">
                  <c:v>3.72</c:v>
                </c:pt>
                <c:pt idx="6521">
                  <c:v>3.62</c:v>
                </c:pt>
                <c:pt idx="6522">
                  <c:v>3.66</c:v>
                </c:pt>
                <c:pt idx="6523">
                  <c:v>3.75</c:v>
                </c:pt>
                <c:pt idx="6524">
                  <c:v>3.72</c:v>
                </c:pt>
                <c:pt idx="6525">
                  <c:v>3.78</c:v>
                </c:pt>
                <c:pt idx="6526">
                  <c:v>3.78</c:v>
                </c:pt>
                <c:pt idx="6527">
                  <c:v>3.72</c:v>
                </c:pt>
                <c:pt idx="6528">
                  <c:v>3.72</c:v>
                </c:pt>
                <c:pt idx="6529">
                  <c:v>3.75</c:v>
                </c:pt>
                <c:pt idx="6530">
                  <c:v>3.78</c:v>
                </c:pt>
                <c:pt idx="6531">
                  <c:v>3.84</c:v>
                </c:pt>
                <c:pt idx="6532">
                  <c:v>3.78</c:v>
                </c:pt>
                <c:pt idx="6533">
                  <c:v>3.72</c:v>
                </c:pt>
                <c:pt idx="6534">
                  <c:v>3.72</c:v>
                </c:pt>
                <c:pt idx="6535">
                  <c:v>3.72</c:v>
                </c:pt>
                <c:pt idx="6536">
                  <c:v>3.75</c:v>
                </c:pt>
                <c:pt idx="6537">
                  <c:v>3.81</c:v>
                </c:pt>
                <c:pt idx="6538">
                  <c:v>3.68</c:v>
                </c:pt>
                <c:pt idx="6539">
                  <c:v>3.75</c:v>
                </c:pt>
                <c:pt idx="6540">
                  <c:v>3.75</c:v>
                </c:pt>
                <c:pt idx="6541">
                  <c:v>3.81</c:v>
                </c:pt>
                <c:pt idx="6542">
                  <c:v>3.72</c:v>
                </c:pt>
                <c:pt idx="6543">
                  <c:v>3.75</c:v>
                </c:pt>
                <c:pt idx="6544">
                  <c:v>3.75</c:v>
                </c:pt>
                <c:pt idx="6545">
                  <c:v>3.68</c:v>
                </c:pt>
                <c:pt idx="6546">
                  <c:v>3.62</c:v>
                </c:pt>
                <c:pt idx="6547">
                  <c:v>3.62</c:v>
                </c:pt>
                <c:pt idx="6548">
                  <c:v>3.72</c:v>
                </c:pt>
                <c:pt idx="6549">
                  <c:v>3.81</c:v>
                </c:pt>
                <c:pt idx="6550">
                  <c:v>3.75</c:v>
                </c:pt>
                <c:pt idx="6551">
                  <c:v>3.78</c:v>
                </c:pt>
                <c:pt idx="6552">
                  <c:v>3.81</c:v>
                </c:pt>
                <c:pt idx="6553">
                  <c:v>3.75</c:v>
                </c:pt>
                <c:pt idx="6554">
                  <c:v>3.72</c:v>
                </c:pt>
                <c:pt idx="6555">
                  <c:v>3.75</c:v>
                </c:pt>
                <c:pt idx="6556">
                  <c:v>3.75</c:v>
                </c:pt>
                <c:pt idx="6557">
                  <c:v>3.72</c:v>
                </c:pt>
                <c:pt idx="6558">
                  <c:v>3.66</c:v>
                </c:pt>
                <c:pt idx="6559">
                  <c:v>3.75</c:v>
                </c:pt>
                <c:pt idx="6560">
                  <c:v>3.81</c:v>
                </c:pt>
                <c:pt idx="6561">
                  <c:v>3.62</c:v>
                </c:pt>
                <c:pt idx="6562">
                  <c:v>3.72</c:v>
                </c:pt>
                <c:pt idx="6563">
                  <c:v>3.68</c:v>
                </c:pt>
                <c:pt idx="6564">
                  <c:v>3.68</c:v>
                </c:pt>
                <c:pt idx="6565">
                  <c:v>3.75</c:v>
                </c:pt>
                <c:pt idx="6566">
                  <c:v>3.66</c:v>
                </c:pt>
                <c:pt idx="6567">
                  <c:v>3.66</c:v>
                </c:pt>
                <c:pt idx="6568">
                  <c:v>3.66</c:v>
                </c:pt>
                <c:pt idx="6569">
                  <c:v>3.72</c:v>
                </c:pt>
                <c:pt idx="6570">
                  <c:v>3.62</c:v>
                </c:pt>
                <c:pt idx="6571">
                  <c:v>3.59</c:v>
                </c:pt>
                <c:pt idx="6572">
                  <c:v>3.62</c:v>
                </c:pt>
                <c:pt idx="6573">
                  <c:v>3.72</c:v>
                </c:pt>
                <c:pt idx="6574">
                  <c:v>3.66</c:v>
                </c:pt>
                <c:pt idx="6575">
                  <c:v>3.53</c:v>
                </c:pt>
                <c:pt idx="6576">
                  <c:v>3.62</c:v>
                </c:pt>
                <c:pt idx="6577">
                  <c:v>3.72</c:v>
                </c:pt>
                <c:pt idx="6578">
                  <c:v>3.72</c:v>
                </c:pt>
                <c:pt idx="6579">
                  <c:v>3.72</c:v>
                </c:pt>
                <c:pt idx="6580">
                  <c:v>3.72</c:v>
                </c:pt>
                <c:pt idx="6581">
                  <c:v>3.68</c:v>
                </c:pt>
                <c:pt idx="6582">
                  <c:v>3.75</c:v>
                </c:pt>
                <c:pt idx="6583">
                  <c:v>3.75</c:v>
                </c:pt>
                <c:pt idx="6584">
                  <c:v>3.66</c:v>
                </c:pt>
                <c:pt idx="6585">
                  <c:v>3.62</c:v>
                </c:pt>
                <c:pt idx="6586">
                  <c:v>3.72</c:v>
                </c:pt>
                <c:pt idx="6587">
                  <c:v>3.72</c:v>
                </c:pt>
                <c:pt idx="6588">
                  <c:v>3.75</c:v>
                </c:pt>
                <c:pt idx="6589">
                  <c:v>3.59</c:v>
                </c:pt>
                <c:pt idx="6590">
                  <c:v>3.78</c:v>
                </c:pt>
                <c:pt idx="6591">
                  <c:v>3.72</c:v>
                </c:pt>
                <c:pt idx="6592">
                  <c:v>3.72</c:v>
                </c:pt>
                <c:pt idx="6593">
                  <c:v>3.75</c:v>
                </c:pt>
                <c:pt idx="6594">
                  <c:v>3.68</c:v>
                </c:pt>
                <c:pt idx="6595">
                  <c:v>3.75</c:v>
                </c:pt>
                <c:pt idx="6596">
                  <c:v>3.66</c:v>
                </c:pt>
                <c:pt idx="6597">
                  <c:v>3.75</c:v>
                </c:pt>
                <c:pt idx="6598">
                  <c:v>3.72</c:v>
                </c:pt>
                <c:pt idx="6599">
                  <c:v>3.66</c:v>
                </c:pt>
                <c:pt idx="6600">
                  <c:v>3.78</c:v>
                </c:pt>
                <c:pt idx="6601">
                  <c:v>3.72</c:v>
                </c:pt>
                <c:pt idx="6602">
                  <c:v>3.66</c:v>
                </c:pt>
                <c:pt idx="6603">
                  <c:v>3.59</c:v>
                </c:pt>
                <c:pt idx="6604">
                  <c:v>3.78</c:v>
                </c:pt>
                <c:pt idx="6605">
                  <c:v>3.75</c:v>
                </c:pt>
                <c:pt idx="6606">
                  <c:v>3.66</c:v>
                </c:pt>
                <c:pt idx="6607">
                  <c:v>3.62</c:v>
                </c:pt>
                <c:pt idx="6608">
                  <c:v>3.72</c:v>
                </c:pt>
                <c:pt idx="6609">
                  <c:v>3.66</c:v>
                </c:pt>
                <c:pt idx="6610">
                  <c:v>3.72</c:v>
                </c:pt>
                <c:pt idx="6611">
                  <c:v>3.66</c:v>
                </c:pt>
                <c:pt idx="6612">
                  <c:v>3.72</c:v>
                </c:pt>
                <c:pt idx="6613">
                  <c:v>3.68</c:v>
                </c:pt>
                <c:pt idx="6614">
                  <c:v>3.72</c:v>
                </c:pt>
                <c:pt idx="6615">
                  <c:v>3.78</c:v>
                </c:pt>
                <c:pt idx="6616">
                  <c:v>3.68</c:v>
                </c:pt>
                <c:pt idx="6617">
                  <c:v>3.66</c:v>
                </c:pt>
                <c:pt idx="6618">
                  <c:v>3.72</c:v>
                </c:pt>
                <c:pt idx="6619">
                  <c:v>3.75</c:v>
                </c:pt>
                <c:pt idx="6620">
                  <c:v>3.68</c:v>
                </c:pt>
                <c:pt idx="6621">
                  <c:v>3.72</c:v>
                </c:pt>
                <c:pt idx="6622">
                  <c:v>3.75</c:v>
                </c:pt>
                <c:pt idx="6623">
                  <c:v>3.75</c:v>
                </c:pt>
                <c:pt idx="6624">
                  <c:v>3.68</c:v>
                </c:pt>
                <c:pt idx="6625">
                  <c:v>3.62</c:v>
                </c:pt>
                <c:pt idx="6626">
                  <c:v>3.66</c:v>
                </c:pt>
                <c:pt idx="6627">
                  <c:v>3.72</c:v>
                </c:pt>
                <c:pt idx="6628">
                  <c:v>3.72</c:v>
                </c:pt>
                <c:pt idx="6629">
                  <c:v>3.66</c:v>
                </c:pt>
                <c:pt idx="6630">
                  <c:v>3.66</c:v>
                </c:pt>
                <c:pt idx="6631">
                  <c:v>3.75</c:v>
                </c:pt>
                <c:pt idx="6632">
                  <c:v>3.68</c:v>
                </c:pt>
                <c:pt idx="6633">
                  <c:v>3.62</c:v>
                </c:pt>
                <c:pt idx="6634">
                  <c:v>3.68</c:v>
                </c:pt>
                <c:pt idx="6635">
                  <c:v>3.56</c:v>
                </c:pt>
                <c:pt idx="6636">
                  <c:v>3.78</c:v>
                </c:pt>
                <c:pt idx="6637">
                  <c:v>3.75</c:v>
                </c:pt>
                <c:pt idx="6638">
                  <c:v>3.62</c:v>
                </c:pt>
                <c:pt idx="6639">
                  <c:v>3.72</c:v>
                </c:pt>
                <c:pt idx="6640">
                  <c:v>3.75</c:v>
                </c:pt>
                <c:pt idx="6641">
                  <c:v>3.78</c:v>
                </c:pt>
                <c:pt idx="6642">
                  <c:v>3.81</c:v>
                </c:pt>
                <c:pt idx="6643">
                  <c:v>3.78</c:v>
                </c:pt>
                <c:pt idx="6644">
                  <c:v>3.75</c:v>
                </c:pt>
                <c:pt idx="6645">
                  <c:v>3.68</c:v>
                </c:pt>
                <c:pt idx="6646">
                  <c:v>3.62</c:v>
                </c:pt>
                <c:pt idx="6647">
                  <c:v>3.56</c:v>
                </c:pt>
                <c:pt idx="6648">
                  <c:v>3.68</c:v>
                </c:pt>
                <c:pt idx="6649">
                  <c:v>3.62</c:v>
                </c:pt>
                <c:pt idx="6650">
                  <c:v>3.72</c:v>
                </c:pt>
                <c:pt idx="6651">
                  <c:v>3.81</c:v>
                </c:pt>
                <c:pt idx="6652">
                  <c:v>3.78</c:v>
                </c:pt>
                <c:pt idx="6653">
                  <c:v>3.66</c:v>
                </c:pt>
                <c:pt idx="6654">
                  <c:v>3.62</c:v>
                </c:pt>
                <c:pt idx="6655">
                  <c:v>3.62</c:v>
                </c:pt>
                <c:pt idx="6656">
                  <c:v>3.62</c:v>
                </c:pt>
                <c:pt idx="6657">
                  <c:v>3.66</c:v>
                </c:pt>
                <c:pt idx="6658">
                  <c:v>3.56</c:v>
                </c:pt>
                <c:pt idx="6659">
                  <c:v>3.81</c:v>
                </c:pt>
                <c:pt idx="6660">
                  <c:v>3.78</c:v>
                </c:pt>
                <c:pt idx="6661">
                  <c:v>3.81</c:v>
                </c:pt>
                <c:pt idx="6662">
                  <c:v>3.81</c:v>
                </c:pt>
                <c:pt idx="6663">
                  <c:v>3.97</c:v>
                </c:pt>
                <c:pt idx="6664">
                  <c:v>4.03</c:v>
                </c:pt>
                <c:pt idx="6665">
                  <c:v>4.0599999999999996</c:v>
                </c:pt>
                <c:pt idx="6666">
                  <c:v>3.97</c:v>
                </c:pt>
                <c:pt idx="6667">
                  <c:v>3.99</c:v>
                </c:pt>
                <c:pt idx="6668">
                  <c:v>4.0599999999999996</c:v>
                </c:pt>
                <c:pt idx="6669">
                  <c:v>4.03</c:v>
                </c:pt>
                <c:pt idx="6670">
                  <c:v>4.09</c:v>
                </c:pt>
                <c:pt idx="6671">
                  <c:v>3.99</c:v>
                </c:pt>
                <c:pt idx="6672">
                  <c:v>3.99</c:v>
                </c:pt>
                <c:pt idx="6673">
                  <c:v>4.09</c:v>
                </c:pt>
                <c:pt idx="6674">
                  <c:v>4.1500000000000004</c:v>
                </c:pt>
                <c:pt idx="6675">
                  <c:v>4.0599999999999996</c:v>
                </c:pt>
                <c:pt idx="6676">
                  <c:v>3.97</c:v>
                </c:pt>
                <c:pt idx="6677">
                  <c:v>4.03</c:v>
                </c:pt>
                <c:pt idx="6678">
                  <c:v>4.0599999999999996</c:v>
                </c:pt>
                <c:pt idx="6679">
                  <c:v>3.97</c:v>
                </c:pt>
                <c:pt idx="6680">
                  <c:v>3.9</c:v>
                </c:pt>
                <c:pt idx="6681">
                  <c:v>3.97</c:v>
                </c:pt>
                <c:pt idx="6682">
                  <c:v>3.97</c:v>
                </c:pt>
                <c:pt idx="6683">
                  <c:v>4.03</c:v>
                </c:pt>
                <c:pt idx="6684">
                  <c:v>3.93</c:v>
                </c:pt>
                <c:pt idx="6685">
                  <c:v>3.99</c:v>
                </c:pt>
                <c:pt idx="6686">
                  <c:v>3.97</c:v>
                </c:pt>
                <c:pt idx="6687">
                  <c:v>3.87</c:v>
                </c:pt>
                <c:pt idx="6688">
                  <c:v>3.93</c:v>
                </c:pt>
                <c:pt idx="6689">
                  <c:v>3.9</c:v>
                </c:pt>
                <c:pt idx="6690">
                  <c:v>3.87</c:v>
                </c:pt>
                <c:pt idx="6691">
                  <c:v>3.62</c:v>
                </c:pt>
                <c:pt idx="6692">
                  <c:v>3.75</c:v>
                </c:pt>
                <c:pt idx="6693">
                  <c:v>3.68</c:v>
                </c:pt>
                <c:pt idx="6694">
                  <c:v>3.68</c:v>
                </c:pt>
                <c:pt idx="6695">
                  <c:v>3.81</c:v>
                </c:pt>
                <c:pt idx="6696">
                  <c:v>3.97</c:v>
                </c:pt>
                <c:pt idx="6697">
                  <c:v>4.03</c:v>
                </c:pt>
                <c:pt idx="6698">
                  <c:v>3.84</c:v>
                </c:pt>
                <c:pt idx="6699">
                  <c:v>3.9</c:v>
                </c:pt>
                <c:pt idx="6700">
                  <c:v>3.99</c:v>
                </c:pt>
                <c:pt idx="6701">
                  <c:v>3.93</c:v>
                </c:pt>
                <c:pt idx="6702">
                  <c:v>3.9</c:v>
                </c:pt>
                <c:pt idx="6703">
                  <c:v>3.97</c:v>
                </c:pt>
                <c:pt idx="6704">
                  <c:v>4.03</c:v>
                </c:pt>
                <c:pt idx="6705">
                  <c:v>3.97</c:v>
                </c:pt>
                <c:pt idx="6706">
                  <c:v>4.12</c:v>
                </c:pt>
                <c:pt idx="6707">
                  <c:v>4.09</c:v>
                </c:pt>
                <c:pt idx="6708">
                  <c:v>4.0599999999999996</c:v>
                </c:pt>
                <c:pt idx="6709">
                  <c:v>4.03</c:v>
                </c:pt>
                <c:pt idx="6710">
                  <c:v>4.03</c:v>
                </c:pt>
                <c:pt idx="6711">
                  <c:v>4.0599999999999996</c:v>
                </c:pt>
                <c:pt idx="6712">
                  <c:v>3.93</c:v>
                </c:pt>
                <c:pt idx="6713">
                  <c:v>3.9</c:v>
                </c:pt>
                <c:pt idx="6714">
                  <c:v>4.03</c:v>
                </c:pt>
                <c:pt idx="6715">
                  <c:v>3.99</c:v>
                </c:pt>
                <c:pt idx="6716">
                  <c:v>4.03</c:v>
                </c:pt>
                <c:pt idx="6717">
                  <c:v>4.0599999999999996</c:v>
                </c:pt>
                <c:pt idx="6718">
                  <c:v>4.03</c:v>
                </c:pt>
                <c:pt idx="6719">
                  <c:v>3.99</c:v>
                </c:pt>
                <c:pt idx="6720">
                  <c:v>3.99</c:v>
                </c:pt>
                <c:pt idx="6721">
                  <c:v>4.12</c:v>
                </c:pt>
                <c:pt idx="6722">
                  <c:v>4.09</c:v>
                </c:pt>
                <c:pt idx="6723">
                  <c:v>3.97</c:v>
                </c:pt>
                <c:pt idx="6724">
                  <c:v>4.03</c:v>
                </c:pt>
                <c:pt idx="6725">
                  <c:v>4.12</c:v>
                </c:pt>
                <c:pt idx="6726">
                  <c:v>4.12</c:v>
                </c:pt>
                <c:pt idx="6727">
                  <c:v>4.0599999999999996</c:v>
                </c:pt>
                <c:pt idx="6728">
                  <c:v>4.0599999999999996</c:v>
                </c:pt>
                <c:pt idx="6729">
                  <c:v>3.99</c:v>
                </c:pt>
                <c:pt idx="6730">
                  <c:v>4.03</c:v>
                </c:pt>
                <c:pt idx="6731">
                  <c:v>3.93</c:v>
                </c:pt>
                <c:pt idx="6732">
                  <c:v>3.84</c:v>
                </c:pt>
                <c:pt idx="6733">
                  <c:v>3.81</c:v>
                </c:pt>
                <c:pt idx="6734">
                  <c:v>3.78</c:v>
                </c:pt>
                <c:pt idx="6735">
                  <c:v>3.75</c:v>
                </c:pt>
                <c:pt idx="6736">
                  <c:v>3.75</c:v>
                </c:pt>
                <c:pt idx="6737">
                  <c:v>3.66</c:v>
                </c:pt>
                <c:pt idx="6738">
                  <c:v>3.68</c:v>
                </c:pt>
                <c:pt idx="6739">
                  <c:v>3.75</c:v>
                </c:pt>
                <c:pt idx="6740">
                  <c:v>3.81</c:v>
                </c:pt>
                <c:pt idx="6741">
                  <c:v>3.9</c:v>
                </c:pt>
                <c:pt idx="6742">
                  <c:v>3.93</c:v>
                </c:pt>
                <c:pt idx="6743">
                  <c:v>3.78</c:v>
                </c:pt>
                <c:pt idx="6744">
                  <c:v>3.93</c:v>
                </c:pt>
                <c:pt idx="6745">
                  <c:v>3.93</c:v>
                </c:pt>
                <c:pt idx="6746">
                  <c:v>3.93</c:v>
                </c:pt>
                <c:pt idx="6747">
                  <c:v>3.93</c:v>
                </c:pt>
                <c:pt idx="6748">
                  <c:v>3.97</c:v>
                </c:pt>
                <c:pt idx="6749">
                  <c:v>3.93</c:v>
                </c:pt>
                <c:pt idx="6750">
                  <c:v>3.87</c:v>
                </c:pt>
                <c:pt idx="6751">
                  <c:v>3.81</c:v>
                </c:pt>
                <c:pt idx="6752">
                  <c:v>3.87</c:v>
                </c:pt>
                <c:pt idx="6753">
                  <c:v>3.81</c:v>
                </c:pt>
                <c:pt idx="6754">
                  <c:v>3.9</c:v>
                </c:pt>
                <c:pt idx="6755">
                  <c:v>3.81</c:v>
                </c:pt>
                <c:pt idx="6756">
                  <c:v>3.84</c:v>
                </c:pt>
                <c:pt idx="6757">
                  <c:v>3.72</c:v>
                </c:pt>
                <c:pt idx="6758">
                  <c:v>3.9</c:v>
                </c:pt>
                <c:pt idx="6759">
                  <c:v>3.78</c:v>
                </c:pt>
                <c:pt idx="6760">
                  <c:v>3.9</c:v>
                </c:pt>
                <c:pt idx="6761">
                  <c:v>3.81</c:v>
                </c:pt>
                <c:pt idx="6762">
                  <c:v>3.87</c:v>
                </c:pt>
                <c:pt idx="6763">
                  <c:v>3.87</c:v>
                </c:pt>
                <c:pt idx="6764">
                  <c:v>3.81</c:v>
                </c:pt>
                <c:pt idx="6765">
                  <c:v>3.87</c:v>
                </c:pt>
                <c:pt idx="6766">
                  <c:v>3.87</c:v>
                </c:pt>
                <c:pt idx="6767">
                  <c:v>3.78</c:v>
                </c:pt>
                <c:pt idx="6768">
                  <c:v>3.9</c:v>
                </c:pt>
                <c:pt idx="6769">
                  <c:v>3.9</c:v>
                </c:pt>
                <c:pt idx="6770">
                  <c:v>3.87</c:v>
                </c:pt>
                <c:pt idx="6771">
                  <c:v>3.81</c:v>
                </c:pt>
                <c:pt idx="6772">
                  <c:v>3.78</c:v>
                </c:pt>
                <c:pt idx="6773">
                  <c:v>3.72</c:v>
                </c:pt>
                <c:pt idx="6774">
                  <c:v>3.81</c:v>
                </c:pt>
                <c:pt idx="6775">
                  <c:v>3.75</c:v>
                </c:pt>
                <c:pt idx="6776">
                  <c:v>3.66</c:v>
                </c:pt>
                <c:pt idx="6777">
                  <c:v>3.66</c:v>
                </c:pt>
                <c:pt idx="6778">
                  <c:v>3.72</c:v>
                </c:pt>
                <c:pt idx="6779">
                  <c:v>3.81</c:v>
                </c:pt>
                <c:pt idx="6780">
                  <c:v>3.75</c:v>
                </c:pt>
                <c:pt idx="6781">
                  <c:v>3.81</c:v>
                </c:pt>
                <c:pt idx="6782">
                  <c:v>3.9</c:v>
                </c:pt>
                <c:pt idx="6783">
                  <c:v>3.87</c:v>
                </c:pt>
                <c:pt idx="6784">
                  <c:v>3.81</c:v>
                </c:pt>
                <c:pt idx="6785">
                  <c:v>3.9</c:v>
                </c:pt>
                <c:pt idx="6786">
                  <c:v>3.9</c:v>
                </c:pt>
                <c:pt idx="6787">
                  <c:v>3.87</c:v>
                </c:pt>
                <c:pt idx="6788">
                  <c:v>3.87</c:v>
                </c:pt>
                <c:pt idx="6789">
                  <c:v>3.84</c:v>
                </c:pt>
                <c:pt idx="6790">
                  <c:v>3.84</c:v>
                </c:pt>
                <c:pt idx="6791">
                  <c:v>3.9</c:v>
                </c:pt>
                <c:pt idx="6792">
                  <c:v>3.9</c:v>
                </c:pt>
                <c:pt idx="6793">
                  <c:v>3.9</c:v>
                </c:pt>
                <c:pt idx="6794">
                  <c:v>3.84</c:v>
                </c:pt>
                <c:pt idx="6795">
                  <c:v>3.9</c:v>
                </c:pt>
                <c:pt idx="6796">
                  <c:v>3.93</c:v>
                </c:pt>
                <c:pt idx="6797">
                  <c:v>3.99</c:v>
                </c:pt>
                <c:pt idx="6798">
                  <c:v>3.99</c:v>
                </c:pt>
                <c:pt idx="6799">
                  <c:v>3.9</c:v>
                </c:pt>
                <c:pt idx="6800">
                  <c:v>4.03</c:v>
                </c:pt>
                <c:pt idx="6801">
                  <c:v>3.97</c:v>
                </c:pt>
                <c:pt idx="6802">
                  <c:v>3.9</c:v>
                </c:pt>
                <c:pt idx="6803">
                  <c:v>3.93</c:v>
                </c:pt>
                <c:pt idx="6804">
                  <c:v>3.93</c:v>
                </c:pt>
                <c:pt idx="6805">
                  <c:v>3.9</c:v>
                </c:pt>
                <c:pt idx="6806">
                  <c:v>3.93</c:v>
                </c:pt>
                <c:pt idx="6807">
                  <c:v>3.97</c:v>
                </c:pt>
                <c:pt idx="6808">
                  <c:v>3.9</c:v>
                </c:pt>
                <c:pt idx="6809">
                  <c:v>3.9</c:v>
                </c:pt>
                <c:pt idx="6810">
                  <c:v>3.93</c:v>
                </c:pt>
                <c:pt idx="6811">
                  <c:v>3.81</c:v>
                </c:pt>
                <c:pt idx="6812">
                  <c:v>3.81</c:v>
                </c:pt>
                <c:pt idx="6813">
                  <c:v>3.99</c:v>
                </c:pt>
                <c:pt idx="6814">
                  <c:v>3.9</c:v>
                </c:pt>
                <c:pt idx="6815">
                  <c:v>3.9</c:v>
                </c:pt>
                <c:pt idx="6816">
                  <c:v>4.03</c:v>
                </c:pt>
                <c:pt idx="6817">
                  <c:v>3.9</c:v>
                </c:pt>
                <c:pt idx="6818">
                  <c:v>3.9</c:v>
                </c:pt>
                <c:pt idx="6819">
                  <c:v>3.9</c:v>
                </c:pt>
                <c:pt idx="6820">
                  <c:v>3.97</c:v>
                </c:pt>
                <c:pt idx="6821">
                  <c:v>3.81</c:v>
                </c:pt>
                <c:pt idx="6822">
                  <c:v>3.9</c:v>
                </c:pt>
                <c:pt idx="6823">
                  <c:v>3.87</c:v>
                </c:pt>
                <c:pt idx="6824">
                  <c:v>3.87</c:v>
                </c:pt>
                <c:pt idx="6825">
                  <c:v>3.78</c:v>
                </c:pt>
                <c:pt idx="6826">
                  <c:v>3.87</c:v>
                </c:pt>
                <c:pt idx="6827">
                  <c:v>3.99</c:v>
                </c:pt>
                <c:pt idx="6828">
                  <c:v>3.87</c:v>
                </c:pt>
                <c:pt idx="6829">
                  <c:v>3.87</c:v>
                </c:pt>
                <c:pt idx="6830">
                  <c:v>3.81</c:v>
                </c:pt>
                <c:pt idx="6831">
                  <c:v>3.97</c:v>
                </c:pt>
                <c:pt idx="6832">
                  <c:v>3.87</c:v>
                </c:pt>
                <c:pt idx="6833">
                  <c:v>3.9</c:v>
                </c:pt>
                <c:pt idx="6834">
                  <c:v>3.9</c:v>
                </c:pt>
                <c:pt idx="6835">
                  <c:v>3.9</c:v>
                </c:pt>
                <c:pt idx="6836">
                  <c:v>3.81</c:v>
                </c:pt>
                <c:pt idx="6837">
                  <c:v>3.93</c:v>
                </c:pt>
                <c:pt idx="6838">
                  <c:v>3.9</c:v>
                </c:pt>
                <c:pt idx="6839">
                  <c:v>3.93</c:v>
                </c:pt>
                <c:pt idx="6840">
                  <c:v>3.99</c:v>
                </c:pt>
                <c:pt idx="6841">
                  <c:v>3.97</c:v>
                </c:pt>
                <c:pt idx="6842">
                  <c:v>3.9</c:v>
                </c:pt>
                <c:pt idx="6843">
                  <c:v>3.97</c:v>
                </c:pt>
                <c:pt idx="6844">
                  <c:v>3.87</c:v>
                </c:pt>
                <c:pt idx="6845">
                  <c:v>3.99</c:v>
                </c:pt>
                <c:pt idx="6846">
                  <c:v>3.9</c:v>
                </c:pt>
                <c:pt idx="6847">
                  <c:v>3.9</c:v>
                </c:pt>
                <c:pt idx="6848">
                  <c:v>3.93</c:v>
                </c:pt>
                <c:pt idx="6849">
                  <c:v>3.93</c:v>
                </c:pt>
                <c:pt idx="6850">
                  <c:v>3.9</c:v>
                </c:pt>
                <c:pt idx="6851">
                  <c:v>3.81</c:v>
                </c:pt>
                <c:pt idx="6852">
                  <c:v>3.97</c:v>
                </c:pt>
                <c:pt idx="6853">
                  <c:v>3.9</c:v>
                </c:pt>
                <c:pt idx="6854">
                  <c:v>3.93</c:v>
                </c:pt>
                <c:pt idx="6855">
                  <c:v>3.97</c:v>
                </c:pt>
                <c:pt idx="6856">
                  <c:v>3.93</c:v>
                </c:pt>
                <c:pt idx="6857">
                  <c:v>3.78</c:v>
                </c:pt>
                <c:pt idx="6858">
                  <c:v>3.81</c:v>
                </c:pt>
                <c:pt idx="6859">
                  <c:v>3.9</c:v>
                </c:pt>
                <c:pt idx="6860">
                  <c:v>3.9</c:v>
                </c:pt>
                <c:pt idx="6861">
                  <c:v>3.97</c:v>
                </c:pt>
                <c:pt idx="6862">
                  <c:v>4.03</c:v>
                </c:pt>
                <c:pt idx="6863">
                  <c:v>3.87</c:v>
                </c:pt>
                <c:pt idx="6864">
                  <c:v>3.97</c:v>
                </c:pt>
                <c:pt idx="6865">
                  <c:v>4.03</c:v>
                </c:pt>
                <c:pt idx="6866">
                  <c:v>3.87</c:v>
                </c:pt>
                <c:pt idx="6867">
                  <c:v>3.99</c:v>
                </c:pt>
                <c:pt idx="6868">
                  <c:v>3.9</c:v>
                </c:pt>
                <c:pt idx="6869">
                  <c:v>3.84</c:v>
                </c:pt>
                <c:pt idx="6870">
                  <c:v>3.9</c:v>
                </c:pt>
                <c:pt idx="6871">
                  <c:v>3.99</c:v>
                </c:pt>
                <c:pt idx="6872">
                  <c:v>3.97</c:v>
                </c:pt>
                <c:pt idx="6873">
                  <c:v>3.87</c:v>
                </c:pt>
                <c:pt idx="6874">
                  <c:v>3.9</c:v>
                </c:pt>
                <c:pt idx="6875">
                  <c:v>3.78</c:v>
                </c:pt>
                <c:pt idx="6876">
                  <c:v>3.84</c:v>
                </c:pt>
                <c:pt idx="6877">
                  <c:v>3.93</c:v>
                </c:pt>
                <c:pt idx="6878">
                  <c:v>3.87</c:v>
                </c:pt>
                <c:pt idx="6879">
                  <c:v>3.9</c:v>
                </c:pt>
                <c:pt idx="6880">
                  <c:v>3.87</c:v>
                </c:pt>
                <c:pt idx="6881">
                  <c:v>3.9</c:v>
                </c:pt>
                <c:pt idx="6882">
                  <c:v>3.84</c:v>
                </c:pt>
                <c:pt idx="6883">
                  <c:v>3.9</c:v>
                </c:pt>
                <c:pt idx="6884">
                  <c:v>3.87</c:v>
                </c:pt>
                <c:pt idx="6885">
                  <c:v>3.9</c:v>
                </c:pt>
                <c:pt idx="6886">
                  <c:v>3.81</c:v>
                </c:pt>
                <c:pt idx="6887">
                  <c:v>3.78</c:v>
                </c:pt>
                <c:pt idx="6888">
                  <c:v>3.87</c:v>
                </c:pt>
                <c:pt idx="6889">
                  <c:v>3.9</c:v>
                </c:pt>
                <c:pt idx="6890">
                  <c:v>3.9</c:v>
                </c:pt>
                <c:pt idx="6891">
                  <c:v>3.9</c:v>
                </c:pt>
                <c:pt idx="6892">
                  <c:v>3.87</c:v>
                </c:pt>
                <c:pt idx="6893">
                  <c:v>3.9</c:v>
                </c:pt>
                <c:pt idx="6894">
                  <c:v>3.99</c:v>
                </c:pt>
                <c:pt idx="6895">
                  <c:v>3.97</c:v>
                </c:pt>
                <c:pt idx="6896">
                  <c:v>3.99</c:v>
                </c:pt>
                <c:pt idx="6897">
                  <c:v>3.9</c:v>
                </c:pt>
                <c:pt idx="6898">
                  <c:v>3.9</c:v>
                </c:pt>
                <c:pt idx="6899">
                  <c:v>3.97</c:v>
                </c:pt>
                <c:pt idx="6900">
                  <c:v>3.99</c:v>
                </c:pt>
                <c:pt idx="6901">
                  <c:v>3.9</c:v>
                </c:pt>
                <c:pt idx="6902">
                  <c:v>3.87</c:v>
                </c:pt>
                <c:pt idx="6903">
                  <c:v>3.9</c:v>
                </c:pt>
                <c:pt idx="6904">
                  <c:v>3.84</c:v>
                </c:pt>
                <c:pt idx="6905">
                  <c:v>3.9</c:v>
                </c:pt>
                <c:pt idx="6906">
                  <c:v>3.9</c:v>
                </c:pt>
                <c:pt idx="6907">
                  <c:v>3.84</c:v>
                </c:pt>
                <c:pt idx="6908">
                  <c:v>3.97</c:v>
                </c:pt>
                <c:pt idx="6909">
                  <c:v>3.84</c:v>
                </c:pt>
                <c:pt idx="6910">
                  <c:v>3.97</c:v>
                </c:pt>
                <c:pt idx="6911">
                  <c:v>3.87</c:v>
                </c:pt>
                <c:pt idx="6912">
                  <c:v>3.84</c:v>
                </c:pt>
                <c:pt idx="6913">
                  <c:v>3.97</c:v>
                </c:pt>
                <c:pt idx="6914">
                  <c:v>3.84</c:v>
                </c:pt>
                <c:pt idx="6915">
                  <c:v>3.75</c:v>
                </c:pt>
                <c:pt idx="6916">
                  <c:v>3.84</c:v>
                </c:pt>
                <c:pt idx="6917">
                  <c:v>3.78</c:v>
                </c:pt>
                <c:pt idx="6918">
                  <c:v>3.9</c:v>
                </c:pt>
                <c:pt idx="6919">
                  <c:v>3.93</c:v>
                </c:pt>
                <c:pt idx="6920">
                  <c:v>3.9</c:v>
                </c:pt>
                <c:pt idx="6921">
                  <c:v>4.09</c:v>
                </c:pt>
                <c:pt idx="6922">
                  <c:v>4.03</c:v>
                </c:pt>
                <c:pt idx="6923">
                  <c:v>3.99</c:v>
                </c:pt>
                <c:pt idx="6924">
                  <c:v>3.9</c:v>
                </c:pt>
                <c:pt idx="6925">
                  <c:v>3.97</c:v>
                </c:pt>
                <c:pt idx="6926">
                  <c:v>3.84</c:v>
                </c:pt>
                <c:pt idx="6927">
                  <c:v>3.9</c:v>
                </c:pt>
                <c:pt idx="6928">
                  <c:v>3.9</c:v>
                </c:pt>
                <c:pt idx="6929">
                  <c:v>3.9</c:v>
                </c:pt>
                <c:pt idx="6930">
                  <c:v>3.87</c:v>
                </c:pt>
                <c:pt idx="6931">
                  <c:v>3.9</c:v>
                </c:pt>
                <c:pt idx="6932">
                  <c:v>3.87</c:v>
                </c:pt>
                <c:pt idx="6933">
                  <c:v>3.97</c:v>
                </c:pt>
                <c:pt idx="6934">
                  <c:v>3.97</c:v>
                </c:pt>
                <c:pt idx="6935">
                  <c:v>3.93</c:v>
                </c:pt>
                <c:pt idx="6936">
                  <c:v>3.97</c:v>
                </c:pt>
                <c:pt idx="6937">
                  <c:v>3.78</c:v>
                </c:pt>
                <c:pt idx="6938">
                  <c:v>3.87</c:v>
                </c:pt>
                <c:pt idx="6939">
                  <c:v>3.81</c:v>
                </c:pt>
                <c:pt idx="6940">
                  <c:v>3.75</c:v>
                </c:pt>
                <c:pt idx="6941">
                  <c:v>3.78</c:v>
                </c:pt>
                <c:pt idx="6942">
                  <c:v>3.84</c:v>
                </c:pt>
                <c:pt idx="6943">
                  <c:v>3.87</c:v>
                </c:pt>
                <c:pt idx="6944">
                  <c:v>3.81</c:v>
                </c:pt>
                <c:pt idx="6945">
                  <c:v>3.9</c:v>
                </c:pt>
                <c:pt idx="6946">
                  <c:v>3.97</c:v>
                </c:pt>
                <c:pt idx="6947">
                  <c:v>3.87</c:v>
                </c:pt>
                <c:pt idx="6948">
                  <c:v>3.87</c:v>
                </c:pt>
                <c:pt idx="6949">
                  <c:v>4.0599999999999996</c:v>
                </c:pt>
                <c:pt idx="6950">
                  <c:v>4.03</c:v>
                </c:pt>
                <c:pt idx="6951">
                  <c:v>3.99</c:v>
                </c:pt>
                <c:pt idx="6952">
                  <c:v>4.03</c:v>
                </c:pt>
                <c:pt idx="6953">
                  <c:v>3.99</c:v>
                </c:pt>
                <c:pt idx="6954">
                  <c:v>3.93</c:v>
                </c:pt>
                <c:pt idx="6955">
                  <c:v>3.84</c:v>
                </c:pt>
                <c:pt idx="6956">
                  <c:v>3.78</c:v>
                </c:pt>
                <c:pt idx="6957">
                  <c:v>3.78</c:v>
                </c:pt>
                <c:pt idx="6958">
                  <c:v>3.87</c:v>
                </c:pt>
                <c:pt idx="6959">
                  <c:v>3.78</c:v>
                </c:pt>
                <c:pt idx="6960">
                  <c:v>3.93</c:v>
                </c:pt>
                <c:pt idx="6961">
                  <c:v>3.9</c:v>
                </c:pt>
                <c:pt idx="6962">
                  <c:v>3.87</c:v>
                </c:pt>
                <c:pt idx="6963">
                  <c:v>3.87</c:v>
                </c:pt>
                <c:pt idx="6964">
                  <c:v>3.81</c:v>
                </c:pt>
                <c:pt idx="6965">
                  <c:v>3.81</c:v>
                </c:pt>
                <c:pt idx="6966">
                  <c:v>3.87</c:v>
                </c:pt>
                <c:pt idx="6967">
                  <c:v>3.75</c:v>
                </c:pt>
                <c:pt idx="6968">
                  <c:v>3.81</c:v>
                </c:pt>
                <c:pt idx="6969">
                  <c:v>3.75</c:v>
                </c:pt>
                <c:pt idx="6970">
                  <c:v>3.81</c:v>
                </c:pt>
                <c:pt idx="6971">
                  <c:v>3.81</c:v>
                </c:pt>
                <c:pt idx="6972">
                  <c:v>3.87</c:v>
                </c:pt>
                <c:pt idx="6973">
                  <c:v>3.78</c:v>
                </c:pt>
                <c:pt idx="6974">
                  <c:v>3.81</c:v>
                </c:pt>
                <c:pt idx="6975">
                  <c:v>3.9</c:v>
                </c:pt>
                <c:pt idx="6976">
                  <c:v>3.87</c:v>
                </c:pt>
                <c:pt idx="6977">
                  <c:v>3.81</c:v>
                </c:pt>
                <c:pt idx="6978">
                  <c:v>3.78</c:v>
                </c:pt>
                <c:pt idx="6979">
                  <c:v>3.9</c:v>
                </c:pt>
                <c:pt idx="6980">
                  <c:v>3.81</c:v>
                </c:pt>
                <c:pt idx="6981">
                  <c:v>3.84</c:v>
                </c:pt>
                <c:pt idx="6982">
                  <c:v>3.9</c:v>
                </c:pt>
                <c:pt idx="6983">
                  <c:v>3.75</c:v>
                </c:pt>
                <c:pt idx="6984">
                  <c:v>3.9</c:v>
                </c:pt>
                <c:pt idx="6985">
                  <c:v>3.9</c:v>
                </c:pt>
                <c:pt idx="6986">
                  <c:v>3.78</c:v>
                </c:pt>
                <c:pt idx="6987">
                  <c:v>3.9</c:v>
                </c:pt>
                <c:pt idx="6988">
                  <c:v>3.87</c:v>
                </c:pt>
                <c:pt idx="6989">
                  <c:v>3.9</c:v>
                </c:pt>
                <c:pt idx="6990">
                  <c:v>3.81</c:v>
                </c:pt>
                <c:pt idx="6991">
                  <c:v>3.93</c:v>
                </c:pt>
                <c:pt idx="6992">
                  <c:v>3.84</c:v>
                </c:pt>
                <c:pt idx="6993">
                  <c:v>3.87</c:v>
                </c:pt>
                <c:pt idx="6994">
                  <c:v>3.87</c:v>
                </c:pt>
                <c:pt idx="6995">
                  <c:v>3.87</c:v>
                </c:pt>
                <c:pt idx="6996">
                  <c:v>3.9</c:v>
                </c:pt>
                <c:pt idx="6997">
                  <c:v>4.0599999999999996</c:v>
                </c:pt>
                <c:pt idx="6998">
                  <c:v>3.87</c:v>
                </c:pt>
                <c:pt idx="6999">
                  <c:v>3.9</c:v>
                </c:pt>
                <c:pt idx="7000">
                  <c:v>3.84</c:v>
                </c:pt>
                <c:pt idx="7001">
                  <c:v>3.72</c:v>
                </c:pt>
                <c:pt idx="7002">
                  <c:v>3.81</c:v>
                </c:pt>
                <c:pt idx="7003">
                  <c:v>3.81</c:v>
                </c:pt>
                <c:pt idx="7004">
                  <c:v>3.87</c:v>
                </c:pt>
                <c:pt idx="7005">
                  <c:v>3.87</c:v>
                </c:pt>
                <c:pt idx="7006">
                  <c:v>3.72</c:v>
                </c:pt>
                <c:pt idx="7007">
                  <c:v>3.87</c:v>
                </c:pt>
                <c:pt idx="7008">
                  <c:v>3.75</c:v>
                </c:pt>
                <c:pt idx="7009">
                  <c:v>3.78</c:v>
                </c:pt>
                <c:pt idx="7010">
                  <c:v>3.75</c:v>
                </c:pt>
                <c:pt idx="7011">
                  <c:v>3.78</c:v>
                </c:pt>
                <c:pt idx="7012">
                  <c:v>3.75</c:v>
                </c:pt>
                <c:pt idx="7013">
                  <c:v>3.68</c:v>
                </c:pt>
                <c:pt idx="7014">
                  <c:v>3.75</c:v>
                </c:pt>
                <c:pt idx="7015">
                  <c:v>3.78</c:v>
                </c:pt>
                <c:pt idx="7016">
                  <c:v>3.9</c:v>
                </c:pt>
                <c:pt idx="7017">
                  <c:v>3.75</c:v>
                </c:pt>
                <c:pt idx="7018">
                  <c:v>3.75</c:v>
                </c:pt>
                <c:pt idx="7019">
                  <c:v>3.72</c:v>
                </c:pt>
                <c:pt idx="7020">
                  <c:v>3.78</c:v>
                </c:pt>
                <c:pt idx="7021">
                  <c:v>3.75</c:v>
                </c:pt>
                <c:pt idx="7022">
                  <c:v>3.68</c:v>
                </c:pt>
                <c:pt idx="7023">
                  <c:v>3.75</c:v>
                </c:pt>
                <c:pt idx="7024">
                  <c:v>3.84</c:v>
                </c:pt>
                <c:pt idx="7025">
                  <c:v>3.62</c:v>
                </c:pt>
                <c:pt idx="7026">
                  <c:v>3.68</c:v>
                </c:pt>
                <c:pt idx="7027">
                  <c:v>3.72</c:v>
                </c:pt>
                <c:pt idx="7028">
                  <c:v>3.66</c:v>
                </c:pt>
                <c:pt idx="7029">
                  <c:v>3.75</c:v>
                </c:pt>
                <c:pt idx="7030">
                  <c:v>3.72</c:v>
                </c:pt>
                <c:pt idx="7031">
                  <c:v>3.62</c:v>
                </c:pt>
                <c:pt idx="7032">
                  <c:v>3.66</c:v>
                </c:pt>
                <c:pt idx="7033">
                  <c:v>3.68</c:v>
                </c:pt>
                <c:pt idx="7034">
                  <c:v>3.78</c:v>
                </c:pt>
                <c:pt idx="7035">
                  <c:v>3.78</c:v>
                </c:pt>
                <c:pt idx="7036">
                  <c:v>3.81</c:v>
                </c:pt>
                <c:pt idx="7037">
                  <c:v>3.75</c:v>
                </c:pt>
                <c:pt idx="7038">
                  <c:v>3.68</c:v>
                </c:pt>
                <c:pt idx="7039">
                  <c:v>3.72</c:v>
                </c:pt>
                <c:pt idx="7040">
                  <c:v>3.75</c:v>
                </c:pt>
                <c:pt idx="7041">
                  <c:v>3.78</c:v>
                </c:pt>
                <c:pt idx="7042">
                  <c:v>3.81</c:v>
                </c:pt>
                <c:pt idx="7043">
                  <c:v>3.84</c:v>
                </c:pt>
                <c:pt idx="7044">
                  <c:v>3.75</c:v>
                </c:pt>
                <c:pt idx="7045">
                  <c:v>3.81</c:v>
                </c:pt>
                <c:pt idx="7046">
                  <c:v>3.78</c:v>
                </c:pt>
                <c:pt idx="7047">
                  <c:v>3.81</c:v>
                </c:pt>
                <c:pt idx="7048">
                  <c:v>3.84</c:v>
                </c:pt>
                <c:pt idx="7049">
                  <c:v>3.72</c:v>
                </c:pt>
                <c:pt idx="7050">
                  <c:v>3.68</c:v>
                </c:pt>
                <c:pt idx="7051">
                  <c:v>3.78</c:v>
                </c:pt>
                <c:pt idx="7052">
                  <c:v>3.78</c:v>
                </c:pt>
                <c:pt idx="7053">
                  <c:v>3.75</c:v>
                </c:pt>
                <c:pt idx="7054">
                  <c:v>3.81</c:v>
                </c:pt>
                <c:pt idx="7055">
                  <c:v>3.75</c:v>
                </c:pt>
                <c:pt idx="7056">
                  <c:v>3.84</c:v>
                </c:pt>
                <c:pt idx="7057">
                  <c:v>3.62</c:v>
                </c:pt>
                <c:pt idx="7058">
                  <c:v>3.68</c:v>
                </c:pt>
                <c:pt idx="7059">
                  <c:v>3.68</c:v>
                </c:pt>
                <c:pt idx="7060">
                  <c:v>3.75</c:v>
                </c:pt>
                <c:pt idx="7061">
                  <c:v>3.75</c:v>
                </c:pt>
                <c:pt idx="7062">
                  <c:v>3.68</c:v>
                </c:pt>
                <c:pt idx="7063">
                  <c:v>3.75</c:v>
                </c:pt>
                <c:pt idx="7064">
                  <c:v>3.75</c:v>
                </c:pt>
                <c:pt idx="7065">
                  <c:v>3.78</c:v>
                </c:pt>
                <c:pt idx="7066">
                  <c:v>3.78</c:v>
                </c:pt>
                <c:pt idx="7067">
                  <c:v>3.62</c:v>
                </c:pt>
                <c:pt idx="7068">
                  <c:v>3.68</c:v>
                </c:pt>
                <c:pt idx="7069">
                  <c:v>3.68</c:v>
                </c:pt>
                <c:pt idx="7070">
                  <c:v>3.72</c:v>
                </c:pt>
                <c:pt idx="7071">
                  <c:v>3.62</c:v>
                </c:pt>
                <c:pt idx="7072">
                  <c:v>3.78</c:v>
                </c:pt>
                <c:pt idx="7073">
                  <c:v>3.66</c:v>
                </c:pt>
                <c:pt idx="7074">
                  <c:v>3.66</c:v>
                </c:pt>
                <c:pt idx="7075">
                  <c:v>3.75</c:v>
                </c:pt>
                <c:pt idx="7076">
                  <c:v>3.59</c:v>
                </c:pt>
                <c:pt idx="7077">
                  <c:v>3.66</c:v>
                </c:pt>
                <c:pt idx="7078">
                  <c:v>3.66</c:v>
                </c:pt>
                <c:pt idx="7079">
                  <c:v>3.68</c:v>
                </c:pt>
                <c:pt idx="7080">
                  <c:v>3.66</c:v>
                </c:pt>
                <c:pt idx="7081">
                  <c:v>3.62</c:v>
                </c:pt>
                <c:pt idx="7082">
                  <c:v>3.66</c:v>
                </c:pt>
                <c:pt idx="7083">
                  <c:v>3.75</c:v>
                </c:pt>
                <c:pt idx="7084">
                  <c:v>3.81</c:v>
                </c:pt>
                <c:pt idx="7085">
                  <c:v>3.72</c:v>
                </c:pt>
                <c:pt idx="7086">
                  <c:v>3.72</c:v>
                </c:pt>
                <c:pt idx="7087">
                  <c:v>3.78</c:v>
                </c:pt>
                <c:pt idx="7088">
                  <c:v>3.72</c:v>
                </c:pt>
                <c:pt idx="7089">
                  <c:v>3.68</c:v>
                </c:pt>
                <c:pt idx="7090">
                  <c:v>3.75</c:v>
                </c:pt>
                <c:pt idx="7091">
                  <c:v>3.75</c:v>
                </c:pt>
                <c:pt idx="7092">
                  <c:v>3.68</c:v>
                </c:pt>
                <c:pt idx="7093">
                  <c:v>3.66</c:v>
                </c:pt>
                <c:pt idx="7094">
                  <c:v>3.72</c:v>
                </c:pt>
                <c:pt idx="7095">
                  <c:v>3.72</c:v>
                </c:pt>
                <c:pt idx="7096">
                  <c:v>3.81</c:v>
                </c:pt>
                <c:pt idx="7097">
                  <c:v>3.68</c:v>
                </c:pt>
                <c:pt idx="7098">
                  <c:v>3.75</c:v>
                </c:pt>
                <c:pt idx="7099">
                  <c:v>3.78</c:v>
                </c:pt>
                <c:pt idx="7100">
                  <c:v>3.75</c:v>
                </c:pt>
                <c:pt idx="7101">
                  <c:v>3.75</c:v>
                </c:pt>
                <c:pt idx="7102">
                  <c:v>3.66</c:v>
                </c:pt>
                <c:pt idx="7103">
                  <c:v>3.68</c:v>
                </c:pt>
                <c:pt idx="7104">
                  <c:v>3.72</c:v>
                </c:pt>
                <c:pt idx="7105">
                  <c:v>3.72</c:v>
                </c:pt>
                <c:pt idx="7106">
                  <c:v>3.72</c:v>
                </c:pt>
                <c:pt idx="7107">
                  <c:v>3.75</c:v>
                </c:pt>
                <c:pt idx="7108">
                  <c:v>3.75</c:v>
                </c:pt>
                <c:pt idx="7109">
                  <c:v>3.81</c:v>
                </c:pt>
                <c:pt idx="7110">
                  <c:v>3.75</c:v>
                </c:pt>
                <c:pt idx="7111">
                  <c:v>3.78</c:v>
                </c:pt>
                <c:pt idx="7112">
                  <c:v>3.75</c:v>
                </c:pt>
                <c:pt idx="7113">
                  <c:v>3.72</c:v>
                </c:pt>
                <c:pt idx="7114">
                  <c:v>3.84</c:v>
                </c:pt>
                <c:pt idx="7115">
                  <c:v>3.87</c:v>
                </c:pt>
                <c:pt idx="7116">
                  <c:v>3.97</c:v>
                </c:pt>
                <c:pt idx="7117">
                  <c:v>3.81</c:v>
                </c:pt>
                <c:pt idx="7118">
                  <c:v>3.87</c:v>
                </c:pt>
                <c:pt idx="7119">
                  <c:v>3.75</c:v>
                </c:pt>
                <c:pt idx="7120">
                  <c:v>3.78</c:v>
                </c:pt>
                <c:pt idx="7121">
                  <c:v>3.66</c:v>
                </c:pt>
                <c:pt idx="7122">
                  <c:v>3.75</c:v>
                </c:pt>
                <c:pt idx="7123">
                  <c:v>3.78</c:v>
                </c:pt>
                <c:pt idx="7124">
                  <c:v>3.75</c:v>
                </c:pt>
                <c:pt idx="7125">
                  <c:v>3.78</c:v>
                </c:pt>
                <c:pt idx="7126">
                  <c:v>3.78</c:v>
                </c:pt>
                <c:pt idx="7127">
                  <c:v>3.84</c:v>
                </c:pt>
                <c:pt idx="7128">
                  <c:v>3.78</c:v>
                </c:pt>
                <c:pt idx="7129">
                  <c:v>3.81</c:v>
                </c:pt>
                <c:pt idx="7130">
                  <c:v>3.78</c:v>
                </c:pt>
                <c:pt idx="7131">
                  <c:v>3.81</c:v>
                </c:pt>
                <c:pt idx="7132">
                  <c:v>3.78</c:v>
                </c:pt>
                <c:pt idx="7133">
                  <c:v>3.81</c:v>
                </c:pt>
                <c:pt idx="7134">
                  <c:v>3.87</c:v>
                </c:pt>
                <c:pt idx="7135">
                  <c:v>3.81</c:v>
                </c:pt>
                <c:pt idx="7136">
                  <c:v>3.9</c:v>
                </c:pt>
                <c:pt idx="7137">
                  <c:v>3.99</c:v>
                </c:pt>
                <c:pt idx="7138">
                  <c:v>3.99</c:v>
                </c:pt>
                <c:pt idx="7139">
                  <c:v>3.99</c:v>
                </c:pt>
                <c:pt idx="7140">
                  <c:v>3.84</c:v>
                </c:pt>
                <c:pt idx="7141">
                  <c:v>3.81</c:v>
                </c:pt>
                <c:pt idx="7142">
                  <c:v>3.9</c:v>
                </c:pt>
                <c:pt idx="7143">
                  <c:v>3.9</c:v>
                </c:pt>
                <c:pt idx="7144">
                  <c:v>3.78</c:v>
                </c:pt>
                <c:pt idx="7145">
                  <c:v>3.81</c:v>
                </c:pt>
                <c:pt idx="7146">
                  <c:v>3.81</c:v>
                </c:pt>
                <c:pt idx="7147">
                  <c:v>3.75</c:v>
                </c:pt>
                <c:pt idx="7148">
                  <c:v>3.75</c:v>
                </c:pt>
                <c:pt idx="7149">
                  <c:v>3.78</c:v>
                </c:pt>
                <c:pt idx="7150">
                  <c:v>3.78</c:v>
                </c:pt>
                <c:pt idx="7151">
                  <c:v>3.81</c:v>
                </c:pt>
                <c:pt idx="7152">
                  <c:v>3.81</c:v>
                </c:pt>
                <c:pt idx="7153">
                  <c:v>3.78</c:v>
                </c:pt>
                <c:pt idx="7154">
                  <c:v>3.81</c:v>
                </c:pt>
                <c:pt idx="7155">
                  <c:v>3.84</c:v>
                </c:pt>
                <c:pt idx="7156">
                  <c:v>3.75</c:v>
                </c:pt>
                <c:pt idx="7157">
                  <c:v>3.87</c:v>
                </c:pt>
                <c:pt idx="7158">
                  <c:v>3.81</c:v>
                </c:pt>
                <c:pt idx="7159">
                  <c:v>3.78</c:v>
                </c:pt>
                <c:pt idx="7160">
                  <c:v>3.84</c:v>
                </c:pt>
                <c:pt idx="7161">
                  <c:v>3.78</c:v>
                </c:pt>
                <c:pt idx="7162">
                  <c:v>3.81</c:v>
                </c:pt>
                <c:pt idx="7163">
                  <c:v>3.81</c:v>
                </c:pt>
                <c:pt idx="7164">
                  <c:v>3.81</c:v>
                </c:pt>
                <c:pt idx="7165">
                  <c:v>3.9</c:v>
                </c:pt>
                <c:pt idx="7166">
                  <c:v>3.78</c:v>
                </c:pt>
                <c:pt idx="7167">
                  <c:v>3.75</c:v>
                </c:pt>
                <c:pt idx="7168">
                  <c:v>3.81</c:v>
                </c:pt>
                <c:pt idx="7169">
                  <c:v>3.81</c:v>
                </c:pt>
                <c:pt idx="7170">
                  <c:v>3.75</c:v>
                </c:pt>
                <c:pt idx="7171">
                  <c:v>3.81</c:v>
                </c:pt>
                <c:pt idx="7172">
                  <c:v>3.81</c:v>
                </c:pt>
                <c:pt idx="7173">
                  <c:v>3.75</c:v>
                </c:pt>
                <c:pt idx="7174">
                  <c:v>3.84</c:v>
                </c:pt>
                <c:pt idx="7175">
                  <c:v>3.78</c:v>
                </c:pt>
                <c:pt idx="7176">
                  <c:v>3.75</c:v>
                </c:pt>
                <c:pt idx="7177">
                  <c:v>3.72</c:v>
                </c:pt>
                <c:pt idx="7178">
                  <c:v>3.75</c:v>
                </c:pt>
                <c:pt idx="7179">
                  <c:v>3.75</c:v>
                </c:pt>
                <c:pt idx="7180">
                  <c:v>3.75</c:v>
                </c:pt>
                <c:pt idx="7181">
                  <c:v>3.84</c:v>
                </c:pt>
                <c:pt idx="7182">
                  <c:v>3.87</c:v>
                </c:pt>
                <c:pt idx="7183">
                  <c:v>3.75</c:v>
                </c:pt>
                <c:pt idx="7184">
                  <c:v>3.78</c:v>
                </c:pt>
                <c:pt idx="7185">
                  <c:v>3.87</c:v>
                </c:pt>
                <c:pt idx="7186">
                  <c:v>3.84</c:v>
                </c:pt>
                <c:pt idx="7187">
                  <c:v>3.87</c:v>
                </c:pt>
                <c:pt idx="7188">
                  <c:v>3.78</c:v>
                </c:pt>
                <c:pt idx="7189">
                  <c:v>3.78</c:v>
                </c:pt>
                <c:pt idx="7190">
                  <c:v>3.87</c:v>
                </c:pt>
                <c:pt idx="7191">
                  <c:v>3.78</c:v>
                </c:pt>
                <c:pt idx="7192">
                  <c:v>3.72</c:v>
                </c:pt>
                <c:pt idx="7193">
                  <c:v>3.93</c:v>
                </c:pt>
                <c:pt idx="7194">
                  <c:v>3.75</c:v>
                </c:pt>
                <c:pt idx="7195">
                  <c:v>3.84</c:v>
                </c:pt>
                <c:pt idx="7196">
                  <c:v>3.72</c:v>
                </c:pt>
                <c:pt idx="7197">
                  <c:v>3.84</c:v>
                </c:pt>
                <c:pt idx="7198">
                  <c:v>3.87</c:v>
                </c:pt>
                <c:pt idx="7199">
                  <c:v>3.9</c:v>
                </c:pt>
                <c:pt idx="7200">
                  <c:v>3.81</c:v>
                </c:pt>
                <c:pt idx="7201">
                  <c:v>3.87</c:v>
                </c:pt>
                <c:pt idx="7202">
                  <c:v>3.81</c:v>
                </c:pt>
                <c:pt idx="7203">
                  <c:v>3.87</c:v>
                </c:pt>
                <c:pt idx="7204">
                  <c:v>3.84</c:v>
                </c:pt>
                <c:pt idx="7205">
                  <c:v>3.66</c:v>
                </c:pt>
                <c:pt idx="7206">
                  <c:v>3.75</c:v>
                </c:pt>
                <c:pt idx="7207">
                  <c:v>3.66</c:v>
                </c:pt>
                <c:pt idx="7208">
                  <c:v>3.78</c:v>
                </c:pt>
                <c:pt idx="7209">
                  <c:v>3.75</c:v>
                </c:pt>
                <c:pt idx="7210">
                  <c:v>3.78</c:v>
                </c:pt>
                <c:pt idx="7211">
                  <c:v>3.78</c:v>
                </c:pt>
                <c:pt idx="7212">
                  <c:v>3.78</c:v>
                </c:pt>
                <c:pt idx="7213">
                  <c:v>3.68</c:v>
                </c:pt>
                <c:pt idx="7214">
                  <c:v>3.81</c:v>
                </c:pt>
                <c:pt idx="7215">
                  <c:v>3.75</c:v>
                </c:pt>
                <c:pt idx="7216">
                  <c:v>3.78</c:v>
                </c:pt>
                <c:pt idx="7217">
                  <c:v>3.68</c:v>
                </c:pt>
                <c:pt idx="7218">
                  <c:v>3.68</c:v>
                </c:pt>
                <c:pt idx="7219">
                  <c:v>3.66</c:v>
                </c:pt>
                <c:pt idx="7220">
                  <c:v>3.87</c:v>
                </c:pt>
                <c:pt idx="7221">
                  <c:v>3.56</c:v>
                </c:pt>
                <c:pt idx="7222">
                  <c:v>3.62</c:v>
                </c:pt>
                <c:pt idx="7223">
                  <c:v>3.84</c:v>
                </c:pt>
                <c:pt idx="7224">
                  <c:v>3.78</c:v>
                </c:pt>
                <c:pt idx="7225">
                  <c:v>3.66</c:v>
                </c:pt>
                <c:pt idx="7226">
                  <c:v>3.72</c:v>
                </c:pt>
                <c:pt idx="7227">
                  <c:v>3.78</c:v>
                </c:pt>
                <c:pt idx="7228">
                  <c:v>3.75</c:v>
                </c:pt>
                <c:pt idx="7229">
                  <c:v>3.68</c:v>
                </c:pt>
                <c:pt idx="7230">
                  <c:v>3.72</c:v>
                </c:pt>
                <c:pt idx="7231">
                  <c:v>3.75</c:v>
                </c:pt>
                <c:pt idx="7232">
                  <c:v>3.59</c:v>
                </c:pt>
                <c:pt idx="7233">
                  <c:v>3.62</c:v>
                </c:pt>
                <c:pt idx="7234">
                  <c:v>3.53</c:v>
                </c:pt>
                <c:pt idx="7235">
                  <c:v>3.72</c:v>
                </c:pt>
                <c:pt idx="7236">
                  <c:v>3.75</c:v>
                </c:pt>
                <c:pt idx="7237">
                  <c:v>3.62</c:v>
                </c:pt>
                <c:pt idx="7238">
                  <c:v>3.66</c:v>
                </c:pt>
                <c:pt idx="7239">
                  <c:v>3.68</c:v>
                </c:pt>
                <c:pt idx="7240">
                  <c:v>3.68</c:v>
                </c:pt>
                <c:pt idx="7241">
                  <c:v>3.75</c:v>
                </c:pt>
                <c:pt idx="7242">
                  <c:v>3.62</c:v>
                </c:pt>
                <c:pt idx="7243">
                  <c:v>3.62</c:v>
                </c:pt>
                <c:pt idx="7244">
                  <c:v>3.72</c:v>
                </c:pt>
                <c:pt idx="7245">
                  <c:v>3.72</c:v>
                </c:pt>
                <c:pt idx="7246">
                  <c:v>3.62</c:v>
                </c:pt>
                <c:pt idx="7247">
                  <c:v>3.78</c:v>
                </c:pt>
                <c:pt idx="7248">
                  <c:v>3.62</c:v>
                </c:pt>
                <c:pt idx="7249">
                  <c:v>3.75</c:v>
                </c:pt>
                <c:pt idx="7250">
                  <c:v>3.62</c:v>
                </c:pt>
                <c:pt idx="7251">
                  <c:v>3.68</c:v>
                </c:pt>
                <c:pt idx="7252">
                  <c:v>3.62</c:v>
                </c:pt>
                <c:pt idx="7253">
                  <c:v>3.72</c:v>
                </c:pt>
                <c:pt idx="7254">
                  <c:v>3.84</c:v>
                </c:pt>
                <c:pt idx="7255">
                  <c:v>3.78</c:v>
                </c:pt>
                <c:pt idx="7256">
                  <c:v>3.72</c:v>
                </c:pt>
                <c:pt idx="7257">
                  <c:v>4.0599999999999996</c:v>
                </c:pt>
                <c:pt idx="7258">
                  <c:v>3.99</c:v>
                </c:pt>
                <c:pt idx="7259">
                  <c:v>4.0599999999999996</c:v>
                </c:pt>
                <c:pt idx="7260">
                  <c:v>4.03</c:v>
                </c:pt>
                <c:pt idx="7261">
                  <c:v>4.03</c:v>
                </c:pt>
                <c:pt idx="7262">
                  <c:v>4.0599999999999996</c:v>
                </c:pt>
                <c:pt idx="7263">
                  <c:v>4.0599999999999996</c:v>
                </c:pt>
                <c:pt idx="7264">
                  <c:v>4.0599999999999996</c:v>
                </c:pt>
                <c:pt idx="7265">
                  <c:v>4.0599999999999996</c:v>
                </c:pt>
                <c:pt idx="7266">
                  <c:v>3.93</c:v>
                </c:pt>
                <c:pt idx="7267">
                  <c:v>4.03</c:v>
                </c:pt>
                <c:pt idx="7268">
                  <c:v>4.09</c:v>
                </c:pt>
                <c:pt idx="7269">
                  <c:v>4.03</c:v>
                </c:pt>
                <c:pt idx="7270">
                  <c:v>4.09</c:v>
                </c:pt>
                <c:pt idx="7271">
                  <c:v>4.09</c:v>
                </c:pt>
                <c:pt idx="7272">
                  <c:v>3.97</c:v>
                </c:pt>
                <c:pt idx="7273">
                  <c:v>4.0599999999999996</c:v>
                </c:pt>
                <c:pt idx="7274">
                  <c:v>4.03</c:v>
                </c:pt>
                <c:pt idx="7275">
                  <c:v>3.9</c:v>
                </c:pt>
                <c:pt idx="7276">
                  <c:v>4.03</c:v>
                </c:pt>
                <c:pt idx="7277">
                  <c:v>4.12</c:v>
                </c:pt>
                <c:pt idx="7278">
                  <c:v>3.99</c:v>
                </c:pt>
                <c:pt idx="7279">
                  <c:v>3.97</c:v>
                </c:pt>
                <c:pt idx="7280">
                  <c:v>3.99</c:v>
                </c:pt>
                <c:pt idx="7281">
                  <c:v>3.99</c:v>
                </c:pt>
                <c:pt idx="7282">
                  <c:v>4.03</c:v>
                </c:pt>
                <c:pt idx="7283">
                  <c:v>3.99</c:v>
                </c:pt>
                <c:pt idx="7284">
                  <c:v>4.03</c:v>
                </c:pt>
                <c:pt idx="7285">
                  <c:v>3.97</c:v>
                </c:pt>
                <c:pt idx="7286">
                  <c:v>4.03</c:v>
                </c:pt>
                <c:pt idx="7287">
                  <c:v>3.97</c:v>
                </c:pt>
                <c:pt idx="7288">
                  <c:v>4.12</c:v>
                </c:pt>
                <c:pt idx="7289">
                  <c:v>3.97</c:v>
                </c:pt>
                <c:pt idx="7290">
                  <c:v>4.0599999999999996</c:v>
                </c:pt>
                <c:pt idx="7291">
                  <c:v>4.0599999999999996</c:v>
                </c:pt>
                <c:pt idx="7292">
                  <c:v>3.99</c:v>
                </c:pt>
                <c:pt idx="7293">
                  <c:v>3.97</c:v>
                </c:pt>
                <c:pt idx="7294">
                  <c:v>3.99</c:v>
                </c:pt>
                <c:pt idx="7295">
                  <c:v>3.93</c:v>
                </c:pt>
                <c:pt idx="7296">
                  <c:v>4.03</c:v>
                </c:pt>
                <c:pt idx="7297">
                  <c:v>3.99</c:v>
                </c:pt>
                <c:pt idx="7298">
                  <c:v>3.72</c:v>
                </c:pt>
                <c:pt idx="7299">
                  <c:v>3.99</c:v>
                </c:pt>
                <c:pt idx="7300">
                  <c:v>3.99</c:v>
                </c:pt>
                <c:pt idx="7301">
                  <c:v>4.03</c:v>
                </c:pt>
                <c:pt idx="7302">
                  <c:v>4.03</c:v>
                </c:pt>
                <c:pt idx="7303">
                  <c:v>4.0599999999999996</c:v>
                </c:pt>
                <c:pt idx="7304">
                  <c:v>3.97</c:v>
                </c:pt>
                <c:pt idx="7305">
                  <c:v>4.03</c:v>
                </c:pt>
                <c:pt idx="7306">
                  <c:v>3.9</c:v>
                </c:pt>
                <c:pt idx="7307">
                  <c:v>4.03</c:v>
                </c:pt>
                <c:pt idx="7308">
                  <c:v>3.99</c:v>
                </c:pt>
                <c:pt idx="7309">
                  <c:v>3.99</c:v>
                </c:pt>
                <c:pt idx="7310">
                  <c:v>3.84</c:v>
                </c:pt>
                <c:pt idx="7311">
                  <c:v>3.97</c:v>
                </c:pt>
                <c:pt idx="7312">
                  <c:v>3.99</c:v>
                </c:pt>
                <c:pt idx="7313">
                  <c:v>3.97</c:v>
                </c:pt>
                <c:pt idx="7314">
                  <c:v>3.93</c:v>
                </c:pt>
                <c:pt idx="7315">
                  <c:v>3.93</c:v>
                </c:pt>
                <c:pt idx="7316">
                  <c:v>3.9</c:v>
                </c:pt>
                <c:pt idx="7317">
                  <c:v>3.87</c:v>
                </c:pt>
                <c:pt idx="7318">
                  <c:v>4.0599999999999996</c:v>
                </c:pt>
                <c:pt idx="7319">
                  <c:v>4.03</c:v>
                </c:pt>
                <c:pt idx="7320">
                  <c:v>3.93</c:v>
                </c:pt>
                <c:pt idx="7321">
                  <c:v>3.9</c:v>
                </c:pt>
                <c:pt idx="7322">
                  <c:v>3.81</c:v>
                </c:pt>
                <c:pt idx="7323">
                  <c:v>3.97</c:v>
                </c:pt>
                <c:pt idx="7324">
                  <c:v>3.9</c:v>
                </c:pt>
                <c:pt idx="7325">
                  <c:v>3.84</c:v>
                </c:pt>
                <c:pt idx="7326">
                  <c:v>3.81</c:v>
                </c:pt>
                <c:pt idx="7327">
                  <c:v>4.03</c:v>
                </c:pt>
                <c:pt idx="7328">
                  <c:v>3.87</c:v>
                </c:pt>
                <c:pt idx="7329">
                  <c:v>3.97</c:v>
                </c:pt>
                <c:pt idx="7330">
                  <c:v>3.97</c:v>
                </c:pt>
                <c:pt idx="7331">
                  <c:v>3.99</c:v>
                </c:pt>
                <c:pt idx="7332">
                  <c:v>4.0599999999999996</c:v>
                </c:pt>
                <c:pt idx="7333">
                  <c:v>3.99</c:v>
                </c:pt>
                <c:pt idx="7334">
                  <c:v>3.9</c:v>
                </c:pt>
                <c:pt idx="7335">
                  <c:v>4.1500000000000004</c:v>
                </c:pt>
                <c:pt idx="7336">
                  <c:v>4.09</c:v>
                </c:pt>
                <c:pt idx="7337">
                  <c:v>3.9</c:v>
                </c:pt>
                <c:pt idx="7338">
                  <c:v>4.09</c:v>
                </c:pt>
                <c:pt idx="7339">
                  <c:v>4.09</c:v>
                </c:pt>
                <c:pt idx="7340">
                  <c:v>4.1500000000000004</c:v>
                </c:pt>
                <c:pt idx="7341">
                  <c:v>4.09</c:v>
                </c:pt>
                <c:pt idx="7342">
                  <c:v>4.09</c:v>
                </c:pt>
                <c:pt idx="7343">
                  <c:v>4.0599999999999996</c:v>
                </c:pt>
                <c:pt idx="7344">
                  <c:v>3.99</c:v>
                </c:pt>
                <c:pt idx="7345">
                  <c:v>4.12</c:v>
                </c:pt>
                <c:pt idx="7346">
                  <c:v>4.12</c:v>
                </c:pt>
                <c:pt idx="7347">
                  <c:v>3.93</c:v>
                </c:pt>
                <c:pt idx="7348">
                  <c:v>3.99</c:v>
                </c:pt>
                <c:pt idx="7349">
                  <c:v>4.03</c:v>
                </c:pt>
                <c:pt idx="7350">
                  <c:v>3.99</c:v>
                </c:pt>
                <c:pt idx="7351">
                  <c:v>3.97</c:v>
                </c:pt>
                <c:pt idx="7352">
                  <c:v>3.97</c:v>
                </c:pt>
                <c:pt idx="7353">
                  <c:v>4.03</c:v>
                </c:pt>
                <c:pt idx="7354">
                  <c:v>4.0599999999999996</c:v>
                </c:pt>
                <c:pt idx="7355">
                  <c:v>4.03</c:v>
                </c:pt>
                <c:pt idx="7356">
                  <c:v>3.97</c:v>
                </c:pt>
                <c:pt idx="7357">
                  <c:v>3.97</c:v>
                </c:pt>
                <c:pt idx="7358">
                  <c:v>3.99</c:v>
                </c:pt>
                <c:pt idx="7359">
                  <c:v>4.03</c:v>
                </c:pt>
                <c:pt idx="7360">
                  <c:v>3.99</c:v>
                </c:pt>
                <c:pt idx="7361">
                  <c:v>3.84</c:v>
                </c:pt>
                <c:pt idx="7362">
                  <c:v>3.97</c:v>
                </c:pt>
                <c:pt idx="7363">
                  <c:v>3.97</c:v>
                </c:pt>
                <c:pt idx="7364">
                  <c:v>3.81</c:v>
                </c:pt>
                <c:pt idx="7365">
                  <c:v>3.87</c:v>
                </c:pt>
                <c:pt idx="7366">
                  <c:v>3.78</c:v>
                </c:pt>
                <c:pt idx="7367">
                  <c:v>3.72</c:v>
                </c:pt>
                <c:pt idx="7368">
                  <c:v>3.87</c:v>
                </c:pt>
                <c:pt idx="7369">
                  <c:v>3.87</c:v>
                </c:pt>
                <c:pt idx="7370">
                  <c:v>3.87</c:v>
                </c:pt>
                <c:pt idx="7371">
                  <c:v>3.81</c:v>
                </c:pt>
                <c:pt idx="7372">
                  <c:v>3.9</c:v>
                </c:pt>
                <c:pt idx="7373">
                  <c:v>3.84</c:v>
                </c:pt>
                <c:pt idx="7374">
                  <c:v>3.9</c:v>
                </c:pt>
                <c:pt idx="7375">
                  <c:v>3.99</c:v>
                </c:pt>
                <c:pt idx="7376">
                  <c:v>3.87</c:v>
                </c:pt>
                <c:pt idx="7377">
                  <c:v>3.9</c:v>
                </c:pt>
                <c:pt idx="7378">
                  <c:v>3.81</c:v>
                </c:pt>
                <c:pt idx="7379">
                  <c:v>3.9</c:v>
                </c:pt>
                <c:pt idx="7380">
                  <c:v>4.0599999999999996</c:v>
                </c:pt>
                <c:pt idx="7381">
                  <c:v>3.97</c:v>
                </c:pt>
                <c:pt idx="7382">
                  <c:v>4.03</c:v>
                </c:pt>
                <c:pt idx="7383">
                  <c:v>3.97</c:v>
                </c:pt>
                <c:pt idx="7384">
                  <c:v>4.09</c:v>
                </c:pt>
                <c:pt idx="7385">
                  <c:v>3.99</c:v>
                </c:pt>
                <c:pt idx="7386">
                  <c:v>4.09</c:v>
                </c:pt>
                <c:pt idx="7387">
                  <c:v>4.12</c:v>
                </c:pt>
                <c:pt idx="7388">
                  <c:v>4.03</c:v>
                </c:pt>
                <c:pt idx="7389">
                  <c:v>4.0599999999999996</c:v>
                </c:pt>
                <c:pt idx="7390">
                  <c:v>3.87</c:v>
                </c:pt>
                <c:pt idx="7391">
                  <c:v>3.87</c:v>
                </c:pt>
                <c:pt idx="7392">
                  <c:v>3.99</c:v>
                </c:pt>
                <c:pt idx="7393">
                  <c:v>4.03</c:v>
                </c:pt>
                <c:pt idx="7394">
                  <c:v>4.03</c:v>
                </c:pt>
                <c:pt idx="7395">
                  <c:v>4.12</c:v>
                </c:pt>
                <c:pt idx="7396">
                  <c:v>4.09</c:v>
                </c:pt>
                <c:pt idx="7397">
                  <c:v>4.12</c:v>
                </c:pt>
                <c:pt idx="7398">
                  <c:v>3.93</c:v>
                </c:pt>
                <c:pt idx="7399">
                  <c:v>3.99</c:v>
                </c:pt>
                <c:pt idx="7400">
                  <c:v>3.97</c:v>
                </c:pt>
                <c:pt idx="7401">
                  <c:v>4.03</c:v>
                </c:pt>
                <c:pt idx="7402">
                  <c:v>4.1500000000000004</c:v>
                </c:pt>
                <c:pt idx="7403">
                  <c:v>4.0599999999999996</c:v>
                </c:pt>
                <c:pt idx="7404">
                  <c:v>4.03</c:v>
                </c:pt>
                <c:pt idx="7405">
                  <c:v>4.09</c:v>
                </c:pt>
                <c:pt idx="7406">
                  <c:v>4.03</c:v>
                </c:pt>
                <c:pt idx="7407">
                  <c:v>3.9</c:v>
                </c:pt>
                <c:pt idx="7408">
                  <c:v>3.93</c:v>
                </c:pt>
                <c:pt idx="7409">
                  <c:v>3.97</c:v>
                </c:pt>
                <c:pt idx="7410">
                  <c:v>3.99</c:v>
                </c:pt>
                <c:pt idx="7411">
                  <c:v>3.97</c:v>
                </c:pt>
                <c:pt idx="7412">
                  <c:v>4.03</c:v>
                </c:pt>
                <c:pt idx="7413">
                  <c:v>3.99</c:v>
                </c:pt>
                <c:pt idx="7414">
                  <c:v>3.93</c:v>
                </c:pt>
                <c:pt idx="7415">
                  <c:v>4.03</c:v>
                </c:pt>
                <c:pt idx="7416">
                  <c:v>3.99</c:v>
                </c:pt>
                <c:pt idx="7417">
                  <c:v>3.93</c:v>
                </c:pt>
                <c:pt idx="7418">
                  <c:v>3.87</c:v>
                </c:pt>
                <c:pt idx="7419">
                  <c:v>3.78</c:v>
                </c:pt>
                <c:pt idx="7420">
                  <c:v>3.99</c:v>
                </c:pt>
                <c:pt idx="7421">
                  <c:v>3.9</c:v>
                </c:pt>
                <c:pt idx="7422">
                  <c:v>3.81</c:v>
                </c:pt>
                <c:pt idx="7423">
                  <c:v>3.97</c:v>
                </c:pt>
                <c:pt idx="7424">
                  <c:v>3.99</c:v>
                </c:pt>
                <c:pt idx="7425">
                  <c:v>3.81</c:v>
                </c:pt>
                <c:pt idx="7426">
                  <c:v>3.99</c:v>
                </c:pt>
                <c:pt idx="7427">
                  <c:v>3.87</c:v>
                </c:pt>
                <c:pt idx="7428">
                  <c:v>3.99</c:v>
                </c:pt>
                <c:pt idx="7429">
                  <c:v>4.03</c:v>
                </c:pt>
                <c:pt idx="7430">
                  <c:v>4.0599999999999996</c:v>
                </c:pt>
                <c:pt idx="7431">
                  <c:v>3.97</c:v>
                </c:pt>
                <c:pt idx="7432">
                  <c:v>3.93</c:v>
                </c:pt>
                <c:pt idx="7433">
                  <c:v>4.0599999999999996</c:v>
                </c:pt>
                <c:pt idx="7434">
                  <c:v>4.09</c:v>
                </c:pt>
                <c:pt idx="7435">
                  <c:v>4.12</c:v>
                </c:pt>
                <c:pt idx="7436">
                  <c:v>4.03</c:v>
                </c:pt>
                <c:pt idx="7437">
                  <c:v>4.03</c:v>
                </c:pt>
                <c:pt idx="7438">
                  <c:v>4.09</c:v>
                </c:pt>
                <c:pt idx="7439">
                  <c:v>4.24</c:v>
                </c:pt>
                <c:pt idx="7440">
                  <c:v>4.0599999999999996</c:v>
                </c:pt>
                <c:pt idx="7441">
                  <c:v>4.03</c:v>
                </c:pt>
                <c:pt idx="7442">
                  <c:v>4.1500000000000004</c:v>
                </c:pt>
                <c:pt idx="7443">
                  <c:v>4.0599999999999996</c:v>
                </c:pt>
                <c:pt idx="7444">
                  <c:v>4.0599999999999996</c:v>
                </c:pt>
                <c:pt idx="7445">
                  <c:v>4.18</c:v>
                </c:pt>
                <c:pt idx="7446">
                  <c:v>4.03</c:v>
                </c:pt>
                <c:pt idx="7447">
                  <c:v>4.1500000000000004</c:v>
                </c:pt>
                <c:pt idx="7448">
                  <c:v>3.99</c:v>
                </c:pt>
                <c:pt idx="7449">
                  <c:v>3.99</c:v>
                </c:pt>
                <c:pt idx="7450">
                  <c:v>4.03</c:v>
                </c:pt>
                <c:pt idx="7451">
                  <c:v>4.12</c:v>
                </c:pt>
                <c:pt idx="7452">
                  <c:v>4.1500000000000004</c:v>
                </c:pt>
                <c:pt idx="7453">
                  <c:v>4.12</c:v>
                </c:pt>
                <c:pt idx="7454">
                  <c:v>4.1500000000000004</c:v>
                </c:pt>
                <c:pt idx="7455">
                  <c:v>4.12</c:v>
                </c:pt>
                <c:pt idx="7456">
                  <c:v>4.0599999999999996</c:v>
                </c:pt>
                <c:pt idx="7457">
                  <c:v>4.1500000000000004</c:v>
                </c:pt>
                <c:pt idx="7458">
                  <c:v>4.18</c:v>
                </c:pt>
                <c:pt idx="7459">
                  <c:v>4.09</c:v>
                </c:pt>
                <c:pt idx="7460">
                  <c:v>4.1500000000000004</c:v>
                </c:pt>
                <c:pt idx="7461">
                  <c:v>4.03</c:v>
                </c:pt>
                <c:pt idx="7462">
                  <c:v>4.03</c:v>
                </c:pt>
                <c:pt idx="7463">
                  <c:v>3.97</c:v>
                </c:pt>
                <c:pt idx="7464">
                  <c:v>3.93</c:v>
                </c:pt>
                <c:pt idx="7465">
                  <c:v>4.0599999999999996</c:v>
                </c:pt>
                <c:pt idx="7466">
                  <c:v>3.9</c:v>
                </c:pt>
                <c:pt idx="7467">
                  <c:v>3.97</c:v>
                </c:pt>
                <c:pt idx="7468">
                  <c:v>3.99</c:v>
                </c:pt>
                <c:pt idx="7469">
                  <c:v>4.03</c:v>
                </c:pt>
                <c:pt idx="7470">
                  <c:v>3.99</c:v>
                </c:pt>
                <c:pt idx="7471">
                  <c:v>3.97</c:v>
                </c:pt>
                <c:pt idx="7472">
                  <c:v>3.84</c:v>
                </c:pt>
                <c:pt idx="7473">
                  <c:v>3.97</c:v>
                </c:pt>
                <c:pt idx="7474">
                  <c:v>3.93</c:v>
                </c:pt>
                <c:pt idx="7475">
                  <c:v>3.93</c:v>
                </c:pt>
                <c:pt idx="7476">
                  <c:v>3.93</c:v>
                </c:pt>
                <c:pt idx="7477">
                  <c:v>3.97</c:v>
                </c:pt>
                <c:pt idx="7478">
                  <c:v>4.03</c:v>
                </c:pt>
                <c:pt idx="7479">
                  <c:v>4.12</c:v>
                </c:pt>
                <c:pt idx="7480">
                  <c:v>4.12</c:v>
                </c:pt>
                <c:pt idx="7481">
                  <c:v>4.09</c:v>
                </c:pt>
                <c:pt idx="7482">
                  <c:v>4.0599999999999996</c:v>
                </c:pt>
                <c:pt idx="7483">
                  <c:v>4.18</c:v>
                </c:pt>
                <c:pt idx="7484">
                  <c:v>4.12</c:v>
                </c:pt>
                <c:pt idx="7485">
                  <c:v>4.09</c:v>
                </c:pt>
                <c:pt idx="7486">
                  <c:v>4.1500000000000004</c:v>
                </c:pt>
                <c:pt idx="7487">
                  <c:v>4.24</c:v>
                </c:pt>
                <c:pt idx="7488">
                  <c:v>4.3099999999999996</c:v>
                </c:pt>
                <c:pt idx="7489">
                  <c:v>4.18</c:v>
                </c:pt>
                <c:pt idx="7490">
                  <c:v>4.12</c:v>
                </c:pt>
                <c:pt idx="7491">
                  <c:v>4.12</c:v>
                </c:pt>
                <c:pt idx="7492">
                  <c:v>4.03</c:v>
                </c:pt>
                <c:pt idx="7493">
                  <c:v>3.99</c:v>
                </c:pt>
                <c:pt idx="7494">
                  <c:v>3.99</c:v>
                </c:pt>
                <c:pt idx="7495">
                  <c:v>4.03</c:v>
                </c:pt>
                <c:pt idx="7496">
                  <c:v>4.0599999999999996</c:v>
                </c:pt>
                <c:pt idx="7497">
                  <c:v>3.93</c:v>
                </c:pt>
                <c:pt idx="7498">
                  <c:v>3.97</c:v>
                </c:pt>
                <c:pt idx="7499">
                  <c:v>3.97</c:v>
                </c:pt>
                <c:pt idx="7500">
                  <c:v>3.93</c:v>
                </c:pt>
                <c:pt idx="7501">
                  <c:v>3.99</c:v>
                </c:pt>
                <c:pt idx="7502">
                  <c:v>4.0599999999999996</c:v>
                </c:pt>
                <c:pt idx="7503">
                  <c:v>4.0599999999999996</c:v>
                </c:pt>
                <c:pt idx="7504">
                  <c:v>4.09</c:v>
                </c:pt>
                <c:pt idx="7505">
                  <c:v>4.03</c:v>
                </c:pt>
                <c:pt idx="7506">
                  <c:v>3.97</c:v>
                </c:pt>
                <c:pt idx="7507">
                  <c:v>4.12</c:v>
                </c:pt>
                <c:pt idx="7508">
                  <c:v>3.93</c:v>
                </c:pt>
                <c:pt idx="7509">
                  <c:v>3.99</c:v>
                </c:pt>
                <c:pt idx="7510">
                  <c:v>4.09</c:v>
                </c:pt>
                <c:pt idx="7511">
                  <c:v>4.0599999999999996</c:v>
                </c:pt>
                <c:pt idx="7512">
                  <c:v>3.9</c:v>
                </c:pt>
                <c:pt idx="7513">
                  <c:v>4.03</c:v>
                </c:pt>
                <c:pt idx="7514">
                  <c:v>4.03</c:v>
                </c:pt>
                <c:pt idx="7515">
                  <c:v>4.09</c:v>
                </c:pt>
                <c:pt idx="7516">
                  <c:v>4.0599999999999996</c:v>
                </c:pt>
                <c:pt idx="7517">
                  <c:v>4.03</c:v>
                </c:pt>
                <c:pt idx="7518">
                  <c:v>4.0599999999999996</c:v>
                </c:pt>
                <c:pt idx="7519">
                  <c:v>4.18</c:v>
                </c:pt>
                <c:pt idx="7520">
                  <c:v>4.12</c:v>
                </c:pt>
                <c:pt idx="7521">
                  <c:v>4.03</c:v>
                </c:pt>
                <c:pt idx="7522">
                  <c:v>4.0599999999999996</c:v>
                </c:pt>
                <c:pt idx="7523">
                  <c:v>3.99</c:v>
                </c:pt>
                <c:pt idx="7524">
                  <c:v>4.09</c:v>
                </c:pt>
                <c:pt idx="7525">
                  <c:v>4.03</c:v>
                </c:pt>
                <c:pt idx="7526">
                  <c:v>3.99</c:v>
                </c:pt>
                <c:pt idx="7527">
                  <c:v>4.0599999999999996</c:v>
                </c:pt>
                <c:pt idx="7528">
                  <c:v>4.0599999999999996</c:v>
                </c:pt>
                <c:pt idx="7529">
                  <c:v>4.03</c:v>
                </c:pt>
                <c:pt idx="7530">
                  <c:v>4.12</c:v>
                </c:pt>
                <c:pt idx="7531">
                  <c:v>4.12</c:v>
                </c:pt>
                <c:pt idx="7532">
                  <c:v>4.03</c:v>
                </c:pt>
                <c:pt idx="7533">
                  <c:v>4.1500000000000004</c:v>
                </c:pt>
                <c:pt idx="7534">
                  <c:v>4.0599999999999996</c:v>
                </c:pt>
                <c:pt idx="7535">
                  <c:v>4.03</c:v>
                </c:pt>
                <c:pt idx="7536">
                  <c:v>4.1500000000000004</c:v>
                </c:pt>
                <c:pt idx="7537">
                  <c:v>4.03</c:v>
                </c:pt>
                <c:pt idx="7538">
                  <c:v>4.0599999999999996</c:v>
                </c:pt>
                <c:pt idx="7539">
                  <c:v>4.1500000000000004</c:v>
                </c:pt>
                <c:pt idx="7540">
                  <c:v>4.12</c:v>
                </c:pt>
                <c:pt idx="7541">
                  <c:v>4.12</c:v>
                </c:pt>
                <c:pt idx="7542">
                  <c:v>4.0599999999999996</c:v>
                </c:pt>
                <c:pt idx="7543">
                  <c:v>4.03</c:v>
                </c:pt>
                <c:pt idx="7544">
                  <c:v>4.03</c:v>
                </c:pt>
                <c:pt idx="7545">
                  <c:v>4.0599999999999996</c:v>
                </c:pt>
                <c:pt idx="7546">
                  <c:v>4.03</c:v>
                </c:pt>
                <c:pt idx="7547">
                  <c:v>4.12</c:v>
                </c:pt>
                <c:pt idx="7548">
                  <c:v>4.12</c:v>
                </c:pt>
                <c:pt idx="7549">
                  <c:v>4.03</c:v>
                </c:pt>
                <c:pt idx="7550">
                  <c:v>4.09</c:v>
                </c:pt>
                <c:pt idx="7551">
                  <c:v>4.0599999999999996</c:v>
                </c:pt>
                <c:pt idx="7552">
                  <c:v>4.03</c:v>
                </c:pt>
                <c:pt idx="7553">
                  <c:v>3.93</c:v>
                </c:pt>
                <c:pt idx="7554">
                  <c:v>3.99</c:v>
                </c:pt>
                <c:pt idx="7555">
                  <c:v>4.0599999999999996</c:v>
                </c:pt>
                <c:pt idx="7556">
                  <c:v>4.18</c:v>
                </c:pt>
                <c:pt idx="7557">
                  <c:v>4.0599999999999996</c:v>
                </c:pt>
                <c:pt idx="7558">
                  <c:v>4.0599999999999996</c:v>
                </c:pt>
                <c:pt idx="7559">
                  <c:v>4.03</c:v>
                </c:pt>
                <c:pt idx="7560">
                  <c:v>4.0599999999999996</c:v>
                </c:pt>
                <c:pt idx="7561">
                  <c:v>4.12</c:v>
                </c:pt>
                <c:pt idx="7562">
                  <c:v>4.12</c:v>
                </c:pt>
                <c:pt idx="7563">
                  <c:v>4.12</c:v>
                </c:pt>
                <c:pt idx="7564">
                  <c:v>4.0599999999999996</c:v>
                </c:pt>
                <c:pt idx="7565">
                  <c:v>4.03</c:v>
                </c:pt>
                <c:pt idx="7566">
                  <c:v>4.0599999999999996</c:v>
                </c:pt>
                <c:pt idx="7567">
                  <c:v>4.09</c:v>
                </c:pt>
                <c:pt idx="7568">
                  <c:v>4.09</c:v>
                </c:pt>
                <c:pt idx="7569">
                  <c:v>4.12</c:v>
                </c:pt>
                <c:pt idx="7570">
                  <c:v>4.12</c:v>
                </c:pt>
                <c:pt idx="7571">
                  <c:v>4.0599999999999996</c:v>
                </c:pt>
                <c:pt idx="7572">
                  <c:v>4.12</c:v>
                </c:pt>
                <c:pt idx="7573">
                  <c:v>4.0599999999999996</c:v>
                </c:pt>
                <c:pt idx="7574">
                  <c:v>4.09</c:v>
                </c:pt>
                <c:pt idx="7575">
                  <c:v>4.0599999999999996</c:v>
                </c:pt>
                <c:pt idx="7576">
                  <c:v>4.03</c:v>
                </c:pt>
                <c:pt idx="7577">
                  <c:v>4.12</c:v>
                </c:pt>
                <c:pt idx="7578">
                  <c:v>4.18</c:v>
                </c:pt>
                <c:pt idx="7579">
                  <c:v>4.03</c:v>
                </c:pt>
                <c:pt idx="7580">
                  <c:v>3.99</c:v>
                </c:pt>
                <c:pt idx="7581">
                  <c:v>3.99</c:v>
                </c:pt>
                <c:pt idx="7582">
                  <c:v>3.93</c:v>
                </c:pt>
                <c:pt idx="7583">
                  <c:v>4.03</c:v>
                </c:pt>
                <c:pt idx="7584">
                  <c:v>3.97</c:v>
                </c:pt>
                <c:pt idx="7585">
                  <c:v>4.09</c:v>
                </c:pt>
                <c:pt idx="7586">
                  <c:v>3.9</c:v>
                </c:pt>
                <c:pt idx="7587">
                  <c:v>3.9</c:v>
                </c:pt>
                <c:pt idx="7588">
                  <c:v>3.9</c:v>
                </c:pt>
                <c:pt idx="7589">
                  <c:v>3.97</c:v>
                </c:pt>
                <c:pt idx="7590">
                  <c:v>3.99</c:v>
                </c:pt>
                <c:pt idx="7591">
                  <c:v>3.99</c:v>
                </c:pt>
                <c:pt idx="7592">
                  <c:v>3.99</c:v>
                </c:pt>
                <c:pt idx="7593">
                  <c:v>3.99</c:v>
                </c:pt>
                <c:pt idx="7594">
                  <c:v>3.81</c:v>
                </c:pt>
                <c:pt idx="7595">
                  <c:v>3.87</c:v>
                </c:pt>
                <c:pt idx="7596">
                  <c:v>3.9</c:v>
                </c:pt>
                <c:pt idx="7597">
                  <c:v>4.03</c:v>
                </c:pt>
                <c:pt idx="7598">
                  <c:v>3.87</c:v>
                </c:pt>
                <c:pt idx="7599">
                  <c:v>3.9</c:v>
                </c:pt>
                <c:pt idx="7600">
                  <c:v>4.0599999999999996</c:v>
                </c:pt>
                <c:pt idx="7601">
                  <c:v>4.03</c:v>
                </c:pt>
                <c:pt idx="7602">
                  <c:v>3.97</c:v>
                </c:pt>
                <c:pt idx="7603">
                  <c:v>4.0599999999999996</c:v>
                </c:pt>
                <c:pt idx="7604">
                  <c:v>3.99</c:v>
                </c:pt>
                <c:pt idx="7605">
                  <c:v>4.12</c:v>
                </c:pt>
                <c:pt idx="7606">
                  <c:v>4.09</c:v>
                </c:pt>
                <c:pt idx="7607">
                  <c:v>4.12</c:v>
                </c:pt>
                <c:pt idx="7608">
                  <c:v>4.03</c:v>
                </c:pt>
                <c:pt idx="7609">
                  <c:v>4.1500000000000004</c:v>
                </c:pt>
                <c:pt idx="7610">
                  <c:v>4.21</c:v>
                </c:pt>
                <c:pt idx="7611">
                  <c:v>4.1500000000000004</c:v>
                </c:pt>
                <c:pt idx="7612">
                  <c:v>4.3099999999999996</c:v>
                </c:pt>
                <c:pt idx="7613">
                  <c:v>4.3099999999999996</c:v>
                </c:pt>
                <c:pt idx="7614">
                  <c:v>4.12</c:v>
                </c:pt>
                <c:pt idx="7615">
                  <c:v>4.12</c:v>
                </c:pt>
                <c:pt idx="7616">
                  <c:v>4.24</c:v>
                </c:pt>
                <c:pt idx="7617">
                  <c:v>4.2699999999999996</c:v>
                </c:pt>
                <c:pt idx="7618">
                  <c:v>4.24</c:v>
                </c:pt>
                <c:pt idx="7619">
                  <c:v>4.21</c:v>
                </c:pt>
                <c:pt idx="7620">
                  <c:v>4.21</c:v>
                </c:pt>
                <c:pt idx="7621">
                  <c:v>4.12</c:v>
                </c:pt>
                <c:pt idx="7622">
                  <c:v>4.24</c:v>
                </c:pt>
                <c:pt idx="7623">
                  <c:v>4.0599999999999996</c:v>
                </c:pt>
                <c:pt idx="7624">
                  <c:v>4.18</c:v>
                </c:pt>
                <c:pt idx="7625">
                  <c:v>4.12</c:v>
                </c:pt>
                <c:pt idx="7626">
                  <c:v>4.21</c:v>
                </c:pt>
                <c:pt idx="7627">
                  <c:v>4.1500000000000004</c:v>
                </c:pt>
                <c:pt idx="7628">
                  <c:v>4.21</c:v>
                </c:pt>
                <c:pt idx="7629">
                  <c:v>4.3099999999999996</c:v>
                </c:pt>
                <c:pt idx="7630">
                  <c:v>4.4000000000000004</c:v>
                </c:pt>
                <c:pt idx="7631">
                  <c:v>4.34</c:v>
                </c:pt>
                <c:pt idx="7632">
                  <c:v>4.2699999999999996</c:v>
                </c:pt>
                <c:pt idx="7633">
                  <c:v>4.24</c:v>
                </c:pt>
                <c:pt idx="7634">
                  <c:v>4.18</c:v>
                </c:pt>
                <c:pt idx="7635">
                  <c:v>4.3099999999999996</c:v>
                </c:pt>
                <c:pt idx="7636">
                  <c:v>4.4000000000000004</c:v>
                </c:pt>
                <c:pt idx="7637">
                  <c:v>4.3099999999999996</c:v>
                </c:pt>
                <c:pt idx="7638">
                  <c:v>4.24</c:v>
                </c:pt>
                <c:pt idx="7639">
                  <c:v>4.37</c:v>
                </c:pt>
                <c:pt idx="7640">
                  <c:v>4.4000000000000004</c:v>
                </c:pt>
                <c:pt idx="7641">
                  <c:v>4.4000000000000004</c:v>
                </c:pt>
                <c:pt idx="7642">
                  <c:v>4.34</c:v>
                </c:pt>
                <c:pt idx="7643">
                  <c:v>4.3099999999999996</c:v>
                </c:pt>
                <c:pt idx="7644">
                  <c:v>4.37</c:v>
                </c:pt>
                <c:pt idx="7645">
                  <c:v>4.24</c:v>
                </c:pt>
                <c:pt idx="7646">
                  <c:v>4.24</c:v>
                </c:pt>
                <c:pt idx="7647">
                  <c:v>4.3099999999999996</c:v>
                </c:pt>
                <c:pt idx="7648">
                  <c:v>4.34</c:v>
                </c:pt>
                <c:pt idx="7649">
                  <c:v>4.24</c:v>
                </c:pt>
                <c:pt idx="7650">
                  <c:v>4.2699999999999996</c:v>
                </c:pt>
                <c:pt idx="7651">
                  <c:v>4.24</c:v>
                </c:pt>
                <c:pt idx="7652">
                  <c:v>4.1500000000000004</c:v>
                </c:pt>
                <c:pt idx="7653">
                  <c:v>4.34</c:v>
                </c:pt>
                <c:pt idx="7654">
                  <c:v>4.12</c:v>
                </c:pt>
                <c:pt idx="7655">
                  <c:v>4.2699999999999996</c:v>
                </c:pt>
                <c:pt idx="7656">
                  <c:v>4.37</c:v>
                </c:pt>
                <c:pt idx="7657">
                  <c:v>4.4000000000000004</c:v>
                </c:pt>
                <c:pt idx="7658">
                  <c:v>4.18</c:v>
                </c:pt>
                <c:pt idx="7659">
                  <c:v>4.2699999999999996</c:v>
                </c:pt>
                <c:pt idx="7660">
                  <c:v>4.24</c:v>
                </c:pt>
                <c:pt idx="7661">
                  <c:v>4.24</c:v>
                </c:pt>
                <c:pt idx="7662">
                  <c:v>4.24</c:v>
                </c:pt>
                <c:pt idx="7663">
                  <c:v>4.37</c:v>
                </c:pt>
                <c:pt idx="7664">
                  <c:v>4.24</c:v>
                </c:pt>
                <c:pt idx="7665">
                  <c:v>4.1500000000000004</c:v>
                </c:pt>
                <c:pt idx="7666">
                  <c:v>4.2699999999999996</c:v>
                </c:pt>
                <c:pt idx="7667">
                  <c:v>4.2699999999999996</c:v>
                </c:pt>
                <c:pt idx="7668">
                  <c:v>4.0599999999999996</c:v>
                </c:pt>
                <c:pt idx="7669">
                  <c:v>4.1500000000000004</c:v>
                </c:pt>
                <c:pt idx="7670">
                  <c:v>4.24</c:v>
                </c:pt>
                <c:pt idx="7671">
                  <c:v>4.37</c:v>
                </c:pt>
                <c:pt idx="7672">
                  <c:v>4.24</c:v>
                </c:pt>
                <c:pt idx="7673">
                  <c:v>4.24</c:v>
                </c:pt>
                <c:pt idx="7674">
                  <c:v>4.37</c:v>
                </c:pt>
                <c:pt idx="7675">
                  <c:v>4.4000000000000004</c:v>
                </c:pt>
                <c:pt idx="7676">
                  <c:v>4.4000000000000004</c:v>
                </c:pt>
                <c:pt idx="7677">
                  <c:v>4.37</c:v>
                </c:pt>
                <c:pt idx="7678">
                  <c:v>4.37</c:v>
                </c:pt>
                <c:pt idx="7679">
                  <c:v>4.3099999999999996</c:v>
                </c:pt>
                <c:pt idx="7680">
                  <c:v>4.4000000000000004</c:v>
                </c:pt>
                <c:pt idx="7681">
                  <c:v>4.4000000000000004</c:v>
                </c:pt>
                <c:pt idx="7682">
                  <c:v>4.4000000000000004</c:v>
                </c:pt>
                <c:pt idx="7683">
                  <c:v>4.37</c:v>
                </c:pt>
                <c:pt idx="7684">
                  <c:v>4.24</c:v>
                </c:pt>
                <c:pt idx="7685">
                  <c:v>4.24</c:v>
                </c:pt>
                <c:pt idx="7686">
                  <c:v>4.37</c:v>
                </c:pt>
                <c:pt idx="7687">
                  <c:v>4.37</c:v>
                </c:pt>
                <c:pt idx="7688">
                  <c:v>4.12</c:v>
                </c:pt>
                <c:pt idx="7689">
                  <c:v>4.21</c:v>
                </c:pt>
                <c:pt idx="7690">
                  <c:v>4.2699999999999996</c:v>
                </c:pt>
                <c:pt idx="7691">
                  <c:v>4.2699999999999996</c:v>
                </c:pt>
                <c:pt idx="7692">
                  <c:v>4.21</c:v>
                </c:pt>
                <c:pt idx="7693">
                  <c:v>4.21</c:v>
                </c:pt>
                <c:pt idx="7694">
                  <c:v>4.18</c:v>
                </c:pt>
                <c:pt idx="7695">
                  <c:v>4.2699999999999996</c:v>
                </c:pt>
                <c:pt idx="7696">
                  <c:v>4.2699999999999996</c:v>
                </c:pt>
                <c:pt idx="7697">
                  <c:v>4.24</c:v>
                </c:pt>
                <c:pt idx="7698">
                  <c:v>4.3099999999999996</c:v>
                </c:pt>
                <c:pt idx="7699">
                  <c:v>4.24</c:v>
                </c:pt>
                <c:pt idx="7700">
                  <c:v>4.4000000000000004</c:v>
                </c:pt>
                <c:pt idx="7701">
                  <c:v>4.43</c:v>
                </c:pt>
                <c:pt idx="7702">
                  <c:v>4.34</c:v>
                </c:pt>
                <c:pt idx="7703">
                  <c:v>4.4000000000000004</c:v>
                </c:pt>
                <c:pt idx="7704">
                  <c:v>4.2699999999999996</c:v>
                </c:pt>
                <c:pt idx="7705">
                  <c:v>4.3099999999999996</c:v>
                </c:pt>
                <c:pt idx="7706">
                  <c:v>4.24</c:v>
                </c:pt>
                <c:pt idx="7707">
                  <c:v>4.2699999999999996</c:v>
                </c:pt>
                <c:pt idx="7708">
                  <c:v>4.37</c:v>
                </c:pt>
                <c:pt idx="7709">
                  <c:v>4.2699999999999996</c:v>
                </c:pt>
                <c:pt idx="7710">
                  <c:v>4.2699999999999996</c:v>
                </c:pt>
                <c:pt idx="7711">
                  <c:v>4.34</c:v>
                </c:pt>
                <c:pt idx="7712">
                  <c:v>4.34</c:v>
                </c:pt>
                <c:pt idx="7713">
                  <c:v>4.34</c:v>
                </c:pt>
                <c:pt idx="7714">
                  <c:v>4.37</c:v>
                </c:pt>
                <c:pt idx="7715">
                  <c:v>4.2699999999999996</c:v>
                </c:pt>
                <c:pt idx="7716">
                  <c:v>4.43</c:v>
                </c:pt>
                <c:pt idx="7717">
                  <c:v>4.4000000000000004</c:v>
                </c:pt>
                <c:pt idx="7718">
                  <c:v>4.37</c:v>
                </c:pt>
                <c:pt idx="7719">
                  <c:v>4.37</c:v>
                </c:pt>
                <c:pt idx="7720">
                  <c:v>4.46</c:v>
                </c:pt>
                <c:pt idx="7721">
                  <c:v>4.3099999999999996</c:v>
                </c:pt>
                <c:pt idx="7722">
                  <c:v>4.37</c:v>
                </c:pt>
                <c:pt idx="7723">
                  <c:v>4.4000000000000004</c:v>
                </c:pt>
                <c:pt idx="7724">
                  <c:v>4.21</c:v>
                </c:pt>
                <c:pt idx="7725">
                  <c:v>4.1500000000000004</c:v>
                </c:pt>
                <c:pt idx="7726">
                  <c:v>4.2699999999999996</c:v>
                </c:pt>
                <c:pt idx="7727">
                  <c:v>4.24</c:v>
                </c:pt>
                <c:pt idx="7728">
                  <c:v>4.18</c:v>
                </c:pt>
                <c:pt idx="7729">
                  <c:v>4.24</c:v>
                </c:pt>
                <c:pt idx="7730">
                  <c:v>4.37</c:v>
                </c:pt>
                <c:pt idx="7731">
                  <c:v>4.24</c:v>
                </c:pt>
                <c:pt idx="7732">
                  <c:v>4.21</c:v>
                </c:pt>
                <c:pt idx="7733">
                  <c:v>4.21</c:v>
                </c:pt>
                <c:pt idx="7734">
                  <c:v>4.1500000000000004</c:v>
                </c:pt>
                <c:pt idx="7735">
                  <c:v>4.24</c:v>
                </c:pt>
                <c:pt idx="7736">
                  <c:v>4.2699999999999996</c:v>
                </c:pt>
                <c:pt idx="7737">
                  <c:v>4.21</c:v>
                </c:pt>
                <c:pt idx="7738">
                  <c:v>4.37</c:v>
                </c:pt>
                <c:pt idx="7739">
                  <c:v>4.21</c:v>
                </c:pt>
                <c:pt idx="7740">
                  <c:v>4.21</c:v>
                </c:pt>
                <c:pt idx="7741">
                  <c:v>4.24</c:v>
                </c:pt>
                <c:pt idx="7742">
                  <c:v>4.24</c:v>
                </c:pt>
                <c:pt idx="7743">
                  <c:v>4.1500000000000004</c:v>
                </c:pt>
                <c:pt idx="7744">
                  <c:v>4.1500000000000004</c:v>
                </c:pt>
                <c:pt idx="7745">
                  <c:v>4.24</c:v>
                </c:pt>
                <c:pt idx="7746">
                  <c:v>4.2699999999999996</c:v>
                </c:pt>
                <c:pt idx="7747">
                  <c:v>4.3099999999999996</c:v>
                </c:pt>
                <c:pt idx="7748">
                  <c:v>4.2699999999999996</c:v>
                </c:pt>
                <c:pt idx="7749">
                  <c:v>4.37</c:v>
                </c:pt>
                <c:pt idx="7750">
                  <c:v>4.2699999999999996</c:v>
                </c:pt>
                <c:pt idx="7751">
                  <c:v>4.21</c:v>
                </c:pt>
                <c:pt idx="7752">
                  <c:v>4.3099999999999996</c:v>
                </c:pt>
                <c:pt idx="7753">
                  <c:v>4.24</c:v>
                </c:pt>
                <c:pt idx="7754">
                  <c:v>4.24</c:v>
                </c:pt>
                <c:pt idx="7755">
                  <c:v>4.37</c:v>
                </c:pt>
                <c:pt idx="7756">
                  <c:v>4.4000000000000004</c:v>
                </c:pt>
                <c:pt idx="7757">
                  <c:v>4.37</c:v>
                </c:pt>
                <c:pt idx="7758">
                  <c:v>4.3099999999999996</c:v>
                </c:pt>
                <c:pt idx="7759">
                  <c:v>4.4000000000000004</c:v>
                </c:pt>
                <c:pt idx="7760">
                  <c:v>4.4000000000000004</c:v>
                </c:pt>
                <c:pt idx="7761">
                  <c:v>4.24</c:v>
                </c:pt>
                <c:pt idx="7762">
                  <c:v>4.12</c:v>
                </c:pt>
                <c:pt idx="7763">
                  <c:v>4.21</c:v>
                </c:pt>
                <c:pt idx="7764">
                  <c:v>4.2699999999999996</c:v>
                </c:pt>
                <c:pt idx="7765">
                  <c:v>4.4000000000000004</c:v>
                </c:pt>
                <c:pt idx="7766">
                  <c:v>4.24</c:v>
                </c:pt>
                <c:pt idx="7767">
                  <c:v>4.21</c:v>
                </c:pt>
                <c:pt idx="7768">
                  <c:v>4.2699999999999996</c:v>
                </c:pt>
                <c:pt idx="7769">
                  <c:v>4.34</c:v>
                </c:pt>
                <c:pt idx="7770">
                  <c:v>4.34</c:v>
                </c:pt>
                <c:pt idx="7771">
                  <c:v>4.2699999999999996</c:v>
                </c:pt>
                <c:pt idx="7772">
                  <c:v>4.37</c:v>
                </c:pt>
                <c:pt idx="7773">
                  <c:v>4.4000000000000004</c:v>
                </c:pt>
                <c:pt idx="7774">
                  <c:v>4.34</c:v>
                </c:pt>
                <c:pt idx="7775">
                  <c:v>4.2699999999999996</c:v>
                </c:pt>
                <c:pt idx="7776">
                  <c:v>4.4000000000000004</c:v>
                </c:pt>
                <c:pt idx="7777">
                  <c:v>4.4000000000000004</c:v>
                </c:pt>
                <c:pt idx="7778">
                  <c:v>4.4000000000000004</c:v>
                </c:pt>
                <c:pt idx="7779">
                  <c:v>4.34</c:v>
                </c:pt>
                <c:pt idx="7780">
                  <c:v>4.46</c:v>
                </c:pt>
                <c:pt idx="7781">
                  <c:v>4.43</c:v>
                </c:pt>
                <c:pt idx="7782">
                  <c:v>4.4000000000000004</c:v>
                </c:pt>
                <c:pt idx="7783">
                  <c:v>4.37</c:v>
                </c:pt>
                <c:pt idx="7784">
                  <c:v>4.4000000000000004</c:v>
                </c:pt>
                <c:pt idx="7785">
                  <c:v>4.49</c:v>
                </c:pt>
                <c:pt idx="7786">
                  <c:v>4.43</c:v>
                </c:pt>
                <c:pt idx="7787">
                  <c:v>4.46</c:v>
                </c:pt>
                <c:pt idx="7788">
                  <c:v>4.4000000000000004</c:v>
                </c:pt>
                <c:pt idx="7789">
                  <c:v>4.62</c:v>
                </c:pt>
                <c:pt idx="7790">
                  <c:v>4.49</c:v>
                </c:pt>
                <c:pt idx="7791">
                  <c:v>4.49</c:v>
                </c:pt>
                <c:pt idx="7792">
                  <c:v>4.4000000000000004</c:v>
                </c:pt>
                <c:pt idx="7793">
                  <c:v>4.49</c:v>
                </c:pt>
                <c:pt idx="7794">
                  <c:v>4.49</c:v>
                </c:pt>
                <c:pt idx="7795">
                  <c:v>4.43</c:v>
                </c:pt>
                <c:pt idx="7796">
                  <c:v>4.49</c:v>
                </c:pt>
                <c:pt idx="7797">
                  <c:v>4.49</c:v>
                </c:pt>
                <c:pt idx="7798">
                  <c:v>4.5199999999999996</c:v>
                </c:pt>
                <c:pt idx="7799">
                  <c:v>4.4000000000000004</c:v>
                </c:pt>
                <c:pt idx="7800">
                  <c:v>4.46</c:v>
                </c:pt>
                <c:pt idx="7801">
                  <c:v>4.49</c:v>
                </c:pt>
                <c:pt idx="7802">
                  <c:v>4.49</c:v>
                </c:pt>
                <c:pt idx="7803">
                  <c:v>4.5199999999999996</c:v>
                </c:pt>
                <c:pt idx="7804">
                  <c:v>4.4000000000000004</c:v>
                </c:pt>
                <c:pt idx="7805">
                  <c:v>4.4000000000000004</c:v>
                </c:pt>
                <c:pt idx="7806">
                  <c:v>4.43</c:v>
                </c:pt>
                <c:pt idx="7807">
                  <c:v>4.43</c:v>
                </c:pt>
                <c:pt idx="7808">
                  <c:v>4.43</c:v>
                </c:pt>
                <c:pt idx="7809">
                  <c:v>4.46</c:v>
                </c:pt>
                <c:pt idx="7810">
                  <c:v>4.2699999999999996</c:v>
                </c:pt>
                <c:pt idx="7811">
                  <c:v>4.37</c:v>
                </c:pt>
                <c:pt idx="7812">
                  <c:v>4.43</c:v>
                </c:pt>
                <c:pt idx="7813">
                  <c:v>4.2699999999999996</c:v>
                </c:pt>
                <c:pt idx="7814">
                  <c:v>4.3099999999999996</c:v>
                </c:pt>
                <c:pt idx="7815">
                  <c:v>4.37</c:v>
                </c:pt>
                <c:pt idx="7816">
                  <c:v>4.3099999999999996</c:v>
                </c:pt>
                <c:pt idx="7817">
                  <c:v>4.2699999999999996</c:v>
                </c:pt>
                <c:pt idx="7818">
                  <c:v>4.2699999999999996</c:v>
                </c:pt>
                <c:pt idx="7819">
                  <c:v>4.3099999999999996</c:v>
                </c:pt>
                <c:pt idx="7820">
                  <c:v>4.21</c:v>
                </c:pt>
                <c:pt idx="7821">
                  <c:v>4.2699999999999996</c:v>
                </c:pt>
                <c:pt idx="7822">
                  <c:v>4.1500000000000004</c:v>
                </c:pt>
                <c:pt idx="7823">
                  <c:v>4.3099999999999996</c:v>
                </c:pt>
                <c:pt idx="7824">
                  <c:v>4.24</c:v>
                </c:pt>
                <c:pt idx="7825">
                  <c:v>4.43</c:v>
                </c:pt>
                <c:pt idx="7826">
                  <c:v>4.34</c:v>
                </c:pt>
                <c:pt idx="7827">
                  <c:v>4.21</c:v>
                </c:pt>
                <c:pt idx="7828">
                  <c:v>4.4000000000000004</c:v>
                </c:pt>
                <c:pt idx="7829">
                  <c:v>4.2699999999999996</c:v>
                </c:pt>
                <c:pt idx="7830">
                  <c:v>4.21</c:v>
                </c:pt>
                <c:pt idx="7831">
                  <c:v>4.12</c:v>
                </c:pt>
                <c:pt idx="7832">
                  <c:v>4.2699999999999996</c:v>
                </c:pt>
                <c:pt idx="7833">
                  <c:v>4.34</c:v>
                </c:pt>
                <c:pt idx="7834">
                  <c:v>4.4000000000000004</c:v>
                </c:pt>
                <c:pt idx="7835">
                  <c:v>4.24</c:v>
                </c:pt>
                <c:pt idx="7836">
                  <c:v>4.4000000000000004</c:v>
                </c:pt>
                <c:pt idx="7837">
                  <c:v>4.34</c:v>
                </c:pt>
                <c:pt idx="7838">
                  <c:v>4.4000000000000004</c:v>
                </c:pt>
                <c:pt idx="7839">
                  <c:v>4.46</c:v>
                </c:pt>
                <c:pt idx="7840">
                  <c:v>4.4000000000000004</c:v>
                </c:pt>
                <c:pt idx="7841">
                  <c:v>4.34</c:v>
                </c:pt>
                <c:pt idx="7842">
                  <c:v>4.49</c:v>
                </c:pt>
                <c:pt idx="7843">
                  <c:v>4.4000000000000004</c:v>
                </c:pt>
                <c:pt idx="7844">
                  <c:v>4.2699999999999996</c:v>
                </c:pt>
                <c:pt idx="7845">
                  <c:v>4.24</c:v>
                </c:pt>
                <c:pt idx="7846">
                  <c:v>4.34</c:v>
                </c:pt>
                <c:pt idx="7847">
                  <c:v>4.4000000000000004</c:v>
                </c:pt>
                <c:pt idx="7848">
                  <c:v>4.2699999999999996</c:v>
                </c:pt>
                <c:pt idx="7849">
                  <c:v>4.3099999999999996</c:v>
                </c:pt>
                <c:pt idx="7850">
                  <c:v>4.21</c:v>
                </c:pt>
                <c:pt idx="7851">
                  <c:v>4.24</c:v>
                </c:pt>
                <c:pt idx="7852">
                  <c:v>4.24</c:v>
                </c:pt>
                <c:pt idx="7853">
                  <c:v>4.37</c:v>
                </c:pt>
                <c:pt idx="7854">
                  <c:v>4.4000000000000004</c:v>
                </c:pt>
                <c:pt idx="7855">
                  <c:v>4.46</c:v>
                </c:pt>
                <c:pt idx="7856">
                  <c:v>4.24</c:v>
                </c:pt>
                <c:pt idx="7857">
                  <c:v>4.2699999999999996</c:v>
                </c:pt>
                <c:pt idx="7858">
                  <c:v>4.37</c:v>
                </c:pt>
                <c:pt idx="7859">
                  <c:v>4.37</c:v>
                </c:pt>
                <c:pt idx="7860">
                  <c:v>4.49</c:v>
                </c:pt>
                <c:pt idx="7861">
                  <c:v>4.37</c:v>
                </c:pt>
                <c:pt idx="7862">
                  <c:v>4.37</c:v>
                </c:pt>
                <c:pt idx="7863">
                  <c:v>4.46</c:v>
                </c:pt>
                <c:pt idx="7864">
                  <c:v>4.34</c:v>
                </c:pt>
                <c:pt idx="7865">
                  <c:v>4.46</c:v>
                </c:pt>
                <c:pt idx="7866">
                  <c:v>4.2699999999999996</c:v>
                </c:pt>
                <c:pt idx="7867">
                  <c:v>4.4000000000000004</c:v>
                </c:pt>
                <c:pt idx="7868">
                  <c:v>4.4000000000000004</c:v>
                </c:pt>
                <c:pt idx="7869">
                  <c:v>4.4000000000000004</c:v>
                </c:pt>
                <c:pt idx="7870">
                  <c:v>4.37</c:v>
                </c:pt>
                <c:pt idx="7871">
                  <c:v>4.37</c:v>
                </c:pt>
                <c:pt idx="7872">
                  <c:v>4.37</c:v>
                </c:pt>
                <c:pt idx="7873">
                  <c:v>4.4000000000000004</c:v>
                </c:pt>
                <c:pt idx="7874">
                  <c:v>4.37</c:v>
                </c:pt>
                <c:pt idx="7875">
                  <c:v>4.37</c:v>
                </c:pt>
                <c:pt idx="7876">
                  <c:v>4.24</c:v>
                </c:pt>
                <c:pt idx="7877">
                  <c:v>4.37</c:v>
                </c:pt>
                <c:pt idx="7878">
                  <c:v>4.37</c:v>
                </c:pt>
                <c:pt idx="7879">
                  <c:v>4.34</c:v>
                </c:pt>
                <c:pt idx="7880">
                  <c:v>4.34</c:v>
                </c:pt>
                <c:pt idx="7881">
                  <c:v>4.37</c:v>
                </c:pt>
                <c:pt idx="7882">
                  <c:v>4.37</c:v>
                </c:pt>
                <c:pt idx="7883">
                  <c:v>4.4000000000000004</c:v>
                </c:pt>
                <c:pt idx="7884">
                  <c:v>4.4000000000000004</c:v>
                </c:pt>
                <c:pt idx="7885">
                  <c:v>4.37</c:v>
                </c:pt>
                <c:pt idx="7886">
                  <c:v>4.55</c:v>
                </c:pt>
                <c:pt idx="7887">
                  <c:v>4.43</c:v>
                </c:pt>
                <c:pt idx="7888">
                  <c:v>4.49</c:v>
                </c:pt>
                <c:pt idx="7889">
                  <c:v>4.49</c:v>
                </c:pt>
                <c:pt idx="7890">
                  <c:v>4.46</c:v>
                </c:pt>
                <c:pt idx="7891">
                  <c:v>4.4000000000000004</c:v>
                </c:pt>
                <c:pt idx="7892">
                  <c:v>4.49</c:v>
                </c:pt>
                <c:pt idx="7893">
                  <c:v>4.46</c:v>
                </c:pt>
                <c:pt idx="7894">
                  <c:v>4.5199999999999996</c:v>
                </c:pt>
                <c:pt idx="7895">
                  <c:v>4.5199999999999996</c:v>
                </c:pt>
                <c:pt idx="7896">
                  <c:v>4.4000000000000004</c:v>
                </c:pt>
                <c:pt idx="7897">
                  <c:v>4.37</c:v>
                </c:pt>
                <c:pt idx="7898">
                  <c:v>4.49</c:v>
                </c:pt>
                <c:pt idx="7899">
                  <c:v>4.5199999999999996</c:v>
                </c:pt>
                <c:pt idx="7900">
                  <c:v>4.43</c:v>
                </c:pt>
                <c:pt idx="7901">
                  <c:v>4.43</c:v>
                </c:pt>
                <c:pt idx="7902">
                  <c:v>4.4000000000000004</c:v>
                </c:pt>
                <c:pt idx="7903">
                  <c:v>4.46</c:v>
                </c:pt>
                <c:pt idx="7904">
                  <c:v>4.4000000000000004</c:v>
                </c:pt>
                <c:pt idx="7905">
                  <c:v>4.43</c:v>
                </c:pt>
                <c:pt idx="7906">
                  <c:v>4.46</c:v>
                </c:pt>
                <c:pt idx="7907">
                  <c:v>4.34</c:v>
                </c:pt>
                <c:pt idx="7908">
                  <c:v>4.43</c:v>
                </c:pt>
                <c:pt idx="7909">
                  <c:v>4.4000000000000004</c:v>
                </c:pt>
                <c:pt idx="7910">
                  <c:v>4.46</c:v>
                </c:pt>
                <c:pt idx="7911">
                  <c:v>4.37</c:v>
                </c:pt>
                <c:pt idx="7912">
                  <c:v>4.37</c:v>
                </c:pt>
                <c:pt idx="7913">
                  <c:v>4.37</c:v>
                </c:pt>
                <c:pt idx="7914">
                  <c:v>4.46</c:v>
                </c:pt>
                <c:pt idx="7915">
                  <c:v>4.37</c:v>
                </c:pt>
                <c:pt idx="7916">
                  <c:v>4.37</c:v>
                </c:pt>
                <c:pt idx="7917">
                  <c:v>4.37</c:v>
                </c:pt>
                <c:pt idx="7918">
                  <c:v>4.24</c:v>
                </c:pt>
                <c:pt idx="7919">
                  <c:v>4.34</c:v>
                </c:pt>
                <c:pt idx="7920">
                  <c:v>4.34</c:v>
                </c:pt>
                <c:pt idx="7921">
                  <c:v>4.3099999999999996</c:v>
                </c:pt>
                <c:pt idx="7922">
                  <c:v>4.37</c:v>
                </c:pt>
                <c:pt idx="7923">
                  <c:v>4.3099999999999996</c:v>
                </c:pt>
                <c:pt idx="7924">
                  <c:v>4.2699999999999996</c:v>
                </c:pt>
                <c:pt idx="7925">
                  <c:v>4.24</c:v>
                </c:pt>
                <c:pt idx="7926">
                  <c:v>4.37</c:v>
                </c:pt>
                <c:pt idx="7927">
                  <c:v>4.49</c:v>
                </c:pt>
                <c:pt idx="7928">
                  <c:v>4.2699999999999996</c:v>
                </c:pt>
                <c:pt idx="7929">
                  <c:v>4.34</c:v>
                </c:pt>
                <c:pt idx="7930">
                  <c:v>4.37</c:v>
                </c:pt>
                <c:pt idx="7931">
                  <c:v>4.4000000000000004</c:v>
                </c:pt>
                <c:pt idx="7932">
                  <c:v>4.21</c:v>
                </c:pt>
                <c:pt idx="7933">
                  <c:v>4.49</c:v>
                </c:pt>
                <c:pt idx="7934">
                  <c:v>4.3099999999999996</c:v>
                </c:pt>
                <c:pt idx="7935">
                  <c:v>4.49</c:v>
                </c:pt>
                <c:pt idx="7936">
                  <c:v>4.37</c:v>
                </c:pt>
                <c:pt idx="7937">
                  <c:v>4.43</c:v>
                </c:pt>
                <c:pt idx="7938">
                  <c:v>4.4000000000000004</c:v>
                </c:pt>
                <c:pt idx="7939">
                  <c:v>4.37</c:v>
                </c:pt>
                <c:pt idx="7940">
                  <c:v>4.4000000000000004</c:v>
                </c:pt>
                <c:pt idx="7941">
                  <c:v>4.4000000000000004</c:v>
                </c:pt>
                <c:pt idx="7942">
                  <c:v>4.4000000000000004</c:v>
                </c:pt>
                <c:pt idx="7943">
                  <c:v>4.43</c:v>
                </c:pt>
                <c:pt idx="7944">
                  <c:v>4.2699999999999996</c:v>
                </c:pt>
                <c:pt idx="7945">
                  <c:v>4.37</c:v>
                </c:pt>
                <c:pt idx="7946">
                  <c:v>4.37</c:v>
                </c:pt>
                <c:pt idx="7947">
                  <c:v>4.34</c:v>
                </c:pt>
                <c:pt idx="7948">
                  <c:v>4.4000000000000004</c:v>
                </c:pt>
                <c:pt idx="7949">
                  <c:v>4.34</c:v>
                </c:pt>
                <c:pt idx="7950">
                  <c:v>4.4000000000000004</c:v>
                </c:pt>
                <c:pt idx="7951">
                  <c:v>4.2699999999999996</c:v>
                </c:pt>
                <c:pt idx="7952">
                  <c:v>4.37</c:v>
                </c:pt>
                <c:pt idx="7953">
                  <c:v>4.4000000000000004</c:v>
                </c:pt>
                <c:pt idx="7954">
                  <c:v>4.37</c:v>
                </c:pt>
                <c:pt idx="7955">
                  <c:v>4.4000000000000004</c:v>
                </c:pt>
                <c:pt idx="7956">
                  <c:v>4.3099999999999996</c:v>
                </c:pt>
                <c:pt idx="7957">
                  <c:v>4.4000000000000004</c:v>
                </c:pt>
                <c:pt idx="7958">
                  <c:v>4.46</c:v>
                </c:pt>
                <c:pt idx="7959">
                  <c:v>4.2699999999999996</c:v>
                </c:pt>
                <c:pt idx="7960">
                  <c:v>4.34</c:v>
                </c:pt>
                <c:pt idx="7961">
                  <c:v>4.37</c:v>
                </c:pt>
                <c:pt idx="7962">
                  <c:v>4.4000000000000004</c:v>
                </c:pt>
                <c:pt idx="7963">
                  <c:v>4.4000000000000004</c:v>
                </c:pt>
                <c:pt idx="7964">
                  <c:v>4.37</c:v>
                </c:pt>
                <c:pt idx="7965">
                  <c:v>4.3099999999999996</c:v>
                </c:pt>
                <c:pt idx="7966">
                  <c:v>4.4000000000000004</c:v>
                </c:pt>
                <c:pt idx="7967">
                  <c:v>4.37</c:v>
                </c:pt>
                <c:pt idx="7968">
                  <c:v>4.43</c:v>
                </c:pt>
                <c:pt idx="7969">
                  <c:v>4.4000000000000004</c:v>
                </c:pt>
                <c:pt idx="7970">
                  <c:v>4.4000000000000004</c:v>
                </c:pt>
                <c:pt idx="7971">
                  <c:v>4.46</c:v>
                </c:pt>
                <c:pt idx="7972">
                  <c:v>4.49</c:v>
                </c:pt>
                <c:pt idx="7973">
                  <c:v>4.46</c:v>
                </c:pt>
                <c:pt idx="7974">
                  <c:v>4.4000000000000004</c:v>
                </c:pt>
                <c:pt idx="7975">
                  <c:v>4.4000000000000004</c:v>
                </c:pt>
                <c:pt idx="7976">
                  <c:v>4.5199999999999996</c:v>
                </c:pt>
                <c:pt idx="7977">
                  <c:v>4.46</c:v>
                </c:pt>
                <c:pt idx="7978">
                  <c:v>4.5199999999999996</c:v>
                </c:pt>
                <c:pt idx="7979">
                  <c:v>4.46</c:v>
                </c:pt>
                <c:pt idx="7980">
                  <c:v>4.4000000000000004</c:v>
                </c:pt>
                <c:pt idx="7981">
                  <c:v>4.49</c:v>
                </c:pt>
                <c:pt idx="7982">
                  <c:v>4.43</c:v>
                </c:pt>
                <c:pt idx="7983">
                  <c:v>4.4000000000000004</c:v>
                </c:pt>
                <c:pt idx="7984">
                  <c:v>4.49</c:v>
                </c:pt>
                <c:pt idx="7985">
                  <c:v>4.58</c:v>
                </c:pt>
                <c:pt idx="7986">
                  <c:v>4.58</c:v>
                </c:pt>
                <c:pt idx="7987">
                  <c:v>4.58</c:v>
                </c:pt>
                <c:pt idx="7988">
                  <c:v>4.46</c:v>
                </c:pt>
                <c:pt idx="7989">
                  <c:v>4.49</c:v>
                </c:pt>
                <c:pt idx="7990">
                  <c:v>4.5199999999999996</c:v>
                </c:pt>
                <c:pt idx="7991">
                  <c:v>4.49</c:v>
                </c:pt>
                <c:pt idx="7992">
                  <c:v>4.37</c:v>
                </c:pt>
                <c:pt idx="7993">
                  <c:v>4.43</c:v>
                </c:pt>
                <c:pt idx="7994">
                  <c:v>4.4000000000000004</c:v>
                </c:pt>
                <c:pt idx="7995">
                  <c:v>4.46</c:v>
                </c:pt>
                <c:pt idx="7996">
                  <c:v>4.24</c:v>
                </c:pt>
                <c:pt idx="7997">
                  <c:v>4.46</c:v>
                </c:pt>
                <c:pt idx="7998">
                  <c:v>4.55</c:v>
                </c:pt>
                <c:pt idx="7999">
                  <c:v>4.46</c:v>
                </c:pt>
                <c:pt idx="8000">
                  <c:v>4.37</c:v>
                </c:pt>
                <c:pt idx="8001">
                  <c:v>4.4000000000000004</c:v>
                </c:pt>
                <c:pt idx="8002">
                  <c:v>4.49</c:v>
                </c:pt>
                <c:pt idx="8003">
                  <c:v>4.4000000000000004</c:v>
                </c:pt>
                <c:pt idx="8004">
                  <c:v>4.37</c:v>
                </c:pt>
                <c:pt idx="8005">
                  <c:v>4.4000000000000004</c:v>
                </c:pt>
                <c:pt idx="8006">
                  <c:v>4.5199999999999996</c:v>
                </c:pt>
                <c:pt idx="8007">
                  <c:v>4.62</c:v>
                </c:pt>
                <c:pt idx="8008">
                  <c:v>4.55</c:v>
                </c:pt>
                <c:pt idx="8009">
                  <c:v>4.5199999999999996</c:v>
                </c:pt>
                <c:pt idx="8010">
                  <c:v>4.49</c:v>
                </c:pt>
                <c:pt idx="8011">
                  <c:v>4.37</c:v>
                </c:pt>
                <c:pt idx="8012">
                  <c:v>4.55</c:v>
                </c:pt>
                <c:pt idx="8013">
                  <c:v>4.5199999999999996</c:v>
                </c:pt>
                <c:pt idx="8014">
                  <c:v>4.49</c:v>
                </c:pt>
                <c:pt idx="8015">
                  <c:v>4.49</c:v>
                </c:pt>
                <c:pt idx="8016">
                  <c:v>4.49</c:v>
                </c:pt>
                <c:pt idx="8017">
                  <c:v>4.5199999999999996</c:v>
                </c:pt>
                <c:pt idx="8018">
                  <c:v>4.49</c:v>
                </c:pt>
                <c:pt idx="8019">
                  <c:v>4.49</c:v>
                </c:pt>
                <c:pt idx="8020">
                  <c:v>4.55</c:v>
                </c:pt>
                <c:pt idx="8021">
                  <c:v>4.55</c:v>
                </c:pt>
                <c:pt idx="8022">
                  <c:v>4.49</c:v>
                </c:pt>
                <c:pt idx="8023">
                  <c:v>4.5199999999999996</c:v>
                </c:pt>
                <c:pt idx="8024">
                  <c:v>4.62</c:v>
                </c:pt>
                <c:pt idx="8025">
                  <c:v>4.5199999999999996</c:v>
                </c:pt>
                <c:pt idx="8026">
                  <c:v>4.4000000000000004</c:v>
                </c:pt>
                <c:pt idx="8027">
                  <c:v>4.55</c:v>
                </c:pt>
                <c:pt idx="8028">
                  <c:v>4.58</c:v>
                </c:pt>
                <c:pt idx="8029">
                  <c:v>4.49</c:v>
                </c:pt>
                <c:pt idx="8030">
                  <c:v>4.49</c:v>
                </c:pt>
                <c:pt idx="8031">
                  <c:v>4.49</c:v>
                </c:pt>
                <c:pt idx="8032">
                  <c:v>4.4000000000000004</c:v>
                </c:pt>
                <c:pt idx="8033">
                  <c:v>4.49</c:v>
                </c:pt>
                <c:pt idx="8034">
                  <c:v>4.58</c:v>
                </c:pt>
                <c:pt idx="8035">
                  <c:v>4.62</c:v>
                </c:pt>
                <c:pt idx="8036">
                  <c:v>4.46</c:v>
                </c:pt>
                <c:pt idx="8037">
                  <c:v>4.46</c:v>
                </c:pt>
                <c:pt idx="8038">
                  <c:v>4.55</c:v>
                </c:pt>
                <c:pt idx="8039">
                  <c:v>4.55</c:v>
                </c:pt>
                <c:pt idx="8040">
                  <c:v>4.5199999999999996</c:v>
                </c:pt>
                <c:pt idx="8041">
                  <c:v>4.62</c:v>
                </c:pt>
                <c:pt idx="8042">
                  <c:v>4.6500000000000004</c:v>
                </c:pt>
                <c:pt idx="8043">
                  <c:v>4.62</c:v>
                </c:pt>
                <c:pt idx="8044">
                  <c:v>4.5199999999999996</c:v>
                </c:pt>
                <c:pt idx="8045">
                  <c:v>4.55</c:v>
                </c:pt>
                <c:pt idx="8046">
                  <c:v>4.5199999999999996</c:v>
                </c:pt>
                <c:pt idx="8047">
                  <c:v>4.37</c:v>
                </c:pt>
                <c:pt idx="8048">
                  <c:v>4.5199999999999996</c:v>
                </c:pt>
                <c:pt idx="8049">
                  <c:v>4.49</c:v>
                </c:pt>
                <c:pt idx="8050">
                  <c:v>4.46</c:v>
                </c:pt>
                <c:pt idx="8051">
                  <c:v>4.49</c:v>
                </c:pt>
                <c:pt idx="8052">
                  <c:v>4.49</c:v>
                </c:pt>
                <c:pt idx="8053">
                  <c:v>4.49</c:v>
                </c:pt>
                <c:pt idx="8054">
                  <c:v>4.49</c:v>
                </c:pt>
                <c:pt idx="8055">
                  <c:v>4.55</c:v>
                </c:pt>
                <c:pt idx="8056">
                  <c:v>4.5199999999999996</c:v>
                </c:pt>
                <c:pt idx="8057">
                  <c:v>4.55</c:v>
                </c:pt>
                <c:pt idx="8058">
                  <c:v>4.49</c:v>
                </c:pt>
                <c:pt idx="8059">
                  <c:v>4.49</c:v>
                </c:pt>
                <c:pt idx="8060">
                  <c:v>4.49</c:v>
                </c:pt>
                <c:pt idx="8061">
                  <c:v>4.55</c:v>
                </c:pt>
                <c:pt idx="8062">
                  <c:v>4.6500000000000004</c:v>
                </c:pt>
                <c:pt idx="8063">
                  <c:v>4.49</c:v>
                </c:pt>
                <c:pt idx="8064">
                  <c:v>4.46</c:v>
                </c:pt>
                <c:pt idx="8065">
                  <c:v>4.5199999999999996</c:v>
                </c:pt>
                <c:pt idx="8066">
                  <c:v>4.49</c:v>
                </c:pt>
                <c:pt idx="8067">
                  <c:v>4.5199999999999996</c:v>
                </c:pt>
                <c:pt idx="8068">
                  <c:v>4.55</c:v>
                </c:pt>
                <c:pt idx="8069">
                  <c:v>4.5199999999999996</c:v>
                </c:pt>
                <c:pt idx="8070">
                  <c:v>4.49</c:v>
                </c:pt>
                <c:pt idx="8071">
                  <c:v>4.5199999999999996</c:v>
                </c:pt>
                <c:pt idx="8072">
                  <c:v>4.49</c:v>
                </c:pt>
                <c:pt idx="8073">
                  <c:v>4.49</c:v>
                </c:pt>
                <c:pt idx="8074">
                  <c:v>4.49</c:v>
                </c:pt>
                <c:pt idx="8075">
                  <c:v>4.46</c:v>
                </c:pt>
                <c:pt idx="8076">
                  <c:v>4.49</c:v>
                </c:pt>
                <c:pt idx="8077">
                  <c:v>4.55</c:v>
                </c:pt>
                <c:pt idx="8078">
                  <c:v>4.5199999999999996</c:v>
                </c:pt>
                <c:pt idx="8079">
                  <c:v>4.62</c:v>
                </c:pt>
                <c:pt idx="8080">
                  <c:v>4.62</c:v>
                </c:pt>
                <c:pt idx="8081">
                  <c:v>4.5199999999999996</c:v>
                </c:pt>
                <c:pt idx="8082">
                  <c:v>4.71</c:v>
                </c:pt>
                <c:pt idx="8083">
                  <c:v>4.6500000000000004</c:v>
                </c:pt>
                <c:pt idx="8084">
                  <c:v>4.58</c:v>
                </c:pt>
                <c:pt idx="8085">
                  <c:v>4.46</c:v>
                </c:pt>
                <c:pt idx="8086">
                  <c:v>4.58</c:v>
                </c:pt>
                <c:pt idx="8087">
                  <c:v>4.62</c:v>
                </c:pt>
                <c:pt idx="8088">
                  <c:v>4.58</c:v>
                </c:pt>
                <c:pt idx="8089">
                  <c:v>4.49</c:v>
                </c:pt>
                <c:pt idx="8090">
                  <c:v>4.6500000000000004</c:v>
                </c:pt>
                <c:pt idx="8091">
                  <c:v>4.58</c:v>
                </c:pt>
                <c:pt idx="8092">
                  <c:v>4.55</c:v>
                </c:pt>
                <c:pt idx="8093">
                  <c:v>4.6500000000000004</c:v>
                </c:pt>
                <c:pt idx="8094">
                  <c:v>4.55</c:v>
                </c:pt>
                <c:pt idx="8095">
                  <c:v>4.5199999999999996</c:v>
                </c:pt>
                <c:pt idx="8096">
                  <c:v>4.6500000000000004</c:v>
                </c:pt>
                <c:pt idx="8097">
                  <c:v>4.62</c:v>
                </c:pt>
                <c:pt idx="8098">
                  <c:v>4.5199999999999996</c:v>
                </c:pt>
                <c:pt idx="8099">
                  <c:v>4.46</c:v>
                </c:pt>
                <c:pt idx="8100">
                  <c:v>4.5199999999999996</c:v>
                </c:pt>
                <c:pt idx="8101">
                  <c:v>4.62</c:v>
                </c:pt>
                <c:pt idx="8102">
                  <c:v>4.5199999999999996</c:v>
                </c:pt>
                <c:pt idx="8103">
                  <c:v>4.49</c:v>
                </c:pt>
                <c:pt idx="8104">
                  <c:v>4.49</c:v>
                </c:pt>
                <c:pt idx="8105">
                  <c:v>4.5199999999999996</c:v>
                </c:pt>
                <c:pt idx="8106">
                  <c:v>4.5199999999999996</c:v>
                </c:pt>
                <c:pt idx="8107">
                  <c:v>4.55</c:v>
                </c:pt>
                <c:pt idx="8108">
                  <c:v>4.55</c:v>
                </c:pt>
                <c:pt idx="8109">
                  <c:v>4.62</c:v>
                </c:pt>
                <c:pt idx="8110">
                  <c:v>4.5199999999999996</c:v>
                </c:pt>
                <c:pt idx="8111">
                  <c:v>4.58</c:v>
                </c:pt>
                <c:pt idx="8112">
                  <c:v>4.74</c:v>
                </c:pt>
                <c:pt idx="8113">
                  <c:v>4.62</c:v>
                </c:pt>
                <c:pt idx="8114">
                  <c:v>4.46</c:v>
                </c:pt>
                <c:pt idx="8115">
                  <c:v>4.71</c:v>
                </c:pt>
                <c:pt idx="8116">
                  <c:v>4.5199999999999996</c:v>
                </c:pt>
                <c:pt idx="8117">
                  <c:v>4.49</c:v>
                </c:pt>
                <c:pt idx="8118">
                  <c:v>4.49</c:v>
                </c:pt>
                <c:pt idx="8119">
                  <c:v>4.49</c:v>
                </c:pt>
                <c:pt idx="8120">
                  <c:v>4.5199999999999996</c:v>
                </c:pt>
                <c:pt idx="8121">
                  <c:v>4.55</c:v>
                </c:pt>
                <c:pt idx="8122">
                  <c:v>4.5199999999999996</c:v>
                </c:pt>
                <c:pt idx="8123">
                  <c:v>4.62</c:v>
                </c:pt>
                <c:pt idx="8124">
                  <c:v>4.62</c:v>
                </c:pt>
                <c:pt idx="8125">
                  <c:v>4.58</c:v>
                </c:pt>
                <c:pt idx="8126">
                  <c:v>4.5199999999999996</c:v>
                </c:pt>
                <c:pt idx="8127">
                  <c:v>4.62</c:v>
                </c:pt>
                <c:pt idx="8128">
                  <c:v>4.58</c:v>
                </c:pt>
                <c:pt idx="8129">
                  <c:v>4.55</c:v>
                </c:pt>
                <c:pt idx="8130">
                  <c:v>4.55</c:v>
                </c:pt>
                <c:pt idx="8131">
                  <c:v>4.49</c:v>
                </c:pt>
                <c:pt idx="8132">
                  <c:v>4.68</c:v>
                </c:pt>
                <c:pt idx="8133">
                  <c:v>4.6500000000000004</c:v>
                </c:pt>
                <c:pt idx="8134">
                  <c:v>4.62</c:v>
                </c:pt>
                <c:pt idx="8135">
                  <c:v>4.62</c:v>
                </c:pt>
                <c:pt idx="8136">
                  <c:v>4.74</c:v>
                </c:pt>
                <c:pt idx="8137">
                  <c:v>4.62</c:v>
                </c:pt>
                <c:pt idx="8138">
                  <c:v>4.5199999999999996</c:v>
                </c:pt>
                <c:pt idx="8139">
                  <c:v>4.58</c:v>
                </c:pt>
                <c:pt idx="8140">
                  <c:v>4.68</c:v>
                </c:pt>
                <c:pt idx="8141">
                  <c:v>4.62</c:v>
                </c:pt>
                <c:pt idx="8142">
                  <c:v>4.5199999999999996</c:v>
                </c:pt>
                <c:pt idx="8143">
                  <c:v>4.6500000000000004</c:v>
                </c:pt>
                <c:pt idx="8144">
                  <c:v>4.71</c:v>
                </c:pt>
                <c:pt idx="8145">
                  <c:v>4.6500000000000004</c:v>
                </c:pt>
                <c:pt idx="8146">
                  <c:v>4.62</c:v>
                </c:pt>
                <c:pt idx="8147">
                  <c:v>4.55</c:v>
                </c:pt>
                <c:pt idx="8148">
                  <c:v>4.58</c:v>
                </c:pt>
                <c:pt idx="8149">
                  <c:v>4.62</c:v>
                </c:pt>
                <c:pt idx="8150">
                  <c:v>4.62</c:v>
                </c:pt>
                <c:pt idx="8151">
                  <c:v>4.5199999999999996</c:v>
                </c:pt>
                <c:pt idx="8152">
                  <c:v>4.43</c:v>
                </c:pt>
                <c:pt idx="8153">
                  <c:v>4.55</c:v>
                </c:pt>
                <c:pt idx="8154">
                  <c:v>4.55</c:v>
                </c:pt>
                <c:pt idx="8155">
                  <c:v>4.5199999999999996</c:v>
                </c:pt>
                <c:pt idx="8156">
                  <c:v>4.46</c:v>
                </c:pt>
                <c:pt idx="8157">
                  <c:v>4.49</c:v>
                </c:pt>
                <c:pt idx="8158">
                  <c:v>4.4000000000000004</c:v>
                </c:pt>
                <c:pt idx="8159">
                  <c:v>4.55</c:v>
                </c:pt>
                <c:pt idx="8160">
                  <c:v>4.5199999999999996</c:v>
                </c:pt>
                <c:pt idx="8161">
                  <c:v>4.46</c:v>
                </c:pt>
                <c:pt idx="8162">
                  <c:v>4.43</c:v>
                </c:pt>
                <c:pt idx="8163">
                  <c:v>4.49</c:v>
                </c:pt>
                <c:pt idx="8164">
                  <c:v>4.49</c:v>
                </c:pt>
                <c:pt idx="8165">
                  <c:v>4.5199999999999996</c:v>
                </c:pt>
                <c:pt idx="8166">
                  <c:v>4.49</c:v>
                </c:pt>
                <c:pt idx="8167">
                  <c:v>4.6500000000000004</c:v>
                </c:pt>
                <c:pt idx="8168">
                  <c:v>4.55</c:v>
                </c:pt>
                <c:pt idx="8169">
                  <c:v>4.55</c:v>
                </c:pt>
                <c:pt idx="8170">
                  <c:v>4.49</c:v>
                </c:pt>
                <c:pt idx="8171">
                  <c:v>4.6500000000000004</c:v>
                </c:pt>
                <c:pt idx="8172">
                  <c:v>4.58</c:v>
                </c:pt>
                <c:pt idx="8173">
                  <c:v>4.55</c:v>
                </c:pt>
                <c:pt idx="8174">
                  <c:v>4.5199999999999996</c:v>
                </c:pt>
                <c:pt idx="8175">
                  <c:v>4.37</c:v>
                </c:pt>
                <c:pt idx="8176">
                  <c:v>4.5199999999999996</c:v>
                </c:pt>
                <c:pt idx="8177">
                  <c:v>4.49</c:v>
                </c:pt>
                <c:pt idx="8178">
                  <c:v>4.46</c:v>
                </c:pt>
                <c:pt idx="8179">
                  <c:v>4.46</c:v>
                </c:pt>
                <c:pt idx="8180">
                  <c:v>4.58</c:v>
                </c:pt>
                <c:pt idx="8181">
                  <c:v>4.58</c:v>
                </c:pt>
                <c:pt idx="8182">
                  <c:v>4.49</c:v>
                </c:pt>
                <c:pt idx="8183">
                  <c:v>4.46</c:v>
                </c:pt>
                <c:pt idx="8184">
                  <c:v>4.49</c:v>
                </c:pt>
                <c:pt idx="8185">
                  <c:v>4.55</c:v>
                </c:pt>
                <c:pt idx="8186">
                  <c:v>4.49</c:v>
                </c:pt>
                <c:pt idx="8187">
                  <c:v>4.4000000000000004</c:v>
                </c:pt>
                <c:pt idx="8188">
                  <c:v>4.5199999999999996</c:v>
                </c:pt>
                <c:pt idx="8189">
                  <c:v>4.49</c:v>
                </c:pt>
                <c:pt idx="8190">
                  <c:v>4.49</c:v>
                </c:pt>
                <c:pt idx="8191">
                  <c:v>4.62</c:v>
                </c:pt>
                <c:pt idx="8192">
                  <c:v>4.4000000000000004</c:v>
                </c:pt>
                <c:pt idx="8193">
                  <c:v>4.58</c:v>
                </c:pt>
                <c:pt idx="8194">
                  <c:v>4.58</c:v>
                </c:pt>
                <c:pt idx="8195">
                  <c:v>4.55</c:v>
                </c:pt>
                <c:pt idx="8196">
                  <c:v>4.49</c:v>
                </c:pt>
                <c:pt idx="8197">
                  <c:v>4.49</c:v>
                </c:pt>
                <c:pt idx="8198">
                  <c:v>4.55</c:v>
                </c:pt>
                <c:pt idx="8199">
                  <c:v>4.49</c:v>
                </c:pt>
                <c:pt idx="8200">
                  <c:v>4.49</c:v>
                </c:pt>
                <c:pt idx="8201">
                  <c:v>4.46</c:v>
                </c:pt>
                <c:pt idx="8202">
                  <c:v>4.49</c:v>
                </c:pt>
                <c:pt idx="8203">
                  <c:v>4.5199999999999996</c:v>
                </c:pt>
                <c:pt idx="8204">
                  <c:v>4.49</c:v>
                </c:pt>
                <c:pt idx="8205">
                  <c:v>4.46</c:v>
                </c:pt>
                <c:pt idx="8206">
                  <c:v>4.55</c:v>
                </c:pt>
                <c:pt idx="8207">
                  <c:v>4.49</c:v>
                </c:pt>
                <c:pt idx="8208">
                  <c:v>4.58</c:v>
                </c:pt>
                <c:pt idx="8209">
                  <c:v>4.49</c:v>
                </c:pt>
                <c:pt idx="8210">
                  <c:v>4.55</c:v>
                </c:pt>
                <c:pt idx="8211">
                  <c:v>4.55</c:v>
                </c:pt>
                <c:pt idx="8212">
                  <c:v>4.58</c:v>
                </c:pt>
                <c:pt idx="8213">
                  <c:v>4.55</c:v>
                </c:pt>
                <c:pt idx="8214">
                  <c:v>4.55</c:v>
                </c:pt>
                <c:pt idx="8215">
                  <c:v>4.49</c:v>
                </c:pt>
                <c:pt idx="8216">
                  <c:v>4.46</c:v>
                </c:pt>
                <c:pt idx="8217">
                  <c:v>4.49</c:v>
                </c:pt>
                <c:pt idx="8218">
                  <c:v>4.5199999999999996</c:v>
                </c:pt>
                <c:pt idx="8219">
                  <c:v>4.46</c:v>
                </c:pt>
                <c:pt idx="8220">
                  <c:v>4.49</c:v>
                </c:pt>
                <c:pt idx="8221">
                  <c:v>4.46</c:v>
                </c:pt>
                <c:pt idx="8222">
                  <c:v>4.46</c:v>
                </c:pt>
                <c:pt idx="8223">
                  <c:v>4.5199999999999996</c:v>
                </c:pt>
                <c:pt idx="8224">
                  <c:v>4.43</c:v>
                </c:pt>
                <c:pt idx="8225">
                  <c:v>4.46</c:v>
                </c:pt>
                <c:pt idx="8226">
                  <c:v>4.5199999999999996</c:v>
                </c:pt>
                <c:pt idx="8227">
                  <c:v>4.49</c:v>
                </c:pt>
                <c:pt idx="8228">
                  <c:v>4.49</c:v>
                </c:pt>
                <c:pt idx="8229">
                  <c:v>4.46</c:v>
                </c:pt>
                <c:pt idx="8230">
                  <c:v>4.5199999999999996</c:v>
                </c:pt>
                <c:pt idx="8231">
                  <c:v>4.49</c:v>
                </c:pt>
                <c:pt idx="8232">
                  <c:v>4.49</c:v>
                </c:pt>
                <c:pt idx="8233">
                  <c:v>4.46</c:v>
                </c:pt>
                <c:pt idx="8234">
                  <c:v>4.34</c:v>
                </c:pt>
                <c:pt idx="8235">
                  <c:v>4.49</c:v>
                </c:pt>
                <c:pt idx="8236">
                  <c:v>4.46</c:v>
                </c:pt>
                <c:pt idx="8237">
                  <c:v>4.49</c:v>
                </c:pt>
                <c:pt idx="8238">
                  <c:v>4.43</c:v>
                </c:pt>
                <c:pt idx="8239">
                  <c:v>4.43</c:v>
                </c:pt>
                <c:pt idx="8240">
                  <c:v>4.49</c:v>
                </c:pt>
                <c:pt idx="8241">
                  <c:v>4.5199999999999996</c:v>
                </c:pt>
                <c:pt idx="8242">
                  <c:v>4.49</c:v>
                </c:pt>
                <c:pt idx="8243">
                  <c:v>4.4000000000000004</c:v>
                </c:pt>
                <c:pt idx="8244">
                  <c:v>4.74</c:v>
                </c:pt>
                <c:pt idx="8245">
                  <c:v>4.5199999999999996</c:v>
                </c:pt>
                <c:pt idx="8246">
                  <c:v>4.5199999999999996</c:v>
                </c:pt>
                <c:pt idx="8247">
                  <c:v>4.62</c:v>
                </c:pt>
                <c:pt idx="8248">
                  <c:v>4.49</c:v>
                </c:pt>
                <c:pt idx="8249">
                  <c:v>4.49</c:v>
                </c:pt>
                <c:pt idx="8250">
                  <c:v>4.46</c:v>
                </c:pt>
                <c:pt idx="8251">
                  <c:v>4.5199999999999996</c:v>
                </c:pt>
                <c:pt idx="8252">
                  <c:v>4.49</c:v>
                </c:pt>
                <c:pt idx="8253">
                  <c:v>4.43</c:v>
                </c:pt>
                <c:pt idx="8254">
                  <c:v>4.49</c:v>
                </c:pt>
                <c:pt idx="8255">
                  <c:v>4.4000000000000004</c:v>
                </c:pt>
                <c:pt idx="8256">
                  <c:v>4.58</c:v>
                </c:pt>
                <c:pt idx="8257">
                  <c:v>4.55</c:v>
                </c:pt>
                <c:pt idx="8258">
                  <c:v>4.49</c:v>
                </c:pt>
                <c:pt idx="8259">
                  <c:v>4.49</c:v>
                </c:pt>
                <c:pt idx="8260">
                  <c:v>4.49</c:v>
                </c:pt>
                <c:pt idx="8261">
                  <c:v>4.49</c:v>
                </c:pt>
                <c:pt idx="8262">
                  <c:v>4.46</c:v>
                </c:pt>
                <c:pt idx="8263">
                  <c:v>4.37</c:v>
                </c:pt>
                <c:pt idx="8264">
                  <c:v>4.43</c:v>
                </c:pt>
                <c:pt idx="8265">
                  <c:v>4.46</c:v>
                </c:pt>
                <c:pt idx="8266">
                  <c:v>4.37</c:v>
                </c:pt>
                <c:pt idx="8267">
                  <c:v>4.46</c:v>
                </c:pt>
                <c:pt idx="8268">
                  <c:v>4.4000000000000004</c:v>
                </c:pt>
                <c:pt idx="8269">
                  <c:v>4.49</c:v>
                </c:pt>
                <c:pt idx="8270">
                  <c:v>4.4000000000000004</c:v>
                </c:pt>
                <c:pt idx="8271">
                  <c:v>4.49</c:v>
                </c:pt>
                <c:pt idx="8272">
                  <c:v>4.49</c:v>
                </c:pt>
                <c:pt idx="8273">
                  <c:v>4.5199999999999996</c:v>
                </c:pt>
                <c:pt idx="8274">
                  <c:v>4.6500000000000004</c:v>
                </c:pt>
                <c:pt idx="8275">
                  <c:v>4.6500000000000004</c:v>
                </c:pt>
                <c:pt idx="8276">
                  <c:v>4.6500000000000004</c:v>
                </c:pt>
                <c:pt idx="8277">
                  <c:v>4.62</c:v>
                </c:pt>
                <c:pt idx="8278">
                  <c:v>4.55</c:v>
                </c:pt>
                <c:pt idx="8279">
                  <c:v>4.58</c:v>
                </c:pt>
                <c:pt idx="8280">
                  <c:v>4.49</c:v>
                </c:pt>
                <c:pt idx="8281">
                  <c:v>4.62</c:v>
                </c:pt>
                <c:pt idx="8282">
                  <c:v>4.49</c:v>
                </c:pt>
                <c:pt idx="8283">
                  <c:v>4.55</c:v>
                </c:pt>
                <c:pt idx="8284">
                  <c:v>4.55</c:v>
                </c:pt>
                <c:pt idx="8285">
                  <c:v>4.46</c:v>
                </c:pt>
                <c:pt idx="8286">
                  <c:v>4.55</c:v>
                </c:pt>
                <c:pt idx="8287">
                  <c:v>4.5199999999999996</c:v>
                </c:pt>
                <c:pt idx="8288">
                  <c:v>4.49</c:v>
                </c:pt>
                <c:pt idx="8289">
                  <c:v>4.49</c:v>
                </c:pt>
                <c:pt idx="8290">
                  <c:v>4.49</c:v>
                </c:pt>
                <c:pt idx="8291">
                  <c:v>4.5199999999999996</c:v>
                </c:pt>
                <c:pt idx="8292">
                  <c:v>4.6500000000000004</c:v>
                </c:pt>
                <c:pt idx="8293">
                  <c:v>4.4000000000000004</c:v>
                </c:pt>
                <c:pt idx="8294">
                  <c:v>4.4000000000000004</c:v>
                </c:pt>
                <c:pt idx="8295">
                  <c:v>4.4000000000000004</c:v>
                </c:pt>
                <c:pt idx="8296">
                  <c:v>4.55</c:v>
                </c:pt>
                <c:pt idx="8297">
                  <c:v>4.49</c:v>
                </c:pt>
                <c:pt idx="8298">
                  <c:v>4.49</c:v>
                </c:pt>
                <c:pt idx="8299">
                  <c:v>4.62</c:v>
                </c:pt>
                <c:pt idx="8300">
                  <c:v>4.58</c:v>
                </c:pt>
                <c:pt idx="8301">
                  <c:v>4.49</c:v>
                </c:pt>
                <c:pt idx="8302">
                  <c:v>4.49</c:v>
                </c:pt>
                <c:pt idx="8303">
                  <c:v>4.58</c:v>
                </c:pt>
                <c:pt idx="8304">
                  <c:v>4.49</c:v>
                </c:pt>
                <c:pt idx="8305">
                  <c:v>4.62</c:v>
                </c:pt>
                <c:pt idx="8306">
                  <c:v>4.58</c:v>
                </c:pt>
                <c:pt idx="8307">
                  <c:v>4.62</c:v>
                </c:pt>
                <c:pt idx="8308">
                  <c:v>4.55</c:v>
                </c:pt>
                <c:pt idx="8309">
                  <c:v>4.43</c:v>
                </c:pt>
                <c:pt idx="8310">
                  <c:v>4.6500000000000004</c:v>
                </c:pt>
                <c:pt idx="8311">
                  <c:v>4.71</c:v>
                </c:pt>
                <c:pt idx="8312">
                  <c:v>4.68</c:v>
                </c:pt>
                <c:pt idx="8313">
                  <c:v>4.74</c:v>
                </c:pt>
                <c:pt idx="8314">
                  <c:v>4.71</c:v>
                </c:pt>
                <c:pt idx="8315">
                  <c:v>4.74</c:v>
                </c:pt>
                <c:pt idx="8316">
                  <c:v>4.74</c:v>
                </c:pt>
                <c:pt idx="8317">
                  <c:v>4.83</c:v>
                </c:pt>
                <c:pt idx="8318">
                  <c:v>4.8</c:v>
                </c:pt>
                <c:pt idx="8319">
                  <c:v>4.7699999999999996</c:v>
                </c:pt>
                <c:pt idx="8320">
                  <c:v>4.6500000000000004</c:v>
                </c:pt>
                <c:pt idx="8321">
                  <c:v>4.83</c:v>
                </c:pt>
                <c:pt idx="8322">
                  <c:v>4.83</c:v>
                </c:pt>
                <c:pt idx="8323">
                  <c:v>4.8899999999999997</c:v>
                </c:pt>
                <c:pt idx="8324">
                  <c:v>4.83</c:v>
                </c:pt>
                <c:pt idx="8325">
                  <c:v>4.7699999999999996</c:v>
                </c:pt>
                <c:pt idx="8326">
                  <c:v>4.8</c:v>
                </c:pt>
                <c:pt idx="8327">
                  <c:v>4.92</c:v>
                </c:pt>
                <c:pt idx="8328">
                  <c:v>4.8899999999999997</c:v>
                </c:pt>
                <c:pt idx="8329">
                  <c:v>4.74</c:v>
                </c:pt>
                <c:pt idx="8330">
                  <c:v>4.8899999999999997</c:v>
                </c:pt>
                <c:pt idx="8331">
                  <c:v>4.7699999999999996</c:v>
                </c:pt>
                <c:pt idx="8332">
                  <c:v>4.99</c:v>
                </c:pt>
                <c:pt idx="8333">
                  <c:v>4.8600000000000003</c:v>
                </c:pt>
                <c:pt idx="8334">
                  <c:v>4.8</c:v>
                </c:pt>
                <c:pt idx="8335">
                  <c:v>4.8600000000000003</c:v>
                </c:pt>
                <c:pt idx="8336">
                  <c:v>4.8600000000000003</c:v>
                </c:pt>
                <c:pt idx="8337">
                  <c:v>4.96</c:v>
                </c:pt>
                <c:pt idx="8338">
                  <c:v>4.8</c:v>
                </c:pt>
                <c:pt idx="8339">
                  <c:v>5.0199999999999996</c:v>
                </c:pt>
                <c:pt idx="8340">
                  <c:v>4.83</c:v>
                </c:pt>
                <c:pt idx="8341">
                  <c:v>4.8600000000000003</c:v>
                </c:pt>
                <c:pt idx="8342">
                  <c:v>5.05</c:v>
                </c:pt>
                <c:pt idx="8343">
                  <c:v>4.7699999999999996</c:v>
                </c:pt>
                <c:pt idx="8344">
                  <c:v>5.0199999999999996</c:v>
                </c:pt>
                <c:pt idx="8345">
                  <c:v>4.83</c:v>
                </c:pt>
                <c:pt idx="8346">
                  <c:v>4.8</c:v>
                </c:pt>
                <c:pt idx="8347">
                  <c:v>4.8600000000000003</c:v>
                </c:pt>
                <c:pt idx="8348">
                  <c:v>4.8</c:v>
                </c:pt>
                <c:pt idx="8349">
                  <c:v>4.8899999999999997</c:v>
                </c:pt>
                <c:pt idx="8350">
                  <c:v>4.99</c:v>
                </c:pt>
                <c:pt idx="8351">
                  <c:v>4.99</c:v>
                </c:pt>
                <c:pt idx="8352">
                  <c:v>4.8</c:v>
                </c:pt>
                <c:pt idx="8353">
                  <c:v>4.96</c:v>
                </c:pt>
                <c:pt idx="8354">
                  <c:v>5.0199999999999996</c:v>
                </c:pt>
                <c:pt idx="8355">
                  <c:v>4.96</c:v>
                </c:pt>
                <c:pt idx="8356">
                  <c:v>4.99</c:v>
                </c:pt>
                <c:pt idx="8357">
                  <c:v>4.96</c:v>
                </c:pt>
                <c:pt idx="8358">
                  <c:v>4.8899999999999997</c:v>
                </c:pt>
                <c:pt idx="8359">
                  <c:v>4.83</c:v>
                </c:pt>
                <c:pt idx="8360">
                  <c:v>4.8899999999999997</c:v>
                </c:pt>
                <c:pt idx="8361">
                  <c:v>4.8899999999999997</c:v>
                </c:pt>
                <c:pt idx="8362">
                  <c:v>4.8899999999999997</c:v>
                </c:pt>
                <c:pt idx="8363">
                  <c:v>4.8600000000000003</c:v>
                </c:pt>
                <c:pt idx="8364">
                  <c:v>4.99</c:v>
                </c:pt>
                <c:pt idx="8365">
                  <c:v>4.96</c:v>
                </c:pt>
                <c:pt idx="8366">
                  <c:v>4.8899999999999997</c:v>
                </c:pt>
                <c:pt idx="8367">
                  <c:v>5.0199999999999996</c:v>
                </c:pt>
                <c:pt idx="8368">
                  <c:v>4.8899999999999997</c:v>
                </c:pt>
                <c:pt idx="8369">
                  <c:v>5.0199999999999996</c:v>
                </c:pt>
                <c:pt idx="8370">
                  <c:v>4.96</c:v>
                </c:pt>
                <c:pt idx="8371">
                  <c:v>4.96</c:v>
                </c:pt>
                <c:pt idx="8372">
                  <c:v>4.8600000000000003</c:v>
                </c:pt>
                <c:pt idx="8373">
                  <c:v>4.96</c:v>
                </c:pt>
                <c:pt idx="8374">
                  <c:v>5.0199999999999996</c:v>
                </c:pt>
                <c:pt idx="8375">
                  <c:v>4.96</c:v>
                </c:pt>
                <c:pt idx="8376">
                  <c:v>4.8899999999999997</c:v>
                </c:pt>
                <c:pt idx="8377">
                  <c:v>5.05</c:v>
                </c:pt>
                <c:pt idx="8378">
                  <c:v>4.8899999999999997</c:v>
                </c:pt>
                <c:pt idx="8379">
                  <c:v>5.0199999999999996</c:v>
                </c:pt>
                <c:pt idx="8380">
                  <c:v>4.99</c:v>
                </c:pt>
                <c:pt idx="8381">
                  <c:v>4.99</c:v>
                </c:pt>
                <c:pt idx="8382">
                  <c:v>5.0199999999999996</c:v>
                </c:pt>
                <c:pt idx="8383">
                  <c:v>4.92</c:v>
                </c:pt>
                <c:pt idx="8384">
                  <c:v>4.8899999999999997</c:v>
                </c:pt>
                <c:pt idx="8385">
                  <c:v>4.96</c:v>
                </c:pt>
                <c:pt idx="8386">
                  <c:v>4.8899999999999997</c:v>
                </c:pt>
                <c:pt idx="8387">
                  <c:v>4.96</c:v>
                </c:pt>
                <c:pt idx="8388">
                  <c:v>4.99</c:v>
                </c:pt>
                <c:pt idx="8389">
                  <c:v>4.96</c:v>
                </c:pt>
                <c:pt idx="8390">
                  <c:v>5.05</c:v>
                </c:pt>
                <c:pt idx="8391">
                  <c:v>4.92</c:v>
                </c:pt>
                <c:pt idx="8392">
                  <c:v>4.99</c:v>
                </c:pt>
                <c:pt idx="8393">
                  <c:v>4.8600000000000003</c:v>
                </c:pt>
                <c:pt idx="8394">
                  <c:v>4.99</c:v>
                </c:pt>
                <c:pt idx="8395">
                  <c:v>4.99</c:v>
                </c:pt>
                <c:pt idx="8396">
                  <c:v>5.0199999999999996</c:v>
                </c:pt>
                <c:pt idx="8397">
                  <c:v>4.99</c:v>
                </c:pt>
                <c:pt idx="8398">
                  <c:v>5.0199999999999996</c:v>
                </c:pt>
                <c:pt idx="8399">
                  <c:v>4.99</c:v>
                </c:pt>
                <c:pt idx="8400">
                  <c:v>4.99</c:v>
                </c:pt>
                <c:pt idx="8401">
                  <c:v>4.8899999999999997</c:v>
                </c:pt>
                <c:pt idx="8402">
                  <c:v>5.0199999999999996</c:v>
                </c:pt>
                <c:pt idx="8403">
                  <c:v>4.99</c:v>
                </c:pt>
                <c:pt idx="8404">
                  <c:v>4.96</c:v>
                </c:pt>
                <c:pt idx="8405">
                  <c:v>5.0199999999999996</c:v>
                </c:pt>
                <c:pt idx="8406">
                  <c:v>4.96</c:v>
                </c:pt>
                <c:pt idx="8407">
                  <c:v>4.99</c:v>
                </c:pt>
                <c:pt idx="8408">
                  <c:v>5.0199999999999996</c:v>
                </c:pt>
                <c:pt idx="8409">
                  <c:v>5.0199999999999996</c:v>
                </c:pt>
                <c:pt idx="8410">
                  <c:v>5.05</c:v>
                </c:pt>
                <c:pt idx="8411">
                  <c:v>4.96</c:v>
                </c:pt>
                <c:pt idx="8412">
                  <c:v>5.05</c:v>
                </c:pt>
                <c:pt idx="8413">
                  <c:v>5.1100000000000003</c:v>
                </c:pt>
                <c:pt idx="8414">
                  <c:v>5.08</c:v>
                </c:pt>
                <c:pt idx="8415">
                  <c:v>5.05</c:v>
                </c:pt>
                <c:pt idx="8416">
                  <c:v>5.08</c:v>
                </c:pt>
                <c:pt idx="8417">
                  <c:v>5.05</c:v>
                </c:pt>
                <c:pt idx="8418">
                  <c:v>5.0199999999999996</c:v>
                </c:pt>
                <c:pt idx="8419">
                  <c:v>5.0199999999999996</c:v>
                </c:pt>
                <c:pt idx="8420">
                  <c:v>5.0199999999999996</c:v>
                </c:pt>
                <c:pt idx="8421">
                  <c:v>5.0199999999999996</c:v>
                </c:pt>
                <c:pt idx="8422">
                  <c:v>5.0199999999999996</c:v>
                </c:pt>
                <c:pt idx="8423">
                  <c:v>4.92</c:v>
                </c:pt>
                <c:pt idx="8424">
                  <c:v>5.1100000000000003</c:v>
                </c:pt>
                <c:pt idx="8425">
                  <c:v>4.99</c:v>
                </c:pt>
                <c:pt idx="8426">
                  <c:v>5.0199999999999996</c:v>
                </c:pt>
                <c:pt idx="8427">
                  <c:v>5.08</c:v>
                </c:pt>
                <c:pt idx="8428">
                  <c:v>5.05</c:v>
                </c:pt>
                <c:pt idx="8429">
                  <c:v>4.99</c:v>
                </c:pt>
                <c:pt idx="8430">
                  <c:v>5.05</c:v>
                </c:pt>
                <c:pt idx="8431">
                  <c:v>5.1100000000000003</c:v>
                </c:pt>
                <c:pt idx="8432">
                  <c:v>5.05</c:v>
                </c:pt>
                <c:pt idx="8433">
                  <c:v>5.05</c:v>
                </c:pt>
                <c:pt idx="8434">
                  <c:v>5.0199999999999996</c:v>
                </c:pt>
                <c:pt idx="8435">
                  <c:v>5.08</c:v>
                </c:pt>
                <c:pt idx="8436">
                  <c:v>5.0199999999999996</c:v>
                </c:pt>
                <c:pt idx="8437">
                  <c:v>4.99</c:v>
                </c:pt>
                <c:pt idx="8438">
                  <c:v>5.0199999999999996</c:v>
                </c:pt>
                <c:pt idx="8439">
                  <c:v>5.08</c:v>
                </c:pt>
                <c:pt idx="8440">
                  <c:v>5.0199999999999996</c:v>
                </c:pt>
                <c:pt idx="8441">
                  <c:v>5.05</c:v>
                </c:pt>
                <c:pt idx="8442">
                  <c:v>5.05</c:v>
                </c:pt>
                <c:pt idx="8443">
                  <c:v>5.05</c:v>
                </c:pt>
                <c:pt idx="8444">
                  <c:v>5.05</c:v>
                </c:pt>
                <c:pt idx="8445">
                  <c:v>4.99</c:v>
                </c:pt>
                <c:pt idx="8446">
                  <c:v>5.05</c:v>
                </c:pt>
                <c:pt idx="8447">
                  <c:v>5.0199999999999996</c:v>
                </c:pt>
                <c:pt idx="8448">
                  <c:v>4.99</c:v>
                </c:pt>
                <c:pt idx="8449">
                  <c:v>4.96</c:v>
                </c:pt>
                <c:pt idx="8450">
                  <c:v>4.99</c:v>
                </c:pt>
                <c:pt idx="8451">
                  <c:v>4.8899999999999997</c:v>
                </c:pt>
                <c:pt idx="8452">
                  <c:v>4.8899999999999997</c:v>
                </c:pt>
                <c:pt idx="8453">
                  <c:v>4.96</c:v>
                </c:pt>
                <c:pt idx="8454">
                  <c:v>4.96</c:v>
                </c:pt>
                <c:pt idx="8455">
                  <c:v>5.0199999999999996</c:v>
                </c:pt>
                <c:pt idx="8456">
                  <c:v>5.0199999999999996</c:v>
                </c:pt>
                <c:pt idx="8457">
                  <c:v>5.05</c:v>
                </c:pt>
                <c:pt idx="8458">
                  <c:v>5.0199999999999996</c:v>
                </c:pt>
                <c:pt idx="8459">
                  <c:v>5.05</c:v>
                </c:pt>
                <c:pt idx="8460">
                  <c:v>5.05</c:v>
                </c:pt>
                <c:pt idx="8461">
                  <c:v>5.05</c:v>
                </c:pt>
                <c:pt idx="8462">
                  <c:v>4.99</c:v>
                </c:pt>
                <c:pt idx="8463">
                  <c:v>4.96</c:v>
                </c:pt>
                <c:pt idx="8464">
                  <c:v>5.0199999999999996</c:v>
                </c:pt>
                <c:pt idx="8465">
                  <c:v>5.0199999999999996</c:v>
                </c:pt>
                <c:pt idx="8466">
                  <c:v>4.99</c:v>
                </c:pt>
                <c:pt idx="8467">
                  <c:v>4.99</c:v>
                </c:pt>
                <c:pt idx="8468">
                  <c:v>5.0199999999999996</c:v>
                </c:pt>
                <c:pt idx="8469">
                  <c:v>4.96</c:v>
                </c:pt>
                <c:pt idx="8470">
                  <c:v>4.96</c:v>
                </c:pt>
                <c:pt idx="8471">
                  <c:v>4.96</c:v>
                </c:pt>
                <c:pt idx="8472">
                  <c:v>5.05</c:v>
                </c:pt>
                <c:pt idx="8473">
                  <c:v>5.0199999999999996</c:v>
                </c:pt>
                <c:pt idx="8474">
                  <c:v>4.99</c:v>
                </c:pt>
                <c:pt idx="8475">
                  <c:v>5.08</c:v>
                </c:pt>
                <c:pt idx="8476">
                  <c:v>5.0199999999999996</c:v>
                </c:pt>
                <c:pt idx="8477">
                  <c:v>5.05</c:v>
                </c:pt>
                <c:pt idx="8478">
                  <c:v>5.1100000000000003</c:v>
                </c:pt>
                <c:pt idx="8479">
                  <c:v>5.1100000000000003</c:v>
                </c:pt>
                <c:pt idx="8480">
                  <c:v>5.05</c:v>
                </c:pt>
                <c:pt idx="8481">
                  <c:v>5.08</c:v>
                </c:pt>
                <c:pt idx="8482">
                  <c:v>5.05</c:v>
                </c:pt>
                <c:pt idx="8483">
                  <c:v>5.05</c:v>
                </c:pt>
                <c:pt idx="8484">
                  <c:v>5.05</c:v>
                </c:pt>
                <c:pt idx="8485">
                  <c:v>5.05</c:v>
                </c:pt>
                <c:pt idx="8486">
                  <c:v>5.05</c:v>
                </c:pt>
                <c:pt idx="8487">
                  <c:v>4.99</c:v>
                </c:pt>
                <c:pt idx="8488">
                  <c:v>5.08</c:v>
                </c:pt>
                <c:pt idx="8489">
                  <c:v>5.1100000000000003</c:v>
                </c:pt>
                <c:pt idx="8490">
                  <c:v>5.0199999999999996</c:v>
                </c:pt>
                <c:pt idx="8491">
                  <c:v>5.08</c:v>
                </c:pt>
                <c:pt idx="8492">
                  <c:v>5.05</c:v>
                </c:pt>
                <c:pt idx="8493">
                  <c:v>5.1100000000000003</c:v>
                </c:pt>
                <c:pt idx="8494">
                  <c:v>5.1100000000000003</c:v>
                </c:pt>
                <c:pt idx="8495">
                  <c:v>5.0199999999999996</c:v>
                </c:pt>
                <c:pt idx="8496">
                  <c:v>5.05</c:v>
                </c:pt>
                <c:pt idx="8497">
                  <c:v>5.08</c:v>
                </c:pt>
                <c:pt idx="8498">
                  <c:v>5.0199999999999996</c:v>
                </c:pt>
                <c:pt idx="8499">
                  <c:v>4.99</c:v>
                </c:pt>
                <c:pt idx="8500">
                  <c:v>5.05</c:v>
                </c:pt>
                <c:pt idx="8501">
                  <c:v>5.08</c:v>
                </c:pt>
                <c:pt idx="8502">
                  <c:v>5.0199999999999996</c:v>
                </c:pt>
                <c:pt idx="8503">
                  <c:v>5.05</c:v>
                </c:pt>
                <c:pt idx="8504">
                  <c:v>5.05</c:v>
                </c:pt>
                <c:pt idx="8505">
                  <c:v>5.05</c:v>
                </c:pt>
                <c:pt idx="8506">
                  <c:v>5.0199999999999996</c:v>
                </c:pt>
                <c:pt idx="8507">
                  <c:v>5.05</c:v>
                </c:pt>
                <c:pt idx="8508">
                  <c:v>5.0199999999999996</c:v>
                </c:pt>
                <c:pt idx="8509">
                  <c:v>4.99</c:v>
                </c:pt>
                <c:pt idx="8510">
                  <c:v>4.99</c:v>
                </c:pt>
                <c:pt idx="8511">
                  <c:v>4.99</c:v>
                </c:pt>
                <c:pt idx="8512">
                  <c:v>5.0199999999999996</c:v>
                </c:pt>
                <c:pt idx="8513">
                  <c:v>5.0199999999999996</c:v>
                </c:pt>
                <c:pt idx="8514">
                  <c:v>5.08</c:v>
                </c:pt>
                <c:pt idx="8515">
                  <c:v>5.1100000000000003</c:v>
                </c:pt>
                <c:pt idx="8516">
                  <c:v>5.1100000000000003</c:v>
                </c:pt>
                <c:pt idx="8517">
                  <c:v>5.1100000000000003</c:v>
                </c:pt>
                <c:pt idx="8518">
                  <c:v>5.1100000000000003</c:v>
                </c:pt>
                <c:pt idx="8519">
                  <c:v>5.08</c:v>
                </c:pt>
                <c:pt idx="8520">
                  <c:v>5.1100000000000003</c:v>
                </c:pt>
                <c:pt idx="8521">
                  <c:v>5.08</c:v>
                </c:pt>
                <c:pt idx="8522">
                  <c:v>5.05</c:v>
                </c:pt>
                <c:pt idx="8523">
                  <c:v>5.0199999999999996</c:v>
                </c:pt>
                <c:pt idx="8524">
                  <c:v>5.05</c:v>
                </c:pt>
                <c:pt idx="8525">
                  <c:v>5.05</c:v>
                </c:pt>
                <c:pt idx="8526">
                  <c:v>5.05</c:v>
                </c:pt>
                <c:pt idx="8527">
                  <c:v>5.05</c:v>
                </c:pt>
                <c:pt idx="8528">
                  <c:v>5.08</c:v>
                </c:pt>
                <c:pt idx="8529">
                  <c:v>5.05</c:v>
                </c:pt>
                <c:pt idx="8530">
                  <c:v>5.05</c:v>
                </c:pt>
                <c:pt idx="8531">
                  <c:v>5.08</c:v>
                </c:pt>
                <c:pt idx="8532">
                  <c:v>5.05</c:v>
                </c:pt>
                <c:pt idx="8533">
                  <c:v>5.05</c:v>
                </c:pt>
                <c:pt idx="8534">
                  <c:v>5.05</c:v>
                </c:pt>
                <c:pt idx="8535">
                  <c:v>5.05</c:v>
                </c:pt>
                <c:pt idx="8536">
                  <c:v>5.1100000000000003</c:v>
                </c:pt>
                <c:pt idx="8537">
                  <c:v>5.05</c:v>
                </c:pt>
                <c:pt idx="8538">
                  <c:v>5.08</c:v>
                </c:pt>
                <c:pt idx="8539">
                  <c:v>5.05</c:v>
                </c:pt>
                <c:pt idx="8540">
                  <c:v>5.0199999999999996</c:v>
                </c:pt>
                <c:pt idx="8541">
                  <c:v>5.05</c:v>
                </c:pt>
                <c:pt idx="8542">
                  <c:v>5.05</c:v>
                </c:pt>
                <c:pt idx="8543">
                  <c:v>5.05</c:v>
                </c:pt>
                <c:pt idx="8544">
                  <c:v>5.05</c:v>
                </c:pt>
                <c:pt idx="8545">
                  <c:v>5.05</c:v>
                </c:pt>
                <c:pt idx="8546">
                  <c:v>5.05</c:v>
                </c:pt>
                <c:pt idx="8547">
                  <c:v>5.0199999999999996</c:v>
                </c:pt>
                <c:pt idx="8548">
                  <c:v>5.0199999999999996</c:v>
                </c:pt>
                <c:pt idx="8549">
                  <c:v>5.0199999999999996</c:v>
                </c:pt>
                <c:pt idx="8550">
                  <c:v>5.0199999999999996</c:v>
                </c:pt>
                <c:pt idx="8551">
                  <c:v>5.0199999999999996</c:v>
                </c:pt>
                <c:pt idx="8552">
                  <c:v>5.05</c:v>
                </c:pt>
                <c:pt idx="8553">
                  <c:v>5.0199999999999996</c:v>
                </c:pt>
                <c:pt idx="8554">
                  <c:v>5.05</c:v>
                </c:pt>
                <c:pt idx="8555">
                  <c:v>5.0199999999999996</c:v>
                </c:pt>
                <c:pt idx="8556">
                  <c:v>5.05</c:v>
                </c:pt>
                <c:pt idx="8557">
                  <c:v>4.99</c:v>
                </c:pt>
                <c:pt idx="8558">
                  <c:v>5.0199999999999996</c:v>
                </c:pt>
                <c:pt idx="8559">
                  <c:v>5.0199999999999996</c:v>
                </c:pt>
                <c:pt idx="8560">
                  <c:v>4.99</c:v>
                </c:pt>
                <c:pt idx="8561">
                  <c:v>5.0199999999999996</c:v>
                </c:pt>
                <c:pt idx="8562">
                  <c:v>5.0199999999999996</c:v>
                </c:pt>
                <c:pt idx="8563">
                  <c:v>5.0199999999999996</c:v>
                </c:pt>
                <c:pt idx="8564">
                  <c:v>5.0199999999999996</c:v>
                </c:pt>
                <c:pt idx="8565">
                  <c:v>5.0199999999999996</c:v>
                </c:pt>
                <c:pt idx="8566">
                  <c:v>5.0199999999999996</c:v>
                </c:pt>
                <c:pt idx="8567">
                  <c:v>5.0199999999999996</c:v>
                </c:pt>
                <c:pt idx="8568">
                  <c:v>5.05</c:v>
                </c:pt>
                <c:pt idx="8569">
                  <c:v>5.1100000000000003</c:v>
                </c:pt>
                <c:pt idx="8570">
                  <c:v>5.0199999999999996</c:v>
                </c:pt>
                <c:pt idx="8571">
                  <c:v>5.05</c:v>
                </c:pt>
                <c:pt idx="8572">
                  <c:v>5.1100000000000003</c:v>
                </c:pt>
                <c:pt idx="8573">
                  <c:v>5.05</c:v>
                </c:pt>
                <c:pt idx="8574">
                  <c:v>5.05</c:v>
                </c:pt>
                <c:pt idx="8575">
                  <c:v>5.0199999999999996</c:v>
                </c:pt>
                <c:pt idx="8576">
                  <c:v>5.0199999999999996</c:v>
                </c:pt>
                <c:pt idx="8577">
                  <c:v>5.08</c:v>
                </c:pt>
                <c:pt idx="8578">
                  <c:v>5.05</c:v>
                </c:pt>
                <c:pt idx="8579">
                  <c:v>5.0199999999999996</c:v>
                </c:pt>
                <c:pt idx="8580">
                  <c:v>5.0199999999999996</c:v>
                </c:pt>
                <c:pt idx="8581">
                  <c:v>5.08</c:v>
                </c:pt>
                <c:pt idx="8582">
                  <c:v>5.05</c:v>
                </c:pt>
                <c:pt idx="8583">
                  <c:v>5.05</c:v>
                </c:pt>
                <c:pt idx="8584">
                  <c:v>5.1100000000000003</c:v>
                </c:pt>
                <c:pt idx="8585">
                  <c:v>5.05</c:v>
                </c:pt>
                <c:pt idx="8586">
                  <c:v>5.05</c:v>
                </c:pt>
                <c:pt idx="8587">
                  <c:v>5.05</c:v>
                </c:pt>
                <c:pt idx="8588">
                  <c:v>5.0199999999999996</c:v>
                </c:pt>
                <c:pt idx="8589">
                  <c:v>5.05</c:v>
                </c:pt>
                <c:pt idx="8590">
                  <c:v>5.0199999999999996</c:v>
                </c:pt>
                <c:pt idx="8591">
                  <c:v>5.05</c:v>
                </c:pt>
                <c:pt idx="8592">
                  <c:v>5.0199999999999996</c:v>
                </c:pt>
                <c:pt idx="8593">
                  <c:v>4.99</c:v>
                </c:pt>
                <c:pt idx="8594">
                  <c:v>5.0199999999999996</c:v>
                </c:pt>
                <c:pt idx="8595">
                  <c:v>5.0199999999999996</c:v>
                </c:pt>
                <c:pt idx="8596">
                  <c:v>5.0199999999999996</c:v>
                </c:pt>
                <c:pt idx="8597">
                  <c:v>5.0199999999999996</c:v>
                </c:pt>
                <c:pt idx="8598">
                  <c:v>5.05</c:v>
                </c:pt>
                <c:pt idx="8599">
                  <c:v>5.08</c:v>
                </c:pt>
                <c:pt idx="8600">
                  <c:v>5.05</c:v>
                </c:pt>
                <c:pt idx="8601">
                  <c:v>5.0199999999999996</c:v>
                </c:pt>
                <c:pt idx="8602">
                  <c:v>5.0199999999999996</c:v>
                </c:pt>
                <c:pt idx="8603">
                  <c:v>5.0199999999999996</c:v>
                </c:pt>
                <c:pt idx="8604">
                  <c:v>4.99</c:v>
                </c:pt>
                <c:pt idx="8605">
                  <c:v>5.05</c:v>
                </c:pt>
                <c:pt idx="8606">
                  <c:v>5.0199999999999996</c:v>
                </c:pt>
                <c:pt idx="8607">
                  <c:v>5.0199999999999996</c:v>
                </c:pt>
                <c:pt idx="8608">
                  <c:v>5.05</c:v>
                </c:pt>
                <c:pt idx="8609">
                  <c:v>5.1100000000000003</c:v>
                </c:pt>
                <c:pt idx="8610">
                  <c:v>5.0199999999999996</c:v>
                </c:pt>
                <c:pt idx="8611">
                  <c:v>5.05</c:v>
                </c:pt>
                <c:pt idx="8612">
                  <c:v>5.08</c:v>
                </c:pt>
                <c:pt idx="8613">
                  <c:v>5.1100000000000003</c:v>
                </c:pt>
                <c:pt idx="8614">
                  <c:v>5.1100000000000003</c:v>
                </c:pt>
                <c:pt idx="8615">
                  <c:v>5.08</c:v>
                </c:pt>
                <c:pt idx="8616">
                  <c:v>5.1100000000000003</c:v>
                </c:pt>
                <c:pt idx="8617">
                  <c:v>5.1100000000000003</c:v>
                </c:pt>
                <c:pt idx="8618">
                  <c:v>5.08</c:v>
                </c:pt>
                <c:pt idx="8619">
                  <c:v>5.1100000000000003</c:v>
                </c:pt>
                <c:pt idx="8620">
                  <c:v>5.1100000000000003</c:v>
                </c:pt>
                <c:pt idx="8621">
                  <c:v>5.08</c:v>
                </c:pt>
                <c:pt idx="8622">
                  <c:v>5.1100000000000003</c:v>
                </c:pt>
                <c:pt idx="8623">
                  <c:v>5.08</c:v>
                </c:pt>
                <c:pt idx="8624">
                  <c:v>5.08</c:v>
                </c:pt>
                <c:pt idx="8625">
                  <c:v>5.08</c:v>
                </c:pt>
                <c:pt idx="8626">
                  <c:v>5.0199999999999996</c:v>
                </c:pt>
                <c:pt idx="8627">
                  <c:v>5.1100000000000003</c:v>
                </c:pt>
                <c:pt idx="8628">
                  <c:v>5.1100000000000003</c:v>
                </c:pt>
                <c:pt idx="8629">
                  <c:v>5.1100000000000003</c:v>
                </c:pt>
                <c:pt idx="8630">
                  <c:v>5.1100000000000003</c:v>
                </c:pt>
                <c:pt idx="8631">
                  <c:v>5.1100000000000003</c:v>
                </c:pt>
                <c:pt idx="8632">
                  <c:v>5.08</c:v>
                </c:pt>
                <c:pt idx="8633">
                  <c:v>5.08</c:v>
                </c:pt>
                <c:pt idx="8634">
                  <c:v>5.08</c:v>
                </c:pt>
                <c:pt idx="8635">
                  <c:v>5.1100000000000003</c:v>
                </c:pt>
                <c:pt idx="8636">
                  <c:v>5.1100000000000003</c:v>
                </c:pt>
                <c:pt idx="8637">
                  <c:v>5.08</c:v>
                </c:pt>
                <c:pt idx="8638">
                  <c:v>5.1100000000000003</c:v>
                </c:pt>
                <c:pt idx="8639">
                  <c:v>5.1100000000000003</c:v>
                </c:pt>
                <c:pt idx="8640">
                  <c:v>5.1100000000000003</c:v>
                </c:pt>
                <c:pt idx="8641">
                  <c:v>5.1100000000000003</c:v>
                </c:pt>
                <c:pt idx="8642">
                  <c:v>5.08</c:v>
                </c:pt>
                <c:pt idx="8643">
                  <c:v>5.08</c:v>
                </c:pt>
                <c:pt idx="8644">
                  <c:v>5.08</c:v>
                </c:pt>
                <c:pt idx="8645">
                  <c:v>5.1100000000000003</c:v>
                </c:pt>
                <c:pt idx="8646">
                  <c:v>5.05</c:v>
                </c:pt>
                <c:pt idx="8647">
                  <c:v>5.1100000000000003</c:v>
                </c:pt>
                <c:pt idx="8648">
                  <c:v>5.1100000000000003</c:v>
                </c:pt>
                <c:pt idx="8649">
                  <c:v>5.05</c:v>
                </c:pt>
                <c:pt idx="8650">
                  <c:v>5.08</c:v>
                </c:pt>
                <c:pt idx="8651">
                  <c:v>5.1100000000000003</c:v>
                </c:pt>
                <c:pt idx="8652">
                  <c:v>5.14</c:v>
                </c:pt>
                <c:pt idx="8653">
                  <c:v>5.1100000000000003</c:v>
                </c:pt>
                <c:pt idx="8654">
                  <c:v>5.1100000000000003</c:v>
                </c:pt>
                <c:pt idx="8655">
                  <c:v>5.1100000000000003</c:v>
                </c:pt>
                <c:pt idx="8656">
                  <c:v>5.05</c:v>
                </c:pt>
                <c:pt idx="8657">
                  <c:v>5.1100000000000003</c:v>
                </c:pt>
                <c:pt idx="8658">
                  <c:v>5.14</c:v>
                </c:pt>
                <c:pt idx="8659">
                  <c:v>5.1100000000000003</c:v>
                </c:pt>
                <c:pt idx="8660">
                  <c:v>5.14</c:v>
                </c:pt>
                <c:pt idx="8661">
                  <c:v>5.1100000000000003</c:v>
                </c:pt>
                <c:pt idx="8662">
                  <c:v>5.1100000000000003</c:v>
                </c:pt>
                <c:pt idx="8663">
                  <c:v>5.1100000000000003</c:v>
                </c:pt>
                <c:pt idx="8664">
                  <c:v>5.08</c:v>
                </c:pt>
                <c:pt idx="8665">
                  <c:v>5.1100000000000003</c:v>
                </c:pt>
                <c:pt idx="8666">
                  <c:v>5.1100000000000003</c:v>
                </c:pt>
                <c:pt idx="8667">
                  <c:v>5.1100000000000003</c:v>
                </c:pt>
                <c:pt idx="8668">
                  <c:v>5.1100000000000003</c:v>
                </c:pt>
                <c:pt idx="8669">
                  <c:v>5.14</c:v>
                </c:pt>
                <c:pt idx="8670">
                  <c:v>5.1100000000000003</c:v>
                </c:pt>
                <c:pt idx="8671">
                  <c:v>5.1100000000000003</c:v>
                </c:pt>
                <c:pt idx="8672">
                  <c:v>5.23</c:v>
                </c:pt>
                <c:pt idx="8673">
                  <c:v>5.14</c:v>
                </c:pt>
                <c:pt idx="8674">
                  <c:v>5.27</c:v>
                </c:pt>
                <c:pt idx="8675">
                  <c:v>5.3</c:v>
                </c:pt>
                <c:pt idx="8676">
                  <c:v>5.14</c:v>
                </c:pt>
                <c:pt idx="8677">
                  <c:v>5.3</c:v>
                </c:pt>
                <c:pt idx="8678">
                  <c:v>5.23</c:v>
                </c:pt>
                <c:pt idx="8679">
                  <c:v>5.23</c:v>
                </c:pt>
                <c:pt idx="8680">
                  <c:v>5.2</c:v>
                </c:pt>
                <c:pt idx="8681">
                  <c:v>5.23</c:v>
                </c:pt>
                <c:pt idx="8682">
                  <c:v>5.14</c:v>
                </c:pt>
                <c:pt idx="8683">
                  <c:v>5.2</c:v>
                </c:pt>
                <c:pt idx="8684">
                  <c:v>5.1100000000000003</c:v>
                </c:pt>
                <c:pt idx="8685">
                  <c:v>5.2</c:v>
                </c:pt>
                <c:pt idx="8686">
                  <c:v>5.14</c:v>
                </c:pt>
                <c:pt idx="8687">
                  <c:v>5.14</c:v>
                </c:pt>
                <c:pt idx="8688">
                  <c:v>5.14</c:v>
                </c:pt>
                <c:pt idx="8689">
                  <c:v>5.1100000000000003</c:v>
                </c:pt>
                <c:pt idx="8690">
                  <c:v>5.14</c:v>
                </c:pt>
                <c:pt idx="8691">
                  <c:v>5.1100000000000003</c:v>
                </c:pt>
                <c:pt idx="8692">
                  <c:v>5.1100000000000003</c:v>
                </c:pt>
                <c:pt idx="8693">
                  <c:v>5.1100000000000003</c:v>
                </c:pt>
                <c:pt idx="8694">
                  <c:v>5.14</c:v>
                </c:pt>
                <c:pt idx="8695">
                  <c:v>5.1100000000000003</c:v>
                </c:pt>
                <c:pt idx="8696">
                  <c:v>5.14</c:v>
                </c:pt>
                <c:pt idx="8697">
                  <c:v>5.14</c:v>
                </c:pt>
                <c:pt idx="8698">
                  <c:v>5.1100000000000003</c:v>
                </c:pt>
                <c:pt idx="8699">
                  <c:v>5.1100000000000003</c:v>
                </c:pt>
                <c:pt idx="8700">
                  <c:v>5.14</c:v>
                </c:pt>
                <c:pt idx="8701">
                  <c:v>5.08</c:v>
                </c:pt>
                <c:pt idx="8702">
                  <c:v>5.1100000000000003</c:v>
                </c:pt>
                <c:pt idx="8703">
                  <c:v>5.1100000000000003</c:v>
                </c:pt>
                <c:pt idx="8704">
                  <c:v>5.1100000000000003</c:v>
                </c:pt>
                <c:pt idx="8705">
                  <c:v>5.14</c:v>
                </c:pt>
                <c:pt idx="8706">
                  <c:v>5.14</c:v>
                </c:pt>
                <c:pt idx="8707">
                  <c:v>5.14</c:v>
                </c:pt>
                <c:pt idx="8708">
                  <c:v>5.1100000000000003</c:v>
                </c:pt>
                <c:pt idx="8709">
                  <c:v>5.1100000000000003</c:v>
                </c:pt>
                <c:pt idx="8710">
                  <c:v>5.1100000000000003</c:v>
                </c:pt>
                <c:pt idx="8711">
                  <c:v>5.1100000000000003</c:v>
                </c:pt>
                <c:pt idx="8712">
                  <c:v>5.1100000000000003</c:v>
                </c:pt>
                <c:pt idx="8713">
                  <c:v>5.1100000000000003</c:v>
                </c:pt>
                <c:pt idx="8714">
                  <c:v>5.14</c:v>
                </c:pt>
                <c:pt idx="8715">
                  <c:v>5.17</c:v>
                </c:pt>
                <c:pt idx="8716">
                  <c:v>5.1100000000000003</c:v>
                </c:pt>
                <c:pt idx="8717">
                  <c:v>5.14</c:v>
                </c:pt>
                <c:pt idx="8718">
                  <c:v>5.17</c:v>
                </c:pt>
                <c:pt idx="8719">
                  <c:v>5.14</c:v>
                </c:pt>
                <c:pt idx="8720">
                  <c:v>5.14</c:v>
                </c:pt>
                <c:pt idx="8721">
                  <c:v>5.14</c:v>
                </c:pt>
                <c:pt idx="8722">
                  <c:v>5.1100000000000003</c:v>
                </c:pt>
                <c:pt idx="8723">
                  <c:v>5.1100000000000003</c:v>
                </c:pt>
                <c:pt idx="8724">
                  <c:v>5.17</c:v>
                </c:pt>
                <c:pt idx="8725">
                  <c:v>5.14</c:v>
                </c:pt>
                <c:pt idx="8726">
                  <c:v>5.14</c:v>
                </c:pt>
                <c:pt idx="8727">
                  <c:v>5.14</c:v>
                </c:pt>
                <c:pt idx="8728">
                  <c:v>5.17</c:v>
                </c:pt>
                <c:pt idx="8729">
                  <c:v>5.1100000000000003</c:v>
                </c:pt>
                <c:pt idx="8730">
                  <c:v>5.14</c:v>
                </c:pt>
                <c:pt idx="8731">
                  <c:v>5.14</c:v>
                </c:pt>
                <c:pt idx="8732">
                  <c:v>5.14</c:v>
                </c:pt>
                <c:pt idx="8733">
                  <c:v>5.14</c:v>
                </c:pt>
                <c:pt idx="8734">
                  <c:v>5.14</c:v>
                </c:pt>
                <c:pt idx="8735">
                  <c:v>5.2</c:v>
                </c:pt>
                <c:pt idx="8736">
                  <c:v>5.14</c:v>
                </c:pt>
                <c:pt idx="8737">
                  <c:v>5.1100000000000003</c:v>
                </c:pt>
                <c:pt idx="8738">
                  <c:v>5.1100000000000003</c:v>
                </c:pt>
                <c:pt idx="8739">
                  <c:v>5.14</c:v>
                </c:pt>
                <c:pt idx="8740">
                  <c:v>5.1100000000000003</c:v>
                </c:pt>
                <c:pt idx="8741">
                  <c:v>5.14</c:v>
                </c:pt>
                <c:pt idx="8742">
                  <c:v>5.1100000000000003</c:v>
                </c:pt>
                <c:pt idx="8743">
                  <c:v>5.1100000000000003</c:v>
                </c:pt>
                <c:pt idx="8744">
                  <c:v>5.14</c:v>
                </c:pt>
                <c:pt idx="8745">
                  <c:v>5.14</c:v>
                </c:pt>
                <c:pt idx="8746">
                  <c:v>5.14</c:v>
                </c:pt>
                <c:pt idx="8747">
                  <c:v>5.14</c:v>
                </c:pt>
                <c:pt idx="8748">
                  <c:v>5.17</c:v>
                </c:pt>
                <c:pt idx="8749">
                  <c:v>5.2</c:v>
                </c:pt>
                <c:pt idx="8750">
                  <c:v>5.2</c:v>
                </c:pt>
                <c:pt idx="8751">
                  <c:v>5.17</c:v>
                </c:pt>
                <c:pt idx="8752">
                  <c:v>5.17</c:v>
                </c:pt>
                <c:pt idx="8753">
                  <c:v>5.2</c:v>
                </c:pt>
                <c:pt idx="8754">
                  <c:v>5.2</c:v>
                </c:pt>
                <c:pt idx="8755">
                  <c:v>5.2</c:v>
                </c:pt>
                <c:pt idx="8756">
                  <c:v>5.17</c:v>
                </c:pt>
                <c:pt idx="8757">
                  <c:v>5.17</c:v>
                </c:pt>
                <c:pt idx="8758">
                  <c:v>5.2</c:v>
                </c:pt>
                <c:pt idx="8759">
                  <c:v>5.2</c:v>
                </c:pt>
                <c:pt idx="8760">
                  <c:v>5.2</c:v>
                </c:pt>
                <c:pt idx="8761">
                  <c:v>5.17</c:v>
                </c:pt>
                <c:pt idx="8762">
                  <c:v>5.2</c:v>
                </c:pt>
                <c:pt idx="8763">
                  <c:v>5.14</c:v>
                </c:pt>
                <c:pt idx="8764">
                  <c:v>5.17</c:v>
                </c:pt>
                <c:pt idx="8765">
                  <c:v>5.2</c:v>
                </c:pt>
                <c:pt idx="8766">
                  <c:v>5.2</c:v>
                </c:pt>
                <c:pt idx="8767">
                  <c:v>5.2</c:v>
                </c:pt>
                <c:pt idx="8768">
                  <c:v>5.2</c:v>
                </c:pt>
                <c:pt idx="8769">
                  <c:v>5.17</c:v>
                </c:pt>
                <c:pt idx="8770">
                  <c:v>5.2</c:v>
                </c:pt>
                <c:pt idx="8771">
                  <c:v>5.2</c:v>
                </c:pt>
                <c:pt idx="8772">
                  <c:v>5.17</c:v>
                </c:pt>
                <c:pt idx="8773">
                  <c:v>5.2</c:v>
                </c:pt>
                <c:pt idx="8774">
                  <c:v>5.17</c:v>
                </c:pt>
                <c:pt idx="8775">
                  <c:v>5.17</c:v>
                </c:pt>
                <c:pt idx="8776">
                  <c:v>5.2</c:v>
                </c:pt>
                <c:pt idx="8777">
                  <c:v>5.17</c:v>
                </c:pt>
                <c:pt idx="8778">
                  <c:v>5.2</c:v>
                </c:pt>
                <c:pt idx="8779">
                  <c:v>5.17</c:v>
                </c:pt>
                <c:pt idx="8780">
                  <c:v>5.14</c:v>
                </c:pt>
                <c:pt idx="8781">
                  <c:v>5.2</c:v>
                </c:pt>
                <c:pt idx="8782">
                  <c:v>5.23</c:v>
                </c:pt>
                <c:pt idx="8783">
                  <c:v>5.23</c:v>
                </c:pt>
                <c:pt idx="8784">
                  <c:v>5.2</c:v>
                </c:pt>
                <c:pt idx="8785">
                  <c:v>5.2</c:v>
                </c:pt>
                <c:pt idx="8786">
                  <c:v>5.23</c:v>
                </c:pt>
                <c:pt idx="8787">
                  <c:v>5.23</c:v>
                </c:pt>
                <c:pt idx="8788">
                  <c:v>5.23</c:v>
                </c:pt>
                <c:pt idx="8789">
                  <c:v>5.23</c:v>
                </c:pt>
                <c:pt idx="8790">
                  <c:v>5.14</c:v>
                </c:pt>
                <c:pt idx="8791">
                  <c:v>5.2</c:v>
                </c:pt>
                <c:pt idx="8792">
                  <c:v>5.17</c:v>
                </c:pt>
                <c:pt idx="8793">
                  <c:v>5.2</c:v>
                </c:pt>
                <c:pt idx="8794">
                  <c:v>5.2</c:v>
                </c:pt>
                <c:pt idx="8795">
                  <c:v>5.17</c:v>
                </c:pt>
                <c:pt idx="8796">
                  <c:v>5.14</c:v>
                </c:pt>
                <c:pt idx="8797">
                  <c:v>5.2</c:v>
                </c:pt>
                <c:pt idx="8798">
                  <c:v>5.2</c:v>
                </c:pt>
                <c:pt idx="8799">
                  <c:v>5.17</c:v>
                </c:pt>
                <c:pt idx="8800">
                  <c:v>5.14</c:v>
                </c:pt>
                <c:pt idx="8801">
                  <c:v>5.1100000000000003</c:v>
                </c:pt>
                <c:pt idx="8802">
                  <c:v>5.14</c:v>
                </c:pt>
                <c:pt idx="8803">
                  <c:v>5.17</c:v>
                </c:pt>
                <c:pt idx="8804">
                  <c:v>5.17</c:v>
                </c:pt>
                <c:pt idx="8805">
                  <c:v>5.1100000000000003</c:v>
                </c:pt>
                <c:pt idx="8806">
                  <c:v>5.14</c:v>
                </c:pt>
                <c:pt idx="8807">
                  <c:v>5.1100000000000003</c:v>
                </c:pt>
                <c:pt idx="8808">
                  <c:v>5.17</c:v>
                </c:pt>
                <c:pt idx="8809">
                  <c:v>5.1100000000000003</c:v>
                </c:pt>
                <c:pt idx="8810">
                  <c:v>5.2</c:v>
                </c:pt>
                <c:pt idx="8811">
                  <c:v>5.17</c:v>
                </c:pt>
                <c:pt idx="8812">
                  <c:v>5.14</c:v>
                </c:pt>
                <c:pt idx="8813">
                  <c:v>5.14</c:v>
                </c:pt>
                <c:pt idx="8814">
                  <c:v>5.17</c:v>
                </c:pt>
                <c:pt idx="8815">
                  <c:v>5.2</c:v>
                </c:pt>
                <c:pt idx="8816">
                  <c:v>5.1100000000000003</c:v>
                </c:pt>
                <c:pt idx="8817">
                  <c:v>5.14</c:v>
                </c:pt>
                <c:pt idx="8818">
                  <c:v>5.23</c:v>
                </c:pt>
                <c:pt idx="8819">
                  <c:v>5.23</c:v>
                </c:pt>
                <c:pt idx="8820">
                  <c:v>5.2</c:v>
                </c:pt>
                <c:pt idx="8821">
                  <c:v>5.2</c:v>
                </c:pt>
                <c:pt idx="8822">
                  <c:v>5.17</c:v>
                </c:pt>
                <c:pt idx="8823">
                  <c:v>5.14</c:v>
                </c:pt>
                <c:pt idx="8824">
                  <c:v>5.2</c:v>
                </c:pt>
                <c:pt idx="8825">
                  <c:v>5.2</c:v>
                </c:pt>
                <c:pt idx="8826">
                  <c:v>5.17</c:v>
                </c:pt>
                <c:pt idx="8827">
                  <c:v>5.17</c:v>
                </c:pt>
                <c:pt idx="8828">
                  <c:v>5.23</c:v>
                </c:pt>
                <c:pt idx="8829">
                  <c:v>5.2</c:v>
                </c:pt>
                <c:pt idx="8830">
                  <c:v>5.2</c:v>
                </c:pt>
                <c:pt idx="8831">
                  <c:v>5.17</c:v>
                </c:pt>
                <c:pt idx="8832">
                  <c:v>5.2</c:v>
                </c:pt>
                <c:pt idx="8833">
                  <c:v>5.23</c:v>
                </c:pt>
                <c:pt idx="8834">
                  <c:v>5.17</c:v>
                </c:pt>
                <c:pt idx="8835">
                  <c:v>5.23</c:v>
                </c:pt>
                <c:pt idx="8836">
                  <c:v>5.27</c:v>
                </c:pt>
                <c:pt idx="8837">
                  <c:v>5.2</c:v>
                </c:pt>
                <c:pt idx="8838">
                  <c:v>5.17</c:v>
                </c:pt>
                <c:pt idx="8839">
                  <c:v>5.2</c:v>
                </c:pt>
                <c:pt idx="8840">
                  <c:v>5.23</c:v>
                </c:pt>
                <c:pt idx="8841">
                  <c:v>5.2</c:v>
                </c:pt>
                <c:pt idx="8842">
                  <c:v>5.14</c:v>
                </c:pt>
                <c:pt idx="8843">
                  <c:v>5.17</c:v>
                </c:pt>
                <c:pt idx="8844">
                  <c:v>5.2</c:v>
                </c:pt>
                <c:pt idx="8845">
                  <c:v>5.17</c:v>
                </c:pt>
                <c:pt idx="8846">
                  <c:v>5.14</c:v>
                </c:pt>
                <c:pt idx="8847">
                  <c:v>5.1100000000000003</c:v>
                </c:pt>
                <c:pt idx="8848">
                  <c:v>5.14</c:v>
                </c:pt>
                <c:pt idx="8849">
                  <c:v>5.14</c:v>
                </c:pt>
                <c:pt idx="8850">
                  <c:v>5.14</c:v>
                </c:pt>
                <c:pt idx="8851">
                  <c:v>5.2</c:v>
                </c:pt>
                <c:pt idx="8852">
                  <c:v>5.2</c:v>
                </c:pt>
                <c:pt idx="8853">
                  <c:v>5.14</c:v>
                </c:pt>
                <c:pt idx="8854">
                  <c:v>5.17</c:v>
                </c:pt>
                <c:pt idx="8855">
                  <c:v>5.2</c:v>
                </c:pt>
                <c:pt idx="8856">
                  <c:v>5.17</c:v>
                </c:pt>
                <c:pt idx="8857">
                  <c:v>5.17</c:v>
                </c:pt>
                <c:pt idx="8858">
                  <c:v>5.2</c:v>
                </c:pt>
                <c:pt idx="8859">
                  <c:v>5.2</c:v>
                </c:pt>
                <c:pt idx="8860">
                  <c:v>5.2</c:v>
                </c:pt>
                <c:pt idx="8861">
                  <c:v>5.14</c:v>
                </c:pt>
                <c:pt idx="8862">
                  <c:v>5.2</c:v>
                </c:pt>
                <c:pt idx="8863">
                  <c:v>5.23</c:v>
                </c:pt>
                <c:pt idx="8864">
                  <c:v>5.2</c:v>
                </c:pt>
                <c:pt idx="8865">
                  <c:v>5.23</c:v>
                </c:pt>
                <c:pt idx="8866">
                  <c:v>5.23</c:v>
                </c:pt>
                <c:pt idx="8867">
                  <c:v>5.17</c:v>
                </c:pt>
                <c:pt idx="8868">
                  <c:v>5.2</c:v>
                </c:pt>
                <c:pt idx="8869">
                  <c:v>5.14</c:v>
                </c:pt>
                <c:pt idx="8870">
                  <c:v>5.2</c:v>
                </c:pt>
                <c:pt idx="8871">
                  <c:v>5.14</c:v>
                </c:pt>
                <c:pt idx="8872">
                  <c:v>5.23</c:v>
                </c:pt>
                <c:pt idx="8873">
                  <c:v>5.14</c:v>
                </c:pt>
                <c:pt idx="8874">
                  <c:v>5.2</c:v>
                </c:pt>
                <c:pt idx="8875">
                  <c:v>5.2</c:v>
                </c:pt>
                <c:pt idx="8876">
                  <c:v>5.14</c:v>
                </c:pt>
                <c:pt idx="8877">
                  <c:v>5.23</c:v>
                </c:pt>
                <c:pt idx="8878">
                  <c:v>5.2</c:v>
                </c:pt>
                <c:pt idx="8879">
                  <c:v>5.2</c:v>
                </c:pt>
                <c:pt idx="8880">
                  <c:v>5.17</c:v>
                </c:pt>
                <c:pt idx="8881">
                  <c:v>5.2</c:v>
                </c:pt>
                <c:pt idx="8882">
                  <c:v>5.23</c:v>
                </c:pt>
                <c:pt idx="8883">
                  <c:v>5.23</c:v>
                </c:pt>
                <c:pt idx="8884">
                  <c:v>5.17</c:v>
                </c:pt>
                <c:pt idx="8885">
                  <c:v>5.23</c:v>
                </c:pt>
                <c:pt idx="8886">
                  <c:v>5.23</c:v>
                </c:pt>
                <c:pt idx="8887">
                  <c:v>5.23</c:v>
                </c:pt>
                <c:pt idx="8888">
                  <c:v>5.23</c:v>
                </c:pt>
                <c:pt idx="8889">
                  <c:v>5.23</c:v>
                </c:pt>
                <c:pt idx="8890">
                  <c:v>5.23</c:v>
                </c:pt>
                <c:pt idx="8891">
                  <c:v>5.2</c:v>
                </c:pt>
                <c:pt idx="8892">
                  <c:v>5.17</c:v>
                </c:pt>
                <c:pt idx="8893">
                  <c:v>5.23</c:v>
                </c:pt>
                <c:pt idx="8894">
                  <c:v>5.23</c:v>
                </c:pt>
                <c:pt idx="8895">
                  <c:v>5.2</c:v>
                </c:pt>
                <c:pt idx="8896">
                  <c:v>5.23</c:v>
                </c:pt>
                <c:pt idx="8897">
                  <c:v>5.23</c:v>
                </c:pt>
                <c:pt idx="8898">
                  <c:v>5.2</c:v>
                </c:pt>
                <c:pt idx="8899">
                  <c:v>5.2</c:v>
                </c:pt>
                <c:pt idx="8900">
                  <c:v>5.2</c:v>
                </c:pt>
                <c:pt idx="8901">
                  <c:v>5.23</c:v>
                </c:pt>
                <c:pt idx="8902">
                  <c:v>5.2</c:v>
                </c:pt>
                <c:pt idx="8903">
                  <c:v>5.2</c:v>
                </c:pt>
                <c:pt idx="8904">
                  <c:v>5.23</c:v>
                </c:pt>
                <c:pt idx="8905">
                  <c:v>5.23</c:v>
                </c:pt>
                <c:pt idx="8906">
                  <c:v>5.2</c:v>
                </c:pt>
                <c:pt idx="8907">
                  <c:v>5.27</c:v>
                </c:pt>
                <c:pt idx="8908">
                  <c:v>5.17</c:v>
                </c:pt>
                <c:pt idx="8909">
                  <c:v>5.2</c:v>
                </c:pt>
                <c:pt idx="8910">
                  <c:v>5.27</c:v>
                </c:pt>
                <c:pt idx="8911">
                  <c:v>5.2</c:v>
                </c:pt>
                <c:pt idx="8912">
                  <c:v>5.23</c:v>
                </c:pt>
                <c:pt idx="8913">
                  <c:v>5.23</c:v>
                </c:pt>
                <c:pt idx="8914">
                  <c:v>5.23</c:v>
                </c:pt>
                <c:pt idx="8915">
                  <c:v>5.2</c:v>
                </c:pt>
                <c:pt idx="8916">
                  <c:v>5.2</c:v>
                </c:pt>
                <c:pt idx="8917">
                  <c:v>5.23</c:v>
                </c:pt>
                <c:pt idx="8918">
                  <c:v>5.23</c:v>
                </c:pt>
                <c:pt idx="8919">
                  <c:v>5.23</c:v>
                </c:pt>
                <c:pt idx="8920">
                  <c:v>5.2</c:v>
                </c:pt>
                <c:pt idx="8921">
                  <c:v>5.3</c:v>
                </c:pt>
                <c:pt idx="8922">
                  <c:v>5.23</c:v>
                </c:pt>
                <c:pt idx="8923">
                  <c:v>5.23</c:v>
                </c:pt>
                <c:pt idx="8924">
                  <c:v>5.23</c:v>
                </c:pt>
                <c:pt idx="8925">
                  <c:v>5.23</c:v>
                </c:pt>
                <c:pt idx="8926">
                  <c:v>5.2</c:v>
                </c:pt>
                <c:pt idx="8927">
                  <c:v>5.23</c:v>
                </c:pt>
                <c:pt idx="8928">
                  <c:v>5.23</c:v>
                </c:pt>
                <c:pt idx="8929">
                  <c:v>5.23</c:v>
                </c:pt>
                <c:pt idx="8930">
                  <c:v>5.23</c:v>
                </c:pt>
                <c:pt idx="8931">
                  <c:v>5.27</c:v>
                </c:pt>
                <c:pt idx="8932">
                  <c:v>5.17</c:v>
                </c:pt>
                <c:pt idx="8933">
                  <c:v>5.23</c:v>
                </c:pt>
                <c:pt idx="8934">
                  <c:v>5.3</c:v>
                </c:pt>
                <c:pt idx="8935">
                  <c:v>5.23</c:v>
                </c:pt>
                <c:pt idx="8936">
                  <c:v>5.23</c:v>
                </c:pt>
                <c:pt idx="8937">
                  <c:v>5.27</c:v>
                </c:pt>
                <c:pt idx="8938">
                  <c:v>5.23</c:v>
                </c:pt>
                <c:pt idx="8939">
                  <c:v>5.23</c:v>
                </c:pt>
                <c:pt idx="8940">
                  <c:v>5.23</c:v>
                </c:pt>
                <c:pt idx="8941">
                  <c:v>5.17</c:v>
                </c:pt>
                <c:pt idx="8942">
                  <c:v>5.23</c:v>
                </c:pt>
                <c:pt idx="8943">
                  <c:v>5.14</c:v>
                </c:pt>
                <c:pt idx="8944">
                  <c:v>5.27</c:v>
                </c:pt>
                <c:pt idx="8945">
                  <c:v>5.23</c:v>
                </c:pt>
                <c:pt idx="8946">
                  <c:v>5.2</c:v>
                </c:pt>
                <c:pt idx="8947">
                  <c:v>5.17</c:v>
                </c:pt>
                <c:pt idx="8948">
                  <c:v>5.23</c:v>
                </c:pt>
                <c:pt idx="8949">
                  <c:v>5.2</c:v>
                </c:pt>
                <c:pt idx="8950">
                  <c:v>5.2</c:v>
                </c:pt>
                <c:pt idx="8951">
                  <c:v>5.2</c:v>
                </c:pt>
                <c:pt idx="8952">
                  <c:v>5.14</c:v>
                </c:pt>
                <c:pt idx="8953">
                  <c:v>5.14</c:v>
                </c:pt>
                <c:pt idx="8954">
                  <c:v>5.2</c:v>
                </c:pt>
                <c:pt idx="8955">
                  <c:v>5.14</c:v>
                </c:pt>
                <c:pt idx="8956">
                  <c:v>5.23</c:v>
                </c:pt>
                <c:pt idx="8957">
                  <c:v>5.23</c:v>
                </c:pt>
                <c:pt idx="8958">
                  <c:v>5.2</c:v>
                </c:pt>
                <c:pt idx="8959">
                  <c:v>5.17</c:v>
                </c:pt>
                <c:pt idx="8960">
                  <c:v>5.23</c:v>
                </c:pt>
                <c:pt idx="8961">
                  <c:v>5.14</c:v>
                </c:pt>
                <c:pt idx="8962">
                  <c:v>5.17</c:v>
                </c:pt>
                <c:pt idx="8963">
                  <c:v>5.3</c:v>
                </c:pt>
                <c:pt idx="8964">
                  <c:v>5.23</c:v>
                </c:pt>
                <c:pt idx="8965">
                  <c:v>5.23</c:v>
                </c:pt>
                <c:pt idx="8966">
                  <c:v>5.27</c:v>
                </c:pt>
                <c:pt idx="8967">
                  <c:v>5.23</c:v>
                </c:pt>
                <c:pt idx="8968">
                  <c:v>5.23</c:v>
                </c:pt>
                <c:pt idx="8969">
                  <c:v>5.23</c:v>
                </c:pt>
                <c:pt idx="8970">
                  <c:v>5.23</c:v>
                </c:pt>
                <c:pt idx="8971">
                  <c:v>5.23</c:v>
                </c:pt>
                <c:pt idx="8972">
                  <c:v>5.23</c:v>
                </c:pt>
                <c:pt idx="8973">
                  <c:v>5.3</c:v>
                </c:pt>
                <c:pt idx="8974">
                  <c:v>5.23</c:v>
                </c:pt>
                <c:pt idx="8975">
                  <c:v>5.23</c:v>
                </c:pt>
                <c:pt idx="8976">
                  <c:v>5.3</c:v>
                </c:pt>
                <c:pt idx="8977">
                  <c:v>5.27</c:v>
                </c:pt>
                <c:pt idx="8978">
                  <c:v>5.23</c:v>
                </c:pt>
                <c:pt idx="8979">
                  <c:v>5.23</c:v>
                </c:pt>
                <c:pt idx="8980">
                  <c:v>5.23</c:v>
                </c:pt>
                <c:pt idx="8981">
                  <c:v>5.23</c:v>
                </c:pt>
                <c:pt idx="8982">
                  <c:v>5.2</c:v>
                </c:pt>
                <c:pt idx="8983">
                  <c:v>5.27</c:v>
                </c:pt>
                <c:pt idx="8984">
                  <c:v>5.2</c:v>
                </c:pt>
                <c:pt idx="8985">
                  <c:v>5.27</c:v>
                </c:pt>
                <c:pt idx="8986">
                  <c:v>5.23</c:v>
                </c:pt>
                <c:pt idx="8987">
                  <c:v>5.23</c:v>
                </c:pt>
                <c:pt idx="8988">
                  <c:v>5.23</c:v>
                </c:pt>
                <c:pt idx="8989">
                  <c:v>5.23</c:v>
                </c:pt>
                <c:pt idx="8990">
                  <c:v>5.23</c:v>
                </c:pt>
                <c:pt idx="8991">
                  <c:v>5.23</c:v>
                </c:pt>
                <c:pt idx="8992">
                  <c:v>5.2</c:v>
                </c:pt>
                <c:pt idx="8993">
                  <c:v>5.23</c:v>
                </c:pt>
                <c:pt idx="8994">
                  <c:v>5.23</c:v>
                </c:pt>
                <c:pt idx="8995">
                  <c:v>5.17</c:v>
                </c:pt>
                <c:pt idx="8996">
                  <c:v>5.2</c:v>
                </c:pt>
                <c:pt idx="8997">
                  <c:v>5.2</c:v>
                </c:pt>
                <c:pt idx="8998">
                  <c:v>5.2</c:v>
                </c:pt>
                <c:pt idx="8999">
                  <c:v>5.2</c:v>
                </c:pt>
                <c:pt idx="9000">
                  <c:v>5.2</c:v>
                </c:pt>
                <c:pt idx="9001">
                  <c:v>5.2</c:v>
                </c:pt>
                <c:pt idx="9002">
                  <c:v>5.23</c:v>
                </c:pt>
                <c:pt idx="9003">
                  <c:v>5.2</c:v>
                </c:pt>
                <c:pt idx="9004">
                  <c:v>5.27</c:v>
                </c:pt>
                <c:pt idx="9005">
                  <c:v>5.23</c:v>
                </c:pt>
                <c:pt idx="9006">
                  <c:v>5.27</c:v>
                </c:pt>
                <c:pt idx="9007">
                  <c:v>5.23</c:v>
                </c:pt>
                <c:pt idx="9008">
                  <c:v>5.23</c:v>
                </c:pt>
                <c:pt idx="9009">
                  <c:v>5.23</c:v>
                </c:pt>
                <c:pt idx="9010">
                  <c:v>5.23</c:v>
                </c:pt>
                <c:pt idx="9011">
                  <c:v>5.23</c:v>
                </c:pt>
                <c:pt idx="9012">
                  <c:v>5.23</c:v>
                </c:pt>
                <c:pt idx="9013">
                  <c:v>5.23</c:v>
                </c:pt>
                <c:pt idx="9014">
                  <c:v>5.2</c:v>
                </c:pt>
                <c:pt idx="9015">
                  <c:v>5.23</c:v>
                </c:pt>
                <c:pt idx="9016">
                  <c:v>5.3</c:v>
                </c:pt>
                <c:pt idx="9017">
                  <c:v>5.27</c:v>
                </c:pt>
                <c:pt idx="9018">
                  <c:v>5.27</c:v>
                </c:pt>
                <c:pt idx="9019">
                  <c:v>5.3</c:v>
                </c:pt>
                <c:pt idx="9020">
                  <c:v>5.27</c:v>
                </c:pt>
                <c:pt idx="9021">
                  <c:v>5.23</c:v>
                </c:pt>
                <c:pt idx="9022">
                  <c:v>5.27</c:v>
                </c:pt>
                <c:pt idx="9023">
                  <c:v>5.23</c:v>
                </c:pt>
                <c:pt idx="9024">
                  <c:v>5.23</c:v>
                </c:pt>
                <c:pt idx="9025">
                  <c:v>5.23</c:v>
                </c:pt>
                <c:pt idx="9026">
                  <c:v>5.23</c:v>
                </c:pt>
                <c:pt idx="9027">
                  <c:v>5.23</c:v>
                </c:pt>
                <c:pt idx="9028">
                  <c:v>5.2</c:v>
                </c:pt>
                <c:pt idx="9029">
                  <c:v>5.2</c:v>
                </c:pt>
                <c:pt idx="9030">
                  <c:v>5.2</c:v>
                </c:pt>
                <c:pt idx="9031">
                  <c:v>5.2</c:v>
                </c:pt>
                <c:pt idx="9032">
                  <c:v>5.2</c:v>
                </c:pt>
                <c:pt idx="9033">
                  <c:v>5.23</c:v>
                </c:pt>
                <c:pt idx="9034">
                  <c:v>5.23</c:v>
                </c:pt>
                <c:pt idx="9035">
                  <c:v>5.23</c:v>
                </c:pt>
                <c:pt idx="9036">
                  <c:v>5.2</c:v>
                </c:pt>
                <c:pt idx="9037">
                  <c:v>5.27</c:v>
                </c:pt>
                <c:pt idx="9038">
                  <c:v>5.23</c:v>
                </c:pt>
                <c:pt idx="9039">
                  <c:v>5.23</c:v>
                </c:pt>
                <c:pt idx="9040">
                  <c:v>5.23</c:v>
                </c:pt>
                <c:pt idx="9041">
                  <c:v>5.23</c:v>
                </c:pt>
                <c:pt idx="9042">
                  <c:v>5.3</c:v>
                </c:pt>
                <c:pt idx="9043">
                  <c:v>5.27</c:v>
                </c:pt>
                <c:pt idx="9044">
                  <c:v>5.3</c:v>
                </c:pt>
                <c:pt idx="9045">
                  <c:v>5.3</c:v>
                </c:pt>
                <c:pt idx="9046">
                  <c:v>5.27</c:v>
                </c:pt>
                <c:pt idx="9047">
                  <c:v>5.3</c:v>
                </c:pt>
                <c:pt idx="9048">
                  <c:v>5.27</c:v>
                </c:pt>
                <c:pt idx="9049">
                  <c:v>5.36</c:v>
                </c:pt>
                <c:pt idx="9050">
                  <c:v>5.39</c:v>
                </c:pt>
                <c:pt idx="9051">
                  <c:v>5.3</c:v>
                </c:pt>
                <c:pt idx="9052">
                  <c:v>5.33</c:v>
                </c:pt>
                <c:pt idx="9053">
                  <c:v>5.33</c:v>
                </c:pt>
                <c:pt idx="9054">
                  <c:v>5.3</c:v>
                </c:pt>
                <c:pt idx="9055">
                  <c:v>5.23</c:v>
                </c:pt>
                <c:pt idx="9056">
                  <c:v>5.27</c:v>
                </c:pt>
                <c:pt idx="9057">
                  <c:v>5.33</c:v>
                </c:pt>
                <c:pt idx="9058">
                  <c:v>5.36</c:v>
                </c:pt>
                <c:pt idx="9059">
                  <c:v>5.3</c:v>
                </c:pt>
                <c:pt idx="9060">
                  <c:v>5.3</c:v>
                </c:pt>
                <c:pt idx="9061">
                  <c:v>5.36</c:v>
                </c:pt>
                <c:pt idx="9062">
                  <c:v>5.3</c:v>
                </c:pt>
                <c:pt idx="9063">
                  <c:v>5.27</c:v>
                </c:pt>
                <c:pt idx="9064">
                  <c:v>5.3</c:v>
                </c:pt>
                <c:pt idx="9065">
                  <c:v>5.23</c:v>
                </c:pt>
                <c:pt idx="9066">
                  <c:v>5.3</c:v>
                </c:pt>
                <c:pt idx="9067">
                  <c:v>5.33</c:v>
                </c:pt>
                <c:pt idx="9068">
                  <c:v>5.3</c:v>
                </c:pt>
                <c:pt idx="9069">
                  <c:v>5.27</c:v>
                </c:pt>
                <c:pt idx="9070">
                  <c:v>5.3</c:v>
                </c:pt>
                <c:pt idx="9071">
                  <c:v>5.27</c:v>
                </c:pt>
                <c:pt idx="9072">
                  <c:v>5.27</c:v>
                </c:pt>
                <c:pt idx="9073">
                  <c:v>5.3</c:v>
                </c:pt>
                <c:pt idx="9074">
                  <c:v>5.27</c:v>
                </c:pt>
                <c:pt idx="9075">
                  <c:v>5.27</c:v>
                </c:pt>
                <c:pt idx="9076">
                  <c:v>5.27</c:v>
                </c:pt>
                <c:pt idx="9077">
                  <c:v>5.3</c:v>
                </c:pt>
                <c:pt idx="9078">
                  <c:v>5.33</c:v>
                </c:pt>
                <c:pt idx="9079">
                  <c:v>5.23</c:v>
                </c:pt>
                <c:pt idx="9080">
                  <c:v>5.3</c:v>
                </c:pt>
                <c:pt idx="9081">
                  <c:v>5.3</c:v>
                </c:pt>
                <c:pt idx="9082">
                  <c:v>5.36</c:v>
                </c:pt>
                <c:pt idx="9083">
                  <c:v>5.27</c:v>
                </c:pt>
                <c:pt idx="9084">
                  <c:v>5.36</c:v>
                </c:pt>
                <c:pt idx="9085">
                  <c:v>5.27</c:v>
                </c:pt>
                <c:pt idx="9086">
                  <c:v>5.27</c:v>
                </c:pt>
                <c:pt idx="9087">
                  <c:v>5.3</c:v>
                </c:pt>
                <c:pt idx="9088">
                  <c:v>5.3</c:v>
                </c:pt>
                <c:pt idx="9089">
                  <c:v>5.3</c:v>
                </c:pt>
                <c:pt idx="9090">
                  <c:v>5.27</c:v>
                </c:pt>
                <c:pt idx="9091">
                  <c:v>5.3</c:v>
                </c:pt>
                <c:pt idx="9092">
                  <c:v>5.3</c:v>
                </c:pt>
                <c:pt idx="9093">
                  <c:v>5.27</c:v>
                </c:pt>
                <c:pt idx="9094">
                  <c:v>5.27</c:v>
                </c:pt>
                <c:pt idx="9095">
                  <c:v>5.36</c:v>
                </c:pt>
                <c:pt idx="9096">
                  <c:v>5.36</c:v>
                </c:pt>
                <c:pt idx="9097">
                  <c:v>5.36</c:v>
                </c:pt>
                <c:pt idx="9098">
                  <c:v>5.3</c:v>
                </c:pt>
                <c:pt idx="9099">
                  <c:v>5.27</c:v>
                </c:pt>
                <c:pt idx="9100">
                  <c:v>5.3</c:v>
                </c:pt>
                <c:pt idx="9101">
                  <c:v>5.36</c:v>
                </c:pt>
                <c:pt idx="9102">
                  <c:v>5.27</c:v>
                </c:pt>
                <c:pt idx="9103">
                  <c:v>5.33</c:v>
                </c:pt>
                <c:pt idx="9104">
                  <c:v>5.39</c:v>
                </c:pt>
                <c:pt idx="9105">
                  <c:v>5.39</c:v>
                </c:pt>
                <c:pt idx="9106">
                  <c:v>5.33</c:v>
                </c:pt>
                <c:pt idx="9107">
                  <c:v>5.33</c:v>
                </c:pt>
                <c:pt idx="9108">
                  <c:v>5.3</c:v>
                </c:pt>
                <c:pt idx="9109">
                  <c:v>5.36</c:v>
                </c:pt>
                <c:pt idx="9110">
                  <c:v>5.33</c:v>
                </c:pt>
                <c:pt idx="9111">
                  <c:v>5.27</c:v>
                </c:pt>
                <c:pt idx="9112">
                  <c:v>5.3</c:v>
                </c:pt>
                <c:pt idx="9113">
                  <c:v>5.3</c:v>
                </c:pt>
                <c:pt idx="9114">
                  <c:v>5.33</c:v>
                </c:pt>
                <c:pt idx="9115">
                  <c:v>5.3</c:v>
                </c:pt>
                <c:pt idx="9116">
                  <c:v>5.3</c:v>
                </c:pt>
                <c:pt idx="9117">
                  <c:v>5.36</c:v>
                </c:pt>
                <c:pt idx="9118">
                  <c:v>5.39</c:v>
                </c:pt>
                <c:pt idx="9119">
                  <c:v>5.39</c:v>
                </c:pt>
                <c:pt idx="9120">
                  <c:v>5.39</c:v>
                </c:pt>
                <c:pt idx="9121">
                  <c:v>5.36</c:v>
                </c:pt>
                <c:pt idx="9122">
                  <c:v>5.33</c:v>
                </c:pt>
                <c:pt idx="9123">
                  <c:v>5.39</c:v>
                </c:pt>
                <c:pt idx="9124">
                  <c:v>5.39</c:v>
                </c:pt>
                <c:pt idx="9125">
                  <c:v>5.36</c:v>
                </c:pt>
                <c:pt idx="9126">
                  <c:v>5.33</c:v>
                </c:pt>
                <c:pt idx="9127">
                  <c:v>5.36</c:v>
                </c:pt>
                <c:pt idx="9128">
                  <c:v>5.45</c:v>
                </c:pt>
                <c:pt idx="9129">
                  <c:v>5.39</c:v>
                </c:pt>
                <c:pt idx="9130">
                  <c:v>5.36</c:v>
                </c:pt>
                <c:pt idx="9131">
                  <c:v>5.39</c:v>
                </c:pt>
                <c:pt idx="9132">
                  <c:v>5.42</c:v>
                </c:pt>
                <c:pt idx="9133">
                  <c:v>5.39</c:v>
                </c:pt>
                <c:pt idx="9134">
                  <c:v>5.39</c:v>
                </c:pt>
                <c:pt idx="9135">
                  <c:v>5.39</c:v>
                </c:pt>
                <c:pt idx="9136">
                  <c:v>5.39</c:v>
                </c:pt>
                <c:pt idx="9137">
                  <c:v>5.36</c:v>
                </c:pt>
                <c:pt idx="9138">
                  <c:v>5.39</c:v>
                </c:pt>
                <c:pt idx="9139">
                  <c:v>5.39</c:v>
                </c:pt>
                <c:pt idx="9140">
                  <c:v>5.36</c:v>
                </c:pt>
                <c:pt idx="9141">
                  <c:v>5.33</c:v>
                </c:pt>
                <c:pt idx="9142">
                  <c:v>5.33</c:v>
                </c:pt>
                <c:pt idx="9143">
                  <c:v>5.36</c:v>
                </c:pt>
                <c:pt idx="9144">
                  <c:v>5.36</c:v>
                </c:pt>
                <c:pt idx="9145">
                  <c:v>5.33</c:v>
                </c:pt>
                <c:pt idx="9146">
                  <c:v>5.36</c:v>
                </c:pt>
                <c:pt idx="9147">
                  <c:v>5.33</c:v>
                </c:pt>
                <c:pt idx="9148">
                  <c:v>5.3</c:v>
                </c:pt>
                <c:pt idx="9149">
                  <c:v>5.3</c:v>
                </c:pt>
                <c:pt idx="9150">
                  <c:v>5.3</c:v>
                </c:pt>
                <c:pt idx="9151">
                  <c:v>5.3</c:v>
                </c:pt>
                <c:pt idx="9152">
                  <c:v>5.27</c:v>
                </c:pt>
                <c:pt idx="9153">
                  <c:v>5.3</c:v>
                </c:pt>
                <c:pt idx="9154">
                  <c:v>5.27</c:v>
                </c:pt>
                <c:pt idx="9155">
                  <c:v>5.3</c:v>
                </c:pt>
                <c:pt idx="9156">
                  <c:v>5.33</c:v>
                </c:pt>
                <c:pt idx="9157">
                  <c:v>5.3</c:v>
                </c:pt>
                <c:pt idx="9158">
                  <c:v>5.3</c:v>
                </c:pt>
                <c:pt idx="9159">
                  <c:v>5.36</c:v>
                </c:pt>
                <c:pt idx="9160">
                  <c:v>5.33</c:v>
                </c:pt>
                <c:pt idx="9161">
                  <c:v>5.36</c:v>
                </c:pt>
                <c:pt idx="9162">
                  <c:v>5.36</c:v>
                </c:pt>
                <c:pt idx="9163">
                  <c:v>5.33</c:v>
                </c:pt>
                <c:pt idx="9164">
                  <c:v>5.33</c:v>
                </c:pt>
                <c:pt idx="9165">
                  <c:v>5.36</c:v>
                </c:pt>
                <c:pt idx="9166">
                  <c:v>5.36</c:v>
                </c:pt>
                <c:pt idx="9167">
                  <c:v>5.33</c:v>
                </c:pt>
                <c:pt idx="9168">
                  <c:v>5.33</c:v>
                </c:pt>
                <c:pt idx="9169">
                  <c:v>5.36</c:v>
                </c:pt>
                <c:pt idx="9170">
                  <c:v>5.36</c:v>
                </c:pt>
                <c:pt idx="9171">
                  <c:v>5.36</c:v>
                </c:pt>
                <c:pt idx="9172">
                  <c:v>5.3</c:v>
                </c:pt>
                <c:pt idx="9173">
                  <c:v>5.33</c:v>
                </c:pt>
                <c:pt idx="9174">
                  <c:v>5.33</c:v>
                </c:pt>
                <c:pt idx="9175">
                  <c:v>5.36</c:v>
                </c:pt>
                <c:pt idx="9176">
                  <c:v>5.39</c:v>
                </c:pt>
                <c:pt idx="9177">
                  <c:v>5.39</c:v>
                </c:pt>
                <c:pt idx="9178">
                  <c:v>5.36</c:v>
                </c:pt>
                <c:pt idx="9179">
                  <c:v>5.36</c:v>
                </c:pt>
                <c:pt idx="9180">
                  <c:v>5.42</c:v>
                </c:pt>
                <c:pt idx="9181">
                  <c:v>5.39</c:v>
                </c:pt>
                <c:pt idx="9182">
                  <c:v>5.36</c:v>
                </c:pt>
                <c:pt idx="9183">
                  <c:v>5.3</c:v>
                </c:pt>
                <c:pt idx="9184">
                  <c:v>5.36</c:v>
                </c:pt>
                <c:pt idx="9185">
                  <c:v>5.3</c:v>
                </c:pt>
                <c:pt idx="9186">
                  <c:v>5.39</c:v>
                </c:pt>
                <c:pt idx="9187">
                  <c:v>5.36</c:v>
                </c:pt>
                <c:pt idx="9188">
                  <c:v>5.39</c:v>
                </c:pt>
                <c:pt idx="9189">
                  <c:v>5.36</c:v>
                </c:pt>
                <c:pt idx="9190">
                  <c:v>5.39</c:v>
                </c:pt>
                <c:pt idx="9191">
                  <c:v>5.42</c:v>
                </c:pt>
                <c:pt idx="9192">
                  <c:v>5.36</c:v>
                </c:pt>
                <c:pt idx="9193">
                  <c:v>5.39</c:v>
                </c:pt>
                <c:pt idx="9194">
                  <c:v>5.36</c:v>
                </c:pt>
                <c:pt idx="9195">
                  <c:v>5.33</c:v>
                </c:pt>
                <c:pt idx="9196">
                  <c:v>5.36</c:v>
                </c:pt>
                <c:pt idx="9197">
                  <c:v>5.39</c:v>
                </c:pt>
                <c:pt idx="9198">
                  <c:v>5.33</c:v>
                </c:pt>
                <c:pt idx="9199">
                  <c:v>5.3</c:v>
                </c:pt>
                <c:pt idx="9200">
                  <c:v>5.33</c:v>
                </c:pt>
                <c:pt idx="9201">
                  <c:v>5.36</c:v>
                </c:pt>
                <c:pt idx="9202">
                  <c:v>5.36</c:v>
                </c:pt>
                <c:pt idx="9203">
                  <c:v>5.33</c:v>
                </c:pt>
                <c:pt idx="9204">
                  <c:v>5.33</c:v>
                </c:pt>
                <c:pt idx="9205">
                  <c:v>5.36</c:v>
                </c:pt>
                <c:pt idx="9206">
                  <c:v>5.33</c:v>
                </c:pt>
                <c:pt idx="9207">
                  <c:v>5.36</c:v>
                </c:pt>
                <c:pt idx="9208">
                  <c:v>5.3</c:v>
                </c:pt>
                <c:pt idx="9209">
                  <c:v>5.36</c:v>
                </c:pt>
                <c:pt idx="9210">
                  <c:v>5.36</c:v>
                </c:pt>
                <c:pt idx="9211">
                  <c:v>5.33</c:v>
                </c:pt>
                <c:pt idx="9212">
                  <c:v>5.36</c:v>
                </c:pt>
                <c:pt idx="9213">
                  <c:v>5.36</c:v>
                </c:pt>
                <c:pt idx="9214">
                  <c:v>5.36</c:v>
                </c:pt>
                <c:pt idx="9215">
                  <c:v>5.36</c:v>
                </c:pt>
                <c:pt idx="9216">
                  <c:v>5.36</c:v>
                </c:pt>
                <c:pt idx="9217">
                  <c:v>5.33</c:v>
                </c:pt>
                <c:pt idx="9218">
                  <c:v>5.36</c:v>
                </c:pt>
                <c:pt idx="9219">
                  <c:v>5.33</c:v>
                </c:pt>
                <c:pt idx="9220">
                  <c:v>5.33</c:v>
                </c:pt>
                <c:pt idx="9221">
                  <c:v>5.33</c:v>
                </c:pt>
                <c:pt idx="9222">
                  <c:v>5.3</c:v>
                </c:pt>
                <c:pt idx="9223">
                  <c:v>5.3</c:v>
                </c:pt>
                <c:pt idx="9224">
                  <c:v>5.36</c:v>
                </c:pt>
                <c:pt idx="9225">
                  <c:v>5.3</c:v>
                </c:pt>
                <c:pt idx="9226">
                  <c:v>5.33</c:v>
                </c:pt>
                <c:pt idx="9227">
                  <c:v>5.3</c:v>
                </c:pt>
                <c:pt idx="9228">
                  <c:v>5.36</c:v>
                </c:pt>
                <c:pt idx="9229">
                  <c:v>5.39</c:v>
                </c:pt>
                <c:pt idx="9230">
                  <c:v>5.39</c:v>
                </c:pt>
                <c:pt idx="9231">
                  <c:v>5.39</c:v>
                </c:pt>
                <c:pt idx="9232">
                  <c:v>5.36</c:v>
                </c:pt>
                <c:pt idx="9233">
                  <c:v>5.39</c:v>
                </c:pt>
                <c:pt idx="9234">
                  <c:v>5.36</c:v>
                </c:pt>
                <c:pt idx="9235">
                  <c:v>5.36</c:v>
                </c:pt>
                <c:pt idx="9236">
                  <c:v>5.39</c:v>
                </c:pt>
                <c:pt idx="9237">
                  <c:v>5.36</c:v>
                </c:pt>
                <c:pt idx="9238">
                  <c:v>5.39</c:v>
                </c:pt>
                <c:pt idx="9239">
                  <c:v>5.39</c:v>
                </c:pt>
                <c:pt idx="9240">
                  <c:v>5.45</c:v>
                </c:pt>
                <c:pt idx="9241">
                  <c:v>5.39</c:v>
                </c:pt>
                <c:pt idx="9242">
                  <c:v>5.39</c:v>
                </c:pt>
                <c:pt idx="9243">
                  <c:v>5.39</c:v>
                </c:pt>
                <c:pt idx="9244">
                  <c:v>5.42</c:v>
                </c:pt>
                <c:pt idx="9245">
                  <c:v>5.39</c:v>
                </c:pt>
                <c:pt idx="9246">
                  <c:v>5.39</c:v>
                </c:pt>
                <c:pt idx="9247">
                  <c:v>5.39</c:v>
                </c:pt>
                <c:pt idx="9248">
                  <c:v>5.36</c:v>
                </c:pt>
                <c:pt idx="9249">
                  <c:v>5.36</c:v>
                </c:pt>
                <c:pt idx="9250">
                  <c:v>5.39</c:v>
                </c:pt>
                <c:pt idx="9251">
                  <c:v>5.42</c:v>
                </c:pt>
                <c:pt idx="9252">
                  <c:v>5.39</c:v>
                </c:pt>
                <c:pt idx="9253">
                  <c:v>5.39</c:v>
                </c:pt>
                <c:pt idx="9254">
                  <c:v>5.39</c:v>
                </c:pt>
                <c:pt idx="9255">
                  <c:v>5.39</c:v>
                </c:pt>
                <c:pt idx="9256">
                  <c:v>5.39</c:v>
                </c:pt>
                <c:pt idx="9257">
                  <c:v>5.39</c:v>
                </c:pt>
                <c:pt idx="9258">
                  <c:v>5.39</c:v>
                </c:pt>
                <c:pt idx="9259">
                  <c:v>5.36</c:v>
                </c:pt>
                <c:pt idx="9260">
                  <c:v>5.39</c:v>
                </c:pt>
                <c:pt idx="9261">
                  <c:v>5.39</c:v>
                </c:pt>
                <c:pt idx="9262">
                  <c:v>5.39</c:v>
                </c:pt>
                <c:pt idx="9263">
                  <c:v>5.39</c:v>
                </c:pt>
                <c:pt idx="9264">
                  <c:v>5.39</c:v>
                </c:pt>
                <c:pt idx="9265">
                  <c:v>5.39</c:v>
                </c:pt>
                <c:pt idx="9266">
                  <c:v>5.39</c:v>
                </c:pt>
                <c:pt idx="9267">
                  <c:v>5.36</c:v>
                </c:pt>
                <c:pt idx="9268">
                  <c:v>5.36</c:v>
                </c:pt>
                <c:pt idx="9269">
                  <c:v>5.39</c:v>
                </c:pt>
                <c:pt idx="9270">
                  <c:v>5.45</c:v>
                </c:pt>
                <c:pt idx="9271">
                  <c:v>5.42</c:v>
                </c:pt>
                <c:pt idx="9272">
                  <c:v>5.42</c:v>
                </c:pt>
                <c:pt idx="9273">
                  <c:v>5.45</c:v>
                </c:pt>
                <c:pt idx="9274">
                  <c:v>5.39</c:v>
                </c:pt>
                <c:pt idx="9275">
                  <c:v>5.39</c:v>
                </c:pt>
                <c:pt idx="9276">
                  <c:v>5.39</c:v>
                </c:pt>
                <c:pt idx="9277">
                  <c:v>5.39</c:v>
                </c:pt>
                <c:pt idx="9278">
                  <c:v>5.39</c:v>
                </c:pt>
                <c:pt idx="9279">
                  <c:v>5.39</c:v>
                </c:pt>
                <c:pt idx="9280">
                  <c:v>5.39</c:v>
                </c:pt>
                <c:pt idx="9281">
                  <c:v>5.39</c:v>
                </c:pt>
                <c:pt idx="9282">
                  <c:v>5.39</c:v>
                </c:pt>
                <c:pt idx="9283">
                  <c:v>5.39</c:v>
                </c:pt>
                <c:pt idx="9284">
                  <c:v>5.39</c:v>
                </c:pt>
                <c:pt idx="9285">
                  <c:v>5.39</c:v>
                </c:pt>
                <c:pt idx="9286">
                  <c:v>5.39</c:v>
                </c:pt>
                <c:pt idx="9287">
                  <c:v>5.42</c:v>
                </c:pt>
                <c:pt idx="9288">
                  <c:v>5.42</c:v>
                </c:pt>
                <c:pt idx="9289">
                  <c:v>5.45</c:v>
                </c:pt>
                <c:pt idx="9290">
                  <c:v>5.42</c:v>
                </c:pt>
                <c:pt idx="9291">
                  <c:v>5.39</c:v>
                </c:pt>
                <c:pt idx="9292">
                  <c:v>5.45</c:v>
                </c:pt>
                <c:pt idx="9293">
                  <c:v>5.42</c:v>
                </c:pt>
                <c:pt idx="9294">
                  <c:v>5.45</c:v>
                </c:pt>
                <c:pt idx="9295">
                  <c:v>5.45</c:v>
                </c:pt>
                <c:pt idx="9296">
                  <c:v>5.39</c:v>
                </c:pt>
                <c:pt idx="9297">
                  <c:v>5.42</c:v>
                </c:pt>
                <c:pt idx="9298">
                  <c:v>5.42</c:v>
                </c:pt>
                <c:pt idx="9299">
                  <c:v>5.42</c:v>
                </c:pt>
                <c:pt idx="9300">
                  <c:v>5.39</c:v>
                </c:pt>
                <c:pt idx="9301">
                  <c:v>5.39</c:v>
                </c:pt>
                <c:pt idx="9302">
                  <c:v>5.45</c:v>
                </c:pt>
                <c:pt idx="9303">
                  <c:v>5.42</c:v>
                </c:pt>
                <c:pt idx="9304">
                  <c:v>5.42</c:v>
                </c:pt>
                <c:pt idx="9305">
                  <c:v>5.45</c:v>
                </c:pt>
                <c:pt idx="9306">
                  <c:v>5.48</c:v>
                </c:pt>
                <c:pt idx="9307">
                  <c:v>5.45</c:v>
                </c:pt>
                <c:pt idx="9308">
                  <c:v>5.45</c:v>
                </c:pt>
                <c:pt idx="9309">
                  <c:v>5.48</c:v>
                </c:pt>
                <c:pt idx="9310">
                  <c:v>5.48</c:v>
                </c:pt>
                <c:pt idx="9311">
                  <c:v>5.42</c:v>
                </c:pt>
                <c:pt idx="9312">
                  <c:v>5.51</c:v>
                </c:pt>
                <c:pt idx="9313">
                  <c:v>5.48</c:v>
                </c:pt>
                <c:pt idx="9314">
                  <c:v>5.48</c:v>
                </c:pt>
                <c:pt idx="9315">
                  <c:v>5.51</c:v>
                </c:pt>
                <c:pt idx="9316">
                  <c:v>5.51</c:v>
                </c:pt>
                <c:pt idx="9317">
                  <c:v>5.51</c:v>
                </c:pt>
                <c:pt idx="9318">
                  <c:v>5.48</c:v>
                </c:pt>
                <c:pt idx="9319">
                  <c:v>5.54</c:v>
                </c:pt>
                <c:pt idx="9320">
                  <c:v>5.57</c:v>
                </c:pt>
                <c:pt idx="9321">
                  <c:v>5.48</c:v>
                </c:pt>
                <c:pt idx="9322">
                  <c:v>5.51</c:v>
                </c:pt>
                <c:pt idx="9323">
                  <c:v>5.51</c:v>
                </c:pt>
                <c:pt idx="9324">
                  <c:v>5.57</c:v>
                </c:pt>
                <c:pt idx="9325">
                  <c:v>5.54</c:v>
                </c:pt>
                <c:pt idx="9326">
                  <c:v>5.51</c:v>
                </c:pt>
                <c:pt idx="9327">
                  <c:v>5.54</c:v>
                </c:pt>
                <c:pt idx="9328">
                  <c:v>5.61</c:v>
                </c:pt>
                <c:pt idx="9329">
                  <c:v>5.57</c:v>
                </c:pt>
                <c:pt idx="9330">
                  <c:v>5.54</c:v>
                </c:pt>
                <c:pt idx="9331">
                  <c:v>5.51</c:v>
                </c:pt>
                <c:pt idx="9332">
                  <c:v>5.54</c:v>
                </c:pt>
                <c:pt idx="9333">
                  <c:v>5.51</c:v>
                </c:pt>
                <c:pt idx="9334">
                  <c:v>5.54</c:v>
                </c:pt>
                <c:pt idx="9335">
                  <c:v>5.54</c:v>
                </c:pt>
                <c:pt idx="9336">
                  <c:v>5.51</c:v>
                </c:pt>
                <c:pt idx="9337">
                  <c:v>5.54</c:v>
                </c:pt>
                <c:pt idx="9338">
                  <c:v>5.61</c:v>
                </c:pt>
                <c:pt idx="9339">
                  <c:v>5.57</c:v>
                </c:pt>
                <c:pt idx="9340">
                  <c:v>5.64</c:v>
                </c:pt>
                <c:pt idx="9341">
                  <c:v>5.54</c:v>
                </c:pt>
                <c:pt idx="9342">
                  <c:v>5.61</c:v>
                </c:pt>
                <c:pt idx="9343">
                  <c:v>5.61</c:v>
                </c:pt>
                <c:pt idx="9344">
                  <c:v>5.61</c:v>
                </c:pt>
                <c:pt idx="9345">
                  <c:v>5.54</c:v>
                </c:pt>
                <c:pt idx="9346">
                  <c:v>5.61</c:v>
                </c:pt>
                <c:pt idx="9347">
                  <c:v>5.54</c:v>
                </c:pt>
                <c:pt idx="9348">
                  <c:v>5.61</c:v>
                </c:pt>
                <c:pt idx="9349">
                  <c:v>5.45</c:v>
                </c:pt>
                <c:pt idx="9350">
                  <c:v>5.61</c:v>
                </c:pt>
                <c:pt idx="9351">
                  <c:v>5.67</c:v>
                </c:pt>
                <c:pt idx="9352">
                  <c:v>5.61</c:v>
                </c:pt>
                <c:pt idx="9353">
                  <c:v>5.64</c:v>
                </c:pt>
                <c:pt idx="9354">
                  <c:v>5.64</c:v>
                </c:pt>
                <c:pt idx="9355">
                  <c:v>5.61</c:v>
                </c:pt>
                <c:pt idx="9356">
                  <c:v>5.61</c:v>
                </c:pt>
                <c:pt idx="9357">
                  <c:v>5.61</c:v>
                </c:pt>
                <c:pt idx="9358">
                  <c:v>5.61</c:v>
                </c:pt>
                <c:pt idx="9359">
                  <c:v>5.57</c:v>
                </c:pt>
                <c:pt idx="9360">
                  <c:v>5.57</c:v>
                </c:pt>
                <c:pt idx="9361">
                  <c:v>5.54</c:v>
                </c:pt>
                <c:pt idx="9362">
                  <c:v>5.54</c:v>
                </c:pt>
                <c:pt idx="9363">
                  <c:v>5.54</c:v>
                </c:pt>
                <c:pt idx="9364">
                  <c:v>5.54</c:v>
                </c:pt>
                <c:pt idx="9365">
                  <c:v>5.57</c:v>
                </c:pt>
                <c:pt idx="9366">
                  <c:v>5.54</c:v>
                </c:pt>
                <c:pt idx="9367">
                  <c:v>5.54</c:v>
                </c:pt>
                <c:pt idx="9368">
                  <c:v>5.54</c:v>
                </c:pt>
                <c:pt idx="9369">
                  <c:v>5.51</c:v>
                </c:pt>
                <c:pt idx="9370">
                  <c:v>5.54</c:v>
                </c:pt>
                <c:pt idx="9371">
                  <c:v>5.51</c:v>
                </c:pt>
                <c:pt idx="9372">
                  <c:v>5.54</c:v>
                </c:pt>
                <c:pt idx="9373">
                  <c:v>5.54</c:v>
                </c:pt>
                <c:pt idx="9374">
                  <c:v>5.54</c:v>
                </c:pt>
                <c:pt idx="9375">
                  <c:v>5.51</c:v>
                </c:pt>
                <c:pt idx="9376">
                  <c:v>5.57</c:v>
                </c:pt>
                <c:pt idx="9377">
                  <c:v>5.54</c:v>
                </c:pt>
                <c:pt idx="9378">
                  <c:v>5.54</c:v>
                </c:pt>
                <c:pt idx="9379">
                  <c:v>5.51</c:v>
                </c:pt>
                <c:pt idx="9380">
                  <c:v>5.54</c:v>
                </c:pt>
                <c:pt idx="9381">
                  <c:v>5.51</c:v>
                </c:pt>
                <c:pt idx="9382">
                  <c:v>5.54</c:v>
                </c:pt>
                <c:pt idx="9383">
                  <c:v>5.54</c:v>
                </c:pt>
                <c:pt idx="9384">
                  <c:v>5.51</c:v>
                </c:pt>
                <c:pt idx="9385">
                  <c:v>5.54</c:v>
                </c:pt>
                <c:pt idx="9386">
                  <c:v>5.54</c:v>
                </c:pt>
                <c:pt idx="9387">
                  <c:v>5.61</c:v>
                </c:pt>
                <c:pt idx="9388">
                  <c:v>5.61</c:v>
                </c:pt>
                <c:pt idx="9389">
                  <c:v>5.61</c:v>
                </c:pt>
                <c:pt idx="9390">
                  <c:v>5.54</c:v>
                </c:pt>
                <c:pt idx="9391">
                  <c:v>5.61</c:v>
                </c:pt>
                <c:pt idx="9392">
                  <c:v>5.61</c:v>
                </c:pt>
                <c:pt idx="9393">
                  <c:v>5.64</c:v>
                </c:pt>
                <c:pt idx="9394">
                  <c:v>5.67</c:v>
                </c:pt>
                <c:pt idx="9395">
                  <c:v>5.7</c:v>
                </c:pt>
                <c:pt idx="9396">
                  <c:v>5.64</c:v>
                </c:pt>
                <c:pt idx="9397">
                  <c:v>5.7</c:v>
                </c:pt>
                <c:pt idx="9398">
                  <c:v>5.61</c:v>
                </c:pt>
                <c:pt idx="9399">
                  <c:v>5.61</c:v>
                </c:pt>
                <c:pt idx="9400">
                  <c:v>5.57</c:v>
                </c:pt>
                <c:pt idx="9401">
                  <c:v>5.61</c:v>
                </c:pt>
                <c:pt idx="9402">
                  <c:v>5.54</c:v>
                </c:pt>
                <c:pt idx="9403">
                  <c:v>5.61</c:v>
                </c:pt>
                <c:pt idx="9404">
                  <c:v>5.61</c:v>
                </c:pt>
                <c:pt idx="9405">
                  <c:v>5.64</c:v>
                </c:pt>
                <c:pt idx="9406">
                  <c:v>5.64</c:v>
                </c:pt>
                <c:pt idx="9407">
                  <c:v>5.61</c:v>
                </c:pt>
                <c:pt idx="9408">
                  <c:v>5.64</c:v>
                </c:pt>
                <c:pt idx="9409">
                  <c:v>5.61</c:v>
                </c:pt>
                <c:pt idx="9410">
                  <c:v>5.61</c:v>
                </c:pt>
                <c:pt idx="9411">
                  <c:v>5.61</c:v>
                </c:pt>
                <c:pt idx="9412">
                  <c:v>5.67</c:v>
                </c:pt>
                <c:pt idx="9413">
                  <c:v>5.57</c:v>
                </c:pt>
                <c:pt idx="9414">
                  <c:v>5.61</c:v>
                </c:pt>
                <c:pt idx="9415">
                  <c:v>5.61</c:v>
                </c:pt>
                <c:pt idx="9416">
                  <c:v>5.61</c:v>
                </c:pt>
                <c:pt idx="9417">
                  <c:v>5.54</c:v>
                </c:pt>
                <c:pt idx="9418">
                  <c:v>5.57</c:v>
                </c:pt>
                <c:pt idx="9419">
                  <c:v>5.57</c:v>
                </c:pt>
                <c:pt idx="9420">
                  <c:v>5.61</c:v>
                </c:pt>
                <c:pt idx="9421">
                  <c:v>5.61</c:v>
                </c:pt>
                <c:pt idx="9422">
                  <c:v>5.61</c:v>
                </c:pt>
                <c:pt idx="9423">
                  <c:v>5.61</c:v>
                </c:pt>
                <c:pt idx="9424">
                  <c:v>5.61</c:v>
                </c:pt>
                <c:pt idx="9425">
                  <c:v>5.61</c:v>
                </c:pt>
                <c:pt idx="9426">
                  <c:v>5.61</c:v>
                </c:pt>
                <c:pt idx="9427">
                  <c:v>5.64</c:v>
                </c:pt>
                <c:pt idx="9428">
                  <c:v>5.67</c:v>
                </c:pt>
                <c:pt idx="9429">
                  <c:v>5.85</c:v>
                </c:pt>
                <c:pt idx="9430">
                  <c:v>5.73</c:v>
                </c:pt>
                <c:pt idx="9431">
                  <c:v>5.73</c:v>
                </c:pt>
                <c:pt idx="9432">
                  <c:v>5.7</c:v>
                </c:pt>
                <c:pt idx="9433">
                  <c:v>5.73</c:v>
                </c:pt>
                <c:pt idx="9434">
                  <c:v>5.76</c:v>
                </c:pt>
                <c:pt idx="9435">
                  <c:v>5.7</c:v>
                </c:pt>
                <c:pt idx="9436">
                  <c:v>5.7</c:v>
                </c:pt>
                <c:pt idx="9437">
                  <c:v>5.7</c:v>
                </c:pt>
                <c:pt idx="9438">
                  <c:v>5.73</c:v>
                </c:pt>
                <c:pt idx="9439">
                  <c:v>5.76</c:v>
                </c:pt>
                <c:pt idx="9440">
                  <c:v>5.7</c:v>
                </c:pt>
                <c:pt idx="9441">
                  <c:v>5.79</c:v>
                </c:pt>
                <c:pt idx="9442">
                  <c:v>5.79</c:v>
                </c:pt>
                <c:pt idx="9443">
                  <c:v>5.76</c:v>
                </c:pt>
                <c:pt idx="9444">
                  <c:v>5.82</c:v>
                </c:pt>
                <c:pt idx="9445">
                  <c:v>5.82</c:v>
                </c:pt>
                <c:pt idx="9446">
                  <c:v>5.76</c:v>
                </c:pt>
                <c:pt idx="9447">
                  <c:v>5.85</c:v>
                </c:pt>
                <c:pt idx="9448">
                  <c:v>5.76</c:v>
                </c:pt>
                <c:pt idx="9449">
                  <c:v>5.85</c:v>
                </c:pt>
                <c:pt idx="9450">
                  <c:v>5.76</c:v>
                </c:pt>
                <c:pt idx="9451">
                  <c:v>5.76</c:v>
                </c:pt>
                <c:pt idx="9452">
                  <c:v>5.79</c:v>
                </c:pt>
                <c:pt idx="9453">
                  <c:v>5.85</c:v>
                </c:pt>
                <c:pt idx="9454">
                  <c:v>5.95</c:v>
                </c:pt>
                <c:pt idx="9455">
                  <c:v>5.88</c:v>
                </c:pt>
                <c:pt idx="9456">
                  <c:v>5.95</c:v>
                </c:pt>
                <c:pt idx="9457">
                  <c:v>5.85</c:v>
                </c:pt>
                <c:pt idx="9458">
                  <c:v>5.88</c:v>
                </c:pt>
                <c:pt idx="9459">
                  <c:v>5.92</c:v>
                </c:pt>
                <c:pt idx="9460">
                  <c:v>5.88</c:v>
                </c:pt>
                <c:pt idx="9461">
                  <c:v>5.88</c:v>
                </c:pt>
                <c:pt idx="9462">
                  <c:v>5.85</c:v>
                </c:pt>
                <c:pt idx="9463">
                  <c:v>5.88</c:v>
                </c:pt>
                <c:pt idx="9464">
                  <c:v>5.82</c:v>
                </c:pt>
                <c:pt idx="9465">
                  <c:v>5.79</c:v>
                </c:pt>
                <c:pt idx="9466">
                  <c:v>5.85</c:v>
                </c:pt>
                <c:pt idx="9467">
                  <c:v>5.79</c:v>
                </c:pt>
                <c:pt idx="9468">
                  <c:v>5.88</c:v>
                </c:pt>
                <c:pt idx="9469">
                  <c:v>5.82</c:v>
                </c:pt>
                <c:pt idx="9470">
                  <c:v>5.85</c:v>
                </c:pt>
                <c:pt idx="9471">
                  <c:v>5.88</c:v>
                </c:pt>
                <c:pt idx="9472">
                  <c:v>5.79</c:v>
                </c:pt>
                <c:pt idx="9473">
                  <c:v>5.88</c:v>
                </c:pt>
                <c:pt idx="9474">
                  <c:v>5.85</c:v>
                </c:pt>
                <c:pt idx="9475">
                  <c:v>5.79</c:v>
                </c:pt>
                <c:pt idx="9476">
                  <c:v>5.76</c:v>
                </c:pt>
                <c:pt idx="9477">
                  <c:v>5.79</c:v>
                </c:pt>
                <c:pt idx="9478">
                  <c:v>5.79</c:v>
                </c:pt>
                <c:pt idx="9479">
                  <c:v>5.76</c:v>
                </c:pt>
                <c:pt idx="9480">
                  <c:v>5.76</c:v>
                </c:pt>
                <c:pt idx="9481">
                  <c:v>5.73</c:v>
                </c:pt>
                <c:pt idx="9482">
                  <c:v>5.76</c:v>
                </c:pt>
                <c:pt idx="9483">
                  <c:v>5.76</c:v>
                </c:pt>
                <c:pt idx="9484">
                  <c:v>5.76</c:v>
                </c:pt>
                <c:pt idx="9485">
                  <c:v>5.76</c:v>
                </c:pt>
                <c:pt idx="9486">
                  <c:v>5.76</c:v>
                </c:pt>
                <c:pt idx="9487">
                  <c:v>5.79</c:v>
                </c:pt>
                <c:pt idx="9488">
                  <c:v>5.76</c:v>
                </c:pt>
                <c:pt idx="9489">
                  <c:v>5.76</c:v>
                </c:pt>
                <c:pt idx="9490">
                  <c:v>5.76</c:v>
                </c:pt>
                <c:pt idx="9491">
                  <c:v>5.79</c:v>
                </c:pt>
                <c:pt idx="9492">
                  <c:v>5.82</c:v>
                </c:pt>
                <c:pt idx="9493">
                  <c:v>5.79</c:v>
                </c:pt>
                <c:pt idx="9494">
                  <c:v>5.79</c:v>
                </c:pt>
                <c:pt idx="9495">
                  <c:v>5.79</c:v>
                </c:pt>
                <c:pt idx="9496">
                  <c:v>5.79</c:v>
                </c:pt>
                <c:pt idx="9497">
                  <c:v>5.85</c:v>
                </c:pt>
                <c:pt idx="9498">
                  <c:v>5.76</c:v>
                </c:pt>
                <c:pt idx="9499">
                  <c:v>5.76</c:v>
                </c:pt>
                <c:pt idx="9500">
                  <c:v>5.79</c:v>
                </c:pt>
                <c:pt idx="9501">
                  <c:v>5.88</c:v>
                </c:pt>
                <c:pt idx="9502">
                  <c:v>5.85</c:v>
                </c:pt>
                <c:pt idx="9503">
                  <c:v>5.82</c:v>
                </c:pt>
                <c:pt idx="9504">
                  <c:v>5.79</c:v>
                </c:pt>
                <c:pt idx="9505">
                  <c:v>5.76</c:v>
                </c:pt>
                <c:pt idx="9506">
                  <c:v>5.82</c:v>
                </c:pt>
                <c:pt idx="9507">
                  <c:v>5.85</c:v>
                </c:pt>
                <c:pt idx="9508">
                  <c:v>5.88</c:v>
                </c:pt>
                <c:pt idx="9509">
                  <c:v>5.82</c:v>
                </c:pt>
                <c:pt idx="9510">
                  <c:v>5.88</c:v>
                </c:pt>
                <c:pt idx="9511">
                  <c:v>5.92</c:v>
                </c:pt>
                <c:pt idx="9512">
                  <c:v>5.88</c:v>
                </c:pt>
                <c:pt idx="9513">
                  <c:v>5.88</c:v>
                </c:pt>
                <c:pt idx="9514">
                  <c:v>5.88</c:v>
                </c:pt>
                <c:pt idx="9515">
                  <c:v>5.88</c:v>
                </c:pt>
                <c:pt idx="9516">
                  <c:v>5.88</c:v>
                </c:pt>
                <c:pt idx="9517">
                  <c:v>5.88</c:v>
                </c:pt>
                <c:pt idx="9518">
                  <c:v>5.82</c:v>
                </c:pt>
                <c:pt idx="9519">
                  <c:v>5.85</c:v>
                </c:pt>
                <c:pt idx="9520">
                  <c:v>5.88</c:v>
                </c:pt>
                <c:pt idx="9521">
                  <c:v>5.88</c:v>
                </c:pt>
                <c:pt idx="9522">
                  <c:v>5.92</c:v>
                </c:pt>
                <c:pt idx="9523">
                  <c:v>5.95</c:v>
                </c:pt>
                <c:pt idx="9524">
                  <c:v>5.95</c:v>
                </c:pt>
                <c:pt idx="9525">
                  <c:v>5.92</c:v>
                </c:pt>
                <c:pt idx="9526">
                  <c:v>6.07</c:v>
                </c:pt>
                <c:pt idx="9527">
                  <c:v>5.92</c:v>
                </c:pt>
                <c:pt idx="9528">
                  <c:v>5.95</c:v>
                </c:pt>
                <c:pt idx="9529">
                  <c:v>5.92</c:v>
                </c:pt>
                <c:pt idx="9530">
                  <c:v>5.85</c:v>
                </c:pt>
                <c:pt idx="9531">
                  <c:v>6.07</c:v>
                </c:pt>
                <c:pt idx="9532">
                  <c:v>5.98</c:v>
                </c:pt>
                <c:pt idx="9533">
                  <c:v>6.07</c:v>
                </c:pt>
                <c:pt idx="9534">
                  <c:v>5.95</c:v>
                </c:pt>
                <c:pt idx="9535">
                  <c:v>5.98</c:v>
                </c:pt>
                <c:pt idx="9536">
                  <c:v>6.04</c:v>
                </c:pt>
                <c:pt idx="9537">
                  <c:v>5.98</c:v>
                </c:pt>
                <c:pt idx="9538">
                  <c:v>5.95</c:v>
                </c:pt>
                <c:pt idx="9539">
                  <c:v>5.88</c:v>
                </c:pt>
                <c:pt idx="9540">
                  <c:v>5.92</c:v>
                </c:pt>
                <c:pt idx="9541">
                  <c:v>5.98</c:v>
                </c:pt>
                <c:pt idx="9542">
                  <c:v>5.88</c:v>
                </c:pt>
                <c:pt idx="9543">
                  <c:v>5.98</c:v>
                </c:pt>
                <c:pt idx="9544">
                  <c:v>5.88</c:v>
                </c:pt>
                <c:pt idx="9545">
                  <c:v>5.88</c:v>
                </c:pt>
                <c:pt idx="9546">
                  <c:v>5.98</c:v>
                </c:pt>
                <c:pt idx="9547">
                  <c:v>5.85</c:v>
                </c:pt>
                <c:pt idx="9548">
                  <c:v>5.88</c:v>
                </c:pt>
                <c:pt idx="9549">
                  <c:v>5.76</c:v>
                </c:pt>
                <c:pt idx="9550">
                  <c:v>5.79</c:v>
                </c:pt>
                <c:pt idx="9551">
                  <c:v>5.79</c:v>
                </c:pt>
                <c:pt idx="9552">
                  <c:v>5.76</c:v>
                </c:pt>
                <c:pt idx="9553">
                  <c:v>5.79</c:v>
                </c:pt>
                <c:pt idx="9554">
                  <c:v>5.95</c:v>
                </c:pt>
                <c:pt idx="9555">
                  <c:v>5.88</c:v>
                </c:pt>
                <c:pt idx="9556">
                  <c:v>5.85</c:v>
                </c:pt>
                <c:pt idx="9557">
                  <c:v>5.82</c:v>
                </c:pt>
                <c:pt idx="9558">
                  <c:v>5.92</c:v>
                </c:pt>
                <c:pt idx="9559">
                  <c:v>5.95</c:v>
                </c:pt>
                <c:pt idx="9560">
                  <c:v>5.82</c:v>
                </c:pt>
                <c:pt idx="9561">
                  <c:v>5.85</c:v>
                </c:pt>
                <c:pt idx="9562">
                  <c:v>5.88</c:v>
                </c:pt>
                <c:pt idx="9563">
                  <c:v>5.85</c:v>
                </c:pt>
                <c:pt idx="9564">
                  <c:v>5.85</c:v>
                </c:pt>
                <c:pt idx="9565">
                  <c:v>5.88</c:v>
                </c:pt>
                <c:pt idx="9566">
                  <c:v>5.85</c:v>
                </c:pt>
                <c:pt idx="9567">
                  <c:v>5.85</c:v>
                </c:pt>
                <c:pt idx="9568">
                  <c:v>5.85</c:v>
                </c:pt>
                <c:pt idx="9569">
                  <c:v>5.88</c:v>
                </c:pt>
                <c:pt idx="9570">
                  <c:v>5.85</c:v>
                </c:pt>
                <c:pt idx="9571">
                  <c:v>5.82</c:v>
                </c:pt>
                <c:pt idx="9572">
                  <c:v>5.88</c:v>
                </c:pt>
                <c:pt idx="9573">
                  <c:v>5.85</c:v>
                </c:pt>
                <c:pt idx="9574">
                  <c:v>5.88</c:v>
                </c:pt>
                <c:pt idx="9575">
                  <c:v>5.85</c:v>
                </c:pt>
                <c:pt idx="9576">
                  <c:v>5.88</c:v>
                </c:pt>
                <c:pt idx="9577">
                  <c:v>5.88</c:v>
                </c:pt>
                <c:pt idx="9578">
                  <c:v>5.85</c:v>
                </c:pt>
                <c:pt idx="9579">
                  <c:v>5.88</c:v>
                </c:pt>
                <c:pt idx="9580">
                  <c:v>5.88</c:v>
                </c:pt>
                <c:pt idx="9581">
                  <c:v>5.85</c:v>
                </c:pt>
                <c:pt idx="9582">
                  <c:v>5.85</c:v>
                </c:pt>
                <c:pt idx="9583">
                  <c:v>5.85</c:v>
                </c:pt>
                <c:pt idx="9584">
                  <c:v>5.88</c:v>
                </c:pt>
                <c:pt idx="9585">
                  <c:v>5.85</c:v>
                </c:pt>
                <c:pt idx="9586">
                  <c:v>5.85</c:v>
                </c:pt>
                <c:pt idx="9587">
                  <c:v>5.88</c:v>
                </c:pt>
                <c:pt idx="9588">
                  <c:v>5.88</c:v>
                </c:pt>
                <c:pt idx="9589">
                  <c:v>5.88</c:v>
                </c:pt>
                <c:pt idx="9590">
                  <c:v>5.85</c:v>
                </c:pt>
                <c:pt idx="9591">
                  <c:v>5.88</c:v>
                </c:pt>
                <c:pt idx="9592">
                  <c:v>5.88</c:v>
                </c:pt>
                <c:pt idx="9593">
                  <c:v>5.85</c:v>
                </c:pt>
                <c:pt idx="9594">
                  <c:v>5.88</c:v>
                </c:pt>
                <c:pt idx="9595">
                  <c:v>5.79</c:v>
                </c:pt>
                <c:pt idx="9596">
                  <c:v>5.76</c:v>
                </c:pt>
                <c:pt idx="9597">
                  <c:v>5.79</c:v>
                </c:pt>
                <c:pt idx="9598">
                  <c:v>5.73</c:v>
                </c:pt>
                <c:pt idx="9599">
                  <c:v>5.76</c:v>
                </c:pt>
                <c:pt idx="9600">
                  <c:v>5.7</c:v>
                </c:pt>
                <c:pt idx="9601">
                  <c:v>5.76</c:v>
                </c:pt>
                <c:pt idx="9602">
                  <c:v>5.82</c:v>
                </c:pt>
                <c:pt idx="9603">
                  <c:v>5.76</c:v>
                </c:pt>
                <c:pt idx="9604">
                  <c:v>5.79</c:v>
                </c:pt>
                <c:pt idx="9605">
                  <c:v>5.82</c:v>
                </c:pt>
                <c:pt idx="9606">
                  <c:v>5.76</c:v>
                </c:pt>
                <c:pt idx="9607">
                  <c:v>5.76</c:v>
                </c:pt>
                <c:pt idx="9608">
                  <c:v>5.76</c:v>
                </c:pt>
                <c:pt idx="9609">
                  <c:v>5.76</c:v>
                </c:pt>
                <c:pt idx="9610">
                  <c:v>5.73</c:v>
                </c:pt>
                <c:pt idx="9611">
                  <c:v>5.79</c:v>
                </c:pt>
                <c:pt idx="9612">
                  <c:v>5.79</c:v>
                </c:pt>
                <c:pt idx="9613">
                  <c:v>5.79</c:v>
                </c:pt>
                <c:pt idx="9614">
                  <c:v>5.82</c:v>
                </c:pt>
                <c:pt idx="9615">
                  <c:v>5.76</c:v>
                </c:pt>
                <c:pt idx="9616">
                  <c:v>5.79</c:v>
                </c:pt>
                <c:pt idx="9617">
                  <c:v>5.82</c:v>
                </c:pt>
                <c:pt idx="9618">
                  <c:v>5.76</c:v>
                </c:pt>
                <c:pt idx="9619">
                  <c:v>5.79</c:v>
                </c:pt>
                <c:pt idx="9620">
                  <c:v>5.79</c:v>
                </c:pt>
                <c:pt idx="9621">
                  <c:v>5.76</c:v>
                </c:pt>
                <c:pt idx="9622">
                  <c:v>5.79</c:v>
                </c:pt>
                <c:pt idx="9623">
                  <c:v>5.82</c:v>
                </c:pt>
                <c:pt idx="9624">
                  <c:v>5.76</c:v>
                </c:pt>
                <c:pt idx="9625">
                  <c:v>5.76</c:v>
                </c:pt>
                <c:pt idx="9626">
                  <c:v>5.79</c:v>
                </c:pt>
                <c:pt idx="9627">
                  <c:v>5.76</c:v>
                </c:pt>
                <c:pt idx="9628">
                  <c:v>5.76</c:v>
                </c:pt>
                <c:pt idx="9629">
                  <c:v>5.82</c:v>
                </c:pt>
                <c:pt idx="9630">
                  <c:v>5.76</c:v>
                </c:pt>
                <c:pt idx="9631">
                  <c:v>5.82</c:v>
                </c:pt>
                <c:pt idx="9632">
                  <c:v>5.85</c:v>
                </c:pt>
                <c:pt idx="9633">
                  <c:v>5.76</c:v>
                </c:pt>
                <c:pt idx="9634">
                  <c:v>5.79</c:v>
                </c:pt>
                <c:pt idx="9635">
                  <c:v>5.85</c:v>
                </c:pt>
                <c:pt idx="9636">
                  <c:v>5.85</c:v>
                </c:pt>
                <c:pt idx="9637">
                  <c:v>5.79</c:v>
                </c:pt>
                <c:pt idx="9638">
                  <c:v>5.88</c:v>
                </c:pt>
                <c:pt idx="9639">
                  <c:v>5.85</c:v>
                </c:pt>
                <c:pt idx="9640">
                  <c:v>5.82</c:v>
                </c:pt>
                <c:pt idx="9641">
                  <c:v>5.85</c:v>
                </c:pt>
                <c:pt idx="9642">
                  <c:v>5.85</c:v>
                </c:pt>
                <c:pt idx="9643">
                  <c:v>5.82</c:v>
                </c:pt>
                <c:pt idx="9644">
                  <c:v>5.79</c:v>
                </c:pt>
                <c:pt idx="9645">
                  <c:v>5.85</c:v>
                </c:pt>
                <c:pt idx="9646">
                  <c:v>5.85</c:v>
                </c:pt>
                <c:pt idx="9647">
                  <c:v>5.79</c:v>
                </c:pt>
                <c:pt idx="9648">
                  <c:v>5.79</c:v>
                </c:pt>
                <c:pt idx="9649">
                  <c:v>5.85</c:v>
                </c:pt>
                <c:pt idx="9650">
                  <c:v>5.79</c:v>
                </c:pt>
                <c:pt idx="9651">
                  <c:v>5.79</c:v>
                </c:pt>
                <c:pt idx="9652">
                  <c:v>5.85</c:v>
                </c:pt>
                <c:pt idx="9653">
                  <c:v>5.79</c:v>
                </c:pt>
                <c:pt idx="9654">
                  <c:v>5.85</c:v>
                </c:pt>
                <c:pt idx="9655">
                  <c:v>5.85</c:v>
                </c:pt>
                <c:pt idx="9656">
                  <c:v>5.82</c:v>
                </c:pt>
                <c:pt idx="9657">
                  <c:v>5.79</c:v>
                </c:pt>
                <c:pt idx="9658">
                  <c:v>5.85</c:v>
                </c:pt>
                <c:pt idx="9659">
                  <c:v>5.79</c:v>
                </c:pt>
                <c:pt idx="9660">
                  <c:v>5.82</c:v>
                </c:pt>
                <c:pt idx="9661">
                  <c:v>5.85</c:v>
                </c:pt>
                <c:pt idx="9662">
                  <c:v>5.79</c:v>
                </c:pt>
                <c:pt idx="9663">
                  <c:v>5.79</c:v>
                </c:pt>
                <c:pt idx="9664">
                  <c:v>5.85</c:v>
                </c:pt>
                <c:pt idx="9665">
                  <c:v>5.76</c:v>
                </c:pt>
                <c:pt idx="9666">
                  <c:v>5.79</c:v>
                </c:pt>
                <c:pt idx="9667">
                  <c:v>5.79</c:v>
                </c:pt>
                <c:pt idx="9668">
                  <c:v>5.76</c:v>
                </c:pt>
                <c:pt idx="9669">
                  <c:v>5.79</c:v>
                </c:pt>
                <c:pt idx="9670">
                  <c:v>5.82</c:v>
                </c:pt>
                <c:pt idx="9671">
                  <c:v>5.76</c:v>
                </c:pt>
                <c:pt idx="9672">
                  <c:v>5.76</c:v>
                </c:pt>
                <c:pt idx="9673">
                  <c:v>5.79</c:v>
                </c:pt>
                <c:pt idx="9674">
                  <c:v>5.76</c:v>
                </c:pt>
                <c:pt idx="9675">
                  <c:v>5.76</c:v>
                </c:pt>
                <c:pt idx="9676">
                  <c:v>5.79</c:v>
                </c:pt>
                <c:pt idx="9677">
                  <c:v>5.76</c:v>
                </c:pt>
                <c:pt idx="9678">
                  <c:v>5.76</c:v>
                </c:pt>
                <c:pt idx="9679">
                  <c:v>5.79</c:v>
                </c:pt>
                <c:pt idx="9680">
                  <c:v>5.73</c:v>
                </c:pt>
                <c:pt idx="9681">
                  <c:v>5.76</c:v>
                </c:pt>
                <c:pt idx="9682">
                  <c:v>5.76</c:v>
                </c:pt>
                <c:pt idx="9683">
                  <c:v>5.73</c:v>
                </c:pt>
                <c:pt idx="9684">
                  <c:v>5.76</c:v>
                </c:pt>
                <c:pt idx="9685">
                  <c:v>5.76</c:v>
                </c:pt>
                <c:pt idx="9686">
                  <c:v>5.76</c:v>
                </c:pt>
                <c:pt idx="9687">
                  <c:v>5.76</c:v>
                </c:pt>
                <c:pt idx="9688">
                  <c:v>5.76</c:v>
                </c:pt>
                <c:pt idx="9689">
                  <c:v>5.79</c:v>
                </c:pt>
                <c:pt idx="9690">
                  <c:v>5.76</c:v>
                </c:pt>
                <c:pt idx="9691">
                  <c:v>5.82</c:v>
                </c:pt>
                <c:pt idx="9692">
                  <c:v>5.85</c:v>
                </c:pt>
                <c:pt idx="9693">
                  <c:v>5.79</c:v>
                </c:pt>
                <c:pt idx="9694">
                  <c:v>5.79</c:v>
                </c:pt>
                <c:pt idx="9695">
                  <c:v>5.85</c:v>
                </c:pt>
                <c:pt idx="9696">
                  <c:v>5.85</c:v>
                </c:pt>
                <c:pt idx="9697">
                  <c:v>5.82</c:v>
                </c:pt>
                <c:pt idx="9698">
                  <c:v>5.85</c:v>
                </c:pt>
                <c:pt idx="9699">
                  <c:v>5.85</c:v>
                </c:pt>
                <c:pt idx="9700">
                  <c:v>5.79</c:v>
                </c:pt>
                <c:pt idx="9701">
                  <c:v>5.82</c:v>
                </c:pt>
                <c:pt idx="9702">
                  <c:v>5.85</c:v>
                </c:pt>
                <c:pt idx="9703">
                  <c:v>5.85</c:v>
                </c:pt>
                <c:pt idx="9704">
                  <c:v>5.79</c:v>
                </c:pt>
                <c:pt idx="9705">
                  <c:v>5.85</c:v>
                </c:pt>
                <c:pt idx="9706">
                  <c:v>5.82</c:v>
                </c:pt>
                <c:pt idx="9707">
                  <c:v>5.79</c:v>
                </c:pt>
                <c:pt idx="9708">
                  <c:v>5.82</c:v>
                </c:pt>
                <c:pt idx="9709">
                  <c:v>5.79</c:v>
                </c:pt>
                <c:pt idx="9710">
                  <c:v>5.79</c:v>
                </c:pt>
                <c:pt idx="9711">
                  <c:v>5.82</c:v>
                </c:pt>
                <c:pt idx="9712">
                  <c:v>5.79</c:v>
                </c:pt>
                <c:pt idx="9713">
                  <c:v>5.79</c:v>
                </c:pt>
                <c:pt idx="9714">
                  <c:v>5.82</c:v>
                </c:pt>
                <c:pt idx="9715">
                  <c:v>5.79</c:v>
                </c:pt>
                <c:pt idx="9716">
                  <c:v>5.79</c:v>
                </c:pt>
                <c:pt idx="9717">
                  <c:v>5.82</c:v>
                </c:pt>
                <c:pt idx="9718">
                  <c:v>5.79</c:v>
                </c:pt>
                <c:pt idx="9719">
                  <c:v>5.85</c:v>
                </c:pt>
                <c:pt idx="9720">
                  <c:v>5.82</c:v>
                </c:pt>
                <c:pt idx="9721">
                  <c:v>5.85</c:v>
                </c:pt>
                <c:pt idx="9722">
                  <c:v>5.79</c:v>
                </c:pt>
                <c:pt idx="9723">
                  <c:v>5.76</c:v>
                </c:pt>
                <c:pt idx="9724">
                  <c:v>5.82</c:v>
                </c:pt>
                <c:pt idx="9725">
                  <c:v>5.79</c:v>
                </c:pt>
                <c:pt idx="9726">
                  <c:v>5.79</c:v>
                </c:pt>
                <c:pt idx="9727">
                  <c:v>5.85</c:v>
                </c:pt>
                <c:pt idx="9728">
                  <c:v>5.82</c:v>
                </c:pt>
                <c:pt idx="9729">
                  <c:v>5.82</c:v>
                </c:pt>
                <c:pt idx="9730">
                  <c:v>5.82</c:v>
                </c:pt>
                <c:pt idx="9731">
                  <c:v>5.79</c:v>
                </c:pt>
                <c:pt idx="9732">
                  <c:v>5.79</c:v>
                </c:pt>
                <c:pt idx="9733">
                  <c:v>5.79</c:v>
                </c:pt>
                <c:pt idx="9734">
                  <c:v>5.82</c:v>
                </c:pt>
                <c:pt idx="9735">
                  <c:v>5.79</c:v>
                </c:pt>
                <c:pt idx="9736">
                  <c:v>5.79</c:v>
                </c:pt>
                <c:pt idx="9737">
                  <c:v>5.82</c:v>
                </c:pt>
                <c:pt idx="9738">
                  <c:v>5.79</c:v>
                </c:pt>
                <c:pt idx="9739">
                  <c:v>5.79</c:v>
                </c:pt>
                <c:pt idx="9740">
                  <c:v>5.79</c:v>
                </c:pt>
                <c:pt idx="9741">
                  <c:v>5.76</c:v>
                </c:pt>
                <c:pt idx="9742">
                  <c:v>5.79</c:v>
                </c:pt>
                <c:pt idx="9743">
                  <c:v>5.79</c:v>
                </c:pt>
                <c:pt idx="9744">
                  <c:v>5.79</c:v>
                </c:pt>
                <c:pt idx="9745">
                  <c:v>5.76</c:v>
                </c:pt>
                <c:pt idx="9746">
                  <c:v>5.79</c:v>
                </c:pt>
                <c:pt idx="9747">
                  <c:v>5.79</c:v>
                </c:pt>
                <c:pt idx="9748">
                  <c:v>5.76</c:v>
                </c:pt>
                <c:pt idx="9749">
                  <c:v>5.79</c:v>
                </c:pt>
                <c:pt idx="9750">
                  <c:v>5.79</c:v>
                </c:pt>
                <c:pt idx="9751">
                  <c:v>5.79</c:v>
                </c:pt>
                <c:pt idx="9752">
                  <c:v>5.79</c:v>
                </c:pt>
                <c:pt idx="9753">
                  <c:v>5.79</c:v>
                </c:pt>
                <c:pt idx="9754">
                  <c:v>5.82</c:v>
                </c:pt>
                <c:pt idx="9755">
                  <c:v>5.79</c:v>
                </c:pt>
                <c:pt idx="9756">
                  <c:v>5.79</c:v>
                </c:pt>
                <c:pt idx="9757">
                  <c:v>5.85</c:v>
                </c:pt>
                <c:pt idx="9758">
                  <c:v>5.76</c:v>
                </c:pt>
                <c:pt idx="9759">
                  <c:v>5.79</c:v>
                </c:pt>
                <c:pt idx="9760">
                  <c:v>5.82</c:v>
                </c:pt>
                <c:pt idx="9761">
                  <c:v>5.76</c:v>
                </c:pt>
                <c:pt idx="9762">
                  <c:v>5.79</c:v>
                </c:pt>
                <c:pt idx="9763">
                  <c:v>5.79</c:v>
                </c:pt>
                <c:pt idx="9764">
                  <c:v>5.85</c:v>
                </c:pt>
                <c:pt idx="9765">
                  <c:v>5.76</c:v>
                </c:pt>
                <c:pt idx="9766">
                  <c:v>5.79</c:v>
                </c:pt>
                <c:pt idx="9767">
                  <c:v>5.79</c:v>
                </c:pt>
                <c:pt idx="9768">
                  <c:v>5.85</c:v>
                </c:pt>
                <c:pt idx="9769">
                  <c:v>5.76</c:v>
                </c:pt>
                <c:pt idx="9770">
                  <c:v>5.82</c:v>
                </c:pt>
                <c:pt idx="9771">
                  <c:v>5.79</c:v>
                </c:pt>
                <c:pt idx="9772">
                  <c:v>5.85</c:v>
                </c:pt>
                <c:pt idx="9773">
                  <c:v>5.79</c:v>
                </c:pt>
                <c:pt idx="9774">
                  <c:v>5.79</c:v>
                </c:pt>
                <c:pt idx="9775">
                  <c:v>5.79</c:v>
                </c:pt>
                <c:pt idx="9776">
                  <c:v>5.82</c:v>
                </c:pt>
                <c:pt idx="9777">
                  <c:v>5.79</c:v>
                </c:pt>
                <c:pt idx="9778">
                  <c:v>5.79</c:v>
                </c:pt>
                <c:pt idx="9779">
                  <c:v>5.82</c:v>
                </c:pt>
                <c:pt idx="9780">
                  <c:v>5.79</c:v>
                </c:pt>
                <c:pt idx="9781">
                  <c:v>5.79</c:v>
                </c:pt>
                <c:pt idx="9782">
                  <c:v>5.76</c:v>
                </c:pt>
                <c:pt idx="9783">
                  <c:v>5.76</c:v>
                </c:pt>
                <c:pt idx="9784">
                  <c:v>5.76</c:v>
                </c:pt>
                <c:pt idx="9785">
                  <c:v>5.85</c:v>
                </c:pt>
                <c:pt idx="9786">
                  <c:v>5.79</c:v>
                </c:pt>
                <c:pt idx="9787">
                  <c:v>5.79</c:v>
                </c:pt>
                <c:pt idx="9788">
                  <c:v>5.79</c:v>
                </c:pt>
                <c:pt idx="9789">
                  <c:v>5.82</c:v>
                </c:pt>
                <c:pt idx="9790">
                  <c:v>5.79</c:v>
                </c:pt>
                <c:pt idx="9791">
                  <c:v>5.79</c:v>
                </c:pt>
                <c:pt idx="9792">
                  <c:v>5.79</c:v>
                </c:pt>
                <c:pt idx="9793">
                  <c:v>5.82</c:v>
                </c:pt>
                <c:pt idx="9794">
                  <c:v>5.79</c:v>
                </c:pt>
                <c:pt idx="9795">
                  <c:v>5.85</c:v>
                </c:pt>
                <c:pt idx="9796">
                  <c:v>5.76</c:v>
                </c:pt>
                <c:pt idx="9797">
                  <c:v>5.82</c:v>
                </c:pt>
                <c:pt idx="9798">
                  <c:v>5.82</c:v>
                </c:pt>
                <c:pt idx="9799">
                  <c:v>5.82</c:v>
                </c:pt>
                <c:pt idx="9800">
                  <c:v>5.79</c:v>
                </c:pt>
                <c:pt idx="9801">
                  <c:v>5.85</c:v>
                </c:pt>
                <c:pt idx="9802">
                  <c:v>5.85</c:v>
                </c:pt>
                <c:pt idx="9803">
                  <c:v>5.79</c:v>
                </c:pt>
                <c:pt idx="9804">
                  <c:v>5.79</c:v>
                </c:pt>
                <c:pt idx="9805">
                  <c:v>5.82</c:v>
                </c:pt>
                <c:pt idx="9806">
                  <c:v>5.82</c:v>
                </c:pt>
                <c:pt idx="9807">
                  <c:v>5.76</c:v>
                </c:pt>
                <c:pt idx="9808">
                  <c:v>5.79</c:v>
                </c:pt>
                <c:pt idx="9809">
                  <c:v>5.79</c:v>
                </c:pt>
                <c:pt idx="9810">
                  <c:v>5.82</c:v>
                </c:pt>
                <c:pt idx="9811">
                  <c:v>5.76</c:v>
                </c:pt>
                <c:pt idx="9812">
                  <c:v>5.79</c:v>
                </c:pt>
                <c:pt idx="9813">
                  <c:v>5.79</c:v>
                </c:pt>
                <c:pt idx="9814">
                  <c:v>5.79</c:v>
                </c:pt>
                <c:pt idx="9815">
                  <c:v>5.76</c:v>
                </c:pt>
                <c:pt idx="9816">
                  <c:v>5.79</c:v>
                </c:pt>
                <c:pt idx="9817">
                  <c:v>5.79</c:v>
                </c:pt>
                <c:pt idx="9818">
                  <c:v>5.85</c:v>
                </c:pt>
                <c:pt idx="9819">
                  <c:v>5.76</c:v>
                </c:pt>
                <c:pt idx="9820">
                  <c:v>5.82</c:v>
                </c:pt>
                <c:pt idx="9821">
                  <c:v>5.79</c:v>
                </c:pt>
                <c:pt idx="9822">
                  <c:v>5.82</c:v>
                </c:pt>
                <c:pt idx="9823">
                  <c:v>5.76</c:v>
                </c:pt>
                <c:pt idx="9824">
                  <c:v>5.79</c:v>
                </c:pt>
                <c:pt idx="9825">
                  <c:v>5.79</c:v>
                </c:pt>
                <c:pt idx="9826">
                  <c:v>5.82</c:v>
                </c:pt>
                <c:pt idx="9827">
                  <c:v>5.79</c:v>
                </c:pt>
                <c:pt idx="9828">
                  <c:v>5.82</c:v>
                </c:pt>
                <c:pt idx="9829">
                  <c:v>5.79</c:v>
                </c:pt>
                <c:pt idx="9830">
                  <c:v>5.85</c:v>
                </c:pt>
                <c:pt idx="9831">
                  <c:v>5.79</c:v>
                </c:pt>
                <c:pt idx="9832">
                  <c:v>5.85</c:v>
                </c:pt>
                <c:pt idx="9833">
                  <c:v>5.85</c:v>
                </c:pt>
                <c:pt idx="9834">
                  <c:v>5.85</c:v>
                </c:pt>
                <c:pt idx="9835">
                  <c:v>5.79</c:v>
                </c:pt>
                <c:pt idx="9836">
                  <c:v>5.79</c:v>
                </c:pt>
                <c:pt idx="9837">
                  <c:v>5.76</c:v>
                </c:pt>
                <c:pt idx="9838">
                  <c:v>5.76</c:v>
                </c:pt>
                <c:pt idx="9839">
                  <c:v>5.85</c:v>
                </c:pt>
                <c:pt idx="9840">
                  <c:v>5.79</c:v>
                </c:pt>
                <c:pt idx="9841">
                  <c:v>5.76</c:v>
                </c:pt>
                <c:pt idx="9842">
                  <c:v>5.76</c:v>
                </c:pt>
                <c:pt idx="9843">
                  <c:v>5.85</c:v>
                </c:pt>
                <c:pt idx="9844">
                  <c:v>5.82</c:v>
                </c:pt>
                <c:pt idx="9845">
                  <c:v>5.79</c:v>
                </c:pt>
                <c:pt idx="9846">
                  <c:v>5.76</c:v>
                </c:pt>
                <c:pt idx="9847">
                  <c:v>5.79</c:v>
                </c:pt>
                <c:pt idx="9848">
                  <c:v>5.79</c:v>
                </c:pt>
                <c:pt idx="9849">
                  <c:v>5.76</c:v>
                </c:pt>
                <c:pt idx="9850">
                  <c:v>5.79</c:v>
                </c:pt>
                <c:pt idx="9851">
                  <c:v>5.79</c:v>
                </c:pt>
                <c:pt idx="9852">
                  <c:v>5.79</c:v>
                </c:pt>
                <c:pt idx="9853">
                  <c:v>5.76</c:v>
                </c:pt>
                <c:pt idx="9854">
                  <c:v>5.76</c:v>
                </c:pt>
                <c:pt idx="9855">
                  <c:v>5.76</c:v>
                </c:pt>
                <c:pt idx="9856">
                  <c:v>5.73</c:v>
                </c:pt>
                <c:pt idx="9857">
                  <c:v>5.85</c:v>
                </c:pt>
                <c:pt idx="9858">
                  <c:v>5.79</c:v>
                </c:pt>
                <c:pt idx="9859">
                  <c:v>5.82</c:v>
                </c:pt>
                <c:pt idx="9860">
                  <c:v>5.79</c:v>
                </c:pt>
                <c:pt idx="9861">
                  <c:v>5.82</c:v>
                </c:pt>
                <c:pt idx="9862">
                  <c:v>5.88</c:v>
                </c:pt>
                <c:pt idx="9863">
                  <c:v>5.79</c:v>
                </c:pt>
                <c:pt idx="9864">
                  <c:v>5.82</c:v>
                </c:pt>
                <c:pt idx="9865">
                  <c:v>5.82</c:v>
                </c:pt>
                <c:pt idx="9866">
                  <c:v>5.88</c:v>
                </c:pt>
                <c:pt idx="9867">
                  <c:v>5.82</c:v>
                </c:pt>
                <c:pt idx="9868">
                  <c:v>5.85</c:v>
                </c:pt>
                <c:pt idx="9869">
                  <c:v>5.82</c:v>
                </c:pt>
                <c:pt idx="9870">
                  <c:v>5.82</c:v>
                </c:pt>
                <c:pt idx="9871">
                  <c:v>5.82</c:v>
                </c:pt>
                <c:pt idx="9872">
                  <c:v>5.79</c:v>
                </c:pt>
                <c:pt idx="9873">
                  <c:v>5.82</c:v>
                </c:pt>
                <c:pt idx="9874">
                  <c:v>5.82</c:v>
                </c:pt>
                <c:pt idx="9875">
                  <c:v>5.85</c:v>
                </c:pt>
                <c:pt idx="9876">
                  <c:v>5.79</c:v>
                </c:pt>
                <c:pt idx="9877">
                  <c:v>5.79</c:v>
                </c:pt>
                <c:pt idx="9878">
                  <c:v>5.82</c:v>
                </c:pt>
                <c:pt idx="9879">
                  <c:v>5.82</c:v>
                </c:pt>
                <c:pt idx="9880">
                  <c:v>5.79</c:v>
                </c:pt>
                <c:pt idx="9881">
                  <c:v>5.76</c:v>
                </c:pt>
                <c:pt idx="9882">
                  <c:v>5.79</c:v>
                </c:pt>
                <c:pt idx="9883">
                  <c:v>5.79</c:v>
                </c:pt>
                <c:pt idx="9884">
                  <c:v>5.82</c:v>
                </c:pt>
                <c:pt idx="9885">
                  <c:v>5.76</c:v>
                </c:pt>
                <c:pt idx="9886">
                  <c:v>5.82</c:v>
                </c:pt>
                <c:pt idx="9887">
                  <c:v>5.76</c:v>
                </c:pt>
                <c:pt idx="9888">
                  <c:v>5.79</c:v>
                </c:pt>
                <c:pt idx="9889">
                  <c:v>5.76</c:v>
                </c:pt>
                <c:pt idx="9890">
                  <c:v>5.76</c:v>
                </c:pt>
                <c:pt idx="9891">
                  <c:v>5.76</c:v>
                </c:pt>
                <c:pt idx="9892">
                  <c:v>5.79</c:v>
                </c:pt>
                <c:pt idx="9893">
                  <c:v>5.79</c:v>
                </c:pt>
                <c:pt idx="9894">
                  <c:v>5.76</c:v>
                </c:pt>
                <c:pt idx="9895">
                  <c:v>5.76</c:v>
                </c:pt>
                <c:pt idx="9896">
                  <c:v>5.76</c:v>
                </c:pt>
                <c:pt idx="9897">
                  <c:v>5.79</c:v>
                </c:pt>
                <c:pt idx="9898">
                  <c:v>5.76</c:v>
                </c:pt>
                <c:pt idx="9899">
                  <c:v>5.79</c:v>
                </c:pt>
                <c:pt idx="9900">
                  <c:v>5.76</c:v>
                </c:pt>
                <c:pt idx="9901">
                  <c:v>5.79</c:v>
                </c:pt>
                <c:pt idx="9902">
                  <c:v>5.76</c:v>
                </c:pt>
                <c:pt idx="9903">
                  <c:v>5.76</c:v>
                </c:pt>
                <c:pt idx="9904">
                  <c:v>5.73</c:v>
                </c:pt>
                <c:pt idx="9905">
                  <c:v>5.79</c:v>
                </c:pt>
                <c:pt idx="9906">
                  <c:v>5.76</c:v>
                </c:pt>
                <c:pt idx="9907">
                  <c:v>5.76</c:v>
                </c:pt>
                <c:pt idx="9908">
                  <c:v>5.76</c:v>
                </c:pt>
                <c:pt idx="9909">
                  <c:v>5.79</c:v>
                </c:pt>
                <c:pt idx="9910">
                  <c:v>5.76</c:v>
                </c:pt>
                <c:pt idx="9911">
                  <c:v>5.76</c:v>
                </c:pt>
                <c:pt idx="9912">
                  <c:v>5.76</c:v>
                </c:pt>
                <c:pt idx="9913">
                  <c:v>5.76</c:v>
                </c:pt>
                <c:pt idx="9914">
                  <c:v>5.85</c:v>
                </c:pt>
                <c:pt idx="9915">
                  <c:v>5.76</c:v>
                </c:pt>
                <c:pt idx="9916">
                  <c:v>5.76</c:v>
                </c:pt>
                <c:pt idx="9917">
                  <c:v>5.76</c:v>
                </c:pt>
                <c:pt idx="9918">
                  <c:v>5.79</c:v>
                </c:pt>
                <c:pt idx="9919">
                  <c:v>5.76</c:v>
                </c:pt>
                <c:pt idx="9920">
                  <c:v>5.79</c:v>
                </c:pt>
                <c:pt idx="9921">
                  <c:v>5.76</c:v>
                </c:pt>
                <c:pt idx="9922">
                  <c:v>5.79</c:v>
                </c:pt>
                <c:pt idx="9923">
                  <c:v>5.76</c:v>
                </c:pt>
                <c:pt idx="9924">
                  <c:v>5.76</c:v>
                </c:pt>
                <c:pt idx="9925">
                  <c:v>5.76</c:v>
                </c:pt>
                <c:pt idx="9926">
                  <c:v>5.76</c:v>
                </c:pt>
                <c:pt idx="9927">
                  <c:v>5.82</c:v>
                </c:pt>
                <c:pt idx="9928">
                  <c:v>5.79</c:v>
                </c:pt>
                <c:pt idx="9929">
                  <c:v>5.79</c:v>
                </c:pt>
                <c:pt idx="9930">
                  <c:v>5.82</c:v>
                </c:pt>
                <c:pt idx="9931">
                  <c:v>5.79</c:v>
                </c:pt>
                <c:pt idx="9932">
                  <c:v>5.85</c:v>
                </c:pt>
                <c:pt idx="9933">
                  <c:v>5.82</c:v>
                </c:pt>
                <c:pt idx="9934">
                  <c:v>5.79</c:v>
                </c:pt>
                <c:pt idx="9935">
                  <c:v>5.79</c:v>
                </c:pt>
                <c:pt idx="9936">
                  <c:v>5.79</c:v>
                </c:pt>
                <c:pt idx="9937">
                  <c:v>5.79</c:v>
                </c:pt>
                <c:pt idx="9938">
                  <c:v>5.85</c:v>
                </c:pt>
                <c:pt idx="9939">
                  <c:v>5.82</c:v>
                </c:pt>
                <c:pt idx="9940">
                  <c:v>5.79</c:v>
                </c:pt>
                <c:pt idx="9941">
                  <c:v>5.82</c:v>
                </c:pt>
                <c:pt idx="9942">
                  <c:v>5.76</c:v>
                </c:pt>
                <c:pt idx="9943">
                  <c:v>5.79</c:v>
                </c:pt>
                <c:pt idx="9944">
                  <c:v>5.82</c:v>
                </c:pt>
                <c:pt idx="9945">
                  <c:v>5.79</c:v>
                </c:pt>
                <c:pt idx="9946">
                  <c:v>5.79</c:v>
                </c:pt>
                <c:pt idx="9947">
                  <c:v>5.79</c:v>
                </c:pt>
                <c:pt idx="9948">
                  <c:v>5.79</c:v>
                </c:pt>
                <c:pt idx="9949">
                  <c:v>5.79</c:v>
                </c:pt>
                <c:pt idx="9950">
                  <c:v>5.82</c:v>
                </c:pt>
                <c:pt idx="9951">
                  <c:v>5.76</c:v>
                </c:pt>
                <c:pt idx="9952">
                  <c:v>5.76</c:v>
                </c:pt>
                <c:pt idx="9953">
                  <c:v>5.79</c:v>
                </c:pt>
                <c:pt idx="9954">
                  <c:v>5.79</c:v>
                </c:pt>
                <c:pt idx="9955">
                  <c:v>5.79</c:v>
                </c:pt>
                <c:pt idx="9956">
                  <c:v>5.85</c:v>
                </c:pt>
                <c:pt idx="9957">
                  <c:v>5.85</c:v>
                </c:pt>
                <c:pt idx="9958">
                  <c:v>5.82</c:v>
                </c:pt>
                <c:pt idx="9959">
                  <c:v>5.79</c:v>
                </c:pt>
                <c:pt idx="9960">
                  <c:v>5.79</c:v>
                </c:pt>
                <c:pt idx="9961">
                  <c:v>5.79</c:v>
                </c:pt>
                <c:pt idx="9962">
                  <c:v>5.85</c:v>
                </c:pt>
                <c:pt idx="9963">
                  <c:v>5.79</c:v>
                </c:pt>
                <c:pt idx="9964">
                  <c:v>5.76</c:v>
                </c:pt>
                <c:pt idx="9965">
                  <c:v>5.79</c:v>
                </c:pt>
                <c:pt idx="9966">
                  <c:v>5.79</c:v>
                </c:pt>
                <c:pt idx="9967">
                  <c:v>5.79</c:v>
                </c:pt>
                <c:pt idx="9968">
                  <c:v>5.82</c:v>
                </c:pt>
                <c:pt idx="9969">
                  <c:v>5.82</c:v>
                </c:pt>
                <c:pt idx="9970">
                  <c:v>5.76</c:v>
                </c:pt>
                <c:pt idx="9971">
                  <c:v>5.79</c:v>
                </c:pt>
                <c:pt idx="9972">
                  <c:v>5.82</c:v>
                </c:pt>
                <c:pt idx="9973">
                  <c:v>5.79</c:v>
                </c:pt>
                <c:pt idx="9974">
                  <c:v>5.79</c:v>
                </c:pt>
                <c:pt idx="9975">
                  <c:v>5.79</c:v>
                </c:pt>
                <c:pt idx="9976">
                  <c:v>5.76</c:v>
                </c:pt>
                <c:pt idx="9977">
                  <c:v>5.79</c:v>
                </c:pt>
                <c:pt idx="9978">
                  <c:v>5.79</c:v>
                </c:pt>
                <c:pt idx="9979">
                  <c:v>5.79</c:v>
                </c:pt>
                <c:pt idx="9980">
                  <c:v>5.76</c:v>
                </c:pt>
                <c:pt idx="9981">
                  <c:v>5.82</c:v>
                </c:pt>
                <c:pt idx="9982">
                  <c:v>5.76</c:v>
                </c:pt>
                <c:pt idx="9983">
                  <c:v>5.79</c:v>
                </c:pt>
                <c:pt idx="9984">
                  <c:v>5.82</c:v>
                </c:pt>
                <c:pt idx="9985">
                  <c:v>5.76</c:v>
                </c:pt>
                <c:pt idx="9986">
                  <c:v>5.85</c:v>
                </c:pt>
                <c:pt idx="9987">
                  <c:v>5.82</c:v>
                </c:pt>
                <c:pt idx="9988">
                  <c:v>5.85</c:v>
                </c:pt>
                <c:pt idx="9989">
                  <c:v>5.79</c:v>
                </c:pt>
                <c:pt idx="9990">
                  <c:v>5.76</c:v>
                </c:pt>
                <c:pt idx="9991">
                  <c:v>5.76</c:v>
                </c:pt>
                <c:pt idx="9992">
                  <c:v>5.82</c:v>
                </c:pt>
                <c:pt idx="9993">
                  <c:v>5.82</c:v>
                </c:pt>
                <c:pt idx="9994">
                  <c:v>5.76</c:v>
                </c:pt>
                <c:pt idx="9995">
                  <c:v>5.76</c:v>
                </c:pt>
                <c:pt idx="9996">
                  <c:v>5.79</c:v>
                </c:pt>
                <c:pt idx="9997">
                  <c:v>5.79</c:v>
                </c:pt>
                <c:pt idx="9998">
                  <c:v>5.79</c:v>
                </c:pt>
                <c:pt idx="9999">
                  <c:v>5.82</c:v>
                </c:pt>
                <c:pt idx="10000">
                  <c:v>5.79</c:v>
                </c:pt>
                <c:pt idx="10001">
                  <c:v>5.76</c:v>
                </c:pt>
                <c:pt idx="10002">
                  <c:v>5.82</c:v>
                </c:pt>
                <c:pt idx="10003">
                  <c:v>5.82</c:v>
                </c:pt>
                <c:pt idx="10004">
                  <c:v>5.85</c:v>
                </c:pt>
                <c:pt idx="10005">
                  <c:v>5.85</c:v>
                </c:pt>
                <c:pt idx="10006">
                  <c:v>5.79</c:v>
                </c:pt>
                <c:pt idx="10007">
                  <c:v>5.79</c:v>
                </c:pt>
                <c:pt idx="10008">
                  <c:v>5.82</c:v>
                </c:pt>
                <c:pt idx="10009">
                  <c:v>5.79</c:v>
                </c:pt>
                <c:pt idx="10010">
                  <c:v>5.76</c:v>
                </c:pt>
                <c:pt idx="10011">
                  <c:v>5.82</c:v>
                </c:pt>
                <c:pt idx="10012">
                  <c:v>5.85</c:v>
                </c:pt>
                <c:pt idx="10013">
                  <c:v>5.85</c:v>
                </c:pt>
                <c:pt idx="10014">
                  <c:v>5.79</c:v>
                </c:pt>
                <c:pt idx="10015">
                  <c:v>5.85</c:v>
                </c:pt>
                <c:pt idx="10016">
                  <c:v>5.82</c:v>
                </c:pt>
                <c:pt idx="10017">
                  <c:v>5.85</c:v>
                </c:pt>
                <c:pt idx="10018">
                  <c:v>5.82</c:v>
                </c:pt>
                <c:pt idx="10019">
                  <c:v>5.85</c:v>
                </c:pt>
                <c:pt idx="10020">
                  <c:v>5.82</c:v>
                </c:pt>
                <c:pt idx="10021">
                  <c:v>5.82</c:v>
                </c:pt>
                <c:pt idx="10022">
                  <c:v>5.79</c:v>
                </c:pt>
                <c:pt idx="10023">
                  <c:v>5.79</c:v>
                </c:pt>
                <c:pt idx="10024">
                  <c:v>5.79</c:v>
                </c:pt>
                <c:pt idx="10025">
                  <c:v>5.79</c:v>
                </c:pt>
                <c:pt idx="10026">
                  <c:v>5.85</c:v>
                </c:pt>
                <c:pt idx="10027">
                  <c:v>5.85</c:v>
                </c:pt>
                <c:pt idx="10028">
                  <c:v>5.79</c:v>
                </c:pt>
                <c:pt idx="10029">
                  <c:v>5.79</c:v>
                </c:pt>
                <c:pt idx="10030">
                  <c:v>5.82</c:v>
                </c:pt>
                <c:pt idx="10031">
                  <c:v>5.82</c:v>
                </c:pt>
                <c:pt idx="10032">
                  <c:v>5.82</c:v>
                </c:pt>
                <c:pt idx="10033">
                  <c:v>5.82</c:v>
                </c:pt>
                <c:pt idx="10034">
                  <c:v>5.88</c:v>
                </c:pt>
                <c:pt idx="10035">
                  <c:v>5.85</c:v>
                </c:pt>
                <c:pt idx="10036">
                  <c:v>5.79</c:v>
                </c:pt>
                <c:pt idx="10037">
                  <c:v>5.82</c:v>
                </c:pt>
                <c:pt idx="10038">
                  <c:v>5.85</c:v>
                </c:pt>
                <c:pt idx="10039">
                  <c:v>5.79</c:v>
                </c:pt>
                <c:pt idx="10040">
                  <c:v>5.85</c:v>
                </c:pt>
                <c:pt idx="10041">
                  <c:v>5.85</c:v>
                </c:pt>
                <c:pt idx="10042">
                  <c:v>5.82</c:v>
                </c:pt>
                <c:pt idx="10043">
                  <c:v>5.85</c:v>
                </c:pt>
                <c:pt idx="10044">
                  <c:v>5.82</c:v>
                </c:pt>
                <c:pt idx="10045">
                  <c:v>5.85</c:v>
                </c:pt>
                <c:pt idx="10046">
                  <c:v>5.79</c:v>
                </c:pt>
                <c:pt idx="10047">
                  <c:v>5.88</c:v>
                </c:pt>
                <c:pt idx="10048">
                  <c:v>5.85</c:v>
                </c:pt>
                <c:pt idx="10049">
                  <c:v>5.82</c:v>
                </c:pt>
                <c:pt idx="10050">
                  <c:v>5.76</c:v>
                </c:pt>
                <c:pt idx="10051">
                  <c:v>5.82</c:v>
                </c:pt>
                <c:pt idx="10052">
                  <c:v>5.82</c:v>
                </c:pt>
                <c:pt idx="10053">
                  <c:v>5.79</c:v>
                </c:pt>
                <c:pt idx="10054">
                  <c:v>5.85</c:v>
                </c:pt>
                <c:pt idx="10055">
                  <c:v>5.88</c:v>
                </c:pt>
                <c:pt idx="10056">
                  <c:v>5.85</c:v>
                </c:pt>
                <c:pt idx="10057">
                  <c:v>5.82</c:v>
                </c:pt>
                <c:pt idx="10058">
                  <c:v>5.85</c:v>
                </c:pt>
                <c:pt idx="10059">
                  <c:v>5.82</c:v>
                </c:pt>
                <c:pt idx="10060">
                  <c:v>5.85</c:v>
                </c:pt>
                <c:pt idx="10061">
                  <c:v>5.88</c:v>
                </c:pt>
                <c:pt idx="10062">
                  <c:v>5.85</c:v>
                </c:pt>
                <c:pt idx="10063">
                  <c:v>5.82</c:v>
                </c:pt>
                <c:pt idx="10064">
                  <c:v>5.88</c:v>
                </c:pt>
                <c:pt idx="10065">
                  <c:v>5.85</c:v>
                </c:pt>
                <c:pt idx="10066">
                  <c:v>5.82</c:v>
                </c:pt>
                <c:pt idx="10067">
                  <c:v>5.88</c:v>
                </c:pt>
                <c:pt idx="10068">
                  <c:v>5.88</c:v>
                </c:pt>
                <c:pt idx="10069">
                  <c:v>5.79</c:v>
                </c:pt>
                <c:pt idx="10070">
                  <c:v>5.82</c:v>
                </c:pt>
                <c:pt idx="10071">
                  <c:v>5.85</c:v>
                </c:pt>
                <c:pt idx="10072">
                  <c:v>5.85</c:v>
                </c:pt>
                <c:pt idx="10073">
                  <c:v>5.82</c:v>
                </c:pt>
                <c:pt idx="10074">
                  <c:v>5.88</c:v>
                </c:pt>
                <c:pt idx="10075">
                  <c:v>5.85</c:v>
                </c:pt>
                <c:pt idx="10076">
                  <c:v>5.79</c:v>
                </c:pt>
                <c:pt idx="10077">
                  <c:v>5.82</c:v>
                </c:pt>
                <c:pt idx="10078">
                  <c:v>5.85</c:v>
                </c:pt>
                <c:pt idx="10079">
                  <c:v>5.85</c:v>
                </c:pt>
                <c:pt idx="10080">
                  <c:v>5.82</c:v>
                </c:pt>
                <c:pt idx="10081">
                  <c:v>5.88</c:v>
                </c:pt>
                <c:pt idx="10082">
                  <c:v>5.88</c:v>
                </c:pt>
                <c:pt idx="10083">
                  <c:v>5.85</c:v>
                </c:pt>
                <c:pt idx="10084">
                  <c:v>5.85</c:v>
                </c:pt>
                <c:pt idx="10085">
                  <c:v>5.85</c:v>
                </c:pt>
                <c:pt idx="10086">
                  <c:v>5.88</c:v>
                </c:pt>
                <c:pt idx="10087">
                  <c:v>5.88</c:v>
                </c:pt>
                <c:pt idx="10088">
                  <c:v>5.88</c:v>
                </c:pt>
                <c:pt idx="10089">
                  <c:v>5.88</c:v>
                </c:pt>
                <c:pt idx="10090">
                  <c:v>5.85</c:v>
                </c:pt>
                <c:pt idx="10091">
                  <c:v>5.88</c:v>
                </c:pt>
                <c:pt idx="10092">
                  <c:v>5.85</c:v>
                </c:pt>
                <c:pt idx="10093">
                  <c:v>5.95</c:v>
                </c:pt>
                <c:pt idx="10094">
                  <c:v>5.98</c:v>
                </c:pt>
                <c:pt idx="10095">
                  <c:v>5.95</c:v>
                </c:pt>
                <c:pt idx="10096">
                  <c:v>5.98</c:v>
                </c:pt>
                <c:pt idx="10097">
                  <c:v>5.98</c:v>
                </c:pt>
                <c:pt idx="10098">
                  <c:v>5.98</c:v>
                </c:pt>
                <c:pt idx="10099">
                  <c:v>5.95</c:v>
                </c:pt>
                <c:pt idx="10100">
                  <c:v>5.98</c:v>
                </c:pt>
                <c:pt idx="10101">
                  <c:v>6.04</c:v>
                </c:pt>
                <c:pt idx="10102">
                  <c:v>5.98</c:v>
                </c:pt>
                <c:pt idx="10103">
                  <c:v>5.95</c:v>
                </c:pt>
                <c:pt idx="10104">
                  <c:v>5.95</c:v>
                </c:pt>
                <c:pt idx="10105">
                  <c:v>5.95</c:v>
                </c:pt>
                <c:pt idx="10106">
                  <c:v>5.95</c:v>
                </c:pt>
                <c:pt idx="10107">
                  <c:v>5.98</c:v>
                </c:pt>
                <c:pt idx="10108">
                  <c:v>5.98</c:v>
                </c:pt>
                <c:pt idx="10109">
                  <c:v>5.92</c:v>
                </c:pt>
                <c:pt idx="10110">
                  <c:v>5.98</c:v>
                </c:pt>
                <c:pt idx="10111">
                  <c:v>5.92</c:v>
                </c:pt>
                <c:pt idx="10112">
                  <c:v>5.95</c:v>
                </c:pt>
                <c:pt idx="10113">
                  <c:v>5.95</c:v>
                </c:pt>
                <c:pt idx="10114">
                  <c:v>5.92</c:v>
                </c:pt>
                <c:pt idx="10115">
                  <c:v>5.92</c:v>
                </c:pt>
                <c:pt idx="10116">
                  <c:v>5.98</c:v>
                </c:pt>
                <c:pt idx="10117">
                  <c:v>5.98</c:v>
                </c:pt>
                <c:pt idx="10118">
                  <c:v>5.98</c:v>
                </c:pt>
                <c:pt idx="10119">
                  <c:v>5.98</c:v>
                </c:pt>
                <c:pt idx="10120">
                  <c:v>5.95</c:v>
                </c:pt>
                <c:pt idx="10121">
                  <c:v>5.95</c:v>
                </c:pt>
                <c:pt idx="10122">
                  <c:v>5.95</c:v>
                </c:pt>
                <c:pt idx="10123">
                  <c:v>5.95</c:v>
                </c:pt>
                <c:pt idx="10124">
                  <c:v>5.95</c:v>
                </c:pt>
                <c:pt idx="10125">
                  <c:v>5.95</c:v>
                </c:pt>
                <c:pt idx="10126">
                  <c:v>5.95</c:v>
                </c:pt>
                <c:pt idx="10127">
                  <c:v>6.04</c:v>
                </c:pt>
                <c:pt idx="10128">
                  <c:v>5.98</c:v>
                </c:pt>
                <c:pt idx="10129">
                  <c:v>5.98</c:v>
                </c:pt>
                <c:pt idx="10130">
                  <c:v>5.95</c:v>
                </c:pt>
                <c:pt idx="10131">
                  <c:v>5.95</c:v>
                </c:pt>
                <c:pt idx="10132">
                  <c:v>5.95</c:v>
                </c:pt>
                <c:pt idx="10133">
                  <c:v>5.95</c:v>
                </c:pt>
                <c:pt idx="10134">
                  <c:v>5.98</c:v>
                </c:pt>
                <c:pt idx="10135">
                  <c:v>5.98</c:v>
                </c:pt>
                <c:pt idx="10136">
                  <c:v>5.98</c:v>
                </c:pt>
                <c:pt idx="10137">
                  <c:v>5.98</c:v>
                </c:pt>
                <c:pt idx="10138">
                  <c:v>6.07</c:v>
                </c:pt>
                <c:pt idx="10139">
                  <c:v>6.1</c:v>
                </c:pt>
                <c:pt idx="10140">
                  <c:v>5.98</c:v>
                </c:pt>
                <c:pt idx="10141">
                  <c:v>5.98</c:v>
                </c:pt>
                <c:pt idx="10142">
                  <c:v>6.1</c:v>
                </c:pt>
                <c:pt idx="10143">
                  <c:v>6.07</c:v>
                </c:pt>
                <c:pt idx="10144">
                  <c:v>5.95</c:v>
                </c:pt>
                <c:pt idx="10145">
                  <c:v>6.04</c:v>
                </c:pt>
                <c:pt idx="10146">
                  <c:v>6.07</c:v>
                </c:pt>
                <c:pt idx="10147">
                  <c:v>5.98</c:v>
                </c:pt>
                <c:pt idx="10148">
                  <c:v>5.98</c:v>
                </c:pt>
                <c:pt idx="10149">
                  <c:v>5.98</c:v>
                </c:pt>
                <c:pt idx="10150">
                  <c:v>5.98</c:v>
                </c:pt>
                <c:pt idx="10151">
                  <c:v>5.95</c:v>
                </c:pt>
                <c:pt idx="10152">
                  <c:v>5.98</c:v>
                </c:pt>
                <c:pt idx="10153">
                  <c:v>5.98</c:v>
                </c:pt>
                <c:pt idx="10154">
                  <c:v>5.98</c:v>
                </c:pt>
                <c:pt idx="10155">
                  <c:v>5.98</c:v>
                </c:pt>
                <c:pt idx="10156">
                  <c:v>5.98</c:v>
                </c:pt>
                <c:pt idx="10157">
                  <c:v>5.98</c:v>
                </c:pt>
                <c:pt idx="10158">
                  <c:v>6.04</c:v>
                </c:pt>
                <c:pt idx="10159">
                  <c:v>5.98</c:v>
                </c:pt>
                <c:pt idx="10160">
                  <c:v>5.98</c:v>
                </c:pt>
                <c:pt idx="10161">
                  <c:v>5.95</c:v>
                </c:pt>
                <c:pt idx="10162">
                  <c:v>5.98</c:v>
                </c:pt>
                <c:pt idx="10163">
                  <c:v>5.95</c:v>
                </c:pt>
                <c:pt idx="10164">
                  <c:v>5.95</c:v>
                </c:pt>
                <c:pt idx="10165">
                  <c:v>5.95</c:v>
                </c:pt>
                <c:pt idx="10166">
                  <c:v>5.95</c:v>
                </c:pt>
                <c:pt idx="10167">
                  <c:v>5.98</c:v>
                </c:pt>
                <c:pt idx="10168">
                  <c:v>5.98</c:v>
                </c:pt>
                <c:pt idx="10169">
                  <c:v>6.07</c:v>
                </c:pt>
                <c:pt idx="10170">
                  <c:v>6.07</c:v>
                </c:pt>
                <c:pt idx="10171">
                  <c:v>6.04</c:v>
                </c:pt>
                <c:pt idx="10172">
                  <c:v>5.98</c:v>
                </c:pt>
                <c:pt idx="10173">
                  <c:v>5.98</c:v>
                </c:pt>
                <c:pt idx="10174">
                  <c:v>5.95</c:v>
                </c:pt>
                <c:pt idx="10175">
                  <c:v>5.98</c:v>
                </c:pt>
                <c:pt idx="10176">
                  <c:v>5.98</c:v>
                </c:pt>
                <c:pt idx="10177">
                  <c:v>5.98</c:v>
                </c:pt>
                <c:pt idx="10178">
                  <c:v>5.98</c:v>
                </c:pt>
                <c:pt idx="10179">
                  <c:v>5.98</c:v>
                </c:pt>
                <c:pt idx="10180">
                  <c:v>5.98</c:v>
                </c:pt>
                <c:pt idx="10181">
                  <c:v>5.98</c:v>
                </c:pt>
                <c:pt idx="10182">
                  <c:v>5.98</c:v>
                </c:pt>
                <c:pt idx="10183">
                  <c:v>6.1</c:v>
                </c:pt>
                <c:pt idx="10184">
                  <c:v>6.07</c:v>
                </c:pt>
                <c:pt idx="10185">
                  <c:v>6.07</c:v>
                </c:pt>
                <c:pt idx="10186">
                  <c:v>6.1</c:v>
                </c:pt>
                <c:pt idx="10187">
                  <c:v>6.07</c:v>
                </c:pt>
                <c:pt idx="10188">
                  <c:v>6.16</c:v>
                </c:pt>
                <c:pt idx="10189">
                  <c:v>6.13</c:v>
                </c:pt>
                <c:pt idx="10190">
                  <c:v>6.1</c:v>
                </c:pt>
                <c:pt idx="10191">
                  <c:v>6.1</c:v>
                </c:pt>
                <c:pt idx="10192">
                  <c:v>6.07</c:v>
                </c:pt>
                <c:pt idx="10193">
                  <c:v>6.1</c:v>
                </c:pt>
                <c:pt idx="10194">
                  <c:v>6.07</c:v>
                </c:pt>
                <c:pt idx="10195">
                  <c:v>6.07</c:v>
                </c:pt>
                <c:pt idx="10196">
                  <c:v>5.98</c:v>
                </c:pt>
                <c:pt idx="10197">
                  <c:v>6.07</c:v>
                </c:pt>
                <c:pt idx="10198">
                  <c:v>6.07</c:v>
                </c:pt>
                <c:pt idx="10199">
                  <c:v>6.13</c:v>
                </c:pt>
                <c:pt idx="10200">
                  <c:v>6.1</c:v>
                </c:pt>
                <c:pt idx="10201">
                  <c:v>6.1</c:v>
                </c:pt>
                <c:pt idx="10202">
                  <c:v>6.07</c:v>
                </c:pt>
                <c:pt idx="10203">
                  <c:v>5.98</c:v>
                </c:pt>
                <c:pt idx="10204">
                  <c:v>6.04</c:v>
                </c:pt>
                <c:pt idx="10205">
                  <c:v>6.1</c:v>
                </c:pt>
                <c:pt idx="10206">
                  <c:v>6.07</c:v>
                </c:pt>
                <c:pt idx="10207">
                  <c:v>5.98</c:v>
                </c:pt>
                <c:pt idx="10208">
                  <c:v>5.98</c:v>
                </c:pt>
                <c:pt idx="10209">
                  <c:v>6.07</c:v>
                </c:pt>
                <c:pt idx="10210">
                  <c:v>5.98</c:v>
                </c:pt>
                <c:pt idx="10211">
                  <c:v>5.98</c:v>
                </c:pt>
                <c:pt idx="10212">
                  <c:v>6.07</c:v>
                </c:pt>
                <c:pt idx="10213">
                  <c:v>6.1</c:v>
                </c:pt>
                <c:pt idx="10214">
                  <c:v>6.07</c:v>
                </c:pt>
                <c:pt idx="10215">
                  <c:v>6.07</c:v>
                </c:pt>
                <c:pt idx="10216">
                  <c:v>6.04</c:v>
                </c:pt>
                <c:pt idx="10217">
                  <c:v>6.07</c:v>
                </c:pt>
                <c:pt idx="10218">
                  <c:v>5.98</c:v>
                </c:pt>
                <c:pt idx="10219">
                  <c:v>6.1</c:v>
                </c:pt>
                <c:pt idx="10220">
                  <c:v>6.1</c:v>
                </c:pt>
                <c:pt idx="10221">
                  <c:v>5.98</c:v>
                </c:pt>
                <c:pt idx="10222">
                  <c:v>6.07</c:v>
                </c:pt>
                <c:pt idx="10223">
                  <c:v>6.04</c:v>
                </c:pt>
                <c:pt idx="10224">
                  <c:v>5.98</c:v>
                </c:pt>
                <c:pt idx="10225">
                  <c:v>5.98</c:v>
                </c:pt>
                <c:pt idx="10226">
                  <c:v>6.04</c:v>
                </c:pt>
                <c:pt idx="10227">
                  <c:v>6.04</c:v>
                </c:pt>
                <c:pt idx="10228">
                  <c:v>6.1</c:v>
                </c:pt>
                <c:pt idx="10229">
                  <c:v>6.1</c:v>
                </c:pt>
                <c:pt idx="10230">
                  <c:v>6.1</c:v>
                </c:pt>
                <c:pt idx="10231">
                  <c:v>6.1</c:v>
                </c:pt>
                <c:pt idx="10232">
                  <c:v>6.1</c:v>
                </c:pt>
                <c:pt idx="10233">
                  <c:v>6.07</c:v>
                </c:pt>
                <c:pt idx="10234">
                  <c:v>6.1</c:v>
                </c:pt>
                <c:pt idx="10235">
                  <c:v>6.1</c:v>
                </c:pt>
                <c:pt idx="10236">
                  <c:v>6.07</c:v>
                </c:pt>
                <c:pt idx="10237">
                  <c:v>6.07</c:v>
                </c:pt>
                <c:pt idx="10238">
                  <c:v>6.1</c:v>
                </c:pt>
                <c:pt idx="10239">
                  <c:v>6.07</c:v>
                </c:pt>
                <c:pt idx="10240">
                  <c:v>6.04</c:v>
                </c:pt>
                <c:pt idx="10241">
                  <c:v>6.04</c:v>
                </c:pt>
                <c:pt idx="10242">
                  <c:v>6.1</c:v>
                </c:pt>
                <c:pt idx="10243">
                  <c:v>6.07</c:v>
                </c:pt>
                <c:pt idx="10244">
                  <c:v>6.1</c:v>
                </c:pt>
                <c:pt idx="10245">
                  <c:v>6.1</c:v>
                </c:pt>
                <c:pt idx="10246">
                  <c:v>6.1</c:v>
                </c:pt>
                <c:pt idx="10247">
                  <c:v>6.1</c:v>
                </c:pt>
                <c:pt idx="10248">
                  <c:v>6.1</c:v>
                </c:pt>
                <c:pt idx="10249">
                  <c:v>6.07</c:v>
                </c:pt>
                <c:pt idx="10250">
                  <c:v>6.1</c:v>
                </c:pt>
                <c:pt idx="10251">
                  <c:v>6.07</c:v>
                </c:pt>
                <c:pt idx="10252">
                  <c:v>6.1</c:v>
                </c:pt>
                <c:pt idx="10253">
                  <c:v>6.1</c:v>
                </c:pt>
                <c:pt idx="10254">
                  <c:v>6.07</c:v>
                </c:pt>
                <c:pt idx="10255">
                  <c:v>6.1</c:v>
                </c:pt>
                <c:pt idx="10256">
                  <c:v>6.1</c:v>
                </c:pt>
                <c:pt idx="10257">
                  <c:v>6.1</c:v>
                </c:pt>
                <c:pt idx="10258">
                  <c:v>6.1</c:v>
                </c:pt>
                <c:pt idx="10259">
                  <c:v>6.04</c:v>
                </c:pt>
                <c:pt idx="10260">
                  <c:v>6.1</c:v>
                </c:pt>
                <c:pt idx="10261">
                  <c:v>6.1</c:v>
                </c:pt>
                <c:pt idx="10262">
                  <c:v>6.07</c:v>
                </c:pt>
                <c:pt idx="10263">
                  <c:v>6.1</c:v>
                </c:pt>
                <c:pt idx="10264">
                  <c:v>6.1</c:v>
                </c:pt>
                <c:pt idx="10265">
                  <c:v>6.1</c:v>
                </c:pt>
                <c:pt idx="10266">
                  <c:v>6.1</c:v>
                </c:pt>
                <c:pt idx="10267">
                  <c:v>6.07</c:v>
                </c:pt>
                <c:pt idx="10268">
                  <c:v>6.07</c:v>
                </c:pt>
                <c:pt idx="10269">
                  <c:v>6.1</c:v>
                </c:pt>
                <c:pt idx="10270">
                  <c:v>6.07</c:v>
                </c:pt>
                <c:pt idx="10271">
                  <c:v>5.98</c:v>
                </c:pt>
                <c:pt idx="10272">
                  <c:v>6.1</c:v>
                </c:pt>
                <c:pt idx="10273">
                  <c:v>6.1</c:v>
                </c:pt>
                <c:pt idx="10274">
                  <c:v>6.1</c:v>
                </c:pt>
                <c:pt idx="10275">
                  <c:v>6.1</c:v>
                </c:pt>
                <c:pt idx="10276">
                  <c:v>6.1</c:v>
                </c:pt>
                <c:pt idx="10277">
                  <c:v>6.1</c:v>
                </c:pt>
                <c:pt idx="10278">
                  <c:v>6.04</c:v>
                </c:pt>
                <c:pt idx="10279">
                  <c:v>6.1</c:v>
                </c:pt>
                <c:pt idx="10280">
                  <c:v>6.04</c:v>
                </c:pt>
                <c:pt idx="10281">
                  <c:v>6.07</c:v>
                </c:pt>
                <c:pt idx="10282">
                  <c:v>6.13</c:v>
                </c:pt>
                <c:pt idx="10283">
                  <c:v>6.1</c:v>
                </c:pt>
                <c:pt idx="10284">
                  <c:v>6.1</c:v>
                </c:pt>
                <c:pt idx="10285">
                  <c:v>5.98</c:v>
                </c:pt>
                <c:pt idx="10286">
                  <c:v>6.1</c:v>
                </c:pt>
                <c:pt idx="10287">
                  <c:v>6.1</c:v>
                </c:pt>
                <c:pt idx="10288">
                  <c:v>6.07</c:v>
                </c:pt>
                <c:pt idx="10289">
                  <c:v>6.04</c:v>
                </c:pt>
                <c:pt idx="10290">
                  <c:v>6.1</c:v>
                </c:pt>
                <c:pt idx="10291">
                  <c:v>6.07</c:v>
                </c:pt>
                <c:pt idx="10292">
                  <c:v>6.07</c:v>
                </c:pt>
                <c:pt idx="10293">
                  <c:v>6.1</c:v>
                </c:pt>
                <c:pt idx="10294">
                  <c:v>6.19</c:v>
                </c:pt>
                <c:pt idx="10295">
                  <c:v>6.1</c:v>
                </c:pt>
                <c:pt idx="10296">
                  <c:v>6.07</c:v>
                </c:pt>
                <c:pt idx="10297">
                  <c:v>6.07</c:v>
                </c:pt>
                <c:pt idx="10298">
                  <c:v>6.1</c:v>
                </c:pt>
                <c:pt idx="10299">
                  <c:v>6.04</c:v>
                </c:pt>
                <c:pt idx="10300">
                  <c:v>6.07</c:v>
                </c:pt>
                <c:pt idx="10301">
                  <c:v>6.07</c:v>
                </c:pt>
                <c:pt idx="10302">
                  <c:v>5.98</c:v>
                </c:pt>
                <c:pt idx="10303">
                  <c:v>6.07</c:v>
                </c:pt>
                <c:pt idx="10304">
                  <c:v>6.07</c:v>
                </c:pt>
                <c:pt idx="10305">
                  <c:v>6.07</c:v>
                </c:pt>
                <c:pt idx="10306">
                  <c:v>6.04</c:v>
                </c:pt>
                <c:pt idx="10307">
                  <c:v>6.04</c:v>
                </c:pt>
                <c:pt idx="10308">
                  <c:v>6.1</c:v>
                </c:pt>
                <c:pt idx="10309">
                  <c:v>6.04</c:v>
                </c:pt>
                <c:pt idx="10310">
                  <c:v>6.07</c:v>
                </c:pt>
                <c:pt idx="10311">
                  <c:v>6.07</c:v>
                </c:pt>
                <c:pt idx="10312">
                  <c:v>5.98</c:v>
                </c:pt>
                <c:pt idx="10313">
                  <c:v>6.1</c:v>
                </c:pt>
                <c:pt idx="10314">
                  <c:v>6.07</c:v>
                </c:pt>
                <c:pt idx="10315">
                  <c:v>6.04</c:v>
                </c:pt>
                <c:pt idx="10316">
                  <c:v>6.04</c:v>
                </c:pt>
                <c:pt idx="10317">
                  <c:v>6.07</c:v>
                </c:pt>
                <c:pt idx="10318">
                  <c:v>6.04</c:v>
                </c:pt>
                <c:pt idx="10319">
                  <c:v>5.98</c:v>
                </c:pt>
                <c:pt idx="10320">
                  <c:v>6.04</c:v>
                </c:pt>
                <c:pt idx="10321">
                  <c:v>6.07</c:v>
                </c:pt>
                <c:pt idx="10322">
                  <c:v>6.07</c:v>
                </c:pt>
                <c:pt idx="10323">
                  <c:v>6.07</c:v>
                </c:pt>
                <c:pt idx="10324">
                  <c:v>6.04</c:v>
                </c:pt>
                <c:pt idx="10325">
                  <c:v>6.07</c:v>
                </c:pt>
                <c:pt idx="10326">
                  <c:v>6.04</c:v>
                </c:pt>
                <c:pt idx="10327">
                  <c:v>5.98</c:v>
                </c:pt>
                <c:pt idx="10328">
                  <c:v>6.07</c:v>
                </c:pt>
                <c:pt idx="10329">
                  <c:v>6.04</c:v>
                </c:pt>
                <c:pt idx="10330">
                  <c:v>5.98</c:v>
                </c:pt>
                <c:pt idx="10331">
                  <c:v>5.98</c:v>
                </c:pt>
                <c:pt idx="10332">
                  <c:v>6.04</c:v>
                </c:pt>
                <c:pt idx="10333">
                  <c:v>5.98</c:v>
                </c:pt>
                <c:pt idx="10334">
                  <c:v>5.98</c:v>
                </c:pt>
                <c:pt idx="10335">
                  <c:v>6.07</c:v>
                </c:pt>
                <c:pt idx="10336">
                  <c:v>6.04</c:v>
                </c:pt>
                <c:pt idx="10337">
                  <c:v>5.98</c:v>
                </c:pt>
                <c:pt idx="10338">
                  <c:v>5.98</c:v>
                </c:pt>
                <c:pt idx="10339">
                  <c:v>5.98</c:v>
                </c:pt>
                <c:pt idx="10340">
                  <c:v>5.98</c:v>
                </c:pt>
                <c:pt idx="10341">
                  <c:v>5.98</c:v>
                </c:pt>
                <c:pt idx="10342">
                  <c:v>5.98</c:v>
                </c:pt>
                <c:pt idx="10343">
                  <c:v>6.07</c:v>
                </c:pt>
                <c:pt idx="10344">
                  <c:v>5.98</c:v>
                </c:pt>
                <c:pt idx="10345">
                  <c:v>5.98</c:v>
                </c:pt>
                <c:pt idx="10346">
                  <c:v>5.98</c:v>
                </c:pt>
                <c:pt idx="10347">
                  <c:v>5.98</c:v>
                </c:pt>
                <c:pt idx="10348">
                  <c:v>5.98</c:v>
                </c:pt>
                <c:pt idx="10349">
                  <c:v>5.98</c:v>
                </c:pt>
                <c:pt idx="10350">
                  <c:v>5.98</c:v>
                </c:pt>
                <c:pt idx="10351">
                  <c:v>5.98</c:v>
                </c:pt>
                <c:pt idx="10352">
                  <c:v>5.98</c:v>
                </c:pt>
                <c:pt idx="10353">
                  <c:v>5.98</c:v>
                </c:pt>
                <c:pt idx="10354">
                  <c:v>5.98</c:v>
                </c:pt>
                <c:pt idx="10355">
                  <c:v>5.98</c:v>
                </c:pt>
                <c:pt idx="10356">
                  <c:v>5.98</c:v>
                </c:pt>
                <c:pt idx="10357">
                  <c:v>5.98</c:v>
                </c:pt>
                <c:pt idx="10358">
                  <c:v>5.98</c:v>
                </c:pt>
                <c:pt idx="10359">
                  <c:v>5.98</c:v>
                </c:pt>
                <c:pt idx="10360">
                  <c:v>6.07</c:v>
                </c:pt>
                <c:pt idx="10361">
                  <c:v>6.07</c:v>
                </c:pt>
                <c:pt idx="10362">
                  <c:v>5.98</c:v>
                </c:pt>
                <c:pt idx="10363">
                  <c:v>6.07</c:v>
                </c:pt>
                <c:pt idx="10364">
                  <c:v>6.04</c:v>
                </c:pt>
                <c:pt idx="10365">
                  <c:v>5.98</c:v>
                </c:pt>
                <c:pt idx="10366">
                  <c:v>6.07</c:v>
                </c:pt>
                <c:pt idx="10367">
                  <c:v>5.98</c:v>
                </c:pt>
                <c:pt idx="10368">
                  <c:v>5.98</c:v>
                </c:pt>
                <c:pt idx="10369">
                  <c:v>5.98</c:v>
                </c:pt>
                <c:pt idx="10370">
                  <c:v>5.98</c:v>
                </c:pt>
                <c:pt idx="10371">
                  <c:v>5.95</c:v>
                </c:pt>
                <c:pt idx="10372">
                  <c:v>5.98</c:v>
                </c:pt>
                <c:pt idx="10373">
                  <c:v>6.07</c:v>
                </c:pt>
                <c:pt idx="10374">
                  <c:v>5.98</c:v>
                </c:pt>
                <c:pt idx="10375">
                  <c:v>5.95</c:v>
                </c:pt>
                <c:pt idx="10376">
                  <c:v>5.98</c:v>
                </c:pt>
                <c:pt idx="10377">
                  <c:v>5.95</c:v>
                </c:pt>
                <c:pt idx="10378">
                  <c:v>5.95</c:v>
                </c:pt>
                <c:pt idx="10379">
                  <c:v>5.98</c:v>
                </c:pt>
                <c:pt idx="10380">
                  <c:v>5.98</c:v>
                </c:pt>
                <c:pt idx="10381">
                  <c:v>5.98</c:v>
                </c:pt>
                <c:pt idx="10382">
                  <c:v>5.95</c:v>
                </c:pt>
                <c:pt idx="10383">
                  <c:v>5.95</c:v>
                </c:pt>
                <c:pt idx="10384">
                  <c:v>5.98</c:v>
                </c:pt>
                <c:pt idx="10385">
                  <c:v>5.98</c:v>
                </c:pt>
                <c:pt idx="10386">
                  <c:v>5.98</c:v>
                </c:pt>
                <c:pt idx="10387">
                  <c:v>5.98</c:v>
                </c:pt>
                <c:pt idx="10388">
                  <c:v>5.98</c:v>
                </c:pt>
                <c:pt idx="10389">
                  <c:v>5.95</c:v>
                </c:pt>
                <c:pt idx="10390">
                  <c:v>5.95</c:v>
                </c:pt>
                <c:pt idx="10391">
                  <c:v>5.95</c:v>
                </c:pt>
                <c:pt idx="10392">
                  <c:v>5.98</c:v>
                </c:pt>
                <c:pt idx="10393">
                  <c:v>5.95</c:v>
                </c:pt>
                <c:pt idx="10394">
                  <c:v>5.98</c:v>
                </c:pt>
                <c:pt idx="10395">
                  <c:v>5.98</c:v>
                </c:pt>
                <c:pt idx="10396">
                  <c:v>5.98</c:v>
                </c:pt>
                <c:pt idx="10397">
                  <c:v>5.98</c:v>
                </c:pt>
                <c:pt idx="10398">
                  <c:v>5.98</c:v>
                </c:pt>
                <c:pt idx="10399">
                  <c:v>5.98</c:v>
                </c:pt>
                <c:pt idx="10400">
                  <c:v>5.98</c:v>
                </c:pt>
                <c:pt idx="10401">
                  <c:v>5.98</c:v>
                </c:pt>
                <c:pt idx="10402">
                  <c:v>5.98</c:v>
                </c:pt>
                <c:pt idx="10403">
                  <c:v>5.98</c:v>
                </c:pt>
                <c:pt idx="10404">
                  <c:v>5.98</c:v>
                </c:pt>
                <c:pt idx="10405">
                  <c:v>5.98</c:v>
                </c:pt>
                <c:pt idx="10406">
                  <c:v>6.07</c:v>
                </c:pt>
                <c:pt idx="10407">
                  <c:v>5.98</c:v>
                </c:pt>
                <c:pt idx="10408">
                  <c:v>5.98</c:v>
                </c:pt>
                <c:pt idx="10409">
                  <c:v>5.98</c:v>
                </c:pt>
                <c:pt idx="10410">
                  <c:v>5.98</c:v>
                </c:pt>
                <c:pt idx="10411">
                  <c:v>5.98</c:v>
                </c:pt>
                <c:pt idx="10412">
                  <c:v>5.98</c:v>
                </c:pt>
                <c:pt idx="10413">
                  <c:v>5.98</c:v>
                </c:pt>
                <c:pt idx="10414">
                  <c:v>5.98</c:v>
                </c:pt>
                <c:pt idx="10415">
                  <c:v>5.95</c:v>
                </c:pt>
                <c:pt idx="10416">
                  <c:v>5.98</c:v>
                </c:pt>
                <c:pt idx="10417">
                  <c:v>5.98</c:v>
                </c:pt>
                <c:pt idx="10418">
                  <c:v>6.04</c:v>
                </c:pt>
                <c:pt idx="10419">
                  <c:v>5.98</c:v>
                </c:pt>
                <c:pt idx="10420">
                  <c:v>5.98</c:v>
                </c:pt>
                <c:pt idx="10421">
                  <c:v>5.98</c:v>
                </c:pt>
                <c:pt idx="10422">
                  <c:v>5.98</c:v>
                </c:pt>
                <c:pt idx="10423">
                  <c:v>5.98</c:v>
                </c:pt>
                <c:pt idx="10424">
                  <c:v>5.98</c:v>
                </c:pt>
                <c:pt idx="10425">
                  <c:v>5.98</c:v>
                </c:pt>
                <c:pt idx="10426">
                  <c:v>5.98</c:v>
                </c:pt>
                <c:pt idx="10427">
                  <c:v>5.98</c:v>
                </c:pt>
                <c:pt idx="10428">
                  <c:v>5.95</c:v>
                </c:pt>
                <c:pt idx="10429">
                  <c:v>5.98</c:v>
                </c:pt>
                <c:pt idx="10430">
                  <c:v>5.98</c:v>
                </c:pt>
                <c:pt idx="10431">
                  <c:v>5.95</c:v>
                </c:pt>
                <c:pt idx="10432">
                  <c:v>5.98</c:v>
                </c:pt>
                <c:pt idx="10433">
                  <c:v>6.07</c:v>
                </c:pt>
                <c:pt idx="10434">
                  <c:v>5.98</c:v>
                </c:pt>
                <c:pt idx="10435">
                  <c:v>5.98</c:v>
                </c:pt>
                <c:pt idx="10436">
                  <c:v>5.98</c:v>
                </c:pt>
                <c:pt idx="10437">
                  <c:v>5.98</c:v>
                </c:pt>
                <c:pt idx="10438">
                  <c:v>5.98</c:v>
                </c:pt>
                <c:pt idx="10439">
                  <c:v>6.04</c:v>
                </c:pt>
                <c:pt idx="10440">
                  <c:v>5.95</c:v>
                </c:pt>
                <c:pt idx="10441">
                  <c:v>5.98</c:v>
                </c:pt>
                <c:pt idx="10442">
                  <c:v>5.98</c:v>
                </c:pt>
                <c:pt idx="10443">
                  <c:v>6.04</c:v>
                </c:pt>
                <c:pt idx="10444">
                  <c:v>5.98</c:v>
                </c:pt>
                <c:pt idx="10445">
                  <c:v>6.07</c:v>
                </c:pt>
                <c:pt idx="10446">
                  <c:v>6.04</c:v>
                </c:pt>
                <c:pt idx="10447">
                  <c:v>5.98</c:v>
                </c:pt>
                <c:pt idx="10448">
                  <c:v>5.98</c:v>
                </c:pt>
                <c:pt idx="10449">
                  <c:v>6.07</c:v>
                </c:pt>
                <c:pt idx="10450">
                  <c:v>5.98</c:v>
                </c:pt>
                <c:pt idx="10451">
                  <c:v>5.98</c:v>
                </c:pt>
                <c:pt idx="10452">
                  <c:v>5.98</c:v>
                </c:pt>
                <c:pt idx="10453">
                  <c:v>5.98</c:v>
                </c:pt>
                <c:pt idx="10454">
                  <c:v>5.98</c:v>
                </c:pt>
                <c:pt idx="10455">
                  <c:v>5.98</c:v>
                </c:pt>
                <c:pt idx="10456">
                  <c:v>5.98</c:v>
                </c:pt>
                <c:pt idx="10457">
                  <c:v>5.98</c:v>
                </c:pt>
                <c:pt idx="10458">
                  <c:v>5.95</c:v>
                </c:pt>
                <c:pt idx="10459">
                  <c:v>5.98</c:v>
                </c:pt>
                <c:pt idx="10460">
                  <c:v>5.98</c:v>
                </c:pt>
                <c:pt idx="10461">
                  <c:v>5.98</c:v>
                </c:pt>
                <c:pt idx="10462">
                  <c:v>5.98</c:v>
                </c:pt>
                <c:pt idx="10463">
                  <c:v>5.98</c:v>
                </c:pt>
                <c:pt idx="10464">
                  <c:v>5.98</c:v>
                </c:pt>
                <c:pt idx="10465">
                  <c:v>5.98</c:v>
                </c:pt>
                <c:pt idx="10466">
                  <c:v>5.98</c:v>
                </c:pt>
                <c:pt idx="10467">
                  <c:v>5.98</c:v>
                </c:pt>
                <c:pt idx="10468">
                  <c:v>5.98</c:v>
                </c:pt>
                <c:pt idx="10469">
                  <c:v>5.95</c:v>
                </c:pt>
                <c:pt idx="10470">
                  <c:v>5.95</c:v>
                </c:pt>
                <c:pt idx="10471">
                  <c:v>5.95</c:v>
                </c:pt>
                <c:pt idx="10472">
                  <c:v>5.98</c:v>
                </c:pt>
                <c:pt idx="10473">
                  <c:v>5.98</c:v>
                </c:pt>
                <c:pt idx="10474">
                  <c:v>5.98</c:v>
                </c:pt>
                <c:pt idx="10475">
                  <c:v>5.95</c:v>
                </c:pt>
                <c:pt idx="10476">
                  <c:v>5.98</c:v>
                </c:pt>
                <c:pt idx="10477">
                  <c:v>5.98</c:v>
                </c:pt>
                <c:pt idx="10478">
                  <c:v>5.98</c:v>
                </c:pt>
                <c:pt idx="10479">
                  <c:v>5.98</c:v>
                </c:pt>
                <c:pt idx="10480">
                  <c:v>5.98</c:v>
                </c:pt>
                <c:pt idx="10481">
                  <c:v>5.98</c:v>
                </c:pt>
                <c:pt idx="10482">
                  <c:v>5.98</c:v>
                </c:pt>
                <c:pt idx="10483">
                  <c:v>5.98</c:v>
                </c:pt>
                <c:pt idx="10484">
                  <c:v>5.98</c:v>
                </c:pt>
                <c:pt idx="10485">
                  <c:v>6.07</c:v>
                </c:pt>
                <c:pt idx="10486">
                  <c:v>6.04</c:v>
                </c:pt>
                <c:pt idx="10487">
                  <c:v>6.07</c:v>
                </c:pt>
                <c:pt idx="10488">
                  <c:v>6.07</c:v>
                </c:pt>
                <c:pt idx="10489">
                  <c:v>5.98</c:v>
                </c:pt>
                <c:pt idx="10490">
                  <c:v>5.98</c:v>
                </c:pt>
                <c:pt idx="10491">
                  <c:v>6.04</c:v>
                </c:pt>
                <c:pt idx="10492">
                  <c:v>5.98</c:v>
                </c:pt>
                <c:pt idx="10493">
                  <c:v>5.98</c:v>
                </c:pt>
                <c:pt idx="10494">
                  <c:v>6.04</c:v>
                </c:pt>
                <c:pt idx="10495">
                  <c:v>6.1</c:v>
                </c:pt>
                <c:pt idx="10496">
                  <c:v>6.1</c:v>
                </c:pt>
                <c:pt idx="10497">
                  <c:v>6.07</c:v>
                </c:pt>
                <c:pt idx="10498">
                  <c:v>6.1</c:v>
                </c:pt>
                <c:pt idx="10499">
                  <c:v>6.07</c:v>
                </c:pt>
                <c:pt idx="10500">
                  <c:v>6.07</c:v>
                </c:pt>
                <c:pt idx="10501">
                  <c:v>6.07</c:v>
                </c:pt>
                <c:pt idx="10502">
                  <c:v>6.1</c:v>
                </c:pt>
                <c:pt idx="10503">
                  <c:v>6.1</c:v>
                </c:pt>
                <c:pt idx="10504">
                  <c:v>6.13</c:v>
                </c:pt>
                <c:pt idx="10505">
                  <c:v>6.13</c:v>
                </c:pt>
                <c:pt idx="10506">
                  <c:v>6.13</c:v>
                </c:pt>
                <c:pt idx="10507">
                  <c:v>6.1</c:v>
                </c:pt>
                <c:pt idx="10508">
                  <c:v>6.1</c:v>
                </c:pt>
                <c:pt idx="10509">
                  <c:v>6.1</c:v>
                </c:pt>
                <c:pt idx="10510">
                  <c:v>6.1</c:v>
                </c:pt>
                <c:pt idx="10511">
                  <c:v>6.1</c:v>
                </c:pt>
                <c:pt idx="10512">
                  <c:v>6.1</c:v>
                </c:pt>
                <c:pt idx="10513">
                  <c:v>6.1</c:v>
                </c:pt>
                <c:pt idx="10514">
                  <c:v>6.13</c:v>
                </c:pt>
                <c:pt idx="10515">
                  <c:v>6.16</c:v>
                </c:pt>
                <c:pt idx="10516">
                  <c:v>6.13</c:v>
                </c:pt>
                <c:pt idx="10517">
                  <c:v>6.16</c:v>
                </c:pt>
                <c:pt idx="10518">
                  <c:v>6.13</c:v>
                </c:pt>
                <c:pt idx="10519">
                  <c:v>6.16</c:v>
                </c:pt>
                <c:pt idx="10520">
                  <c:v>6.1</c:v>
                </c:pt>
                <c:pt idx="10521">
                  <c:v>6.1</c:v>
                </c:pt>
                <c:pt idx="10522">
                  <c:v>6.13</c:v>
                </c:pt>
                <c:pt idx="10523">
                  <c:v>6.1</c:v>
                </c:pt>
                <c:pt idx="10524">
                  <c:v>6.1</c:v>
                </c:pt>
                <c:pt idx="10525">
                  <c:v>6.13</c:v>
                </c:pt>
                <c:pt idx="10526">
                  <c:v>6.16</c:v>
                </c:pt>
                <c:pt idx="10527">
                  <c:v>6.13</c:v>
                </c:pt>
                <c:pt idx="10528">
                  <c:v>6.13</c:v>
                </c:pt>
                <c:pt idx="10529">
                  <c:v>6.13</c:v>
                </c:pt>
                <c:pt idx="10530">
                  <c:v>6.1</c:v>
                </c:pt>
                <c:pt idx="10531">
                  <c:v>6.1</c:v>
                </c:pt>
                <c:pt idx="10532">
                  <c:v>6.13</c:v>
                </c:pt>
                <c:pt idx="10533">
                  <c:v>6.13</c:v>
                </c:pt>
                <c:pt idx="10534">
                  <c:v>6.13</c:v>
                </c:pt>
                <c:pt idx="10535">
                  <c:v>6.13</c:v>
                </c:pt>
                <c:pt idx="10536">
                  <c:v>6.19</c:v>
                </c:pt>
                <c:pt idx="10537">
                  <c:v>6.26</c:v>
                </c:pt>
                <c:pt idx="10538">
                  <c:v>6.26</c:v>
                </c:pt>
                <c:pt idx="10539">
                  <c:v>6.23</c:v>
                </c:pt>
                <c:pt idx="10540">
                  <c:v>6.19</c:v>
                </c:pt>
                <c:pt idx="10541">
                  <c:v>6.23</c:v>
                </c:pt>
                <c:pt idx="10542">
                  <c:v>6.16</c:v>
                </c:pt>
                <c:pt idx="10543">
                  <c:v>6.19</c:v>
                </c:pt>
                <c:pt idx="10544">
                  <c:v>6.16</c:v>
                </c:pt>
                <c:pt idx="10545">
                  <c:v>6.16</c:v>
                </c:pt>
                <c:pt idx="10546">
                  <c:v>6.16</c:v>
                </c:pt>
                <c:pt idx="10547">
                  <c:v>6.16</c:v>
                </c:pt>
                <c:pt idx="10548">
                  <c:v>6.16</c:v>
                </c:pt>
                <c:pt idx="10549">
                  <c:v>6.16</c:v>
                </c:pt>
                <c:pt idx="10550">
                  <c:v>6.19</c:v>
                </c:pt>
                <c:pt idx="10551">
                  <c:v>6.19</c:v>
                </c:pt>
                <c:pt idx="10552">
                  <c:v>6.19</c:v>
                </c:pt>
                <c:pt idx="10553">
                  <c:v>6.19</c:v>
                </c:pt>
                <c:pt idx="10554">
                  <c:v>6.16</c:v>
                </c:pt>
                <c:pt idx="10555">
                  <c:v>6.16</c:v>
                </c:pt>
                <c:pt idx="10556">
                  <c:v>6.19</c:v>
                </c:pt>
                <c:pt idx="10557">
                  <c:v>6.16</c:v>
                </c:pt>
                <c:pt idx="10558">
                  <c:v>6.13</c:v>
                </c:pt>
                <c:pt idx="10559">
                  <c:v>6.13</c:v>
                </c:pt>
                <c:pt idx="10560">
                  <c:v>6.16</c:v>
                </c:pt>
                <c:pt idx="10561">
                  <c:v>6.16</c:v>
                </c:pt>
                <c:pt idx="10562">
                  <c:v>6.16</c:v>
                </c:pt>
                <c:pt idx="10563">
                  <c:v>6.19</c:v>
                </c:pt>
                <c:pt idx="10564">
                  <c:v>6.19</c:v>
                </c:pt>
                <c:pt idx="10565">
                  <c:v>6.13</c:v>
                </c:pt>
                <c:pt idx="10566">
                  <c:v>6.23</c:v>
                </c:pt>
                <c:pt idx="10567">
                  <c:v>6.23</c:v>
                </c:pt>
                <c:pt idx="10568">
                  <c:v>6.19</c:v>
                </c:pt>
                <c:pt idx="10569">
                  <c:v>6.23</c:v>
                </c:pt>
                <c:pt idx="10570">
                  <c:v>6.23</c:v>
                </c:pt>
                <c:pt idx="10571">
                  <c:v>6.23</c:v>
                </c:pt>
                <c:pt idx="10572">
                  <c:v>6.23</c:v>
                </c:pt>
                <c:pt idx="10573">
                  <c:v>6.23</c:v>
                </c:pt>
                <c:pt idx="10574">
                  <c:v>6.26</c:v>
                </c:pt>
                <c:pt idx="10575">
                  <c:v>6.26</c:v>
                </c:pt>
                <c:pt idx="10576">
                  <c:v>6.26</c:v>
                </c:pt>
                <c:pt idx="10577">
                  <c:v>6.29</c:v>
                </c:pt>
                <c:pt idx="10578">
                  <c:v>6.35</c:v>
                </c:pt>
                <c:pt idx="10579">
                  <c:v>6.35</c:v>
                </c:pt>
                <c:pt idx="10580">
                  <c:v>6.35</c:v>
                </c:pt>
                <c:pt idx="10581">
                  <c:v>6.35</c:v>
                </c:pt>
                <c:pt idx="10582">
                  <c:v>6.32</c:v>
                </c:pt>
                <c:pt idx="10583">
                  <c:v>6.35</c:v>
                </c:pt>
                <c:pt idx="10584">
                  <c:v>6.29</c:v>
                </c:pt>
                <c:pt idx="10585">
                  <c:v>6.35</c:v>
                </c:pt>
                <c:pt idx="10586">
                  <c:v>6.38</c:v>
                </c:pt>
                <c:pt idx="10587">
                  <c:v>6.35</c:v>
                </c:pt>
                <c:pt idx="10588">
                  <c:v>6.32</c:v>
                </c:pt>
                <c:pt idx="10589">
                  <c:v>6.35</c:v>
                </c:pt>
                <c:pt idx="10590">
                  <c:v>6.35</c:v>
                </c:pt>
                <c:pt idx="10591">
                  <c:v>6.35</c:v>
                </c:pt>
                <c:pt idx="10592">
                  <c:v>6.38</c:v>
                </c:pt>
                <c:pt idx="10593">
                  <c:v>6.38</c:v>
                </c:pt>
                <c:pt idx="10594">
                  <c:v>6.38</c:v>
                </c:pt>
                <c:pt idx="10595">
                  <c:v>6.44</c:v>
                </c:pt>
                <c:pt idx="10596">
                  <c:v>6.47</c:v>
                </c:pt>
                <c:pt idx="10597">
                  <c:v>6.44</c:v>
                </c:pt>
                <c:pt idx="10598">
                  <c:v>6.44</c:v>
                </c:pt>
                <c:pt idx="10599">
                  <c:v>6.41</c:v>
                </c:pt>
                <c:pt idx="10600">
                  <c:v>6.47</c:v>
                </c:pt>
                <c:pt idx="10601">
                  <c:v>6.44</c:v>
                </c:pt>
                <c:pt idx="10602">
                  <c:v>6.44</c:v>
                </c:pt>
                <c:pt idx="10603">
                  <c:v>6.38</c:v>
                </c:pt>
                <c:pt idx="10604">
                  <c:v>6.44</c:v>
                </c:pt>
                <c:pt idx="10605">
                  <c:v>6.47</c:v>
                </c:pt>
                <c:pt idx="10606">
                  <c:v>6.44</c:v>
                </c:pt>
                <c:pt idx="10607">
                  <c:v>6.38</c:v>
                </c:pt>
                <c:pt idx="10608">
                  <c:v>6.44</c:v>
                </c:pt>
                <c:pt idx="10609">
                  <c:v>6.41</c:v>
                </c:pt>
                <c:pt idx="10610">
                  <c:v>6.38</c:v>
                </c:pt>
                <c:pt idx="10611">
                  <c:v>6.38</c:v>
                </c:pt>
                <c:pt idx="10612">
                  <c:v>6.38</c:v>
                </c:pt>
                <c:pt idx="10613">
                  <c:v>6.41</c:v>
                </c:pt>
                <c:pt idx="10614">
                  <c:v>6.38</c:v>
                </c:pt>
                <c:pt idx="10615">
                  <c:v>6.41</c:v>
                </c:pt>
                <c:pt idx="10616">
                  <c:v>6.47</c:v>
                </c:pt>
                <c:pt idx="10617">
                  <c:v>6.44</c:v>
                </c:pt>
                <c:pt idx="10618">
                  <c:v>6.44</c:v>
                </c:pt>
                <c:pt idx="10619">
                  <c:v>6.41</c:v>
                </c:pt>
                <c:pt idx="10620">
                  <c:v>6.41</c:v>
                </c:pt>
                <c:pt idx="10621">
                  <c:v>6.38</c:v>
                </c:pt>
                <c:pt idx="10622">
                  <c:v>6.38</c:v>
                </c:pt>
                <c:pt idx="10623">
                  <c:v>6.44</c:v>
                </c:pt>
                <c:pt idx="10624">
                  <c:v>6.41</c:v>
                </c:pt>
                <c:pt idx="10625">
                  <c:v>6.41</c:v>
                </c:pt>
                <c:pt idx="10626">
                  <c:v>6.41</c:v>
                </c:pt>
                <c:pt idx="10627">
                  <c:v>6.41</c:v>
                </c:pt>
                <c:pt idx="10628">
                  <c:v>6.38</c:v>
                </c:pt>
                <c:pt idx="10629">
                  <c:v>6.38</c:v>
                </c:pt>
                <c:pt idx="10630">
                  <c:v>6.41</c:v>
                </c:pt>
                <c:pt idx="10631">
                  <c:v>6.41</c:v>
                </c:pt>
                <c:pt idx="10632">
                  <c:v>6.38</c:v>
                </c:pt>
                <c:pt idx="10633">
                  <c:v>6.38</c:v>
                </c:pt>
                <c:pt idx="10634">
                  <c:v>6.38</c:v>
                </c:pt>
                <c:pt idx="10635">
                  <c:v>6.41</c:v>
                </c:pt>
                <c:pt idx="10636">
                  <c:v>6.41</c:v>
                </c:pt>
                <c:pt idx="10637">
                  <c:v>6.41</c:v>
                </c:pt>
                <c:pt idx="10638">
                  <c:v>6.41</c:v>
                </c:pt>
                <c:pt idx="10639">
                  <c:v>6.44</c:v>
                </c:pt>
                <c:pt idx="10640">
                  <c:v>6.38</c:v>
                </c:pt>
                <c:pt idx="10641">
                  <c:v>6.38</c:v>
                </c:pt>
                <c:pt idx="10642">
                  <c:v>6.38</c:v>
                </c:pt>
                <c:pt idx="10643">
                  <c:v>6.38</c:v>
                </c:pt>
                <c:pt idx="10644">
                  <c:v>6.38</c:v>
                </c:pt>
                <c:pt idx="10645">
                  <c:v>6.41</c:v>
                </c:pt>
                <c:pt idx="10646">
                  <c:v>6.38</c:v>
                </c:pt>
                <c:pt idx="10647">
                  <c:v>6.38</c:v>
                </c:pt>
                <c:pt idx="10648">
                  <c:v>6.47</c:v>
                </c:pt>
                <c:pt idx="10649">
                  <c:v>6.5</c:v>
                </c:pt>
                <c:pt idx="10650">
                  <c:v>6.5</c:v>
                </c:pt>
                <c:pt idx="10651">
                  <c:v>6.53</c:v>
                </c:pt>
                <c:pt idx="10652">
                  <c:v>6.66</c:v>
                </c:pt>
                <c:pt idx="10653">
                  <c:v>6.63</c:v>
                </c:pt>
                <c:pt idx="10654">
                  <c:v>6.72</c:v>
                </c:pt>
                <c:pt idx="10655">
                  <c:v>6.69</c:v>
                </c:pt>
                <c:pt idx="10656">
                  <c:v>6.69</c:v>
                </c:pt>
                <c:pt idx="10657">
                  <c:v>6.6</c:v>
                </c:pt>
                <c:pt idx="10658">
                  <c:v>6.63</c:v>
                </c:pt>
                <c:pt idx="10659">
                  <c:v>6.6</c:v>
                </c:pt>
                <c:pt idx="10660">
                  <c:v>6.53</c:v>
                </c:pt>
                <c:pt idx="10661">
                  <c:v>6.5</c:v>
                </c:pt>
                <c:pt idx="10662">
                  <c:v>6.5</c:v>
                </c:pt>
                <c:pt idx="10663">
                  <c:v>6.53</c:v>
                </c:pt>
                <c:pt idx="10664">
                  <c:v>6.53</c:v>
                </c:pt>
                <c:pt idx="10665">
                  <c:v>6.53</c:v>
                </c:pt>
                <c:pt idx="10666">
                  <c:v>6.5</c:v>
                </c:pt>
                <c:pt idx="10667">
                  <c:v>6.57</c:v>
                </c:pt>
                <c:pt idx="10668">
                  <c:v>6.53</c:v>
                </c:pt>
                <c:pt idx="10669">
                  <c:v>6.6</c:v>
                </c:pt>
                <c:pt idx="10670">
                  <c:v>6.57</c:v>
                </c:pt>
                <c:pt idx="10671">
                  <c:v>6.6</c:v>
                </c:pt>
                <c:pt idx="10672">
                  <c:v>6.53</c:v>
                </c:pt>
                <c:pt idx="10673">
                  <c:v>6.53</c:v>
                </c:pt>
                <c:pt idx="10674">
                  <c:v>6.53</c:v>
                </c:pt>
                <c:pt idx="10675">
                  <c:v>6.69</c:v>
                </c:pt>
                <c:pt idx="10676">
                  <c:v>6.78</c:v>
                </c:pt>
                <c:pt idx="10677">
                  <c:v>6.75</c:v>
                </c:pt>
                <c:pt idx="10678">
                  <c:v>6.81</c:v>
                </c:pt>
                <c:pt idx="10679">
                  <c:v>6.84</c:v>
                </c:pt>
                <c:pt idx="10680">
                  <c:v>6.84</c:v>
                </c:pt>
                <c:pt idx="10681">
                  <c:v>6.78</c:v>
                </c:pt>
                <c:pt idx="10682">
                  <c:v>6.84</c:v>
                </c:pt>
                <c:pt idx="10683">
                  <c:v>6.81</c:v>
                </c:pt>
                <c:pt idx="10684">
                  <c:v>6.78</c:v>
                </c:pt>
                <c:pt idx="10685">
                  <c:v>6.78</c:v>
                </c:pt>
                <c:pt idx="10686">
                  <c:v>6.81</c:v>
                </c:pt>
                <c:pt idx="10687">
                  <c:v>6.75</c:v>
                </c:pt>
                <c:pt idx="10688">
                  <c:v>6.72</c:v>
                </c:pt>
                <c:pt idx="10689">
                  <c:v>6.72</c:v>
                </c:pt>
                <c:pt idx="10690">
                  <c:v>6.72</c:v>
                </c:pt>
                <c:pt idx="10691">
                  <c:v>6.72</c:v>
                </c:pt>
                <c:pt idx="10692">
                  <c:v>6.69</c:v>
                </c:pt>
                <c:pt idx="10693">
                  <c:v>6.63</c:v>
                </c:pt>
                <c:pt idx="10694">
                  <c:v>6.63</c:v>
                </c:pt>
                <c:pt idx="10695">
                  <c:v>6.63</c:v>
                </c:pt>
                <c:pt idx="10696">
                  <c:v>6.66</c:v>
                </c:pt>
                <c:pt idx="10697">
                  <c:v>6.69</c:v>
                </c:pt>
                <c:pt idx="10698">
                  <c:v>6.63</c:v>
                </c:pt>
                <c:pt idx="10699">
                  <c:v>6.63</c:v>
                </c:pt>
                <c:pt idx="10700">
                  <c:v>6.6</c:v>
                </c:pt>
                <c:pt idx="10701">
                  <c:v>6.63</c:v>
                </c:pt>
                <c:pt idx="10702">
                  <c:v>6.63</c:v>
                </c:pt>
                <c:pt idx="10703">
                  <c:v>6.63</c:v>
                </c:pt>
                <c:pt idx="10704">
                  <c:v>6.6</c:v>
                </c:pt>
                <c:pt idx="10705">
                  <c:v>6.6</c:v>
                </c:pt>
                <c:pt idx="10706">
                  <c:v>6.57</c:v>
                </c:pt>
                <c:pt idx="10707">
                  <c:v>6.57</c:v>
                </c:pt>
                <c:pt idx="10708">
                  <c:v>6.6</c:v>
                </c:pt>
                <c:pt idx="10709">
                  <c:v>6.6</c:v>
                </c:pt>
                <c:pt idx="10710">
                  <c:v>6.57</c:v>
                </c:pt>
                <c:pt idx="10711">
                  <c:v>6.6</c:v>
                </c:pt>
                <c:pt idx="10712">
                  <c:v>6.57</c:v>
                </c:pt>
                <c:pt idx="10713">
                  <c:v>6.57</c:v>
                </c:pt>
                <c:pt idx="10714">
                  <c:v>6.57</c:v>
                </c:pt>
                <c:pt idx="10715">
                  <c:v>6.6</c:v>
                </c:pt>
                <c:pt idx="10716">
                  <c:v>6.6</c:v>
                </c:pt>
                <c:pt idx="10717">
                  <c:v>6.57</c:v>
                </c:pt>
                <c:pt idx="10718">
                  <c:v>6.57</c:v>
                </c:pt>
                <c:pt idx="10719">
                  <c:v>6.53</c:v>
                </c:pt>
                <c:pt idx="10720">
                  <c:v>6.53</c:v>
                </c:pt>
                <c:pt idx="10721">
                  <c:v>6.6</c:v>
                </c:pt>
                <c:pt idx="10722">
                  <c:v>6.6</c:v>
                </c:pt>
                <c:pt idx="10723">
                  <c:v>6.53</c:v>
                </c:pt>
                <c:pt idx="10724">
                  <c:v>6.53</c:v>
                </c:pt>
                <c:pt idx="10725">
                  <c:v>6.53</c:v>
                </c:pt>
                <c:pt idx="10726">
                  <c:v>6.6</c:v>
                </c:pt>
                <c:pt idx="10727">
                  <c:v>6.66</c:v>
                </c:pt>
                <c:pt idx="10728">
                  <c:v>6.66</c:v>
                </c:pt>
                <c:pt idx="10729">
                  <c:v>6.63</c:v>
                </c:pt>
                <c:pt idx="10730">
                  <c:v>6.81</c:v>
                </c:pt>
                <c:pt idx="10731">
                  <c:v>6.78</c:v>
                </c:pt>
                <c:pt idx="10732">
                  <c:v>6.84</c:v>
                </c:pt>
                <c:pt idx="10733">
                  <c:v>6.88</c:v>
                </c:pt>
                <c:pt idx="10734">
                  <c:v>6.84</c:v>
                </c:pt>
                <c:pt idx="10735">
                  <c:v>6.84</c:v>
                </c:pt>
                <c:pt idx="10736">
                  <c:v>6.84</c:v>
                </c:pt>
                <c:pt idx="10737">
                  <c:v>6.78</c:v>
                </c:pt>
                <c:pt idx="10738">
                  <c:v>6.78</c:v>
                </c:pt>
                <c:pt idx="10739">
                  <c:v>6.81</c:v>
                </c:pt>
                <c:pt idx="10740">
                  <c:v>6.75</c:v>
                </c:pt>
                <c:pt idx="10741">
                  <c:v>6.81</c:v>
                </c:pt>
                <c:pt idx="10742">
                  <c:v>6.78</c:v>
                </c:pt>
                <c:pt idx="10743">
                  <c:v>6.84</c:v>
                </c:pt>
                <c:pt idx="10744">
                  <c:v>6.81</c:v>
                </c:pt>
                <c:pt idx="10745">
                  <c:v>6.81</c:v>
                </c:pt>
                <c:pt idx="10746">
                  <c:v>6.81</c:v>
                </c:pt>
                <c:pt idx="10747">
                  <c:v>6.84</c:v>
                </c:pt>
                <c:pt idx="10748">
                  <c:v>6.84</c:v>
                </c:pt>
                <c:pt idx="10749">
                  <c:v>6.78</c:v>
                </c:pt>
                <c:pt idx="10750">
                  <c:v>6.81</c:v>
                </c:pt>
                <c:pt idx="10751">
                  <c:v>6.78</c:v>
                </c:pt>
                <c:pt idx="10752">
                  <c:v>6.81</c:v>
                </c:pt>
                <c:pt idx="10753">
                  <c:v>6.78</c:v>
                </c:pt>
                <c:pt idx="10754">
                  <c:v>6.84</c:v>
                </c:pt>
                <c:pt idx="10755">
                  <c:v>6.84</c:v>
                </c:pt>
                <c:pt idx="10756">
                  <c:v>6.84</c:v>
                </c:pt>
                <c:pt idx="10757">
                  <c:v>6.84</c:v>
                </c:pt>
                <c:pt idx="10758">
                  <c:v>6.84</c:v>
                </c:pt>
                <c:pt idx="10759">
                  <c:v>6.84</c:v>
                </c:pt>
                <c:pt idx="10760">
                  <c:v>6.81</c:v>
                </c:pt>
                <c:pt idx="10761">
                  <c:v>6.81</c:v>
                </c:pt>
                <c:pt idx="10762">
                  <c:v>6.78</c:v>
                </c:pt>
                <c:pt idx="10763">
                  <c:v>6.75</c:v>
                </c:pt>
                <c:pt idx="10764">
                  <c:v>6.75</c:v>
                </c:pt>
                <c:pt idx="10765">
                  <c:v>6.75</c:v>
                </c:pt>
                <c:pt idx="10766">
                  <c:v>6.75</c:v>
                </c:pt>
                <c:pt idx="10767">
                  <c:v>6.75</c:v>
                </c:pt>
                <c:pt idx="10768">
                  <c:v>6.75</c:v>
                </c:pt>
                <c:pt idx="10769">
                  <c:v>6.72</c:v>
                </c:pt>
                <c:pt idx="10770">
                  <c:v>6.72</c:v>
                </c:pt>
                <c:pt idx="10771">
                  <c:v>6.75</c:v>
                </c:pt>
                <c:pt idx="10772">
                  <c:v>6.72</c:v>
                </c:pt>
                <c:pt idx="10773">
                  <c:v>6.72</c:v>
                </c:pt>
                <c:pt idx="10774">
                  <c:v>6.72</c:v>
                </c:pt>
                <c:pt idx="10775">
                  <c:v>6.72</c:v>
                </c:pt>
                <c:pt idx="10776">
                  <c:v>6.69</c:v>
                </c:pt>
                <c:pt idx="10777">
                  <c:v>6.69</c:v>
                </c:pt>
                <c:pt idx="10778">
                  <c:v>6.69</c:v>
                </c:pt>
                <c:pt idx="10779">
                  <c:v>6.69</c:v>
                </c:pt>
                <c:pt idx="10780">
                  <c:v>6.69</c:v>
                </c:pt>
                <c:pt idx="10781">
                  <c:v>6.69</c:v>
                </c:pt>
                <c:pt idx="10782">
                  <c:v>6.66</c:v>
                </c:pt>
                <c:pt idx="10783">
                  <c:v>6.75</c:v>
                </c:pt>
                <c:pt idx="10784">
                  <c:v>6.72</c:v>
                </c:pt>
                <c:pt idx="10785">
                  <c:v>6.66</c:v>
                </c:pt>
                <c:pt idx="10786">
                  <c:v>6.63</c:v>
                </c:pt>
                <c:pt idx="10787">
                  <c:v>6.66</c:v>
                </c:pt>
                <c:pt idx="10788">
                  <c:v>6.69</c:v>
                </c:pt>
                <c:pt idx="10789">
                  <c:v>6.66</c:v>
                </c:pt>
                <c:pt idx="10790">
                  <c:v>6.69</c:v>
                </c:pt>
                <c:pt idx="10791">
                  <c:v>6.66</c:v>
                </c:pt>
                <c:pt idx="10792">
                  <c:v>6.69</c:v>
                </c:pt>
                <c:pt idx="10793">
                  <c:v>6.69</c:v>
                </c:pt>
                <c:pt idx="10794">
                  <c:v>6.72</c:v>
                </c:pt>
                <c:pt idx="10795">
                  <c:v>6.75</c:v>
                </c:pt>
                <c:pt idx="10796">
                  <c:v>6.69</c:v>
                </c:pt>
                <c:pt idx="10797">
                  <c:v>6.75</c:v>
                </c:pt>
                <c:pt idx="10798">
                  <c:v>6.72</c:v>
                </c:pt>
                <c:pt idx="10799">
                  <c:v>6.75</c:v>
                </c:pt>
                <c:pt idx="10800">
                  <c:v>6.78</c:v>
                </c:pt>
                <c:pt idx="10801">
                  <c:v>6.75</c:v>
                </c:pt>
                <c:pt idx="10802">
                  <c:v>6.75</c:v>
                </c:pt>
                <c:pt idx="10803">
                  <c:v>6.75</c:v>
                </c:pt>
                <c:pt idx="10804">
                  <c:v>6.75</c:v>
                </c:pt>
                <c:pt idx="10805">
                  <c:v>6.81</c:v>
                </c:pt>
                <c:pt idx="10806">
                  <c:v>6.88</c:v>
                </c:pt>
                <c:pt idx="10807">
                  <c:v>6.91</c:v>
                </c:pt>
                <c:pt idx="10808">
                  <c:v>7.03</c:v>
                </c:pt>
                <c:pt idx="10809">
                  <c:v>7.03</c:v>
                </c:pt>
                <c:pt idx="10810">
                  <c:v>7.12</c:v>
                </c:pt>
                <c:pt idx="10811">
                  <c:v>7.12</c:v>
                </c:pt>
                <c:pt idx="10812">
                  <c:v>7.09</c:v>
                </c:pt>
                <c:pt idx="10813">
                  <c:v>7.22</c:v>
                </c:pt>
                <c:pt idx="10814">
                  <c:v>7.15</c:v>
                </c:pt>
                <c:pt idx="10815">
                  <c:v>7.09</c:v>
                </c:pt>
                <c:pt idx="10816">
                  <c:v>7.06</c:v>
                </c:pt>
                <c:pt idx="10817">
                  <c:v>7.09</c:v>
                </c:pt>
                <c:pt idx="10818">
                  <c:v>7.06</c:v>
                </c:pt>
                <c:pt idx="10819">
                  <c:v>7.09</c:v>
                </c:pt>
                <c:pt idx="10820">
                  <c:v>7.12</c:v>
                </c:pt>
                <c:pt idx="10821">
                  <c:v>7.06</c:v>
                </c:pt>
                <c:pt idx="10822">
                  <c:v>7.12</c:v>
                </c:pt>
                <c:pt idx="10823">
                  <c:v>7.09</c:v>
                </c:pt>
                <c:pt idx="10824">
                  <c:v>7.09</c:v>
                </c:pt>
                <c:pt idx="10825">
                  <c:v>7.12</c:v>
                </c:pt>
                <c:pt idx="10826">
                  <c:v>7.18</c:v>
                </c:pt>
                <c:pt idx="10827">
                  <c:v>7.18</c:v>
                </c:pt>
                <c:pt idx="10828">
                  <c:v>7.15</c:v>
                </c:pt>
                <c:pt idx="10829">
                  <c:v>7.22</c:v>
                </c:pt>
                <c:pt idx="10830">
                  <c:v>7.22</c:v>
                </c:pt>
                <c:pt idx="10831">
                  <c:v>7.15</c:v>
                </c:pt>
                <c:pt idx="10832">
                  <c:v>7.18</c:v>
                </c:pt>
                <c:pt idx="10833">
                  <c:v>7.18</c:v>
                </c:pt>
                <c:pt idx="10834">
                  <c:v>7.18</c:v>
                </c:pt>
                <c:pt idx="10835">
                  <c:v>7.18</c:v>
                </c:pt>
                <c:pt idx="10836">
                  <c:v>7.15</c:v>
                </c:pt>
                <c:pt idx="10837">
                  <c:v>7.22</c:v>
                </c:pt>
                <c:pt idx="10838">
                  <c:v>7.22</c:v>
                </c:pt>
                <c:pt idx="10839">
                  <c:v>7.18</c:v>
                </c:pt>
                <c:pt idx="10840">
                  <c:v>7.15</c:v>
                </c:pt>
                <c:pt idx="10841">
                  <c:v>7.15</c:v>
                </c:pt>
                <c:pt idx="10842">
                  <c:v>7.18</c:v>
                </c:pt>
                <c:pt idx="10843">
                  <c:v>7.18</c:v>
                </c:pt>
                <c:pt idx="10844">
                  <c:v>7.18</c:v>
                </c:pt>
                <c:pt idx="10845">
                  <c:v>7.15</c:v>
                </c:pt>
                <c:pt idx="10846">
                  <c:v>7.18</c:v>
                </c:pt>
                <c:pt idx="10847">
                  <c:v>7.18</c:v>
                </c:pt>
                <c:pt idx="10848">
                  <c:v>7.15</c:v>
                </c:pt>
                <c:pt idx="10849">
                  <c:v>7.12</c:v>
                </c:pt>
                <c:pt idx="10850">
                  <c:v>7.18</c:v>
                </c:pt>
                <c:pt idx="10851">
                  <c:v>7.22</c:v>
                </c:pt>
                <c:pt idx="10852">
                  <c:v>7.22</c:v>
                </c:pt>
                <c:pt idx="10853">
                  <c:v>7.18</c:v>
                </c:pt>
                <c:pt idx="10854">
                  <c:v>7.22</c:v>
                </c:pt>
                <c:pt idx="10855">
                  <c:v>7.22</c:v>
                </c:pt>
                <c:pt idx="10856">
                  <c:v>7.12</c:v>
                </c:pt>
                <c:pt idx="10857">
                  <c:v>7.12</c:v>
                </c:pt>
                <c:pt idx="10858">
                  <c:v>7.09</c:v>
                </c:pt>
                <c:pt idx="10859">
                  <c:v>7.18</c:v>
                </c:pt>
                <c:pt idx="10860">
                  <c:v>7.09</c:v>
                </c:pt>
                <c:pt idx="10861">
                  <c:v>7.09</c:v>
                </c:pt>
                <c:pt idx="10862">
                  <c:v>7.12</c:v>
                </c:pt>
                <c:pt idx="10863">
                  <c:v>7.18</c:v>
                </c:pt>
                <c:pt idx="10864">
                  <c:v>7.12</c:v>
                </c:pt>
                <c:pt idx="10865">
                  <c:v>7.06</c:v>
                </c:pt>
                <c:pt idx="10866">
                  <c:v>7.09</c:v>
                </c:pt>
                <c:pt idx="10867">
                  <c:v>7.18</c:v>
                </c:pt>
                <c:pt idx="10868">
                  <c:v>7.12</c:v>
                </c:pt>
                <c:pt idx="10869">
                  <c:v>7.09</c:v>
                </c:pt>
                <c:pt idx="10870">
                  <c:v>7.09</c:v>
                </c:pt>
                <c:pt idx="10871">
                  <c:v>7.22</c:v>
                </c:pt>
                <c:pt idx="10872">
                  <c:v>7.22</c:v>
                </c:pt>
                <c:pt idx="10873">
                  <c:v>7.22</c:v>
                </c:pt>
                <c:pt idx="10874">
                  <c:v>7.18</c:v>
                </c:pt>
                <c:pt idx="10875">
                  <c:v>7.28</c:v>
                </c:pt>
                <c:pt idx="10876">
                  <c:v>7.22</c:v>
                </c:pt>
                <c:pt idx="10877">
                  <c:v>7.15</c:v>
                </c:pt>
                <c:pt idx="10878">
                  <c:v>7.15</c:v>
                </c:pt>
                <c:pt idx="10879">
                  <c:v>7.12</c:v>
                </c:pt>
                <c:pt idx="10880">
                  <c:v>7.12</c:v>
                </c:pt>
                <c:pt idx="10881">
                  <c:v>7.09</c:v>
                </c:pt>
                <c:pt idx="10882">
                  <c:v>7.09</c:v>
                </c:pt>
                <c:pt idx="10883">
                  <c:v>7.09</c:v>
                </c:pt>
                <c:pt idx="10884">
                  <c:v>7.15</c:v>
                </c:pt>
                <c:pt idx="10885">
                  <c:v>7.18</c:v>
                </c:pt>
                <c:pt idx="10886">
                  <c:v>7.22</c:v>
                </c:pt>
                <c:pt idx="10887">
                  <c:v>7.28</c:v>
                </c:pt>
                <c:pt idx="10888">
                  <c:v>7.31</c:v>
                </c:pt>
                <c:pt idx="10889">
                  <c:v>7.28</c:v>
                </c:pt>
                <c:pt idx="10890">
                  <c:v>7.22</c:v>
                </c:pt>
                <c:pt idx="10891">
                  <c:v>7.28</c:v>
                </c:pt>
                <c:pt idx="10892">
                  <c:v>7.34</c:v>
                </c:pt>
                <c:pt idx="10893">
                  <c:v>7.22</c:v>
                </c:pt>
                <c:pt idx="10894">
                  <c:v>7.25</c:v>
                </c:pt>
                <c:pt idx="10895">
                  <c:v>7.34</c:v>
                </c:pt>
                <c:pt idx="10896">
                  <c:v>7.28</c:v>
                </c:pt>
                <c:pt idx="10897">
                  <c:v>7.25</c:v>
                </c:pt>
                <c:pt idx="10898">
                  <c:v>7.28</c:v>
                </c:pt>
                <c:pt idx="10899">
                  <c:v>7.22</c:v>
                </c:pt>
                <c:pt idx="10900">
                  <c:v>7.28</c:v>
                </c:pt>
                <c:pt idx="10901">
                  <c:v>7.34</c:v>
                </c:pt>
                <c:pt idx="10902">
                  <c:v>7.28</c:v>
                </c:pt>
                <c:pt idx="10903">
                  <c:v>7.25</c:v>
                </c:pt>
                <c:pt idx="10904">
                  <c:v>7.37</c:v>
                </c:pt>
                <c:pt idx="10905">
                  <c:v>7.34</c:v>
                </c:pt>
                <c:pt idx="10906">
                  <c:v>7.34</c:v>
                </c:pt>
                <c:pt idx="10907">
                  <c:v>7.31</c:v>
                </c:pt>
                <c:pt idx="10908">
                  <c:v>7.34</c:v>
                </c:pt>
                <c:pt idx="10909">
                  <c:v>7.28</c:v>
                </c:pt>
                <c:pt idx="10910">
                  <c:v>7.25</c:v>
                </c:pt>
                <c:pt idx="10911">
                  <c:v>7.31</c:v>
                </c:pt>
                <c:pt idx="10912">
                  <c:v>7.25</c:v>
                </c:pt>
                <c:pt idx="10913">
                  <c:v>7.25</c:v>
                </c:pt>
                <c:pt idx="10914">
                  <c:v>7.22</c:v>
                </c:pt>
                <c:pt idx="10915">
                  <c:v>7.22</c:v>
                </c:pt>
                <c:pt idx="10916">
                  <c:v>7.22</c:v>
                </c:pt>
                <c:pt idx="10917">
                  <c:v>7.22</c:v>
                </c:pt>
                <c:pt idx="10918">
                  <c:v>7.18</c:v>
                </c:pt>
                <c:pt idx="10919">
                  <c:v>7.22</c:v>
                </c:pt>
                <c:pt idx="10920">
                  <c:v>7.18</c:v>
                </c:pt>
                <c:pt idx="10921">
                  <c:v>7.18</c:v>
                </c:pt>
                <c:pt idx="10922">
                  <c:v>7.22</c:v>
                </c:pt>
                <c:pt idx="10923">
                  <c:v>7.25</c:v>
                </c:pt>
                <c:pt idx="10924">
                  <c:v>7.28</c:v>
                </c:pt>
                <c:pt idx="10925">
                  <c:v>7.31</c:v>
                </c:pt>
                <c:pt idx="10926">
                  <c:v>7.28</c:v>
                </c:pt>
                <c:pt idx="10927">
                  <c:v>7.28</c:v>
                </c:pt>
                <c:pt idx="10928">
                  <c:v>7.34</c:v>
                </c:pt>
                <c:pt idx="10929">
                  <c:v>7.31</c:v>
                </c:pt>
                <c:pt idx="10930">
                  <c:v>7.34</c:v>
                </c:pt>
                <c:pt idx="10931">
                  <c:v>7.28</c:v>
                </c:pt>
                <c:pt idx="10932">
                  <c:v>7.28</c:v>
                </c:pt>
                <c:pt idx="10933">
                  <c:v>7.31</c:v>
                </c:pt>
                <c:pt idx="10934">
                  <c:v>7.34</c:v>
                </c:pt>
                <c:pt idx="10935">
                  <c:v>7.34</c:v>
                </c:pt>
                <c:pt idx="10936">
                  <c:v>7.28</c:v>
                </c:pt>
                <c:pt idx="10937">
                  <c:v>7.34</c:v>
                </c:pt>
                <c:pt idx="10938">
                  <c:v>7.31</c:v>
                </c:pt>
                <c:pt idx="10939">
                  <c:v>7.25</c:v>
                </c:pt>
                <c:pt idx="10940">
                  <c:v>7.28</c:v>
                </c:pt>
                <c:pt idx="10941">
                  <c:v>7.4</c:v>
                </c:pt>
                <c:pt idx="10942">
                  <c:v>7.34</c:v>
                </c:pt>
                <c:pt idx="10943">
                  <c:v>7.37</c:v>
                </c:pt>
                <c:pt idx="10944">
                  <c:v>7.37</c:v>
                </c:pt>
                <c:pt idx="10945">
                  <c:v>7.4</c:v>
                </c:pt>
                <c:pt idx="10946">
                  <c:v>7.34</c:v>
                </c:pt>
                <c:pt idx="10947">
                  <c:v>7.34</c:v>
                </c:pt>
                <c:pt idx="10948">
                  <c:v>7.31</c:v>
                </c:pt>
                <c:pt idx="10949">
                  <c:v>7.34</c:v>
                </c:pt>
                <c:pt idx="10950">
                  <c:v>7.28</c:v>
                </c:pt>
                <c:pt idx="10951">
                  <c:v>7.31</c:v>
                </c:pt>
                <c:pt idx="10952">
                  <c:v>7.25</c:v>
                </c:pt>
                <c:pt idx="10953">
                  <c:v>7.28</c:v>
                </c:pt>
                <c:pt idx="10954">
                  <c:v>7.31</c:v>
                </c:pt>
                <c:pt idx="10955">
                  <c:v>7.25</c:v>
                </c:pt>
                <c:pt idx="10956">
                  <c:v>7.28</c:v>
                </c:pt>
                <c:pt idx="10957">
                  <c:v>7.34</c:v>
                </c:pt>
                <c:pt idx="10958">
                  <c:v>7.28</c:v>
                </c:pt>
                <c:pt idx="10959">
                  <c:v>7.25</c:v>
                </c:pt>
                <c:pt idx="10960">
                  <c:v>7.25</c:v>
                </c:pt>
                <c:pt idx="10961">
                  <c:v>7.28</c:v>
                </c:pt>
                <c:pt idx="10962">
                  <c:v>7.28</c:v>
                </c:pt>
                <c:pt idx="10963">
                  <c:v>7.34</c:v>
                </c:pt>
                <c:pt idx="10964">
                  <c:v>7.34</c:v>
                </c:pt>
                <c:pt idx="10965">
                  <c:v>7.34</c:v>
                </c:pt>
                <c:pt idx="10966">
                  <c:v>7.46</c:v>
                </c:pt>
                <c:pt idx="10967">
                  <c:v>7.49</c:v>
                </c:pt>
                <c:pt idx="10968">
                  <c:v>7.49</c:v>
                </c:pt>
                <c:pt idx="10969">
                  <c:v>7.49</c:v>
                </c:pt>
                <c:pt idx="10970">
                  <c:v>7.53</c:v>
                </c:pt>
                <c:pt idx="10971">
                  <c:v>7.59</c:v>
                </c:pt>
                <c:pt idx="10972">
                  <c:v>7.59</c:v>
                </c:pt>
                <c:pt idx="10973">
                  <c:v>7.62</c:v>
                </c:pt>
                <c:pt idx="10974">
                  <c:v>7.65</c:v>
                </c:pt>
                <c:pt idx="10975">
                  <c:v>7.62</c:v>
                </c:pt>
                <c:pt idx="10976">
                  <c:v>7.59</c:v>
                </c:pt>
                <c:pt idx="10977">
                  <c:v>7.68</c:v>
                </c:pt>
                <c:pt idx="10978">
                  <c:v>7.62</c:v>
                </c:pt>
                <c:pt idx="10979">
                  <c:v>7.62</c:v>
                </c:pt>
                <c:pt idx="10980">
                  <c:v>7.71</c:v>
                </c:pt>
                <c:pt idx="10981">
                  <c:v>7.71</c:v>
                </c:pt>
                <c:pt idx="10982">
                  <c:v>7.74</c:v>
                </c:pt>
                <c:pt idx="10983">
                  <c:v>7.74</c:v>
                </c:pt>
                <c:pt idx="10984">
                  <c:v>7.68</c:v>
                </c:pt>
                <c:pt idx="10985">
                  <c:v>7.62</c:v>
                </c:pt>
                <c:pt idx="10986">
                  <c:v>7.62</c:v>
                </c:pt>
                <c:pt idx="10987">
                  <c:v>7.59</c:v>
                </c:pt>
                <c:pt idx="10988">
                  <c:v>7.53</c:v>
                </c:pt>
                <c:pt idx="10989">
                  <c:v>7.59</c:v>
                </c:pt>
                <c:pt idx="10990">
                  <c:v>7.59</c:v>
                </c:pt>
                <c:pt idx="10991">
                  <c:v>7.59</c:v>
                </c:pt>
                <c:pt idx="10992">
                  <c:v>7.62</c:v>
                </c:pt>
                <c:pt idx="10993">
                  <c:v>7.59</c:v>
                </c:pt>
                <c:pt idx="10994">
                  <c:v>7.59</c:v>
                </c:pt>
                <c:pt idx="10995">
                  <c:v>7.56</c:v>
                </c:pt>
                <c:pt idx="10996">
                  <c:v>7.59</c:v>
                </c:pt>
                <c:pt idx="10997">
                  <c:v>7.56</c:v>
                </c:pt>
                <c:pt idx="10998">
                  <c:v>7.59</c:v>
                </c:pt>
                <c:pt idx="10999">
                  <c:v>7.59</c:v>
                </c:pt>
                <c:pt idx="11000">
                  <c:v>7.59</c:v>
                </c:pt>
                <c:pt idx="11001">
                  <c:v>7.59</c:v>
                </c:pt>
                <c:pt idx="11002">
                  <c:v>7.59</c:v>
                </c:pt>
                <c:pt idx="11003">
                  <c:v>7.59</c:v>
                </c:pt>
                <c:pt idx="11004">
                  <c:v>7.62</c:v>
                </c:pt>
                <c:pt idx="11005">
                  <c:v>7.53</c:v>
                </c:pt>
                <c:pt idx="11006">
                  <c:v>7.53</c:v>
                </c:pt>
                <c:pt idx="11007">
                  <c:v>7.49</c:v>
                </c:pt>
                <c:pt idx="11008">
                  <c:v>7.53</c:v>
                </c:pt>
                <c:pt idx="11009">
                  <c:v>7.56</c:v>
                </c:pt>
                <c:pt idx="11010">
                  <c:v>7.59</c:v>
                </c:pt>
                <c:pt idx="11011">
                  <c:v>7.56</c:v>
                </c:pt>
                <c:pt idx="11012">
                  <c:v>7.53</c:v>
                </c:pt>
                <c:pt idx="11013">
                  <c:v>7.56</c:v>
                </c:pt>
                <c:pt idx="11014">
                  <c:v>7.53</c:v>
                </c:pt>
                <c:pt idx="11015">
                  <c:v>7.59</c:v>
                </c:pt>
                <c:pt idx="11016">
                  <c:v>7.59</c:v>
                </c:pt>
                <c:pt idx="11017">
                  <c:v>7.56</c:v>
                </c:pt>
                <c:pt idx="11018">
                  <c:v>7.59</c:v>
                </c:pt>
                <c:pt idx="11019">
                  <c:v>7.68</c:v>
                </c:pt>
                <c:pt idx="11020">
                  <c:v>7.65</c:v>
                </c:pt>
                <c:pt idx="11021">
                  <c:v>7.62</c:v>
                </c:pt>
                <c:pt idx="11022">
                  <c:v>7.59</c:v>
                </c:pt>
                <c:pt idx="11023">
                  <c:v>7.59</c:v>
                </c:pt>
                <c:pt idx="11024">
                  <c:v>7.53</c:v>
                </c:pt>
                <c:pt idx="11025">
                  <c:v>7.53</c:v>
                </c:pt>
                <c:pt idx="11026">
                  <c:v>7.59</c:v>
                </c:pt>
                <c:pt idx="11027">
                  <c:v>7.59</c:v>
                </c:pt>
                <c:pt idx="11028">
                  <c:v>7.68</c:v>
                </c:pt>
                <c:pt idx="11029">
                  <c:v>7.65</c:v>
                </c:pt>
                <c:pt idx="11030">
                  <c:v>7.62</c:v>
                </c:pt>
                <c:pt idx="11031">
                  <c:v>7.71</c:v>
                </c:pt>
                <c:pt idx="11032">
                  <c:v>7.62</c:v>
                </c:pt>
                <c:pt idx="11033">
                  <c:v>7.62</c:v>
                </c:pt>
                <c:pt idx="11034">
                  <c:v>7.59</c:v>
                </c:pt>
                <c:pt idx="11035">
                  <c:v>7.62</c:v>
                </c:pt>
                <c:pt idx="11036">
                  <c:v>7.59</c:v>
                </c:pt>
                <c:pt idx="11037">
                  <c:v>7.59</c:v>
                </c:pt>
                <c:pt idx="11038">
                  <c:v>7.59</c:v>
                </c:pt>
                <c:pt idx="11039">
                  <c:v>7.56</c:v>
                </c:pt>
                <c:pt idx="11040">
                  <c:v>7.53</c:v>
                </c:pt>
                <c:pt idx="11041">
                  <c:v>7.59</c:v>
                </c:pt>
                <c:pt idx="11042">
                  <c:v>7.59</c:v>
                </c:pt>
                <c:pt idx="11043">
                  <c:v>7.53</c:v>
                </c:pt>
                <c:pt idx="11044">
                  <c:v>7.59</c:v>
                </c:pt>
                <c:pt idx="11045">
                  <c:v>7.59</c:v>
                </c:pt>
                <c:pt idx="11046">
                  <c:v>7.59</c:v>
                </c:pt>
                <c:pt idx="11047">
                  <c:v>7.56</c:v>
                </c:pt>
                <c:pt idx="11048">
                  <c:v>7.59</c:v>
                </c:pt>
                <c:pt idx="11049">
                  <c:v>7.56</c:v>
                </c:pt>
                <c:pt idx="11050">
                  <c:v>7.59</c:v>
                </c:pt>
                <c:pt idx="11051">
                  <c:v>7.62</c:v>
                </c:pt>
                <c:pt idx="11052">
                  <c:v>7.59</c:v>
                </c:pt>
                <c:pt idx="11053">
                  <c:v>7.56</c:v>
                </c:pt>
                <c:pt idx="11054">
                  <c:v>7.62</c:v>
                </c:pt>
                <c:pt idx="11055">
                  <c:v>7.59</c:v>
                </c:pt>
                <c:pt idx="11056">
                  <c:v>7.62</c:v>
                </c:pt>
                <c:pt idx="11057">
                  <c:v>7.59</c:v>
                </c:pt>
                <c:pt idx="11058">
                  <c:v>7.56</c:v>
                </c:pt>
                <c:pt idx="11059">
                  <c:v>7.59</c:v>
                </c:pt>
                <c:pt idx="11060">
                  <c:v>7.56</c:v>
                </c:pt>
                <c:pt idx="11061">
                  <c:v>7.59</c:v>
                </c:pt>
                <c:pt idx="11062">
                  <c:v>7.62</c:v>
                </c:pt>
                <c:pt idx="11063">
                  <c:v>7.59</c:v>
                </c:pt>
                <c:pt idx="11064">
                  <c:v>7.59</c:v>
                </c:pt>
                <c:pt idx="11065">
                  <c:v>7.59</c:v>
                </c:pt>
                <c:pt idx="11066">
                  <c:v>7.59</c:v>
                </c:pt>
                <c:pt idx="11067">
                  <c:v>7.59</c:v>
                </c:pt>
                <c:pt idx="11068">
                  <c:v>7.62</c:v>
                </c:pt>
                <c:pt idx="11069">
                  <c:v>7.56</c:v>
                </c:pt>
                <c:pt idx="11070">
                  <c:v>7.62</c:v>
                </c:pt>
                <c:pt idx="11071">
                  <c:v>7.65</c:v>
                </c:pt>
                <c:pt idx="11072">
                  <c:v>7.62</c:v>
                </c:pt>
                <c:pt idx="11073">
                  <c:v>7.62</c:v>
                </c:pt>
                <c:pt idx="11074">
                  <c:v>7.62</c:v>
                </c:pt>
                <c:pt idx="11075">
                  <c:v>7.65</c:v>
                </c:pt>
                <c:pt idx="11076">
                  <c:v>7.59</c:v>
                </c:pt>
                <c:pt idx="11077">
                  <c:v>7.62</c:v>
                </c:pt>
                <c:pt idx="11078">
                  <c:v>7.59</c:v>
                </c:pt>
                <c:pt idx="11079">
                  <c:v>7.59</c:v>
                </c:pt>
                <c:pt idx="11080">
                  <c:v>7.59</c:v>
                </c:pt>
                <c:pt idx="11081">
                  <c:v>7.59</c:v>
                </c:pt>
                <c:pt idx="11082">
                  <c:v>7.59</c:v>
                </c:pt>
                <c:pt idx="11083">
                  <c:v>7.62</c:v>
                </c:pt>
                <c:pt idx="11084">
                  <c:v>7.53</c:v>
                </c:pt>
                <c:pt idx="11085">
                  <c:v>7.59</c:v>
                </c:pt>
                <c:pt idx="11086">
                  <c:v>7.59</c:v>
                </c:pt>
                <c:pt idx="11087">
                  <c:v>7.49</c:v>
                </c:pt>
                <c:pt idx="11088">
                  <c:v>7.53</c:v>
                </c:pt>
                <c:pt idx="11089">
                  <c:v>7.59</c:v>
                </c:pt>
                <c:pt idx="11090">
                  <c:v>7.53</c:v>
                </c:pt>
                <c:pt idx="11091">
                  <c:v>7.59</c:v>
                </c:pt>
                <c:pt idx="11092">
                  <c:v>7.59</c:v>
                </c:pt>
                <c:pt idx="11093">
                  <c:v>7.53</c:v>
                </c:pt>
                <c:pt idx="11094">
                  <c:v>7.56</c:v>
                </c:pt>
                <c:pt idx="11095">
                  <c:v>7.59</c:v>
                </c:pt>
                <c:pt idx="11096">
                  <c:v>7.56</c:v>
                </c:pt>
                <c:pt idx="11097">
                  <c:v>7.59</c:v>
                </c:pt>
                <c:pt idx="11098">
                  <c:v>7.59</c:v>
                </c:pt>
                <c:pt idx="11099">
                  <c:v>7.59</c:v>
                </c:pt>
                <c:pt idx="11100">
                  <c:v>7.56</c:v>
                </c:pt>
                <c:pt idx="11101">
                  <c:v>7.59</c:v>
                </c:pt>
                <c:pt idx="11102">
                  <c:v>7.59</c:v>
                </c:pt>
                <c:pt idx="11103">
                  <c:v>7.65</c:v>
                </c:pt>
                <c:pt idx="11104">
                  <c:v>7.62</c:v>
                </c:pt>
                <c:pt idx="11105">
                  <c:v>7.59</c:v>
                </c:pt>
                <c:pt idx="11106">
                  <c:v>7.56</c:v>
                </c:pt>
                <c:pt idx="11107">
                  <c:v>7.59</c:v>
                </c:pt>
                <c:pt idx="11108">
                  <c:v>7.53</c:v>
                </c:pt>
                <c:pt idx="11109">
                  <c:v>7.62</c:v>
                </c:pt>
                <c:pt idx="11110">
                  <c:v>7.62</c:v>
                </c:pt>
                <c:pt idx="11111">
                  <c:v>7.59</c:v>
                </c:pt>
                <c:pt idx="11112">
                  <c:v>7.59</c:v>
                </c:pt>
                <c:pt idx="11113">
                  <c:v>7.62</c:v>
                </c:pt>
                <c:pt idx="11114">
                  <c:v>7.59</c:v>
                </c:pt>
                <c:pt idx="11115">
                  <c:v>7.62</c:v>
                </c:pt>
                <c:pt idx="11116">
                  <c:v>7.56</c:v>
                </c:pt>
                <c:pt idx="11117">
                  <c:v>7.59</c:v>
                </c:pt>
                <c:pt idx="11118">
                  <c:v>7.59</c:v>
                </c:pt>
                <c:pt idx="11119">
                  <c:v>7.53</c:v>
                </c:pt>
                <c:pt idx="11120">
                  <c:v>7.59</c:v>
                </c:pt>
                <c:pt idx="11121">
                  <c:v>7.65</c:v>
                </c:pt>
                <c:pt idx="11122">
                  <c:v>7.59</c:v>
                </c:pt>
                <c:pt idx="11123">
                  <c:v>7.65</c:v>
                </c:pt>
                <c:pt idx="11124">
                  <c:v>7.65</c:v>
                </c:pt>
                <c:pt idx="11125">
                  <c:v>7.62</c:v>
                </c:pt>
                <c:pt idx="11126">
                  <c:v>7.62</c:v>
                </c:pt>
                <c:pt idx="11127">
                  <c:v>7.62</c:v>
                </c:pt>
                <c:pt idx="11128">
                  <c:v>7.68</c:v>
                </c:pt>
                <c:pt idx="11129">
                  <c:v>7.68</c:v>
                </c:pt>
                <c:pt idx="11130">
                  <c:v>7.62</c:v>
                </c:pt>
                <c:pt idx="11131">
                  <c:v>7.62</c:v>
                </c:pt>
                <c:pt idx="11132">
                  <c:v>7.68</c:v>
                </c:pt>
                <c:pt idx="11133">
                  <c:v>7.65</c:v>
                </c:pt>
                <c:pt idx="11134">
                  <c:v>7.68</c:v>
                </c:pt>
                <c:pt idx="11135">
                  <c:v>7.62</c:v>
                </c:pt>
                <c:pt idx="11136">
                  <c:v>7.62</c:v>
                </c:pt>
                <c:pt idx="11137">
                  <c:v>7.68</c:v>
                </c:pt>
                <c:pt idx="11138">
                  <c:v>7.62</c:v>
                </c:pt>
                <c:pt idx="11139">
                  <c:v>7.68</c:v>
                </c:pt>
                <c:pt idx="11140">
                  <c:v>7.62</c:v>
                </c:pt>
                <c:pt idx="11141">
                  <c:v>7.68</c:v>
                </c:pt>
                <c:pt idx="11142">
                  <c:v>7.65</c:v>
                </c:pt>
                <c:pt idx="11143">
                  <c:v>7.65</c:v>
                </c:pt>
                <c:pt idx="11144">
                  <c:v>7.71</c:v>
                </c:pt>
                <c:pt idx="11145">
                  <c:v>7.59</c:v>
                </c:pt>
                <c:pt idx="11146">
                  <c:v>7.65</c:v>
                </c:pt>
                <c:pt idx="11147">
                  <c:v>7.65</c:v>
                </c:pt>
                <c:pt idx="11148">
                  <c:v>7.62</c:v>
                </c:pt>
                <c:pt idx="11149">
                  <c:v>7.71</c:v>
                </c:pt>
                <c:pt idx="11150">
                  <c:v>7.71</c:v>
                </c:pt>
                <c:pt idx="11151">
                  <c:v>7.68</c:v>
                </c:pt>
                <c:pt idx="11152">
                  <c:v>7.68</c:v>
                </c:pt>
                <c:pt idx="11153">
                  <c:v>7.65</c:v>
                </c:pt>
                <c:pt idx="11154">
                  <c:v>7.71</c:v>
                </c:pt>
                <c:pt idx="11155">
                  <c:v>7.62</c:v>
                </c:pt>
                <c:pt idx="11156">
                  <c:v>7.68</c:v>
                </c:pt>
                <c:pt idx="11157">
                  <c:v>7.68</c:v>
                </c:pt>
                <c:pt idx="11158">
                  <c:v>7.59</c:v>
                </c:pt>
                <c:pt idx="11159">
                  <c:v>7.65</c:v>
                </c:pt>
                <c:pt idx="11160">
                  <c:v>7.62</c:v>
                </c:pt>
                <c:pt idx="11161">
                  <c:v>7.68</c:v>
                </c:pt>
                <c:pt idx="11162">
                  <c:v>7.71</c:v>
                </c:pt>
                <c:pt idx="11163">
                  <c:v>7.71</c:v>
                </c:pt>
                <c:pt idx="11164">
                  <c:v>7.71</c:v>
                </c:pt>
                <c:pt idx="11165">
                  <c:v>7.65</c:v>
                </c:pt>
                <c:pt idx="11166">
                  <c:v>7.62</c:v>
                </c:pt>
                <c:pt idx="11167">
                  <c:v>7.68</c:v>
                </c:pt>
                <c:pt idx="11168">
                  <c:v>7.65</c:v>
                </c:pt>
                <c:pt idx="11169">
                  <c:v>7.65</c:v>
                </c:pt>
                <c:pt idx="11170">
                  <c:v>7.65</c:v>
                </c:pt>
                <c:pt idx="11171">
                  <c:v>7.65</c:v>
                </c:pt>
                <c:pt idx="11172">
                  <c:v>7.68</c:v>
                </c:pt>
                <c:pt idx="11173">
                  <c:v>7.68</c:v>
                </c:pt>
                <c:pt idx="11174">
                  <c:v>7.68</c:v>
                </c:pt>
                <c:pt idx="11175">
                  <c:v>7.71</c:v>
                </c:pt>
                <c:pt idx="11176">
                  <c:v>7.71</c:v>
                </c:pt>
                <c:pt idx="11177">
                  <c:v>7.74</c:v>
                </c:pt>
                <c:pt idx="11178">
                  <c:v>7.74</c:v>
                </c:pt>
                <c:pt idx="11179">
                  <c:v>7.68</c:v>
                </c:pt>
                <c:pt idx="11180">
                  <c:v>7.71</c:v>
                </c:pt>
                <c:pt idx="11181">
                  <c:v>7.74</c:v>
                </c:pt>
                <c:pt idx="11182">
                  <c:v>7.68</c:v>
                </c:pt>
                <c:pt idx="11183">
                  <c:v>7.71</c:v>
                </c:pt>
                <c:pt idx="11184">
                  <c:v>7.74</c:v>
                </c:pt>
                <c:pt idx="11185">
                  <c:v>7.71</c:v>
                </c:pt>
                <c:pt idx="11186">
                  <c:v>7.74</c:v>
                </c:pt>
                <c:pt idx="11187">
                  <c:v>7.71</c:v>
                </c:pt>
                <c:pt idx="11188">
                  <c:v>7.74</c:v>
                </c:pt>
                <c:pt idx="11189">
                  <c:v>7.68</c:v>
                </c:pt>
                <c:pt idx="11190">
                  <c:v>7.68</c:v>
                </c:pt>
                <c:pt idx="11191">
                  <c:v>7.74</c:v>
                </c:pt>
                <c:pt idx="11192">
                  <c:v>7.68</c:v>
                </c:pt>
                <c:pt idx="11193">
                  <c:v>7.65</c:v>
                </c:pt>
                <c:pt idx="11194">
                  <c:v>7.68</c:v>
                </c:pt>
                <c:pt idx="11195">
                  <c:v>7.68</c:v>
                </c:pt>
                <c:pt idx="11196">
                  <c:v>7.68</c:v>
                </c:pt>
                <c:pt idx="11197">
                  <c:v>7.65</c:v>
                </c:pt>
                <c:pt idx="11198">
                  <c:v>7.71</c:v>
                </c:pt>
                <c:pt idx="11199">
                  <c:v>7.71</c:v>
                </c:pt>
                <c:pt idx="11200">
                  <c:v>7.65</c:v>
                </c:pt>
                <c:pt idx="11201">
                  <c:v>7.68</c:v>
                </c:pt>
                <c:pt idx="11202">
                  <c:v>7.68</c:v>
                </c:pt>
                <c:pt idx="11203">
                  <c:v>7.65</c:v>
                </c:pt>
                <c:pt idx="11204">
                  <c:v>7.62</c:v>
                </c:pt>
                <c:pt idx="11205">
                  <c:v>7.68</c:v>
                </c:pt>
                <c:pt idx="11206">
                  <c:v>7.71</c:v>
                </c:pt>
                <c:pt idx="11207">
                  <c:v>7.62</c:v>
                </c:pt>
                <c:pt idx="11208">
                  <c:v>7.68</c:v>
                </c:pt>
                <c:pt idx="11209">
                  <c:v>7.68</c:v>
                </c:pt>
                <c:pt idx="11210">
                  <c:v>7.65</c:v>
                </c:pt>
                <c:pt idx="11211">
                  <c:v>7.68</c:v>
                </c:pt>
                <c:pt idx="11212">
                  <c:v>7.62</c:v>
                </c:pt>
                <c:pt idx="11213">
                  <c:v>7.65</c:v>
                </c:pt>
                <c:pt idx="11214">
                  <c:v>7.65</c:v>
                </c:pt>
                <c:pt idx="11215">
                  <c:v>7.65</c:v>
                </c:pt>
                <c:pt idx="11216">
                  <c:v>7.68</c:v>
                </c:pt>
                <c:pt idx="11217">
                  <c:v>7.68</c:v>
                </c:pt>
                <c:pt idx="11218">
                  <c:v>7.71</c:v>
                </c:pt>
                <c:pt idx="11219">
                  <c:v>7.71</c:v>
                </c:pt>
                <c:pt idx="11220">
                  <c:v>7.71</c:v>
                </c:pt>
                <c:pt idx="11221">
                  <c:v>7.68</c:v>
                </c:pt>
                <c:pt idx="11222">
                  <c:v>7.71</c:v>
                </c:pt>
                <c:pt idx="11223">
                  <c:v>7.68</c:v>
                </c:pt>
                <c:pt idx="11224">
                  <c:v>7.68</c:v>
                </c:pt>
                <c:pt idx="11225">
                  <c:v>7.71</c:v>
                </c:pt>
                <c:pt idx="11226">
                  <c:v>7.68</c:v>
                </c:pt>
                <c:pt idx="11227">
                  <c:v>7.71</c:v>
                </c:pt>
                <c:pt idx="11228">
                  <c:v>7.68</c:v>
                </c:pt>
                <c:pt idx="11229">
                  <c:v>7.71</c:v>
                </c:pt>
                <c:pt idx="11230">
                  <c:v>7.77</c:v>
                </c:pt>
                <c:pt idx="11231">
                  <c:v>7.71</c:v>
                </c:pt>
                <c:pt idx="11232">
                  <c:v>7.71</c:v>
                </c:pt>
                <c:pt idx="11233">
                  <c:v>7.71</c:v>
                </c:pt>
                <c:pt idx="11234">
                  <c:v>7.71</c:v>
                </c:pt>
                <c:pt idx="11235">
                  <c:v>7.68</c:v>
                </c:pt>
                <c:pt idx="11236">
                  <c:v>7.71</c:v>
                </c:pt>
                <c:pt idx="11237">
                  <c:v>7.68</c:v>
                </c:pt>
                <c:pt idx="11238">
                  <c:v>7.65</c:v>
                </c:pt>
                <c:pt idx="11239">
                  <c:v>7.68</c:v>
                </c:pt>
                <c:pt idx="11240">
                  <c:v>7.68</c:v>
                </c:pt>
                <c:pt idx="11241">
                  <c:v>7.71</c:v>
                </c:pt>
                <c:pt idx="11242">
                  <c:v>7.71</c:v>
                </c:pt>
                <c:pt idx="11243">
                  <c:v>7.68</c:v>
                </c:pt>
                <c:pt idx="11244">
                  <c:v>7.71</c:v>
                </c:pt>
                <c:pt idx="11245">
                  <c:v>7.65</c:v>
                </c:pt>
                <c:pt idx="11246">
                  <c:v>7.74</c:v>
                </c:pt>
                <c:pt idx="11247">
                  <c:v>7.68</c:v>
                </c:pt>
                <c:pt idx="11248">
                  <c:v>7.74</c:v>
                </c:pt>
                <c:pt idx="11249">
                  <c:v>7.71</c:v>
                </c:pt>
                <c:pt idx="11250">
                  <c:v>7.65</c:v>
                </c:pt>
                <c:pt idx="11251">
                  <c:v>7.68</c:v>
                </c:pt>
                <c:pt idx="11252">
                  <c:v>7.68</c:v>
                </c:pt>
                <c:pt idx="11253">
                  <c:v>7.65</c:v>
                </c:pt>
                <c:pt idx="11254">
                  <c:v>7.68</c:v>
                </c:pt>
                <c:pt idx="11255">
                  <c:v>7.68</c:v>
                </c:pt>
                <c:pt idx="11256">
                  <c:v>7.71</c:v>
                </c:pt>
                <c:pt idx="11257">
                  <c:v>7.71</c:v>
                </c:pt>
                <c:pt idx="11258">
                  <c:v>7.68</c:v>
                </c:pt>
                <c:pt idx="11259">
                  <c:v>7.68</c:v>
                </c:pt>
                <c:pt idx="11260">
                  <c:v>7.71</c:v>
                </c:pt>
                <c:pt idx="11261">
                  <c:v>7.71</c:v>
                </c:pt>
                <c:pt idx="11262">
                  <c:v>7.71</c:v>
                </c:pt>
                <c:pt idx="11263">
                  <c:v>7.68</c:v>
                </c:pt>
                <c:pt idx="11264">
                  <c:v>7.68</c:v>
                </c:pt>
                <c:pt idx="11265">
                  <c:v>7.65</c:v>
                </c:pt>
                <c:pt idx="11266">
                  <c:v>7.68</c:v>
                </c:pt>
                <c:pt idx="11267">
                  <c:v>7.68</c:v>
                </c:pt>
                <c:pt idx="11268">
                  <c:v>7.71</c:v>
                </c:pt>
                <c:pt idx="11269">
                  <c:v>7.68</c:v>
                </c:pt>
                <c:pt idx="11270">
                  <c:v>7.77</c:v>
                </c:pt>
                <c:pt idx="11271">
                  <c:v>7.74</c:v>
                </c:pt>
                <c:pt idx="11272">
                  <c:v>7.74</c:v>
                </c:pt>
                <c:pt idx="11273">
                  <c:v>7.71</c:v>
                </c:pt>
                <c:pt idx="11274">
                  <c:v>7.74</c:v>
                </c:pt>
                <c:pt idx="11275">
                  <c:v>7.77</c:v>
                </c:pt>
                <c:pt idx="11276">
                  <c:v>7.68</c:v>
                </c:pt>
                <c:pt idx="11277">
                  <c:v>7.71</c:v>
                </c:pt>
                <c:pt idx="11278">
                  <c:v>7.68</c:v>
                </c:pt>
                <c:pt idx="11279">
                  <c:v>7.68</c:v>
                </c:pt>
                <c:pt idx="11280">
                  <c:v>7.68</c:v>
                </c:pt>
                <c:pt idx="11281">
                  <c:v>7.71</c:v>
                </c:pt>
                <c:pt idx="11282">
                  <c:v>7.74</c:v>
                </c:pt>
                <c:pt idx="11283">
                  <c:v>7.74</c:v>
                </c:pt>
                <c:pt idx="11284">
                  <c:v>7.74</c:v>
                </c:pt>
                <c:pt idx="11285">
                  <c:v>7.8</c:v>
                </c:pt>
                <c:pt idx="11286">
                  <c:v>7.77</c:v>
                </c:pt>
                <c:pt idx="11287">
                  <c:v>7.8</c:v>
                </c:pt>
                <c:pt idx="11288">
                  <c:v>7.74</c:v>
                </c:pt>
                <c:pt idx="11289">
                  <c:v>7.8</c:v>
                </c:pt>
                <c:pt idx="11290">
                  <c:v>7.74</c:v>
                </c:pt>
                <c:pt idx="11291">
                  <c:v>7.77</c:v>
                </c:pt>
                <c:pt idx="11292">
                  <c:v>7.74</c:v>
                </c:pt>
                <c:pt idx="11293">
                  <c:v>7.74</c:v>
                </c:pt>
                <c:pt idx="11294">
                  <c:v>7.77</c:v>
                </c:pt>
                <c:pt idx="11295">
                  <c:v>7.77</c:v>
                </c:pt>
                <c:pt idx="11296">
                  <c:v>7.74</c:v>
                </c:pt>
                <c:pt idx="11297">
                  <c:v>7.77</c:v>
                </c:pt>
                <c:pt idx="11298">
                  <c:v>7.74</c:v>
                </c:pt>
                <c:pt idx="11299">
                  <c:v>7.77</c:v>
                </c:pt>
                <c:pt idx="11300">
                  <c:v>7.77</c:v>
                </c:pt>
                <c:pt idx="11301">
                  <c:v>7.74</c:v>
                </c:pt>
                <c:pt idx="11302">
                  <c:v>7.77</c:v>
                </c:pt>
                <c:pt idx="11303">
                  <c:v>7.74</c:v>
                </c:pt>
                <c:pt idx="11304">
                  <c:v>7.74</c:v>
                </c:pt>
                <c:pt idx="11305">
                  <c:v>7.74</c:v>
                </c:pt>
                <c:pt idx="11306">
                  <c:v>7.77</c:v>
                </c:pt>
                <c:pt idx="11307">
                  <c:v>7.68</c:v>
                </c:pt>
                <c:pt idx="11308">
                  <c:v>7.74</c:v>
                </c:pt>
                <c:pt idx="11309">
                  <c:v>7.74</c:v>
                </c:pt>
                <c:pt idx="11310">
                  <c:v>7.74</c:v>
                </c:pt>
                <c:pt idx="11311">
                  <c:v>7.74</c:v>
                </c:pt>
                <c:pt idx="11312">
                  <c:v>7.74</c:v>
                </c:pt>
                <c:pt idx="11313">
                  <c:v>7.74</c:v>
                </c:pt>
                <c:pt idx="11314">
                  <c:v>7.74</c:v>
                </c:pt>
                <c:pt idx="11315">
                  <c:v>7.74</c:v>
                </c:pt>
                <c:pt idx="11316">
                  <c:v>7.77</c:v>
                </c:pt>
                <c:pt idx="11317">
                  <c:v>7.74</c:v>
                </c:pt>
                <c:pt idx="11318">
                  <c:v>7.71</c:v>
                </c:pt>
                <c:pt idx="11319">
                  <c:v>7.77</c:v>
                </c:pt>
                <c:pt idx="11320">
                  <c:v>7.71</c:v>
                </c:pt>
                <c:pt idx="11321">
                  <c:v>7.71</c:v>
                </c:pt>
                <c:pt idx="11322">
                  <c:v>7.74</c:v>
                </c:pt>
                <c:pt idx="11323">
                  <c:v>7.74</c:v>
                </c:pt>
                <c:pt idx="11324">
                  <c:v>7.74</c:v>
                </c:pt>
                <c:pt idx="11325">
                  <c:v>7.74</c:v>
                </c:pt>
                <c:pt idx="11326">
                  <c:v>7.74</c:v>
                </c:pt>
                <c:pt idx="11327">
                  <c:v>7.74</c:v>
                </c:pt>
                <c:pt idx="11328">
                  <c:v>7.71</c:v>
                </c:pt>
                <c:pt idx="11329">
                  <c:v>7.74</c:v>
                </c:pt>
                <c:pt idx="11330">
                  <c:v>7.74</c:v>
                </c:pt>
                <c:pt idx="11331">
                  <c:v>7.74</c:v>
                </c:pt>
                <c:pt idx="11332">
                  <c:v>7.77</c:v>
                </c:pt>
                <c:pt idx="11333">
                  <c:v>7.71</c:v>
                </c:pt>
                <c:pt idx="11334">
                  <c:v>7.74</c:v>
                </c:pt>
                <c:pt idx="11335">
                  <c:v>7.77</c:v>
                </c:pt>
                <c:pt idx="11336">
                  <c:v>7.71</c:v>
                </c:pt>
                <c:pt idx="11337">
                  <c:v>7.71</c:v>
                </c:pt>
                <c:pt idx="11338">
                  <c:v>7.77</c:v>
                </c:pt>
                <c:pt idx="11339">
                  <c:v>7.71</c:v>
                </c:pt>
                <c:pt idx="11340">
                  <c:v>7.74</c:v>
                </c:pt>
                <c:pt idx="11341">
                  <c:v>7.68</c:v>
                </c:pt>
                <c:pt idx="11342">
                  <c:v>7.77</c:v>
                </c:pt>
                <c:pt idx="11343">
                  <c:v>7.71</c:v>
                </c:pt>
                <c:pt idx="11344">
                  <c:v>7.71</c:v>
                </c:pt>
                <c:pt idx="11345">
                  <c:v>7.71</c:v>
                </c:pt>
                <c:pt idx="11346">
                  <c:v>7.74</c:v>
                </c:pt>
                <c:pt idx="11347">
                  <c:v>7.71</c:v>
                </c:pt>
                <c:pt idx="11348">
                  <c:v>7.71</c:v>
                </c:pt>
                <c:pt idx="11349">
                  <c:v>7.74</c:v>
                </c:pt>
                <c:pt idx="11350">
                  <c:v>7.74</c:v>
                </c:pt>
                <c:pt idx="11351">
                  <c:v>7.74</c:v>
                </c:pt>
                <c:pt idx="11352">
                  <c:v>7.68</c:v>
                </c:pt>
                <c:pt idx="11353">
                  <c:v>7.74</c:v>
                </c:pt>
                <c:pt idx="11354">
                  <c:v>7.71</c:v>
                </c:pt>
                <c:pt idx="11355">
                  <c:v>7.71</c:v>
                </c:pt>
                <c:pt idx="11356">
                  <c:v>7.62</c:v>
                </c:pt>
                <c:pt idx="11357">
                  <c:v>7.74</c:v>
                </c:pt>
                <c:pt idx="11358">
                  <c:v>7.68</c:v>
                </c:pt>
                <c:pt idx="11359">
                  <c:v>7.68</c:v>
                </c:pt>
                <c:pt idx="11360">
                  <c:v>7.65</c:v>
                </c:pt>
                <c:pt idx="11361">
                  <c:v>7.71</c:v>
                </c:pt>
                <c:pt idx="11362">
                  <c:v>7.74</c:v>
                </c:pt>
                <c:pt idx="11363">
                  <c:v>7.71</c:v>
                </c:pt>
                <c:pt idx="11364">
                  <c:v>7.71</c:v>
                </c:pt>
                <c:pt idx="11365">
                  <c:v>7.68</c:v>
                </c:pt>
                <c:pt idx="11366">
                  <c:v>7.71</c:v>
                </c:pt>
                <c:pt idx="11367">
                  <c:v>7.71</c:v>
                </c:pt>
                <c:pt idx="11368">
                  <c:v>7.74</c:v>
                </c:pt>
                <c:pt idx="11369">
                  <c:v>7.74</c:v>
                </c:pt>
                <c:pt idx="11370">
                  <c:v>7.71</c:v>
                </c:pt>
                <c:pt idx="11371">
                  <c:v>7.74</c:v>
                </c:pt>
                <c:pt idx="11372">
                  <c:v>7.74</c:v>
                </c:pt>
                <c:pt idx="11373">
                  <c:v>7.77</c:v>
                </c:pt>
                <c:pt idx="11374">
                  <c:v>7.74</c:v>
                </c:pt>
                <c:pt idx="11375">
                  <c:v>7.77</c:v>
                </c:pt>
                <c:pt idx="11376">
                  <c:v>7.74</c:v>
                </c:pt>
                <c:pt idx="11377">
                  <c:v>7.8</c:v>
                </c:pt>
                <c:pt idx="11378">
                  <c:v>7.74</c:v>
                </c:pt>
                <c:pt idx="11379">
                  <c:v>7.77</c:v>
                </c:pt>
                <c:pt idx="11380">
                  <c:v>7.74</c:v>
                </c:pt>
                <c:pt idx="11381">
                  <c:v>7.74</c:v>
                </c:pt>
                <c:pt idx="11382">
                  <c:v>7.71</c:v>
                </c:pt>
                <c:pt idx="11383">
                  <c:v>7.77</c:v>
                </c:pt>
                <c:pt idx="11384">
                  <c:v>7.74</c:v>
                </c:pt>
                <c:pt idx="11385">
                  <c:v>7.83</c:v>
                </c:pt>
                <c:pt idx="11386">
                  <c:v>7.8</c:v>
                </c:pt>
                <c:pt idx="11387">
                  <c:v>7.8</c:v>
                </c:pt>
                <c:pt idx="11388">
                  <c:v>7.74</c:v>
                </c:pt>
                <c:pt idx="11389">
                  <c:v>7.77</c:v>
                </c:pt>
                <c:pt idx="11390">
                  <c:v>7.8</c:v>
                </c:pt>
                <c:pt idx="11391">
                  <c:v>7.77</c:v>
                </c:pt>
                <c:pt idx="11392">
                  <c:v>7.83</c:v>
                </c:pt>
                <c:pt idx="11393">
                  <c:v>7.8</c:v>
                </c:pt>
                <c:pt idx="11394">
                  <c:v>7.77</c:v>
                </c:pt>
                <c:pt idx="11395">
                  <c:v>7.74</c:v>
                </c:pt>
                <c:pt idx="11396">
                  <c:v>7.77</c:v>
                </c:pt>
                <c:pt idx="11397">
                  <c:v>7.74</c:v>
                </c:pt>
                <c:pt idx="11398">
                  <c:v>7.87</c:v>
                </c:pt>
                <c:pt idx="11399">
                  <c:v>7.8</c:v>
                </c:pt>
                <c:pt idx="11400">
                  <c:v>7.8</c:v>
                </c:pt>
                <c:pt idx="11401">
                  <c:v>7.74</c:v>
                </c:pt>
                <c:pt idx="11402">
                  <c:v>7.8</c:v>
                </c:pt>
                <c:pt idx="11403">
                  <c:v>7.77</c:v>
                </c:pt>
                <c:pt idx="11404">
                  <c:v>7.83</c:v>
                </c:pt>
                <c:pt idx="11405">
                  <c:v>7.74</c:v>
                </c:pt>
                <c:pt idx="11406">
                  <c:v>7.83</c:v>
                </c:pt>
                <c:pt idx="11407">
                  <c:v>7.77</c:v>
                </c:pt>
                <c:pt idx="11408">
                  <c:v>7.83</c:v>
                </c:pt>
                <c:pt idx="11409">
                  <c:v>7.77</c:v>
                </c:pt>
                <c:pt idx="11410">
                  <c:v>7.83</c:v>
                </c:pt>
                <c:pt idx="11411">
                  <c:v>7.87</c:v>
                </c:pt>
                <c:pt idx="11412">
                  <c:v>7.8</c:v>
                </c:pt>
                <c:pt idx="11413">
                  <c:v>7.83</c:v>
                </c:pt>
                <c:pt idx="11414">
                  <c:v>7.83</c:v>
                </c:pt>
                <c:pt idx="11415">
                  <c:v>7.87</c:v>
                </c:pt>
                <c:pt idx="11416">
                  <c:v>7.83</c:v>
                </c:pt>
                <c:pt idx="11417">
                  <c:v>7.87</c:v>
                </c:pt>
                <c:pt idx="11418">
                  <c:v>7.77</c:v>
                </c:pt>
                <c:pt idx="11419">
                  <c:v>7.87</c:v>
                </c:pt>
                <c:pt idx="11420">
                  <c:v>7.83</c:v>
                </c:pt>
                <c:pt idx="11421">
                  <c:v>7.87</c:v>
                </c:pt>
                <c:pt idx="11422">
                  <c:v>7.83</c:v>
                </c:pt>
                <c:pt idx="11423">
                  <c:v>7.83</c:v>
                </c:pt>
                <c:pt idx="11424">
                  <c:v>7.87</c:v>
                </c:pt>
                <c:pt idx="11425">
                  <c:v>7.83</c:v>
                </c:pt>
                <c:pt idx="11426">
                  <c:v>7.83</c:v>
                </c:pt>
                <c:pt idx="11427">
                  <c:v>7.8</c:v>
                </c:pt>
                <c:pt idx="11428">
                  <c:v>7.83</c:v>
                </c:pt>
                <c:pt idx="11429">
                  <c:v>7.8</c:v>
                </c:pt>
                <c:pt idx="11430">
                  <c:v>7.8</c:v>
                </c:pt>
                <c:pt idx="11431">
                  <c:v>7.77</c:v>
                </c:pt>
                <c:pt idx="11432">
                  <c:v>7.8</c:v>
                </c:pt>
                <c:pt idx="11433">
                  <c:v>7.74</c:v>
                </c:pt>
                <c:pt idx="11434">
                  <c:v>7.83</c:v>
                </c:pt>
                <c:pt idx="11435">
                  <c:v>7.8</c:v>
                </c:pt>
                <c:pt idx="11436">
                  <c:v>7.87</c:v>
                </c:pt>
                <c:pt idx="11437">
                  <c:v>7.8</c:v>
                </c:pt>
                <c:pt idx="11438">
                  <c:v>7.83</c:v>
                </c:pt>
                <c:pt idx="11439">
                  <c:v>7.87</c:v>
                </c:pt>
                <c:pt idx="11440">
                  <c:v>7.87</c:v>
                </c:pt>
                <c:pt idx="11441">
                  <c:v>7.83</c:v>
                </c:pt>
                <c:pt idx="11442">
                  <c:v>7.77</c:v>
                </c:pt>
                <c:pt idx="11443">
                  <c:v>7.8</c:v>
                </c:pt>
                <c:pt idx="11444">
                  <c:v>7.87</c:v>
                </c:pt>
                <c:pt idx="11445">
                  <c:v>7.8</c:v>
                </c:pt>
                <c:pt idx="11446">
                  <c:v>7.8</c:v>
                </c:pt>
                <c:pt idx="11447">
                  <c:v>7.8</c:v>
                </c:pt>
                <c:pt idx="11448">
                  <c:v>7.8</c:v>
                </c:pt>
                <c:pt idx="11449">
                  <c:v>7.77</c:v>
                </c:pt>
                <c:pt idx="11450">
                  <c:v>7.83</c:v>
                </c:pt>
                <c:pt idx="11451">
                  <c:v>7.77</c:v>
                </c:pt>
                <c:pt idx="11452">
                  <c:v>7.8</c:v>
                </c:pt>
                <c:pt idx="11453">
                  <c:v>7.77</c:v>
                </c:pt>
                <c:pt idx="11454">
                  <c:v>7.87</c:v>
                </c:pt>
                <c:pt idx="11455">
                  <c:v>7.8</c:v>
                </c:pt>
                <c:pt idx="11456">
                  <c:v>7.87</c:v>
                </c:pt>
                <c:pt idx="11457">
                  <c:v>7.77</c:v>
                </c:pt>
                <c:pt idx="11458">
                  <c:v>7.83</c:v>
                </c:pt>
                <c:pt idx="11459">
                  <c:v>7.8</c:v>
                </c:pt>
                <c:pt idx="11460">
                  <c:v>7.83</c:v>
                </c:pt>
                <c:pt idx="11461">
                  <c:v>7.87</c:v>
                </c:pt>
                <c:pt idx="11462">
                  <c:v>7.83</c:v>
                </c:pt>
                <c:pt idx="11463">
                  <c:v>7.77</c:v>
                </c:pt>
                <c:pt idx="11464">
                  <c:v>7.83</c:v>
                </c:pt>
                <c:pt idx="11465">
                  <c:v>7.77</c:v>
                </c:pt>
                <c:pt idx="11466">
                  <c:v>7.77</c:v>
                </c:pt>
                <c:pt idx="11467">
                  <c:v>7.77</c:v>
                </c:pt>
                <c:pt idx="11468">
                  <c:v>7.77</c:v>
                </c:pt>
                <c:pt idx="11469">
                  <c:v>7.77</c:v>
                </c:pt>
                <c:pt idx="11470">
                  <c:v>7.83</c:v>
                </c:pt>
                <c:pt idx="11471">
                  <c:v>7.8</c:v>
                </c:pt>
                <c:pt idx="11472">
                  <c:v>7.83</c:v>
                </c:pt>
                <c:pt idx="11473">
                  <c:v>7.87</c:v>
                </c:pt>
                <c:pt idx="11474">
                  <c:v>7.83</c:v>
                </c:pt>
                <c:pt idx="11475">
                  <c:v>7.87</c:v>
                </c:pt>
                <c:pt idx="11476">
                  <c:v>7.87</c:v>
                </c:pt>
                <c:pt idx="11477">
                  <c:v>7.87</c:v>
                </c:pt>
                <c:pt idx="11478">
                  <c:v>7.93</c:v>
                </c:pt>
                <c:pt idx="11479">
                  <c:v>7.96</c:v>
                </c:pt>
                <c:pt idx="11480">
                  <c:v>7.93</c:v>
                </c:pt>
                <c:pt idx="11481">
                  <c:v>7.93</c:v>
                </c:pt>
                <c:pt idx="11482">
                  <c:v>7.87</c:v>
                </c:pt>
                <c:pt idx="11483">
                  <c:v>7.93</c:v>
                </c:pt>
                <c:pt idx="11484">
                  <c:v>7.87</c:v>
                </c:pt>
                <c:pt idx="11485">
                  <c:v>7.93</c:v>
                </c:pt>
                <c:pt idx="11486">
                  <c:v>7.87</c:v>
                </c:pt>
                <c:pt idx="11487">
                  <c:v>7.87</c:v>
                </c:pt>
                <c:pt idx="11488">
                  <c:v>7.9</c:v>
                </c:pt>
                <c:pt idx="11489">
                  <c:v>7.87</c:v>
                </c:pt>
                <c:pt idx="11490">
                  <c:v>7.83</c:v>
                </c:pt>
                <c:pt idx="11491">
                  <c:v>7.87</c:v>
                </c:pt>
                <c:pt idx="11492">
                  <c:v>7.87</c:v>
                </c:pt>
                <c:pt idx="11493">
                  <c:v>7.87</c:v>
                </c:pt>
                <c:pt idx="11494">
                  <c:v>7.8</c:v>
                </c:pt>
                <c:pt idx="11495">
                  <c:v>7.87</c:v>
                </c:pt>
                <c:pt idx="11496">
                  <c:v>7.83</c:v>
                </c:pt>
                <c:pt idx="11497">
                  <c:v>7.83</c:v>
                </c:pt>
                <c:pt idx="11498">
                  <c:v>7.87</c:v>
                </c:pt>
                <c:pt idx="11499">
                  <c:v>7.87</c:v>
                </c:pt>
                <c:pt idx="11500">
                  <c:v>7.87</c:v>
                </c:pt>
                <c:pt idx="11501">
                  <c:v>7.83</c:v>
                </c:pt>
                <c:pt idx="11502">
                  <c:v>7.83</c:v>
                </c:pt>
                <c:pt idx="11503">
                  <c:v>7.87</c:v>
                </c:pt>
                <c:pt idx="11504">
                  <c:v>7.83</c:v>
                </c:pt>
                <c:pt idx="11505">
                  <c:v>7.83</c:v>
                </c:pt>
                <c:pt idx="11506">
                  <c:v>7.83</c:v>
                </c:pt>
                <c:pt idx="11507">
                  <c:v>7.83</c:v>
                </c:pt>
                <c:pt idx="11508">
                  <c:v>7.83</c:v>
                </c:pt>
                <c:pt idx="11509">
                  <c:v>7.87</c:v>
                </c:pt>
                <c:pt idx="11510">
                  <c:v>7.87</c:v>
                </c:pt>
                <c:pt idx="11511">
                  <c:v>7.87</c:v>
                </c:pt>
                <c:pt idx="11512">
                  <c:v>7.87</c:v>
                </c:pt>
                <c:pt idx="11513">
                  <c:v>7.9</c:v>
                </c:pt>
                <c:pt idx="11514">
                  <c:v>7.9</c:v>
                </c:pt>
                <c:pt idx="11515">
                  <c:v>7.9</c:v>
                </c:pt>
                <c:pt idx="11516">
                  <c:v>7.96</c:v>
                </c:pt>
                <c:pt idx="11517">
                  <c:v>7.87</c:v>
                </c:pt>
                <c:pt idx="11518">
                  <c:v>7.93</c:v>
                </c:pt>
                <c:pt idx="11519">
                  <c:v>7.9</c:v>
                </c:pt>
                <c:pt idx="11520">
                  <c:v>7.9</c:v>
                </c:pt>
                <c:pt idx="11521">
                  <c:v>7.83</c:v>
                </c:pt>
                <c:pt idx="11522">
                  <c:v>7.87</c:v>
                </c:pt>
                <c:pt idx="11523">
                  <c:v>7.87</c:v>
                </c:pt>
                <c:pt idx="11524">
                  <c:v>7.9</c:v>
                </c:pt>
                <c:pt idx="11525">
                  <c:v>7.83</c:v>
                </c:pt>
                <c:pt idx="11526">
                  <c:v>7.87</c:v>
                </c:pt>
                <c:pt idx="11527">
                  <c:v>7.8</c:v>
                </c:pt>
                <c:pt idx="11528">
                  <c:v>7.87</c:v>
                </c:pt>
                <c:pt idx="11529">
                  <c:v>7.83</c:v>
                </c:pt>
                <c:pt idx="11530">
                  <c:v>7.83</c:v>
                </c:pt>
                <c:pt idx="11531">
                  <c:v>7.83</c:v>
                </c:pt>
                <c:pt idx="11532">
                  <c:v>7.87</c:v>
                </c:pt>
                <c:pt idx="11533">
                  <c:v>7.87</c:v>
                </c:pt>
                <c:pt idx="11534">
                  <c:v>7.87</c:v>
                </c:pt>
                <c:pt idx="11535">
                  <c:v>7.8</c:v>
                </c:pt>
                <c:pt idx="11536">
                  <c:v>7.93</c:v>
                </c:pt>
                <c:pt idx="11537">
                  <c:v>7.83</c:v>
                </c:pt>
                <c:pt idx="11538">
                  <c:v>7.83</c:v>
                </c:pt>
                <c:pt idx="11539">
                  <c:v>7.83</c:v>
                </c:pt>
                <c:pt idx="11540">
                  <c:v>7.83</c:v>
                </c:pt>
                <c:pt idx="11541">
                  <c:v>7.8</c:v>
                </c:pt>
                <c:pt idx="11542">
                  <c:v>7.83</c:v>
                </c:pt>
                <c:pt idx="11543">
                  <c:v>7.8</c:v>
                </c:pt>
                <c:pt idx="11544">
                  <c:v>7.77</c:v>
                </c:pt>
                <c:pt idx="11545">
                  <c:v>7.8</c:v>
                </c:pt>
                <c:pt idx="11546">
                  <c:v>7.83</c:v>
                </c:pt>
                <c:pt idx="11547">
                  <c:v>7.77</c:v>
                </c:pt>
                <c:pt idx="11548">
                  <c:v>7.77</c:v>
                </c:pt>
                <c:pt idx="11549">
                  <c:v>7.77</c:v>
                </c:pt>
                <c:pt idx="11550">
                  <c:v>7.83</c:v>
                </c:pt>
                <c:pt idx="11551">
                  <c:v>7.77</c:v>
                </c:pt>
                <c:pt idx="11552">
                  <c:v>7.77</c:v>
                </c:pt>
                <c:pt idx="11553">
                  <c:v>7.83</c:v>
                </c:pt>
                <c:pt idx="11554">
                  <c:v>7.83</c:v>
                </c:pt>
                <c:pt idx="11555">
                  <c:v>7.87</c:v>
                </c:pt>
                <c:pt idx="11556">
                  <c:v>7.74</c:v>
                </c:pt>
                <c:pt idx="11557">
                  <c:v>7.83</c:v>
                </c:pt>
                <c:pt idx="11558">
                  <c:v>7.8</c:v>
                </c:pt>
                <c:pt idx="11559">
                  <c:v>7.87</c:v>
                </c:pt>
                <c:pt idx="11560">
                  <c:v>7.8</c:v>
                </c:pt>
                <c:pt idx="11561">
                  <c:v>7.87</c:v>
                </c:pt>
                <c:pt idx="11562">
                  <c:v>7.77</c:v>
                </c:pt>
                <c:pt idx="11563">
                  <c:v>7.87</c:v>
                </c:pt>
                <c:pt idx="11564">
                  <c:v>7.83</c:v>
                </c:pt>
                <c:pt idx="11565">
                  <c:v>7.87</c:v>
                </c:pt>
                <c:pt idx="11566">
                  <c:v>7.83</c:v>
                </c:pt>
                <c:pt idx="11567">
                  <c:v>7.93</c:v>
                </c:pt>
                <c:pt idx="11568">
                  <c:v>7.87</c:v>
                </c:pt>
                <c:pt idx="11569">
                  <c:v>7.87</c:v>
                </c:pt>
                <c:pt idx="11570">
                  <c:v>7.83</c:v>
                </c:pt>
                <c:pt idx="11571">
                  <c:v>7.9</c:v>
                </c:pt>
                <c:pt idx="11572">
                  <c:v>7.87</c:v>
                </c:pt>
                <c:pt idx="11573">
                  <c:v>7.87</c:v>
                </c:pt>
                <c:pt idx="11574">
                  <c:v>7.83</c:v>
                </c:pt>
                <c:pt idx="11575">
                  <c:v>7.83</c:v>
                </c:pt>
                <c:pt idx="11576">
                  <c:v>7.77</c:v>
                </c:pt>
                <c:pt idx="11577">
                  <c:v>7.9</c:v>
                </c:pt>
                <c:pt idx="11578">
                  <c:v>7.87</c:v>
                </c:pt>
                <c:pt idx="11579">
                  <c:v>7.87</c:v>
                </c:pt>
                <c:pt idx="11580">
                  <c:v>7.83</c:v>
                </c:pt>
                <c:pt idx="11581">
                  <c:v>7.83</c:v>
                </c:pt>
                <c:pt idx="11582">
                  <c:v>7.83</c:v>
                </c:pt>
                <c:pt idx="11583">
                  <c:v>7.83</c:v>
                </c:pt>
                <c:pt idx="11584">
                  <c:v>7.8</c:v>
                </c:pt>
                <c:pt idx="11585">
                  <c:v>7.8</c:v>
                </c:pt>
                <c:pt idx="11586">
                  <c:v>7.83</c:v>
                </c:pt>
                <c:pt idx="11587">
                  <c:v>7.83</c:v>
                </c:pt>
                <c:pt idx="11588">
                  <c:v>7.8</c:v>
                </c:pt>
                <c:pt idx="11589">
                  <c:v>7.87</c:v>
                </c:pt>
                <c:pt idx="11590">
                  <c:v>7.83</c:v>
                </c:pt>
                <c:pt idx="11591">
                  <c:v>7.83</c:v>
                </c:pt>
                <c:pt idx="11592">
                  <c:v>7.83</c:v>
                </c:pt>
                <c:pt idx="11593">
                  <c:v>7.83</c:v>
                </c:pt>
                <c:pt idx="11594">
                  <c:v>7.8</c:v>
                </c:pt>
                <c:pt idx="11595">
                  <c:v>7.8</c:v>
                </c:pt>
                <c:pt idx="11596">
                  <c:v>7.77</c:v>
                </c:pt>
                <c:pt idx="11597">
                  <c:v>7.77</c:v>
                </c:pt>
                <c:pt idx="11598">
                  <c:v>7.77</c:v>
                </c:pt>
                <c:pt idx="11599">
                  <c:v>7.77</c:v>
                </c:pt>
                <c:pt idx="11600">
                  <c:v>7.77</c:v>
                </c:pt>
                <c:pt idx="11601">
                  <c:v>7.74</c:v>
                </c:pt>
                <c:pt idx="11602">
                  <c:v>7.8</c:v>
                </c:pt>
                <c:pt idx="11603">
                  <c:v>7.74</c:v>
                </c:pt>
                <c:pt idx="11604">
                  <c:v>7.77</c:v>
                </c:pt>
                <c:pt idx="11605">
                  <c:v>7.74</c:v>
                </c:pt>
                <c:pt idx="11606">
                  <c:v>7.83</c:v>
                </c:pt>
                <c:pt idx="11607">
                  <c:v>7.77</c:v>
                </c:pt>
                <c:pt idx="11608">
                  <c:v>7.83</c:v>
                </c:pt>
                <c:pt idx="11609">
                  <c:v>7.87</c:v>
                </c:pt>
                <c:pt idx="11610">
                  <c:v>7.83</c:v>
                </c:pt>
                <c:pt idx="11611">
                  <c:v>7.87</c:v>
                </c:pt>
                <c:pt idx="11612">
                  <c:v>7.93</c:v>
                </c:pt>
                <c:pt idx="11613">
                  <c:v>7.96</c:v>
                </c:pt>
                <c:pt idx="11614">
                  <c:v>7.93</c:v>
                </c:pt>
                <c:pt idx="11615">
                  <c:v>7.96</c:v>
                </c:pt>
                <c:pt idx="11616">
                  <c:v>7.99</c:v>
                </c:pt>
                <c:pt idx="11617">
                  <c:v>7.96</c:v>
                </c:pt>
                <c:pt idx="11618">
                  <c:v>8.02</c:v>
                </c:pt>
                <c:pt idx="11619">
                  <c:v>7.96</c:v>
                </c:pt>
                <c:pt idx="11620">
                  <c:v>8.02</c:v>
                </c:pt>
                <c:pt idx="11621">
                  <c:v>7.96</c:v>
                </c:pt>
                <c:pt idx="11622">
                  <c:v>7.96</c:v>
                </c:pt>
                <c:pt idx="11623">
                  <c:v>8.0500000000000007</c:v>
                </c:pt>
                <c:pt idx="11624">
                  <c:v>7.96</c:v>
                </c:pt>
                <c:pt idx="11625">
                  <c:v>8.02</c:v>
                </c:pt>
                <c:pt idx="11626">
                  <c:v>7.99</c:v>
                </c:pt>
                <c:pt idx="11627">
                  <c:v>7.96</c:v>
                </c:pt>
                <c:pt idx="11628">
                  <c:v>7.96</c:v>
                </c:pt>
                <c:pt idx="11629">
                  <c:v>7.99</c:v>
                </c:pt>
                <c:pt idx="11630">
                  <c:v>7.96</c:v>
                </c:pt>
                <c:pt idx="11631">
                  <c:v>7.96</c:v>
                </c:pt>
                <c:pt idx="11632">
                  <c:v>7.96</c:v>
                </c:pt>
                <c:pt idx="11633">
                  <c:v>7.96</c:v>
                </c:pt>
                <c:pt idx="11634">
                  <c:v>7.99</c:v>
                </c:pt>
                <c:pt idx="11635">
                  <c:v>8.02</c:v>
                </c:pt>
                <c:pt idx="11636">
                  <c:v>7.96</c:v>
                </c:pt>
                <c:pt idx="11637">
                  <c:v>8.02</c:v>
                </c:pt>
                <c:pt idx="11638">
                  <c:v>8.08</c:v>
                </c:pt>
                <c:pt idx="11639">
                  <c:v>8.0500000000000007</c:v>
                </c:pt>
                <c:pt idx="11640">
                  <c:v>8.0500000000000007</c:v>
                </c:pt>
                <c:pt idx="11641">
                  <c:v>7.99</c:v>
                </c:pt>
                <c:pt idx="11642">
                  <c:v>8.08</c:v>
                </c:pt>
                <c:pt idx="11643">
                  <c:v>7.99</c:v>
                </c:pt>
                <c:pt idx="11644">
                  <c:v>7.96</c:v>
                </c:pt>
                <c:pt idx="11645">
                  <c:v>8.08</c:v>
                </c:pt>
                <c:pt idx="11646">
                  <c:v>8.0500000000000007</c:v>
                </c:pt>
                <c:pt idx="11647">
                  <c:v>8.08</c:v>
                </c:pt>
                <c:pt idx="11648">
                  <c:v>8.0500000000000007</c:v>
                </c:pt>
                <c:pt idx="11649">
                  <c:v>8.0500000000000007</c:v>
                </c:pt>
                <c:pt idx="11650">
                  <c:v>8.0500000000000007</c:v>
                </c:pt>
                <c:pt idx="11651">
                  <c:v>8.08</c:v>
                </c:pt>
                <c:pt idx="11652">
                  <c:v>8.08</c:v>
                </c:pt>
                <c:pt idx="11653">
                  <c:v>8.08</c:v>
                </c:pt>
                <c:pt idx="11654">
                  <c:v>8.08</c:v>
                </c:pt>
                <c:pt idx="11655">
                  <c:v>8.02</c:v>
                </c:pt>
                <c:pt idx="11656">
                  <c:v>8.02</c:v>
                </c:pt>
                <c:pt idx="11657">
                  <c:v>8.0500000000000007</c:v>
                </c:pt>
                <c:pt idx="11658">
                  <c:v>8.0500000000000007</c:v>
                </c:pt>
                <c:pt idx="11659">
                  <c:v>8.08</c:v>
                </c:pt>
                <c:pt idx="11660">
                  <c:v>8.08</c:v>
                </c:pt>
                <c:pt idx="11661">
                  <c:v>8.08</c:v>
                </c:pt>
                <c:pt idx="11662">
                  <c:v>8.0500000000000007</c:v>
                </c:pt>
                <c:pt idx="11663">
                  <c:v>7.99</c:v>
                </c:pt>
                <c:pt idx="11664">
                  <c:v>8.08</c:v>
                </c:pt>
                <c:pt idx="11665">
                  <c:v>7.99</c:v>
                </c:pt>
                <c:pt idx="11666">
                  <c:v>8.02</c:v>
                </c:pt>
                <c:pt idx="11667">
                  <c:v>8.02</c:v>
                </c:pt>
                <c:pt idx="11668">
                  <c:v>7.99</c:v>
                </c:pt>
                <c:pt idx="11669">
                  <c:v>8.02</c:v>
                </c:pt>
                <c:pt idx="11670">
                  <c:v>7.96</c:v>
                </c:pt>
                <c:pt idx="11671">
                  <c:v>7.99</c:v>
                </c:pt>
                <c:pt idx="11672">
                  <c:v>8.02</c:v>
                </c:pt>
                <c:pt idx="11673">
                  <c:v>7.99</c:v>
                </c:pt>
                <c:pt idx="11674">
                  <c:v>8.02</c:v>
                </c:pt>
                <c:pt idx="11675">
                  <c:v>8.02</c:v>
                </c:pt>
                <c:pt idx="11676">
                  <c:v>7.99</c:v>
                </c:pt>
                <c:pt idx="11677">
                  <c:v>7.96</c:v>
                </c:pt>
                <c:pt idx="11678">
                  <c:v>8.02</c:v>
                </c:pt>
                <c:pt idx="11679">
                  <c:v>8.0500000000000007</c:v>
                </c:pt>
                <c:pt idx="11680">
                  <c:v>8.02</c:v>
                </c:pt>
                <c:pt idx="11681">
                  <c:v>8.02</c:v>
                </c:pt>
                <c:pt idx="11682">
                  <c:v>8.02</c:v>
                </c:pt>
                <c:pt idx="11683">
                  <c:v>8.08</c:v>
                </c:pt>
                <c:pt idx="11684">
                  <c:v>8.02</c:v>
                </c:pt>
                <c:pt idx="11685">
                  <c:v>7.99</c:v>
                </c:pt>
                <c:pt idx="11686">
                  <c:v>8.08</c:v>
                </c:pt>
                <c:pt idx="11687">
                  <c:v>8.0500000000000007</c:v>
                </c:pt>
                <c:pt idx="11688">
                  <c:v>8.02</c:v>
                </c:pt>
                <c:pt idx="11689">
                  <c:v>8.0500000000000007</c:v>
                </c:pt>
                <c:pt idx="11690">
                  <c:v>8.02</c:v>
                </c:pt>
                <c:pt idx="11691">
                  <c:v>8.0500000000000007</c:v>
                </c:pt>
                <c:pt idx="11692">
                  <c:v>8.0500000000000007</c:v>
                </c:pt>
                <c:pt idx="11693">
                  <c:v>8.08</c:v>
                </c:pt>
                <c:pt idx="11694">
                  <c:v>8.11</c:v>
                </c:pt>
                <c:pt idx="11695">
                  <c:v>8.08</c:v>
                </c:pt>
                <c:pt idx="11696">
                  <c:v>8.08</c:v>
                </c:pt>
                <c:pt idx="11697">
                  <c:v>8.0500000000000007</c:v>
                </c:pt>
                <c:pt idx="11698">
                  <c:v>8.08</c:v>
                </c:pt>
                <c:pt idx="11699">
                  <c:v>8.08</c:v>
                </c:pt>
                <c:pt idx="11700">
                  <c:v>8.11</c:v>
                </c:pt>
                <c:pt idx="11701">
                  <c:v>8.02</c:v>
                </c:pt>
                <c:pt idx="11702">
                  <c:v>8.0500000000000007</c:v>
                </c:pt>
                <c:pt idx="11703">
                  <c:v>8.02</c:v>
                </c:pt>
                <c:pt idx="11704">
                  <c:v>8.08</c:v>
                </c:pt>
                <c:pt idx="11705">
                  <c:v>8.14</c:v>
                </c:pt>
                <c:pt idx="11706">
                  <c:v>8.08</c:v>
                </c:pt>
                <c:pt idx="11707">
                  <c:v>8.08</c:v>
                </c:pt>
                <c:pt idx="11708">
                  <c:v>8.0500000000000007</c:v>
                </c:pt>
                <c:pt idx="11709">
                  <c:v>7.99</c:v>
                </c:pt>
                <c:pt idx="11710">
                  <c:v>8.02</c:v>
                </c:pt>
                <c:pt idx="11711">
                  <c:v>7.99</c:v>
                </c:pt>
                <c:pt idx="11712">
                  <c:v>8.0500000000000007</c:v>
                </c:pt>
                <c:pt idx="11713">
                  <c:v>8.0500000000000007</c:v>
                </c:pt>
                <c:pt idx="11714">
                  <c:v>8.02</c:v>
                </c:pt>
                <c:pt idx="11715">
                  <c:v>8.0500000000000007</c:v>
                </c:pt>
                <c:pt idx="11716">
                  <c:v>8.08</c:v>
                </c:pt>
                <c:pt idx="11717">
                  <c:v>7.99</c:v>
                </c:pt>
                <c:pt idx="11718">
                  <c:v>8.0500000000000007</c:v>
                </c:pt>
                <c:pt idx="11719">
                  <c:v>7.96</c:v>
                </c:pt>
                <c:pt idx="11720">
                  <c:v>7.96</c:v>
                </c:pt>
                <c:pt idx="11721">
                  <c:v>7.99</c:v>
                </c:pt>
                <c:pt idx="11722">
                  <c:v>7.96</c:v>
                </c:pt>
                <c:pt idx="11723">
                  <c:v>8.02</c:v>
                </c:pt>
                <c:pt idx="11724">
                  <c:v>7.99</c:v>
                </c:pt>
                <c:pt idx="11725">
                  <c:v>7.99</c:v>
                </c:pt>
                <c:pt idx="11726">
                  <c:v>8.0500000000000007</c:v>
                </c:pt>
                <c:pt idx="11727">
                  <c:v>7.99</c:v>
                </c:pt>
                <c:pt idx="11728">
                  <c:v>8.02</c:v>
                </c:pt>
                <c:pt idx="11729">
                  <c:v>8.02</c:v>
                </c:pt>
                <c:pt idx="11730">
                  <c:v>7.99</c:v>
                </c:pt>
                <c:pt idx="11731">
                  <c:v>8.02</c:v>
                </c:pt>
                <c:pt idx="11732">
                  <c:v>7.96</c:v>
                </c:pt>
                <c:pt idx="11733">
                  <c:v>8.02</c:v>
                </c:pt>
                <c:pt idx="11734">
                  <c:v>8.0500000000000007</c:v>
                </c:pt>
                <c:pt idx="11735">
                  <c:v>7.96</c:v>
                </c:pt>
                <c:pt idx="11736">
                  <c:v>8.02</c:v>
                </c:pt>
                <c:pt idx="11737">
                  <c:v>8.02</c:v>
                </c:pt>
                <c:pt idx="11738">
                  <c:v>7.99</c:v>
                </c:pt>
                <c:pt idx="11739">
                  <c:v>8.08</c:v>
                </c:pt>
                <c:pt idx="11740">
                  <c:v>8.11</c:v>
                </c:pt>
                <c:pt idx="11741">
                  <c:v>8.11</c:v>
                </c:pt>
                <c:pt idx="11742">
                  <c:v>8.08</c:v>
                </c:pt>
                <c:pt idx="11743">
                  <c:v>8.02</c:v>
                </c:pt>
                <c:pt idx="11744">
                  <c:v>8.08</c:v>
                </c:pt>
                <c:pt idx="11745">
                  <c:v>8.11</c:v>
                </c:pt>
                <c:pt idx="11746">
                  <c:v>8.08</c:v>
                </c:pt>
                <c:pt idx="11747">
                  <c:v>8.02</c:v>
                </c:pt>
                <c:pt idx="11748">
                  <c:v>8.08</c:v>
                </c:pt>
                <c:pt idx="11749">
                  <c:v>8.08</c:v>
                </c:pt>
                <c:pt idx="11750">
                  <c:v>8.02</c:v>
                </c:pt>
                <c:pt idx="11751">
                  <c:v>8.02</c:v>
                </c:pt>
                <c:pt idx="11752">
                  <c:v>8.0500000000000007</c:v>
                </c:pt>
                <c:pt idx="11753">
                  <c:v>8.11</c:v>
                </c:pt>
                <c:pt idx="11754">
                  <c:v>8.0500000000000007</c:v>
                </c:pt>
                <c:pt idx="11755">
                  <c:v>8.11</c:v>
                </c:pt>
                <c:pt idx="11756">
                  <c:v>8.08</c:v>
                </c:pt>
                <c:pt idx="11757">
                  <c:v>8.08</c:v>
                </c:pt>
                <c:pt idx="11758">
                  <c:v>8.0500000000000007</c:v>
                </c:pt>
                <c:pt idx="11759">
                  <c:v>8.0500000000000007</c:v>
                </c:pt>
                <c:pt idx="11760">
                  <c:v>8.0500000000000007</c:v>
                </c:pt>
                <c:pt idx="11761">
                  <c:v>8.08</c:v>
                </c:pt>
                <c:pt idx="11762">
                  <c:v>7.99</c:v>
                </c:pt>
                <c:pt idx="11763">
                  <c:v>8.02</c:v>
                </c:pt>
                <c:pt idx="11764">
                  <c:v>8.02</c:v>
                </c:pt>
                <c:pt idx="11765">
                  <c:v>8.02</c:v>
                </c:pt>
                <c:pt idx="11766">
                  <c:v>8.02</c:v>
                </c:pt>
                <c:pt idx="11767">
                  <c:v>8.0500000000000007</c:v>
                </c:pt>
                <c:pt idx="11768">
                  <c:v>8.18</c:v>
                </c:pt>
                <c:pt idx="11769">
                  <c:v>8.18</c:v>
                </c:pt>
                <c:pt idx="11770">
                  <c:v>8.18</c:v>
                </c:pt>
                <c:pt idx="11771">
                  <c:v>8.18</c:v>
                </c:pt>
                <c:pt idx="11772">
                  <c:v>8.2100000000000009</c:v>
                </c:pt>
                <c:pt idx="11773">
                  <c:v>8.14</c:v>
                </c:pt>
                <c:pt idx="11774">
                  <c:v>8.2100000000000009</c:v>
                </c:pt>
                <c:pt idx="11775">
                  <c:v>8.2100000000000009</c:v>
                </c:pt>
                <c:pt idx="11776">
                  <c:v>8.27</c:v>
                </c:pt>
                <c:pt idx="11777">
                  <c:v>8.24</c:v>
                </c:pt>
                <c:pt idx="11778">
                  <c:v>8.2100000000000009</c:v>
                </c:pt>
                <c:pt idx="11779">
                  <c:v>8.2100000000000009</c:v>
                </c:pt>
                <c:pt idx="11780">
                  <c:v>8.2100000000000009</c:v>
                </c:pt>
                <c:pt idx="11781">
                  <c:v>8.14</c:v>
                </c:pt>
                <c:pt idx="11782">
                  <c:v>8.14</c:v>
                </c:pt>
                <c:pt idx="11783">
                  <c:v>8.24</c:v>
                </c:pt>
                <c:pt idx="11784">
                  <c:v>8.24</c:v>
                </c:pt>
                <c:pt idx="11785">
                  <c:v>8.2100000000000009</c:v>
                </c:pt>
                <c:pt idx="11786">
                  <c:v>8.27</c:v>
                </c:pt>
                <c:pt idx="11787">
                  <c:v>8.27</c:v>
                </c:pt>
                <c:pt idx="11788">
                  <c:v>8.27</c:v>
                </c:pt>
                <c:pt idx="11789">
                  <c:v>8.42</c:v>
                </c:pt>
                <c:pt idx="11790">
                  <c:v>8.33</c:v>
                </c:pt>
                <c:pt idx="11791">
                  <c:v>8.24</c:v>
                </c:pt>
                <c:pt idx="11792">
                  <c:v>8.24</c:v>
                </c:pt>
                <c:pt idx="11793">
                  <c:v>8.24</c:v>
                </c:pt>
                <c:pt idx="11794">
                  <c:v>8.3000000000000007</c:v>
                </c:pt>
                <c:pt idx="11795">
                  <c:v>8.27</c:v>
                </c:pt>
                <c:pt idx="11796">
                  <c:v>8.27</c:v>
                </c:pt>
                <c:pt idx="11797">
                  <c:v>8.27</c:v>
                </c:pt>
                <c:pt idx="11798">
                  <c:v>8.33</c:v>
                </c:pt>
                <c:pt idx="11799">
                  <c:v>8.3000000000000007</c:v>
                </c:pt>
                <c:pt idx="11800">
                  <c:v>8.3000000000000007</c:v>
                </c:pt>
                <c:pt idx="11801">
                  <c:v>8.36</c:v>
                </c:pt>
                <c:pt idx="11802">
                  <c:v>8.24</c:v>
                </c:pt>
                <c:pt idx="11803">
                  <c:v>8.36</c:v>
                </c:pt>
                <c:pt idx="11804">
                  <c:v>8.39</c:v>
                </c:pt>
                <c:pt idx="11805">
                  <c:v>8.36</c:v>
                </c:pt>
                <c:pt idx="11806">
                  <c:v>8.33</c:v>
                </c:pt>
                <c:pt idx="11807">
                  <c:v>8.33</c:v>
                </c:pt>
                <c:pt idx="11808">
                  <c:v>8.33</c:v>
                </c:pt>
                <c:pt idx="11809">
                  <c:v>8.3000000000000007</c:v>
                </c:pt>
                <c:pt idx="11810">
                  <c:v>8.27</c:v>
                </c:pt>
                <c:pt idx="11811">
                  <c:v>8.36</c:v>
                </c:pt>
                <c:pt idx="11812">
                  <c:v>8.36</c:v>
                </c:pt>
                <c:pt idx="11813">
                  <c:v>8.27</c:v>
                </c:pt>
                <c:pt idx="11814">
                  <c:v>8.27</c:v>
                </c:pt>
                <c:pt idx="11815">
                  <c:v>8.33</c:v>
                </c:pt>
                <c:pt idx="11816">
                  <c:v>8.24</c:v>
                </c:pt>
                <c:pt idx="11817">
                  <c:v>8.14</c:v>
                </c:pt>
                <c:pt idx="11818">
                  <c:v>8.2100000000000009</c:v>
                </c:pt>
                <c:pt idx="11819">
                  <c:v>8.2100000000000009</c:v>
                </c:pt>
                <c:pt idx="11820">
                  <c:v>8.11</c:v>
                </c:pt>
                <c:pt idx="11821">
                  <c:v>8.18</c:v>
                </c:pt>
                <c:pt idx="11822">
                  <c:v>8.2100000000000009</c:v>
                </c:pt>
                <c:pt idx="11823">
                  <c:v>8.2100000000000009</c:v>
                </c:pt>
                <c:pt idx="11824">
                  <c:v>8.27</c:v>
                </c:pt>
                <c:pt idx="11825">
                  <c:v>8.2100000000000009</c:v>
                </c:pt>
                <c:pt idx="11826">
                  <c:v>8.2100000000000009</c:v>
                </c:pt>
                <c:pt idx="11827">
                  <c:v>8.3000000000000007</c:v>
                </c:pt>
                <c:pt idx="11828">
                  <c:v>8.2100000000000009</c:v>
                </c:pt>
                <c:pt idx="11829">
                  <c:v>8.27</c:v>
                </c:pt>
                <c:pt idx="11830">
                  <c:v>8.27</c:v>
                </c:pt>
                <c:pt idx="11831">
                  <c:v>8.24</c:v>
                </c:pt>
                <c:pt idx="11832">
                  <c:v>8.24</c:v>
                </c:pt>
                <c:pt idx="11833">
                  <c:v>8.2100000000000009</c:v>
                </c:pt>
                <c:pt idx="11834">
                  <c:v>8.18</c:v>
                </c:pt>
                <c:pt idx="11835">
                  <c:v>8.18</c:v>
                </c:pt>
                <c:pt idx="11836">
                  <c:v>8.14</c:v>
                </c:pt>
                <c:pt idx="11837">
                  <c:v>8.11</c:v>
                </c:pt>
                <c:pt idx="11838">
                  <c:v>8.24</c:v>
                </c:pt>
                <c:pt idx="11839">
                  <c:v>8.2100000000000009</c:v>
                </c:pt>
                <c:pt idx="11840">
                  <c:v>8.2100000000000009</c:v>
                </c:pt>
                <c:pt idx="11841">
                  <c:v>8.27</c:v>
                </c:pt>
                <c:pt idx="11842">
                  <c:v>8.3000000000000007</c:v>
                </c:pt>
                <c:pt idx="11843">
                  <c:v>8.24</c:v>
                </c:pt>
                <c:pt idx="11844">
                  <c:v>8.27</c:v>
                </c:pt>
                <c:pt idx="11845">
                  <c:v>8.3000000000000007</c:v>
                </c:pt>
                <c:pt idx="11846">
                  <c:v>8.27</c:v>
                </c:pt>
                <c:pt idx="11847">
                  <c:v>8.36</c:v>
                </c:pt>
                <c:pt idx="11848">
                  <c:v>8.2100000000000009</c:v>
                </c:pt>
                <c:pt idx="11849">
                  <c:v>8.36</c:v>
                </c:pt>
                <c:pt idx="11850">
                  <c:v>8.33</c:v>
                </c:pt>
                <c:pt idx="11851">
                  <c:v>8.24</c:v>
                </c:pt>
                <c:pt idx="11852">
                  <c:v>8.27</c:v>
                </c:pt>
                <c:pt idx="11853">
                  <c:v>8.33</c:v>
                </c:pt>
                <c:pt idx="11854">
                  <c:v>8.3000000000000007</c:v>
                </c:pt>
                <c:pt idx="11855">
                  <c:v>8.24</c:v>
                </c:pt>
                <c:pt idx="11856">
                  <c:v>8.36</c:v>
                </c:pt>
                <c:pt idx="11857">
                  <c:v>8.27</c:v>
                </c:pt>
                <c:pt idx="11858">
                  <c:v>8.27</c:v>
                </c:pt>
                <c:pt idx="11859">
                  <c:v>8.33</c:v>
                </c:pt>
                <c:pt idx="11860">
                  <c:v>8.3000000000000007</c:v>
                </c:pt>
                <c:pt idx="11861">
                  <c:v>8.3000000000000007</c:v>
                </c:pt>
                <c:pt idx="11862">
                  <c:v>8.27</c:v>
                </c:pt>
                <c:pt idx="11863">
                  <c:v>8.36</c:v>
                </c:pt>
                <c:pt idx="11864">
                  <c:v>8.33</c:v>
                </c:pt>
                <c:pt idx="11865">
                  <c:v>8.36</c:v>
                </c:pt>
                <c:pt idx="11866">
                  <c:v>8.3000000000000007</c:v>
                </c:pt>
                <c:pt idx="11867">
                  <c:v>8.24</c:v>
                </c:pt>
                <c:pt idx="11868">
                  <c:v>8.3000000000000007</c:v>
                </c:pt>
                <c:pt idx="11869">
                  <c:v>8.3000000000000007</c:v>
                </c:pt>
                <c:pt idx="11870">
                  <c:v>8.33</c:v>
                </c:pt>
                <c:pt idx="11871">
                  <c:v>8.36</c:v>
                </c:pt>
                <c:pt idx="11872">
                  <c:v>8.39</c:v>
                </c:pt>
                <c:pt idx="11873">
                  <c:v>8.27</c:v>
                </c:pt>
                <c:pt idx="11874">
                  <c:v>8.2100000000000009</c:v>
                </c:pt>
                <c:pt idx="11875">
                  <c:v>8.2100000000000009</c:v>
                </c:pt>
                <c:pt idx="11876">
                  <c:v>8.24</c:v>
                </c:pt>
                <c:pt idx="11877">
                  <c:v>8.24</c:v>
                </c:pt>
                <c:pt idx="11878">
                  <c:v>8.33</c:v>
                </c:pt>
                <c:pt idx="11879">
                  <c:v>8.33</c:v>
                </c:pt>
                <c:pt idx="11880">
                  <c:v>8.27</c:v>
                </c:pt>
                <c:pt idx="11881">
                  <c:v>8.39</c:v>
                </c:pt>
                <c:pt idx="11882">
                  <c:v>8.36</c:v>
                </c:pt>
                <c:pt idx="11883">
                  <c:v>8.3000000000000007</c:v>
                </c:pt>
                <c:pt idx="11884">
                  <c:v>8.3000000000000007</c:v>
                </c:pt>
                <c:pt idx="11885">
                  <c:v>8.4499999999999993</c:v>
                </c:pt>
                <c:pt idx="11886">
                  <c:v>8.36</c:v>
                </c:pt>
                <c:pt idx="11887">
                  <c:v>8.36</c:v>
                </c:pt>
                <c:pt idx="11888">
                  <c:v>8.3000000000000007</c:v>
                </c:pt>
                <c:pt idx="11889">
                  <c:v>8.36</c:v>
                </c:pt>
                <c:pt idx="11890">
                  <c:v>8.36</c:v>
                </c:pt>
                <c:pt idx="11891">
                  <c:v>8.39</c:v>
                </c:pt>
                <c:pt idx="11892">
                  <c:v>8.36</c:v>
                </c:pt>
                <c:pt idx="11893">
                  <c:v>8.36</c:v>
                </c:pt>
                <c:pt idx="11894">
                  <c:v>8.36</c:v>
                </c:pt>
                <c:pt idx="11895">
                  <c:v>8.27</c:v>
                </c:pt>
                <c:pt idx="11896">
                  <c:v>8.3000000000000007</c:v>
                </c:pt>
                <c:pt idx="11897">
                  <c:v>8.33</c:v>
                </c:pt>
                <c:pt idx="11898">
                  <c:v>8.27</c:v>
                </c:pt>
                <c:pt idx="11899">
                  <c:v>8.27</c:v>
                </c:pt>
                <c:pt idx="11900">
                  <c:v>8.33</c:v>
                </c:pt>
                <c:pt idx="11901">
                  <c:v>8.42</c:v>
                </c:pt>
                <c:pt idx="11902">
                  <c:v>8.39</c:v>
                </c:pt>
                <c:pt idx="11903">
                  <c:v>8.49</c:v>
                </c:pt>
                <c:pt idx="11904">
                  <c:v>8.33</c:v>
                </c:pt>
                <c:pt idx="11905">
                  <c:v>8.27</c:v>
                </c:pt>
                <c:pt idx="11906">
                  <c:v>8.27</c:v>
                </c:pt>
                <c:pt idx="11907">
                  <c:v>8.24</c:v>
                </c:pt>
                <c:pt idx="11908">
                  <c:v>8.18</c:v>
                </c:pt>
                <c:pt idx="11909">
                  <c:v>8.11</c:v>
                </c:pt>
                <c:pt idx="11910">
                  <c:v>8.0500000000000007</c:v>
                </c:pt>
                <c:pt idx="11911">
                  <c:v>7.96</c:v>
                </c:pt>
                <c:pt idx="11912">
                  <c:v>8.36</c:v>
                </c:pt>
                <c:pt idx="11913">
                  <c:v>8.42</c:v>
                </c:pt>
                <c:pt idx="11914">
                  <c:v>8.36</c:v>
                </c:pt>
                <c:pt idx="11915">
                  <c:v>8.33</c:v>
                </c:pt>
                <c:pt idx="11916">
                  <c:v>8.4499999999999993</c:v>
                </c:pt>
                <c:pt idx="11917">
                  <c:v>8.33</c:v>
                </c:pt>
                <c:pt idx="11918">
                  <c:v>8.49</c:v>
                </c:pt>
                <c:pt idx="11919">
                  <c:v>8.52</c:v>
                </c:pt>
                <c:pt idx="11920">
                  <c:v>8.49</c:v>
                </c:pt>
                <c:pt idx="11921">
                  <c:v>8.36</c:v>
                </c:pt>
                <c:pt idx="11922">
                  <c:v>8.36</c:v>
                </c:pt>
                <c:pt idx="11923">
                  <c:v>8.24</c:v>
                </c:pt>
                <c:pt idx="11924">
                  <c:v>8.39</c:v>
                </c:pt>
                <c:pt idx="11925">
                  <c:v>8.3000000000000007</c:v>
                </c:pt>
                <c:pt idx="11926">
                  <c:v>8.36</c:v>
                </c:pt>
                <c:pt idx="11927">
                  <c:v>8.42</c:v>
                </c:pt>
                <c:pt idx="11928">
                  <c:v>8.6999999999999993</c:v>
                </c:pt>
                <c:pt idx="11929">
                  <c:v>8.58</c:v>
                </c:pt>
                <c:pt idx="11930">
                  <c:v>8.36</c:v>
                </c:pt>
                <c:pt idx="11931">
                  <c:v>8.39</c:v>
                </c:pt>
                <c:pt idx="11932">
                  <c:v>8.58</c:v>
                </c:pt>
                <c:pt idx="11933">
                  <c:v>8.42</c:v>
                </c:pt>
                <c:pt idx="11934">
                  <c:v>8.36</c:v>
                </c:pt>
                <c:pt idx="11935">
                  <c:v>8.4499999999999993</c:v>
                </c:pt>
                <c:pt idx="11936">
                  <c:v>8.49</c:v>
                </c:pt>
                <c:pt idx="11937">
                  <c:v>8.33</c:v>
                </c:pt>
                <c:pt idx="11938">
                  <c:v>8.42</c:v>
                </c:pt>
                <c:pt idx="11939">
                  <c:v>8.58</c:v>
                </c:pt>
                <c:pt idx="11940">
                  <c:v>8.49</c:v>
                </c:pt>
                <c:pt idx="11941">
                  <c:v>8.33</c:v>
                </c:pt>
                <c:pt idx="11942">
                  <c:v>8.4499999999999993</c:v>
                </c:pt>
                <c:pt idx="11943">
                  <c:v>8.42</c:v>
                </c:pt>
                <c:pt idx="11944">
                  <c:v>8.49</c:v>
                </c:pt>
                <c:pt idx="11945">
                  <c:v>8.4499999999999993</c:v>
                </c:pt>
                <c:pt idx="11946">
                  <c:v>8.4499999999999993</c:v>
                </c:pt>
                <c:pt idx="11947">
                  <c:v>8.36</c:v>
                </c:pt>
                <c:pt idx="11948">
                  <c:v>8.3000000000000007</c:v>
                </c:pt>
                <c:pt idx="11949">
                  <c:v>8.3000000000000007</c:v>
                </c:pt>
                <c:pt idx="11950">
                  <c:v>8.33</c:v>
                </c:pt>
                <c:pt idx="11951">
                  <c:v>8.42</c:v>
                </c:pt>
                <c:pt idx="11952">
                  <c:v>8.24</c:v>
                </c:pt>
                <c:pt idx="11953">
                  <c:v>7.87</c:v>
                </c:pt>
                <c:pt idx="11954">
                  <c:v>8.24</c:v>
                </c:pt>
                <c:pt idx="11955">
                  <c:v>8.2100000000000009</c:v>
                </c:pt>
                <c:pt idx="11956">
                  <c:v>8.18</c:v>
                </c:pt>
                <c:pt idx="11957">
                  <c:v>7.77</c:v>
                </c:pt>
                <c:pt idx="11958">
                  <c:v>8.18</c:v>
                </c:pt>
                <c:pt idx="11959">
                  <c:v>8.08</c:v>
                </c:pt>
                <c:pt idx="11960">
                  <c:v>8.33</c:v>
                </c:pt>
                <c:pt idx="11961">
                  <c:v>8.27</c:v>
                </c:pt>
                <c:pt idx="11962">
                  <c:v>8.24</c:v>
                </c:pt>
                <c:pt idx="11963">
                  <c:v>8.36</c:v>
                </c:pt>
                <c:pt idx="11964">
                  <c:v>8.18</c:v>
                </c:pt>
                <c:pt idx="11965">
                  <c:v>8.3000000000000007</c:v>
                </c:pt>
                <c:pt idx="11966">
                  <c:v>8.39</c:v>
                </c:pt>
                <c:pt idx="11967">
                  <c:v>8.24</c:v>
                </c:pt>
                <c:pt idx="11968">
                  <c:v>8.27</c:v>
                </c:pt>
                <c:pt idx="11969">
                  <c:v>8.24</c:v>
                </c:pt>
                <c:pt idx="11970">
                  <c:v>8.27</c:v>
                </c:pt>
                <c:pt idx="11971">
                  <c:v>8.18</c:v>
                </c:pt>
                <c:pt idx="11972">
                  <c:v>8.27</c:v>
                </c:pt>
                <c:pt idx="11973">
                  <c:v>8.33</c:v>
                </c:pt>
                <c:pt idx="11974">
                  <c:v>8.27</c:v>
                </c:pt>
                <c:pt idx="11975">
                  <c:v>8.18</c:v>
                </c:pt>
                <c:pt idx="11976">
                  <c:v>8.08</c:v>
                </c:pt>
                <c:pt idx="11977">
                  <c:v>8.36</c:v>
                </c:pt>
                <c:pt idx="11978">
                  <c:v>8.49</c:v>
                </c:pt>
                <c:pt idx="11979">
                  <c:v>8.36</c:v>
                </c:pt>
                <c:pt idx="11980">
                  <c:v>8.27</c:v>
                </c:pt>
                <c:pt idx="11981">
                  <c:v>8.18</c:v>
                </c:pt>
                <c:pt idx="11982">
                  <c:v>8.27</c:v>
                </c:pt>
                <c:pt idx="11983">
                  <c:v>8.36</c:v>
                </c:pt>
                <c:pt idx="11984">
                  <c:v>8.33</c:v>
                </c:pt>
                <c:pt idx="11985">
                  <c:v>8.4499999999999993</c:v>
                </c:pt>
                <c:pt idx="11986">
                  <c:v>8.39</c:v>
                </c:pt>
                <c:pt idx="11987">
                  <c:v>8.33</c:v>
                </c:pt>
                <c:pt idx="11988">
                  <c:v>8.36</c:v>
                </c:pt>
                <c:pt idx="11989">
                  <c:v>8.49</c:v>
                </c:pt>
                <c:pt idx="11990">
                  <c:v>8.4499999999999993</c:v>
                </c:pt>
                <c:pt idx="11991">
                  <c:v>8.3000000000000007</c:v>
                </c:pt>
                <c:pt idx="11992">
                  <c:v>8.42</c:v>
                </c:pt>
                <c:pt idx="11993">
                  <c:v>8.42</c:v>
                </c:pt>
                <c:pt idx="11994">
                  <c:v>8.42</c:v>
                </c:pt>
                <c:pt idx="11995">
                  <c:v>8.4499999999999993</c:v>
                </c:pt>
                <c:pt idx="11996">
                  <c:v>8.4499999999999993</c:v>
                </c:pt>
                <c:pt idx="11997">
                  <c:v>8.42</c:v>
                </c:pt>
                <c:pt idx="11998">
                  <c:v>8.36</c:v>
                </c:pt>
                <c:pt idx="11999">
                  <c:v>8.42</c:v>
                </c:pt>
                <c:pt idx="12000">
                  <c:v>8.4499999999999993</c:v>
                </c:pt>
                <c:pt idx="12001">
                  <c:v>8.36</c:v>
                </c:pt>
                <c:pt idx="12002">
                  <c:v>8.52</c:v>
                </c:pt>
                <c:pt idx="12003">
                  <c:v>8.33</c:v>
                </c:pt>
                <c:pt idx="12004">
                  <c:v>8.42</c:v>
                </c:pt>
                <c:pt idx="12005">
                  <c:v>8.4499999999999993</c:v>
                </c:pt>
                <c:pt idx="12006">
                  <c:v>8.36</c:v>
                </c:pt>
                <c:pt idx="12007">
                  <c:v>8.52</c:v>
                </c:pt>
                <c:pt idx="12008">
                  <c:v>8.67</c:v>
                </c:pt>
                <c:pt idx="12009">
                  <c:v>8.49</c:v>
                </c:pt>
                <c:pt idx="12010">
                  <c:v>8.36</c:v>
                </c:pt>
                <c:pt idx="12011">
                  <c:v>8.58</c:v>
                </c:pt>
                <c:pt idx="12012">
                  <c:v>8.52</c:v>
                </c:pt>
                <c:pt idx="12013">
                  <c:v>8.52</c:v>
                </c:pt>
                <c:pt idx="12014">
                  <c:v>8.33</c:v>
                </c:pt>
                <c:pt idx="12015">
                  <c:v>8.52</c:v>
                </c:pt>
                <c:pt idx="12016">
                  <c:v>8.42</c:v>
                </c:pt>
                <c:pt idx="12017">
                  <c:v>8.58</c:v>
                </c:pt>
                <c:pt idx="12018">
                  <c:v>8.49</c:v>
                </c:pt>
                <c:pt idx="12019">
                  <c:v>8.58</c:v>
                </c:pt>
                <c:pt idx="12020">
                  <c:v>8.52</c:v>
                </c:pt>
                <c:pt idx="12021">
                  <c:v>8.42</c:v>
                </c:pt>
                <c:pt idx="12022">
                  <c:v>8.27</c:v>
                </c:pt>
                <c:pt idx="12023">
                  <c:v>8.39</c:v>
                </c:pt>
                <c:pt idx="12024">
                  <c:v>8.33</c:v>
                </c:pt>
                <c:pt idx="12025">
                  <c:v>8.42</c:v>
                </c:pt>
                <c:pt idx="12026">
                  <c:v>8.33</c:v>
                </c:pt>
                <c:pt idx="12027">
                  <c:v>8.4499999999999993</c:v>
                </c:pt>
                <c:pt idx="12028">
                  <c:v>8.4499999999999993</c:v>
                </c:pt>
                <c:pt idx="12029">
                  <c:v>8.4499999999999993</c:v>
                </c:pt>
                <c:pt idx="12030">
                  <c:v>8.4499999999999993</c:v>
                </c:pt>
                <c:pt idx="12031">
                  <c:v>8.36</c:v>
                </c:pt>
                <c:pt idx="12032">
                  <c:v>8.42</c:v>
                </c:pt>
                <c:pt idx="12033">
                  <c:v>8.49</c:v>
                </c:pt>
                <c:pt idx="12034">
                  <c:v>8.42</c:v>
                </c:pt>
                <c:pt idx="12035">
                  <c:v>8.39</c:v>
                </c:pt>
                <c:pt idx="12036">
                  <c:v>8.42</c:v>
                </c:pt>
                <c:pt idx="12037">
                  <c:v>8.42</c:v>
                </c:pt>
                <c:pt idx="12038">
                  <c:v>8.58</c:v>
                </c:pt>
                <c:pt idx="12039">
                  <c:v>8.49</c:v>
                </c:pt>
                <c:pt idx="12040">
                  <c:v>8.5500000000000007</c:v>
                </c:pt>
                <c:pt idx="12041">
                  <c:v>8.42</c:v>
                </c:pt>
                <c:pt idx="12042">
                  <c:v>8.52</c:v>
                </c:pt>
                <c:pt idx="12043">
                  <c:v>8.42</c:v>
                </c:pt>
                <c:pt idx="12044">
                  <c:v>8.5500000000000007</c:v>
                </c:pt>
                <c:pt idx="12045">
                  <c:v>8.42</c:v>
                </c:pt>
                <c:pt idx="12046">
                  <c:v>8.36</c:v>
                </c:pt>
                <c:pt idx="12047">
                  <c:v>8.5500000000000007</c:v>
                </c:pt>
                <c:pt idx="12048">
                  <c:v>8.67</c:v>
                </c:pt>
                <c:pt idx="12049">
                  <c:v>8.5500000000000007</c:v>
                </c:pt>
                <c:pt idx="12050">
                  <c:v>8.52</c:v>
                </c:pt>
                <c:pt idx="12051">
                  <c:v>8.42</c:v>
                </c:pt>
                <c:pt idx="12052">
                  <c:v>8.5500000000000007</c:v>
                </c:pt>
                <c:pt idx="12053">
                  <c:v>8.58</c:v>
                </c:pt>
                <c:pt idx="12054">
                  <c:v>8.58</c:v>
                </c:pt>
                <c:pt idx="12055">
                  <c:v>8.52</c:v>
                </c:pt>
                <c:pt idx="12056">
                  <c:v>8.5500000000000007</c:v>
                </c:pt>
                <c:pt idx="12057">
                  <c:v>8.49</c:v>
                </c:pt>
                <c:pt idx="12058">
                  <c:v>8.52</c:v>
                </c:pt>
                <c:pt idx="12059">
                  <c:v>8.58</c:v>
                </c:pt>
                <c:pt idx="12060">
                  <c:v>8.61</c:v>
                </c:pt>
                <c:pt idx="12061">
                  <c:v>8.64</c:v>
                </c:pt>
                <c:pt idx="12062">
                  <c:v>8.58</c:v>
                </c:pt>
                <c:pt idx="12063">
                  <c:v>8.49</c:v>
                </c:pt>
                <c:pt idx="12064">
                  <c:v>8.67</c:v>
                </c:pt>
                <c:pt idx="12065">
                  <c:v>8.49</c:v>
                </c:pt>
                <c:pt idx="12066">
                  <c:v>8.64</c:v>
                </c:pt>
                <c:pt idx="12067">
                  <c:v>8.58</c:v>
                </c:pt>
                <c:pt idx="12068">
                  <c:v>8.6999999999999993</c:v>
                </c:pt>
                <c:pt idx="12069">
                  <c:v>8.5500000000000007</c:v>
                </c:pt>
                <c:pt idx="12070">
                  <c:v>8.5500000000000007</c:v>
                </c:pt>
                <c:pt idx="12071">
                  <c:v>8.49</c:v>
                </c:pt>
                <c:pt idx="12072">
                  <c:v>8.5500000000000007</c:v>
                </c:pt>
                <c:pt idx="12073">
                  <c:v>8.42</c:v>
                </c:pt>
                <c:pt idx="12074">
                  <c:v>8.58</c:v>
                </c:pt>
                <c:pt idx="12075">
                  <c:v>8.49</c:v>
                </c:pt>
                <c:pt idx="12076">
                  <c:v>8.6999999999999993</c:v>
                </c:pt>
                <c:pt idx="12077">
                  <c:v>8.58</c:v>
                </c:pt>
                <c:pt idx="12078">
                  <c:v>8.52</c:v>
                </c:pt>
                <c:pt idx="12079">
                  <c:v>8.6999999999999993</c:v>
                </c:pt>
                <c:pt idx="12080">
                  <c:v>8.6999999999999993</c:v>
                </c:pt>
                <c:pt idx="12081">
                  <c:v>8.73</c:v>
                </c:pt>
                <c:pt idx="12082">
                  <c:v>8.58</c:v>
                </c:pt>
                <c:pt idx="12083">
                  <c:v>8.61</c:v>
                </c:pt>
                <c:pt idx="12084">
                  <c:v>8.58</c:v>
                </c:pt>
                <c:pt idx="12085">
                  <c:v>8.6999999999999993</c:v>
                </c:pt>
                <c:pt idx="12086">
                  <c:v>8.58</c:v>
                </c:pt>
                <c:pt idx="12087">
                  <c:v>8.64</c:v>
                </c:pt>
                <c:pt idx="12088">
                  <c:v>8.58</c:v>
                </c:pt>
                <c:pt idx="12089">
                  <c:v>8.6999999999999993</c:v>
                </c:pt>
                <c:pt idx="12090">
                  <c:v>8.73</c:v>
                </c:pt>
                <c:pt idx="12091">
                  <c:v>8.61</c:v>
                </c:pt>
                <c:pt idx="12092">
                  <c:v>8.67</c:v>
                </c:pt>
                <c:pt idx="12093">
                  <c:v>8.67</c:v>
                </c:pt>
                <c:pt idx="12094">
                  <c:v>8.52</c:v>
                </c:pt>
                <c:pt idx="12095">
                  <c:v>8.67</c:v>
                </c:pt>
                <c:pt idx="12096">
                  <c:v>8.6999999999999993</c:v>
                </c:pt>
                <c:pt idx="12097">
                  <c:v>8.58</c:v>
                </c:pt>
                <c:pt idx="12098">
                  <c:v>8.61</c:v>
                </c:pt>
                <c:pt idx="12099">
                  <c:v>8.6999999999999993</c:v>
                </c:pt>
                <c:pt idx="12100">
                  <c:v>8.6999999999999993</c:v>
                </c:pt>
                <c:pt idx="12101">
                  <c:v>8.7899999999999991</c:v>
                </c:pt>
                <c:pt idx="12102">
                  <c:v>8.73</c:v>
                </c:pt>
                <c:pt idx="12103">
                  <c:v>8.76</c:v>
                </c:pt>
                <c:pt idx="12104">
                  <c:v>8.73</c:v>
                </c:pt>
                <c:pt idx="12105">
                  <c:v>8.76</c:v>
                </c:pt>
                <c:pt idx="12106">
                  <c:v>8.73</c:v>
                </c:pt>
                <c:pt idx="12107">
                  <c:v>8.58</c:v>
                </c:pt>
                <c:pt idx="12108">
                  <c:v>8.76</c:v>
                </c:pt>
                <c:pt idx="12109">
                  <c:v>8.73</c:v>
                </c:pt>
                <c:pt idx="12110">
                  <c:v>8.6999999999999993</c:v>
                </c:pt>
                <c:pt idx="12111">
                  <c:v>8.86</c:v>
                </c:pt>
                <c:pt idx="12112">
                  <c:v>8.86</c:v>
                </c:pt>
                <c:pt idx="12113">
                  <c:v>8.73</c:v>
                </c:pt>
                <c:pt idx="12114">
                  <c:v>8.64</c:v>
                </c:pt>
                <c:pt idx="12115">
                  <c:v>8.58</c:v>
                </c:pt>
                <c:pt idx="12116">
                  <c:v>8.83</c:v>
                </c:pt>
                <c:pt idx="12117">
                  <c:v>8.7899999999999991</c:v>
                </c:pt>
                <c:pt idx="12118">
                  <c:v>8.6999999999999993</c:v>
                </c:pt>
                <c:pt idx="12119">
                  <c:v>8.49</c:v>
                </c:pt>
                <c:pt idx="12120">
                  <c:v>8.58</c:v>
                </c:pt>
                <c:pt idx="12121">
                  <c:v>8.36</c:v>
                </c:pt>
                <c:pt idx="12122">
                  <c:v>8.39</c:v>
                </c:pt>
                <c:pt idx="12123">
                  <c:v>8.2100000000000009</c:v>
                </c:pt>
                <c:pt idx="12124">
                  <c:v>8.61</c:v>
                </c:pt>
                <c:pt idx="12125">
                  <c:v>8.67</c:v>
                </c:pt>
                <c:pt idx="12126">
                  <c:v>8.61</c:v>
                </c:pt>
                <c:pt idx="12127">
                  <c:v>8.67</c:v>
                </c:pt>
                <c:pt idx="12128">
                  <c:v>8.6999999999999993</c:v>
                </c:pt>
                <c:pt idx="12129">
                  <c:v>8.6999999999999993</c:v>
                </c:pt>
                <c:pt idx="12130">
                  <c:v>8.58</c:v>
                </c:pt>
                <c:pt idx="12131">
                  <c:v>8.7899999999999991</c:v>
                </c:pt>
                <c:pt idx="12132">
                  <c:v>8.6999999999999993</c:v>
                </c:pt>
                <c:pt idx="12133">
                  <c:v>8.61</c:v>
                </c:pt>
                <c:pt idx="12134">
                  <c:v>8.73</c:v>
                </c:pt>
                <c:pt idx="12135">
                  <c:v>8.67</c:v>
                </c:pt>
                <c:pt idx="12136">
                  <c:v>8.5500000000000007</c:v>
                </c:pt>
                <c:pt idx="12137">
                  <c:v>8.61</c:v>
                </c:pt>
                <c:pt idx="12138">
                  <c:v>8.58</c:v>
                </c:pt>
                <c:pt idx="12139">
                  <c:v>8.49</c:v>
                </c:pt>
                <c:pt idx="12140">
                  <c:v>8.67</c:v>
                </c:pt>
                <c:pt idx="12141">
                  <c:v>8.76</c:v>
                </c:pt>
                <c:pt idx="12142">
                  <c:v>8.6999999999999993</c:v>
                </c:pt>
                <c:pt idx="12143">
                  <c:v>8.67</c:v>
                </c:pt>
                <c:pt idx="12144">
                  <c:v>8.83</c:v>
                </c:pt>
                <c:pt idx="12145">
                  <c:v>8.6999999999999993</c:v>
                </c:pt>
                <c:pt idx="12146">
                  <c:v>8.76</c:v>
                </c:pt>
                <c:pt idx="12147">
                  <c:v>8.73</c:v>
                </c:pt>
                <c:pt idx="12148">
                  <c:v>8.7899999999999991</c:v>
                </c:pt>
                <c:pt idx="12149">
                  <c:v>8.67</c:v>
                </c:pt>
                <c:pt idx="12150">
                  <c:v>8.7899999999999991</c:v>
                </c:pt>
                <c:pt idx="12151">
                  <c:v>8.67</c:v>
                </c:pt>
                <c:pt idx="12152">
                  <c:v>8.6999999999999993</c:v>
                </c:pt>
                <c:pt idx="12153">
                  <c:v>8.73</c:v>
                </c:pt>
                <c:pt idx="12154">
                  <c:v>8.61</c:v>
                </c:pt>
                <c:pt idx="12155">
                  <c:v>8.76</c:v>
                </c:pt>
                <c:pt idx="12156">
                  <c:v>8.58</c:v>
                </c:pt>
                <c:pt idx="12157">
                  <c:v>8.58</c:v>
                </c:pt>
                <c:pt idx="12158">
                  <c:v>8.67</c:v>
                </c:pt>
                <c:pt idx="12159">
                  <c:v>8.61</c:v>
                </c:pt>
                <c:pt idx="12160">
                  <c:v>8.67</c:v>
                </c:pt>
                <c:pt idx="12161">
                  <c:v>8.73</c:v>
                </c:pt>
                <c:pt idx="12162">
                  <c:v>8.86</c:v>
                </c:pt>
                <c:pt idx="12163">
                  <c:v>8.58</c:v>
                </c:pt>
                <c:pt idx="12164">
                  <c:v>8.73</c:v>
                </c:pt>
                <c:pt idx="12165">
                  <c:v>8.6999999999999993</c:v>
                </c:pt>
                <c:pt idx="12166">
                  <c:v>8.6999999999999993</c:v>
                </c:pt>
                <c:pt idx="12167">
                  <c:v>8.76</c:v>
                </c:pt>
                <c:pt idx="12168">
                  <c:v>8.64</c:v>
                </c:pt>
                <c:pt idx="12169">
                  <c:v>8.86</c:v>
                </c:pt>
                <c:pt idx="12170">
                  <c:v>8.61</c:v>
                </c:pt>
                <c:pt idx="12171">
                  <c:v>8.6999999999999993</c:v>
                </c:pt>
                <c:pt idx="12172">
                  <c:v>8.6999999999999993</c:v>
                </c:pt>
                <c:pt idx="12173">
                  <c:v>8.76</c:v>
                </c:pt>
                <c:pt idx="12174">
                  <c:v>8.52</c:v>
                </c:pt>
                <c:pt idx="12175">
                  <c:v>8.61</c:v>
                </c:pt>
                <c:pt idx="12176">
                  <c:v>8.73</c:v>
                </c:pt>
                <c:pt idx="12177">
                  <c:v>8.67</c:v>
                </c:pt>
                <c:pt idx="12178">
                  <c:v>8.58</c:v>
                </c:pt>
                <c:pt idx="12179">
                  <c:v>8.58</c:v>
                </c:pt>
                <c:pt idx="12180">
                  <c:v>8.61</c:v>
                </c:pt>
                <c:pt idx="12181">
                  <c:v>8.52</c:v>
                </c:pt>
                <c:pt idx="12182">
                  <c:v>8.86</c:v>
                </c:pt>
                <c:pt idx="12183">
                  <c:v>8.67</c:v>
                </c:pt>
                <c:pt idx="12184">
                  <c:v>8.4499999999999993</c:v>
                </c:pt>
                <c:pt idx="12185">
                  <c:v>8.42</c:v>
                </c:pt>
                <c:pt idx="12186">
                  <c:v>8.52</c:v>
                </c:pt>
                <c:pt idx="12187">
                  <c:v>8.49</c:v>
                </c:pt>
                <c:pt idx="12188">
                  <c:v>8.42</c:v>
                </c:pt>
                <c:pt idx="12189">
                  <c:v>8.27</c:v>
                </c:pt>
                <c:pt idx="12190">
                  <c:v>8.27</c:v>
                </c:pt>
                <c:pt idx="12191">
                  <c:v>8.24</c:v>
                </c:pt>
                <c:pt idx="12192">
                  <c:v>8.27</c:v>
                </c:pt>
                <c:pt idx="12193">
                  <c:v>8.58</c:v>
                </c:pt>
                <c:pt idx="12194">
                  <c:v>8.42</c:v>
                </c:pt>
                <c:pt idx="12195">
                  <c:v>8.58</c:v>
                </c:pt>
                <c:pt idx="12196">
                  <c:v>8.36</c:v>
                </c:pt>
                <c:pt idx="12197">
                  <c:v>8.42</c:v>
                </c:pt>
                <c:pt idx="12198">
                  <c:v>8.36</c:v>
                </c:pt>
                <c:pt idx="12199">
                  <c:v>8.52</c:v>
                </c:pt>
                <c:pt idx="12200">
                  <c:v>8.42</c:v>
                </c:pt>
                <c:pt idx="12201">
                  <c:v>8.52</c:v>
                </c:pt>
                <c:pt idx="12202">
                  <c:v>8.49</c:v>
                </c:pt>
                <c:pt idx="12203">
                  <c:v>8.27</c:v>
                </c:pt>
                <c:pt idx="12204">
                  <c:v>8.2100000000000009</c:v>
                </c:pt>
                <c:pt idx="12205">
                  <c:v>8.36</c:v>
                </c:pt>
                <c:pt idx="12206">
                  <c:v>8.36</c:v>
                </c:pt>
                <c:pt idx="12207">
                  <c:v>8.18</c:v>
                </c:pt>
                <c:pt idx="12208">
                  <c:v>8.27</c:v>
                </c:pt>
                <c:pt idx="12209">
                  <c:v>7.99</c:v>
                </c:pt>
                <c:pt idx="12210">
                  <c:v>8.02</c:v>
                </c:pt>
                <c:pt idx="12211">
                  <c:v>8.5500000000000007</c:v>
                </c:pt>
                <c:pt idx="12212">
                  <c:v>8.4499999999999993</c:v>
                </c:pt>
                <c:pt idx="12213">
                  <c:v>8.4499999999999993</c:v>
                </c:pt>
                <c:pt idx="12214">
                  <c:v>8.58</c:v>
                </c:pt>
                <c:pt idx="12215">
                  <c:v>8.36</c:v>
                </c:pt>
                <c:pt idx="12216">
                  <c:v>8.24</c:v>
                </c:pt>
                <c:pt idx="12217">
                  <c:v>8.58</c:v>
                </c:pt>
                <c:pt idx="12218">
                  <c:v>8.4499999999999993</c:v>
                </c:pt>
                <c:pt idx="12219">
                  <c:v>8.4499999999999993</c:v>
                </c:pt>
                <c:pt idx="12220">
                  <c:v>8.36</c:v>
                </c:pt>
                <c:pt idx="12221">
                  <c:v>8.64</c:v>
                </c:pt>
                <c:pt idx="12222">
                  <c:v>8.58</c:v>
                </c:pt>
                <c:pt idx="12223">
                  <c:v>8.5500000000000007</c:v>
                </c:pt>
                <c:pt idx="12224">
                  <c:v>8.42</c:v>
                </c:pt>
                <c:pt idx="12225">
                  <c:v>8.42</c:v>
                </c:pt>
                <c:pt idx="12226">
                  <c:v>8.4499999999999993</c:v>
                </c:pt>
                <c:pt idx="12227">
                  <c:v>8.52</c:v>
                </c:pt>
                <c:pt idx="12228">
                  <c:v>8.67</c:v>
                </c:pt>
                <c:pt idx="12229">
                  <c:v>8.64</c:v>
                </c:pt>
                <c:pt idx="12230">
                  <c:v>8.4499999999999993</c:v>
                </c:pt>
                <c:pt idx="12231">
                  <c:v>8.58</c:v>
                </c:pt>
                <c:pt idx="12232">
                  <c:v>8.61</c:v>
                </c:pt>
                <c:pt idx="12233">
                  <c:v>8.6999999999999993</c:v>
                </c:pt>
                <c:pt idx="12234">
                  <c:v>8.61</c:v>
                </c:pt>
                <c:pt idx="12235">
                  <c:v>8.4499999999999993</c:v>
                </c:pt>
                <c:pt idx="12236">
                  <c:v>8.3000000000000007</c:v>
                </c:pt>
                <c:pt idx="12237">
                  <c:v>8.58</c:v>
                </c:pt>
                <c:pt idx="12238">
                  <c:v>8.73</c:v>
                </c:pt>
                <c:pt idx="12239">
                  <c:v>8.61</c:v>
                </c:pt>
                <c:pt idx="12240">
                  <c:v>8.61</c:v>
                </c:pt>
                <c:pt idx="12241">
                  <c:v>8.64</c:v>
                </c:pt>
                <c:pt idx="12242">
                  <c:v>8.6999999999999993</c:v>
                </c:pt>
                <c:pt idx="12243">
                  <c:v>8.61</c:v>
                </c:pt>
                <c:pt idx="12244">
                  <c:v>8.58</c:v>
                </c:pt>
                <c:pt idx="12245">
                  <c:v>8.73</c:v>
                </c:pt>
                <c:pt idx="12246">
                  <c:v>8.49</c:v>
                </c:pt>
                <c:pt idx="12247">
                  <c:v>8.64</c:v>
                </c:pt>
                <c:pt idx="12248">
                  <c:v>8.76</c:v>
                </c:pt>
                <c:pt idx="12249">
                  <c:v>8.76</c:v>
                </c:pt>
                <c:pt idx="12250">
                  <c:v>8.67</c:v>
                </c:pt>
                <c:pt idx="12251">
                  <c:v>8.67</c:v>
                </c:pt>
                <c:pt idx="12252">
                  <c:v>8.61</c:v>
                </c:pt>
                <c:pt idx="12253">
                  <c:v>8.73</c:v>
                </c:pt>
                <c:pt idx="12254">
                  <c:v>8.61</c:v>
                </c:pt>
                <c:pt idx="12255">
                  <c:v>8.6999999999999993</c:v>
                </c:pt>
                <c:pt idx="12256">
                  <c:v>8.58</c:v>
                </c:pt>
                <c:pt idx="12257">
                  <c:v>8.58</c:v>
                </c:pt>
                <c:pt idx="12258">
                  <c:v>8.5500000000000007</c:v>
                </c:pt>
                <c:pt idx="12259">
                  <c:v>8.6999999999999993</c:v>
                </c:pt>
                <c:pt idx="12260">
                  <c:v>8.58</c:v>
                </c:pt>
                <c:pt idx="12261">
                  <c:v>8.52</c:v>
                </c:pt>
                <c:pt idx="12262">
                  <c:v>8.7899999999999991</c:v>
                </c:pt>
                <c:pt idx="12263">
                  <c:v>8.61</c:v>
                </c:pt>
                <c:pt idx="12264">
                  <c:v>8.58</c:v>
                </c:pt>
                <c:pt idx="12265">
                  <c:v>8.58</c:v>
                </c:pt>
                <c:pt idx="12266">
                  <c:v>8.52</c:v>
                </c:pt>
                <c:pt idx="12267">
                  <c:v>8.58</c:v>
                </c:pt>
                <c:pt idx="12268">
                  <c:v>8.4499999999999993</c:v>
                </c:pt>
                <c:pt idx="12269">
                  <c:v>8.49</c:v>
                </c:pt>
                <c:pt idx="12270">
                  <c:v>8.52</c:v>
                </c:pt>
                <c:pt idx="12271">
                  <c:v>8.39</c:v>
                </c:pt>
                <c:pt idx="12272">
                  <c:v>8.4499999999999993</c:v>
                </c:pt>
                <c:pt idx="12273">
                  <c:v>8.58</c:v>
                </c:pt>
                <c:pt idx="12274">
                  <c:v>8.4499999999999993</c:v>
                </c:pt>
                <c:pt idx="12275">
                  <c:v>8.5500000000000007</c:v>
                </c:pt>
                <c:pt idx="12276">
                  <c:v>8.67</c:v>
                </c:pt>
                <c:pt idx="12277">
                  <c:v>8.4499999999999993</c:v>
                </c:pt>
                <c:pt idx="12278">
                  <c:v>8.58</c:v>
                </c:pt>
                <c:pt idx="12279">
                  <c:v>8.6999999999999993</c:v>
                </c:pt>
                <c:pt idx="12280">
                  <c:v>8.58</c:v>
                </c:pt>
                <c:pt idx="12281">
                  <c:v>8.58</c:v>
                </c:pt>
                <c:pt idx="12282">
                  <c:v>8.58</c:v>
                </c:pt>
                <c:pt idx="12283">
                  <c:v>8.73</c:v>
                </c:pt>
                <c:pt idx="12284">
                  <c:v>8.6999999999999993</c:v>
                </c:pt>
                <c:pt idx="12285">
                  <c:v>8.58</c:v>
                </c:pt>
                <c:pt idx="12286">
                  <c:v>8.58</c:v>
                </c:pt>
                <c:pt idx="12287">
                  <c:v>8.61</c:v>
                </c:pt>
                <c:pt idx="12288">
                  <c:v>8.61</c:v>
                </c:pt>
                <c:pt idx="12289">
                  <c:v>8.33</c:v>
                </c:pt>
                <c:pt idx="12290">
                  <c:v>8.64</c:v>
                </c:pt>
                <c:pt idx="12291">
                  <c:v>8.58</c:v>
                </c:pt>
                <c:pt idx="12292">
                  <c:v>8.52</c:v>
                </c:pt>
                <c:pt idx="12293">
                  <c:v>8.4499999999999993</c:v>
                </c:pt>
                <c:pt idx="12294">
                  <c:v>8.14</c:v>
                </c:pt>
                <c:pt idx="12295">
                  <c:v>8.14</c:v>
                </c:pt>
                <c:pt idx="12296">
                  <c:v>8.36</c:v>
                </c:pt>
                <c:pt idx="12297">
                  <c:v>8.33</c:v>
                </c:pt>
                <c:pt idx="12298">
                  <c:v>8.49</c:v>
                </c:pt>
                <c:pt idx="12299">
                  <c:v>8.52</c:v>
                </c:pt>
                <c:pt idx="12300">
                  <c:v>8.58</c:v>
                </c:pt>
                <c:pt idx="12301">
                  <c:v>8.36</c:v>
                </c:pt>
                <c:pt idx="12302">
                  <c:v>8.27</c:v>
                </c:pt>
                <c:pt idx="12303">
                  <c:v>8.33</c:v>
                </c:pt>
                <c:pt idx="12304">
                  <c:v>8.4499999999999993</c:v>
                </c:pt>
                <c:pt idx="12305">
                  <c:v>8.39</c:v>
                </c:pt>
                <c:pt idx="12306">
                  <c:v>8.49</c:v>
                </c:pt>
                <c:pt idx="12307">
                  <c:v>8.4499999999999993</c:v>
                </c:pt>
                <c:pt idx="12308">
                  <c:v>8.27</c:v>
                </c:pt>
                <c:pt idx="12309">
                  <c:v>8.49</c:v>
                </c:pt>
                <c:pt idx="12310">
                  <c:v>8.6999999999999993</c:v>
                </c:pt>
                <c:pt idx="12311">
                  <c:v>8.39</c:v>
                </c:pt>
                <c:pt idx="12312">
                  <c:v>8.67</c:v>
                </c:pt>
                <c:pt idx="12313">
                  <c:v>8.49</c:v>
                </c:pt>
                <c:pt idx="12314">
                  <c:v>8.42</c:v>
                </c:pt>
                <c:pt idx="12315">
                  <c:v>8.2100000000000009</c:v>
                </c:pt>
                <c:pt idx="12316">
                  <c:v>8.11</c:v>
                </c:pt>
                <c:pt idx="12317">
                  <c:v>8.14</c:v>
                </c:pt>
                <c:pt idx="12318">
                  <c:v>7.87</c:v>
                </c:pt>
                <c:pt idx="12319">
                  <c:v>7.9</c:v>
                </c:pt>
                <c:pt idx="12320">
                  <c:v>7.96</c:v>
                </c:pt>
                <c:pt idx="12321">
                  <c:v>8.2100000000000009</c:v>
                </c:pt>
                <c:pt idx="12322">
                  <c:v>8.08</c:v>
                </c:pt>
                <c:pt idx="12323">
                  <c:v>8.24</c:v>
                </c:pt>
                <c:pt idx="12324">
                  <c:v>8.33</c:v>
                </c:pt>
                <c:pt idx="12325">
                  <c:v>8.08</c:v>
                </c:pt>
                <c:pt idx="12326">
                  <c:v>8.36</c:v>
                </c:pt>
                <c:pt idx="12327">
                  <c:v>8.33</c:v>
                </c:pt>
                <c:pt idx="12328">
                  <c:v>8.33</c:v>
                </c:pt>
                <c:pt idx="12329">
                  <c:v>8.24</c:v>
                </c:pt>
                <c:pt idx="12330">
                  <c:v>8.14</c:v>
                </c:pt>
                <c:pt idx="12331">
                  <c:v>8.36</c:v>
                </c:pt>
                <c:pt idx="12332">
                  <c:v>8.02</c:v>
                </c:pt>
                <c:pt idx="12333">
                  <c:v>8.14</c:v>
                </c:pt>
                <c:pt idx="12334">
                  <c:v>8.11</c:v>
                </c:pt>
                <c:pt idx="12335">
                  <c:v>8.18</c:v>
                </c:pt>
                <c:pt idx="12336">
                  <c:v>8.24</c:v>
                </c:pt>
                <c:pt idx="12337">
                  <c:v>8.49</c:v>
                </c:pt>
                <c:pt idx="12338">
                  <c:v>8.36</c:v>
                </c:pt>
                <c:pt idx="12339">
                  <c:v>8.2100000000000009</c:v>
                </c:pt>
                <c:pt idx="12340">
                  <c:v>8.27</c:v>
                </c:pt>
                <c:pt idx="12341">
                  <c:v>7.87</c:v>
                </c:pt>
                <c:pt idx="12342">
                  <c:v>8.08</c:v>
                </c:pt>
                <c:pt idx="12343">
                  <c:v>8.18</c:v>
                </c:pt>
                <c:pt idx="12344">
                  <c:v>8.4499999999999993</c:v>
                </c:pt>
                <c:pt idx="12345">
                  <c:v>8.2100000000000009</c:v>
                </c:pt>
                <c:pt idx="12346">
                  <c:v>8.08</c:v>
                </c:pt>
                <c:pt idx="12347">
                  <c:v>8.27</c:v>
                </c:pt>
                <c:pt idx="12348">
                  <c:v>8.08</c:v>
                </c:pt>
                <c:pt idx="12349">
                  <c:v>8.14</c:v>
                </c:pt>
                <c:pt idx="12350">
                  <c:v>8.36</c:v>
                </c:pt>
                <c:pt idx="12351">
                  <c:v>8.33</c:v>
                </c:pt>
                <c:pt idx="12352">
                  <c:v>8.0500000000000007</c:v>
                </c:pt>
                <c:pt idx="12353">
                  <c:v>8.18</c:v>
                </c:pt>
                <c:pt idx="12354">
                  <c:v>8.36</c:v>
                </c:pt>
                <c:pt idx="12355">
                  <c:v>8.39</c:v>
                </c:pt>
                <c:pt idx="12356">
                  <c:v>8.11</c:v>
                </c:pt>
                <c:pt idx="12357">
                  <c:v>8.39</c:v>
                </c:pt>
                <c:pt idx="12358">
                  <c:v>8.49</c:v>
                </c:pt>
                <c:pt idx="12359">
                  <c:v>8.36</c:v>
                </c:pt>
                <c:pt idx="12360">
                  <c:v>8.52</c:v>
                </c:pt>
                <c:pt idx="12361">
                  <c:v>8.58</c:v>
                </c:pt>
                <c:pt idx="12362">
                  <c:v>8.4499999999999993</c:v>
                </c:pt>
                <c:pt idx="12363">
                  <c:v>8.42</c:v>
                </c:pt>
                <c:pt idx="12364">
                  <c:v>8.42</c:v>
                </c:pt>
                <c:pt idx="12365">
                  <c:v>8.61</c:v>
                </c:pt>
                <c:pt idx="12366">
                  <c:v>8.33</c:v>
                </c:pt>
                <c:pt idx="12367">
                  <c:v>8.36</c:v>
                </c:pt>
                <c:pt idx="12368">
                  <c:v>8.3000000000000007</c:v>
                </c:pt>
                <c:pt idx="12369">
                  <c:v>8.33</c:v>
                </c:pt>
                <c:pt idx="12370">
                  <c:v>8.08</c:v>
                </c:pt>
                <c:pt idx="12371">
                  <c:v>8.27</c:v>
                </c:pt>
                <c:pt idx="12372">
                  <c:v>8.42</c:v>
                </c:pt>
                <c:pt idx="12373">
                  <c:v>8.36</c:v>
                </c:pt>
                <c:pt idx="12374">
                  <c:v>8.36</c:v>
                </c:pt>
                <c:pt idx="12375">
                  <c:v>8.42</c:v>
                </c:pt>
                <c:pt idx="12376">
                  <c:v>8.4499999999999993</c:v>
                </c:pt>
                <c:pt idx="12377">
                  <c:v>8.27</c:v>
                </c:pt>
                <c:pt idx="12378">
                  <c:v>8.33</c:v>
                </c:pt>
                <c:pt idx="12379">
                  <c:v>8.49</c:v>
                </c:pt>
                <c:pt idx="12380">
                  <c:v>8.36</c:v>
                </c:pt>
                <c:pt idx="12381">
                  <c:v>8.36</c:v>
                </c:pt>
                <c:pt idx="12382">
                  <c:v>8.33</c:v>
                </c:pt>
                <c:pt idx="12383">
                  <c:v>8.33</c:v>
                </c:pt>
                <c:pt idx="12384">
                  <c:v>8.24</c:v>
                </c:pt>
                <c:pt idx="12385">
                  <c:v>7.99</c:v>
                </c:pt>
                <c:pt idx="12386">
                  <c:v>8.0500000000000007</c:v>
                </c:pt>
                <c:pt idx="12387">
                  <c:v>8.08</c:v>
                </c:pt>
                <c:pt idx="12388">
                  <c:v>8.0500000000000007</c:v>
                </c:pt>
                <c:pt idx="12389">
                  <c:v>8.2100000000000009</c:v>
                </c:pt>
                <c:pt idx="12390">
                  <c:v>8.08</c:v>
                </c:pt>
                <c:pt idx="12391">
                  <c:v>7.99</c:v>
                </c:pt>
                <c:pt idx="12392">
                  <c:v>7.87</c:v>
                </c:pt>
                <c:pt idx="12393">
                  <c:v>7.9</c:v>
                </c:pt>
                <c:pt idx="12394">
                  <c:v>8.11</c:v>
                </c:pt>
                <c:pt idx="12395">
                  <c:v>8.24</c:v>
                </c:pt>
                <c:pt idx="12396">
                  <c:v>8.02</c:v>
                </c:pt>
                <c:pt idx="12397">
                  <c:v>7.99</c:v>
                </c:pt>
                <c:pt idx="12398">
                  <c:v>7.96</c:v>
                </c:pt>
                <c:pt idx="12399">
                  <c:v>7.93</c:v>
                </c:pt>
                <c:pt idx="12400">
                  <c:v>7.83</c:v>
                </c:pt>
                <c:pt idx="12401">
                  <c:v>7.87</c:v>
                </c:pt>
                <c:pt idx="12402">
                  <c:v>7.68</c:v>
                </c:pt>
                <c:pt idx="12403">
                  <c:v>7.9</c:v>
                </c:pt>
                <c:pt idx="12404">
                  <c:v>8.18</c:v>
                </c:pt>
                <c:pt idx="12405">
                  <c:v>7.74</c:v>
                </c:pt>
                <c:pt idx="12406">
                  <c:v>7.74</c:v>
                </c:pt>
                <c:pt idx="12407">
                  <c:v>7.74</c:v>
                </c:pt>
                <c:pt idx="12408">
                  <c:v>7.9</c:v>
                </c:pt>
                <c:pt idx="12409">
                  <c:v>8.08</c:v>
                </c:pt>
                <c:pt idx="12410">
                  <c:v>8.2100000000000009</c:v>
                </c:pt>
                <c:pt idx="12411">
                  <c:v>7.96</c:v>
                </c:pt>
                <c:pt idx="12412">
                  <c:v>7.62</c:v>
                </c:pt>
                <c:pt idx="12413">
                  <c:v>7.74</c:v>
                </c:pt>
                <c:pt idx="12414">
                  <c:v>8.02</c:v>
                </c:pt>
                <c:pt idx="12415">
                  <c:v>7.93</c:v>
                </c:pt>
                <c:pt idx="12416">
                  <c:v>7.87</c:v>
                </c:pt>
                <c:pt idx="12417">
                  <c:v>8.14</c:v>
                </c:pt>
                <c:pt idx="12418">
                  <c:v>7.99</c:v>
                </c:pt>
                <c:pt idx="12419">
                  <c:v>7.96</c:v>
                </c:pt>
                <c:pt idx="12420">
                  <c:v>8.08</c:v>
                </c:pt>
                <c:pt idx="12421">
                  <c:v>8.11</c:v>
                </c:pt>
                <c:pt idx="12422">
                  <c:v>8.27</c:v>
                </c:pt>
                <c:pt idx="12423">
                  <c:v>8.2100000000000009</c:v>
                </c:pt>
                <c:pt idx="12424">
                  <c:v>8.42</c:v>
                </c:pt>
                <c:pt idx="12425">
                  <c:v>8.3000000000000007</c:v>
                </c:pt>
                <c:pt idx="12426">
                  <c:v>8.18</c:v>
                </c:pt>
                <c:pt idx="12427">
                  <c:v>8.42</c:v>
                </c:pt>
                <c:pt idx="12428">
                  <c:v>8.4499999999999993</c:v>
                </c:pt>
                <c:pt idx="12429">
                  <c:v>8.36</c:v>
                </c:pt>
                <c:pt idx="12430">
                  <c:v>8.11</c:v>
                </c:pt>
                <c:pt idx="12431">
                  <c:v>8.14</c:v>
                </c:pt>
                <c:pt idx="12432">
                  <c:v>8.2100000000000009</c:v>
                </c:pt>
                <c:pt idx="12433">
                  <c:v>7.96</c:v>
                </c:pt>
                <c:pt idx="12434">
                  <c:v>7.93</c:v>
                </c:pt>
                <c:pt idx="12435">
                  <c:v>8.11</c:v>
                </c:pt>
                <c:pt idx="12436">
                  <c:v>7.96</c:v>
                </c:pt>
                <c:pt idx="12437">
                  <c:v>8.0500000000000007</c:v>
                </c:pt>
                <c:pt idx="12438">
                  <c:v>7.83</c:v>
                </c:pt>
                <c:pt idx="12439">
                  <c:v>8.2100000000000009</c:v>
                </c:pt>
                <c:pt idx="12440">
                  <c:v>8.36</c:v>
                </c:pt>
                <c:pt idx="12441">
                  <c:v>8.33</c:v>
                </c:pt>
                <c:pt idx="12442">
                  <c:v>8.24</c:v>
                </c:pt>
                <c:pt idx="12443">
                  <c:v>8.36</c:v>
                </c:pt>
                <c:pt idx="12444">
                  <c:v>8.11</c:v>
                </c:pt>
                <c:pt idx="12445">
                  <c:v>8.08</c:v>
                </c:pt>
                <c:pt idx="12446">
                  <c:v>8.33</c:v>
                </c:pt>
                <c:pt idx="12447">
                  <c:v>8.42</c:v>
                </c:pt>
                <c:pt idx="12448">
                  <c:v>8.27</c:v>
                </c:pt>
                <c:pt idx="12449">
                  <c:v>8.3000000000000007</c:v>
                </c:pt>
                <c:pt idx="12450">
                  <c:v>8.3000000000000007</c:v>
                </c:pt>
                <c:pt idx="12451">
                  <c:v>8.33</c:v>
                </c:pt>
                <c:pt idx="12452">
                  <c:v>8.27</c:v>
                </c:pt>
                <c:pt idx="12453">
                  <c:v>8.42</c:v>
                </c:pt>
                <c:pt idx="12454">
                  <c:v>8.33</c:v>
                </c:pt>
                <c:pt idx="12455">
                  <c:v>8.2100000000000009</c:v>
                </c:pt>
                <c:pt idx="12456">
                  <c:v>8.24</c:v>
                </c:pt>
                <c:pt idx="12457">
                  <c:v>8.27</c:v>
                </c:pt>
                <c:pt idx="12458">
                  <c:v>8.33</c:v>
                </c:pt>
                <c:pt idx="12459">
                  <c:v>8.4499999999999993</c:v>
                </c:pt>
                <c:pt idx="12460">
                  <c:v>8.4499999999999993</c:v>
                </c:pt>
                <c:pt idx="12461">
                  <c:v>8.42</c:v>
                </c:pt>
                <c:pt idx="12462">
                  <c:v>8.42</c:v>
                </c:pt>
                <c:pt idx="12463">
                  <c:v>8.36</c:v>
                </c:pt>
                <c:pt idx="12464">
                  <c:v>8.18</c:v>
                </c:pt>
                <c:pt idx="12465">
                  <c:v>8.2100000000000009</c:v>
                </c:pt>
                <c:pt idx="12466">
                  <c:v>8.14</c:v>
                </c:pt>
                <c:pt idx="12467">
                  <c:v>8.02</c:v>
                </c:pt>
                <c:pt idx="12468">
                  <c:v>7.87</c:v>
                </c:pt>
                <c:pt idx="12469">
                  <c:v>8.42</c:v>
                </c:pt>
                <c:pt idx="12470">
                  <c:v>8.14</c:v>
                </c:pt>
                <c:pt idx="12471">
                  <c:v>8.2100000000000009</c:v>
                </c:pt>
                <c:pt idx="12472">
                  <c:v>8.27</c:v>
                </c:pt>
                <c:pt idx="12473">
                  <c:v>8.27</c:v>
                </c:pt>
                <c:pt idx="12474">
                  <c:v>8.2100000000000009</c:v>
                </c:pt>
                <c:pt idx="12475">
                  <c:v>8.24</c:v>
                </c:pt>
                <c:pt idx="12476">
                  <c:v>8.18</c:v>
                </c:pt>
                <c:pt idx="12477">
                  <c:v>7.99</c:v>
                </c:pt>
                <c:pt idx="12478">
                  <c:v>8.11</c:v>
                </c:pt>
                <c:pt idx="12479">
                  <c:v>8.18</c:v>
                </c:pt>
                <c:pt idx="12480">
                  <c:v>8.08</c:v>
                </c:pt>
                <c:pt idx="12481">
                  <c:v>8.2100000000000009</c:v>
                </c:pt>
                <c:pt idx="12482">
                  <c:v>8.24</c:v>
                </c:pt>
                <c:pt idx="12483">
                  <c:v>8.18</c:v>
                </c:pt>
                <c:pt idx="12484">
                  <c:v>8.2100000000000009</c:v>
                </c:pt>
                <c:pt idx="12485">
                  <c:v>8.11</c:v>
                </c:pt>
                <c:pt idx="12486">
                  <c:v>8.24</c:v>
                </c:pt>
                <c:pt idx="12487">
                  <c:v>8.4499999999999993</c:v>
                </c:pt>
                <c:pt idx="12488">
                  <c:v>8.33</c:v>
                </c:pt>
                <c:pt idx="12489">
                  <c:v>8.24</c:v>
                </c:pt>
                <c:pt idx="12490">
                  <c:v>8.36</c:v>
                </c:pt>
                <c:pt idx="12491">
                  <c:v>8.4499999999999993</c:v>
                </c:pt>
                <c:pt idx="12492">
                  <c:v>8.2100000000000009</c:v>
                </c:pt>
                <c:pt idx="12493">
                  <c:v>8.27</c:v>
                </c:pt>
                <c:pt idx="12494">
                  <c:v>8.36</c:v>
                </c:pt>
                <c:pt idx="12495">
                  <c:v>8.36</c:v>
                </c:pt>
                <c:pt idx="12496">
                  <c:v>8.42</c:v>
                </c:pt>
                <c:pt idx="12497">
                  <c:v>8.36</c:v>
                </c:pt>
                <c:pt idx="12498">
                  <c:v>8.42</c:v>
                </c:pt>
                <c:pt idx="12499">
                  <c:v>8.33</c:v>
                </c:pt>
                <c:pt idx="12500">
                  <c:v>8.33</c:v>
                </c:pt>
                <c:pt idx="12501">
                  <c:v>8.39</c:v>
                </c:pt>
                <c:pt idx="12502">
                  <c:v>8.36</c:v>
                </c:pt>
                <c:pt idx="12503">
                  <c:v>8.42</c:v>
                </c:pt>
                <c:pt idx="12504">
                  <c:v>8.36</c:v>
                </c:pt>
                <c:pt idx="12505">
                  <c:v>8.49</c:v>
                </c:pt>
                <c:pt idx="12506">
                  <c:v>8.3000000000000007</c:v>
                </c:pt>
                <c:pt idx="12507">
                  <c:v>8.33</c:v>
                </c:pt>
                <c:pt idx="12508">
                  <c:v>8.36</c:v>
                </c:pt>
                <c:pt idx="12509">
                  <c:v>8.49</c:v>
                </c:pt>
                <c:pt idx="12510">
                  <c:v>8.33</c:v>
                </c:pt>
                <c:pt idx="12511">
                  <c:v>8.36</c:v>
                </c:pt>
                <c:pt idx="12512">
                  <c:v>8.39</c:v>
                </c:pt>
                <c:pt idx="12513">
                  <c:v>8.42</c:v>
                </c:pt>
                <c:pt idx="12514">
                  <c:v>8.4499999999999993</c:v>
                </c:pt>
                <c:pt idx="12515">
                  <c:v>8.33</c:v>
                </c:pt>
                <c:pt idx="12516">
                  <c:v>8.39</c:v>
                </c:pt>
                <c:pt idx="12517">
                  <c:v>8.24</c:v>
                </c:pt>
                <c:pt idx="12518">
                  <c:v>8.27</c:v>
                </c:pt>
                <c:pt idx="12519">
                  <c:v>8.3000000000000007</c:v>
                </c:pt>
                <c:pt idx="12520">
                  <c:v>8.39</c:v>
                </c:pt>
                <c:pt idx="12521">
                  <c:v>8.2100000000000009</c:v>
                </c:pt>
                <c:pt idx="12522">
                  <c:v>8.0500000000000007</c:v>
                </c:pt>
                <c:pt idx="12523">
                  <c:v>8.2100000000000009</c:v>
                </c:pt>
                <c:pt idx="12524">
                  <c:v>8.33</c:v>
                </c:pt>
                <c:pt idx="12525">
                  <c:v>8.36</c:v>
                </c:pt>
                <c:pt idx="12526">
                  <c:v>8.14</c:v>
                </c:pt>
                <c:pt idx="12527">
                  <c:v>7.87</c:v>
                </c:pt>
                <c:pt idx="12528">
                  <c:v>8.2100000000000009</c:v>
                </c:pt>
                <c:pt idx="12529">
                  <c:v>8.39</c:v>
                </c:pt>
                <c:pt idx="12530">
                  <c:v>8.4499999999999993</c:v>
                </c:pt>
                <c:pt idx="12531">
                  <c:v>8.5500000000000007</c:v>
                </c:pt>
                <c:pt idx="12532">
                  <c:v>8.4499999999999993</c:v>
                </c:pt>
                <c:pt idx="12533">
                  <c:v>8.36</c:v>
                </c:pt>
                <c:pt idx="12534">
                  <c:v>8.58</c:v>
                </c:pt>
                <c:pt idx="12535">
                  <c:v>8.5500000000000007</c:v>
                </c:pt>
                <c:pt idx="12536">
                  <c:v>8.5500000000000007</c:v>
                </c:pt>
                <c:pt idx="12537">
                  <c:v>8.33</c:v>
                </c:pt>
                <c:pt idx="12538">
                  <c:v>8.42</c:v>
                </c:pt>
                <c:pt idx="12539">
                  <c:v>8.36</c:v>
                </c:pt>
                <c:pt idx="12540">
                  <c:v>8.49</c:v>
                </c:pt>
                <c:pt idx="12541">
                  <c:v>8.42</c:v>
                </c:pt>
                <c:pt idx="12542">
                  <c:v>8.42</c:v>
                </c:pt>
                <c:pt idx="12543">
                  <c:v>8.52</c:v>
                </c:pt>
                <c:pt idx="12544">
                  <c:v>8.42</c:v>
                </c:pt>
                <c:pt idx="12545">
                  <c:v>8.33</c:v>
                </c:pt>
                <c:pt idx="12546">
                  <c:v>8.3000000000000007</c:v>
                </c:pt>
                <c:pt idx="12547">
                  <c:v>8.42</c:v>
                </c:pt>
                <c:pt idx="12548">
                  <c:v>8.42</c:v>
                </c:pt>
                <c:pt idx="12549">
                  <c:v>8.24</c:v>
                </c:pt>
                <c:pt idx="12550">
                  <c:v>8.24</c:v>
                </c:pt>
                <c:pt idx="12551">
                  <c:v>8.27</c:v>
                </c:pt>
                <c:pt idx="12552">
                  <c:v>7.99</c:v>
                </c:pt>
                <c:pt idx="12553">
                  <c:v>8.2100000000000009</c:v>
                </c:pt>
                <c:pt idx="12554">
                  <c:v>8.42</c:v>
                </c:pt>
                <c:pt idx="12555">
                  <c:v>8.42</c:v>
                </c:pt>
                <c:pt idx="12556">
                  <c:v>8.2100000000000009</c:v>
                </c:pt>
                <c:pt idx="12557">
                  <c:v>8.2100000000000009</c:v>
                </c:pt>
                <c:pt idx="12558">
                  <c:v>8.3000000000000007</c:v>
                </c:pt>
                <c:pt idx="12559">
                  <c:v>8.36</c:v>
                </c:pt>
                <c:pt idx="12560">
                  <c:v>8.14</c:v>
                </c:pt>
                <c:pt idx="12561">
                  <c:v>8.2100000000000009</c:v>
                </c:pt>
                <c:pt idx="12562">
                  <c:v>8.11</c:v>
                </c:pt>
                <c:pt idx="12563">
                  <c:v>8.27</c:v>
                </c:pt>
                <c:pt idx="12564">
                  <c:v>8.33</c:v>
                </c:pt>
                <c:pt idx="12565">
                  <c:v>8.42</c:v>
                </c:pt>
                <c:pt idx="12566">
                  <c:v>8.33</c:v>
                </c:pt>
                <c:pt idx="12567">
                  <c:v>8.24</c:v>
                </c:pt>
                <c:pt idx="12568">
                  <c:v>8.3000000000000007</c:v>
                </c:pt>
                <c:pt idx="12569">
                  <c:v>8.33</c:v>
                </c:pt>
                <c:pt idx="12570">
                  <c:v>8.36</c:v>
                </c:pt>
                <c:pt idx="12571">
                  <c:v>8.42</c:v>
                </c:pt>
                <c:pt idx="12572">
                  <c:v>8.4499999999999993</c:v>
                </c:pt>
                <c:pt idx="12573">
                  <c:v>8.4499999999999993</c:v>
                </c:pt>
                <c:pt idx="12574">
                  <c:v>8.24</c:v>
                </c:pt>
                <c:pt idx="12575">
                  <c:v>8.39</c:v>
                </c:pt>
                <c:pt idx="12576">
                  <c:v>8.49</c:v>
                </c:pt>
                <c:pt idx="12577">
                  <c:v>8.3000000000000007</c:v>
                </c:pt>
                <c:pt idx="12578">
                  <c:v>8.24</c:v>
                </c:pt>
                <c:pt idx="12579">
                  <c:v>8.18</c:v>
                </c:pt>
                <c:pt idx="12580">
                  <c:v>8.27</c:v>
                </c:pt>
                <c:pt idx="12581">
                  <c:v>8.08</c:v>
                </c:pt>
                <c:pt idx="12582">
                  <c:v>7.83</c:v>
                </c:pt>
                <c:pt idx="12583">
                  <c:v>8.4499999999999993</c:v>
                </c:pt>
                <c:pt idx="12584">
                  <c:v>8.18</c:v>
                </c:pt>
                <c:pt idx="12585">
                  <c:v>8.14</c:v>
                </c:pt>
                <c:pt idx="12586">
                  <c:v>8.24</c:v>
                </c:pt>
                <c:pt idx="12587">
                  <c:v>8.2100000000000009</c:v>
                </c:pt>
                <c:pt idx="12588">
                  <c:v>8.24</c:v>
                </c:pt>
                <c:pt idx="12589">
                  <c:v>8.36</c:v>
                </c:pt>
                <c:pt idx="12590">
                  <c:v>8.36</c:v>
                </c:pt>
                <c:pt idx="12591">
                  <c:v>8.39</c:v>
                </c:pt>
                <c:pt idx="12592">
                  <c:v>8.36</c:v>
                </c:pt>
                <c:pt idx="12593">
                  <c:v>8.33</c:v>
                </c:pt>
                <c:pt idx="12594">
                  <c:v>8.42</c:v>
                </c:pt>
                <c:pt idx="12595">
                  <c:v>8.36</c:v>
                </c:pt>
                <c:pt idx="12596">
                  <c:v>8.52</c:v>
                </c:pt>
                <c:pt idx="12597">
                  <c:v>8.33</c:v>
                </c:pt>
                <c:pt idx="12598">
                  <c:v>8.39</c:v>
                </c:pt>
                <c:pt idx="12599">
                  <c:v>8.18</c:v>
                </c:pt>
                <c:pt idx="12600">
                  <c:v>8.42</c:v>
                </c:pt>
                <c:pt idx="12601">
                  <c:v>8.5500000000000007</c:v>
                </c:pt>
                <c:pt idx="12602">
                  <c:v>8.52</c:v>
                </c:pt>
                <c:pt idx="12603">
                  <c:v>8.4499999999999993</c:v>
                </c:pt>
                <c:pt idx="12604">
                  <c:v>8.42</c:v>
                </c:pt>
                <c:pt idx="12605">
                  <c:v>8.18</c:v>
                </c:pt>
                <c:pt idx="12606">
                  <c:v>8.39</c:v>
                </c:pt>
                <c:pt idx="12607">
                  <c:v>8.27</c:v>
                </c:pt>
                <c:pt idx="12608">
                  <c:v>8.4499999999999993</c:v>
                </c:pt>
                <c:pt idx="12609">
                  <c:v>8.42</c:v>
                </c:pt>
                <c:pt idx="12610">
                  <c:v>8.36</c:v>
                </c:pt>
                <c:pt idx="12611">
                  <c:v>8.49</c:v>
                </c:pt>
                <c:pt idx="12612">
                  <c:v>8.52</c:v>
                </c:pt>
                <c:pt idx="12613">
                  <c:v>8.42</c:v>
                </c:pt>
                <c:pt idx="12614">
                  <c:v>8.52</c:v>
                </c:pt>
                <c:pt idx="12615">
                  <c:v>8.52</c:v>
                </c:pt>
                <c:pt idx="12616">
                  <c:v>8.52</c:v>
                </c:pt>
                <c:pt idx="12617">
                  <c:v>8.52</c:v>
                </c:pt>
                <c:pt idx="12618">
                  <c:v>8.58</c:v>
                </c:pt>
                <c:pt idx="12619">
                  <c:v>8.58</c:v>
                </c:pt>
                <c:pt idx="12620">
                  <c:v>8.64</c:v>
                </c:pt>
                <c:pt idx="12621">
                  <c:v>8.61</c:v>
                </c:pt>
                <c:pt idx="12622">
                  <c:v>8.5500000000000007</c:v>
                </c:pt>
                <c:pt idx="12623">
                  <c:v>8.61</c:v>
                </c:pt>
                <c:pt idx="12624">
                  <c:v>8.61</c:v>
                </c:pt>
                <c:pt idx="12625">
                  <c:v>8.67</c:v>
                </c:pt>
                <c:pt idx="12626">
                  <c:v>8.61</c:v>
                </c:pt>
                <c:pt idx="12627">
                  <c:v>8.58</c:v>
                </c:pt>
                <c:pt idx="12628">
                  <c:v>8.52</c:v>
                </c:pt>
                <c:pt idx="12629">
                  <c:v>8.52</c:v>
                </c:pt>
                <c:pt idx="12630">
                  <c:v>8.52</c:v>
                </c:pt>
                <c:pt idx="12631">
                  <c:v>8.4499999999999993</c:v>
                </c:pt>
                <c:pt idx="12632">
                  <c:v>8.5500000000000007</c:v>
                </c:pt>
                <c:pt idx="12633">
                  <c:v>8.49</c:v>
                </c:pt>
                <c:pt idx="12634">
                  <c:v>8.49</c:v>
                </c:pt>
                <c:pt idx="12635">
                  <c:v>8.49</c:v>
                </c:pt>
                <c:pt idx="12636">
                  <c:v>8.49</c:v>
                </c:pt>
                <c:pt idx="12637">
                  <c:v>8.4499999999999993</c:v>
                </c:pt>
                <c:pt idx="12638">
                  <c:v>8.4499999999999993</c:v>
                </c:pt>
                <c:pt idx="12639">
                  <c:v>8.4499999999999993</c:v>
                </c:pt>
                <c:pt idx="12640">
                  <c:v>8.4499999999999993</c:v>
                </c:pt>
                <c:pt idx="12641">
                  <c:v>8.4499999999999993</c:v>
                </c:pt>
                <c:pt idx="12642">
                  <c:v>8.42</c:v>
                </c:pt>
                <c:pt idx="12643">
                  <c:v>8.4499999999999993</c:v>
                </c:pt>
                <c:pt idx="12644">
                  <c:v>8.36</c:v>
                </c:pt>
                <c:pt idx="12645">
                  <c:v>8.4499999999999993</c:v>
                </c:pt>
                <c:pt idx="12646">
                  <c:v>8.49</c:v>
                </c:pt>
                <c:pt idx="12647">
                  <c:v>8.49</c:v>
                </c:pt>
                <c:pt idx="12648">
                  <c:v>8.4499999999999993</c:v>
                </c:pt>
                <c:pt idx="12649">
                  <c:v>8.4499999999999993</c:v>
                </c:pt>
                <c:pt idx="12650">
                  <c:v>8.49</c:v>
                </c:pt>
                <c:pt idx="12651">
                  <c:v>8.4499999999999993</c:v>
                </c:pt>
                <c:pt idx="12652">
                  <c:v>8.36</c:v>
                </c:pt>
                <c:pt idx="12653">
                  <c:v>8.18</c:v>
                </c:pt>
                <c:pt idx="12654">
                  <c:v>8.27</c:v>
                </c:pt>
                <c:pt idx="12655">
                  <c:v>8.33</c:v>
                </c:pt>
                <c:pt idx="12656">
                  <c:v>8.2100000000000009</c:v>
                </c:pt>
                <c:pt idx="12657">
                  <c:v>8.33</c:v>
                </c:pt>
                <c:pt idx="12658">
                  <c:v>8.2100000000000009</c:v>
                </c:pt>
                <c:pt idx="12659">
                  <c:v>8.24</c:v>
                </c:pt>
                <c:pt idx="12660">
                  <c:v>8.27</c:v>
                </c:pt>
                <c:pt idx="12661">
                  <c:v>8.24</c:v>
                </c:pt>
                <c:pt idx="12662">
                  <c:v>8.36</c:v>
                </c:pt>
                <c:pt idx="12663">
                  <c:v>8.24</c:v>
                </c:pt>
                <c:pt idx="12664">
                  <c:v>8.11</c:v>
                </c:pt>
                <c:pt idx="12665">
                  <c:v>8.24</c:v>
                </c:pt>
                <c:pt idx="12666">
                  <c:v>8.33</c:v>
                </c:pt>
                <c:pt idx="12667">
                  <c:v>8.24</c:v>
                </c:pt>
                <c:pt idx="12668">
                  <c:v>8.24</c:v>
                </c:pt>
                <c:pt idx="12669">
                  <c:v>8.24</c:v>
                </c:pt>
                <c:pt idx="12670">
                  <c:v>8.24</c:v>
                </c:pt>
                <c:pt idx="12671">
                  <c:v>8.24</c:v>
                </c:pt>
                <c:pt idx="12672">
                  <c:v>8.2100000000000009</c:v>
                </c:pt>
                <c:pt idx="12673">
                  <c:v>8.27</c:v>
                </c:pt>
                <c:pt idx="12674">
                  <c:v>8.18</c:v>
                </c:pt>
                <c:pt idx="12675">
                  <c:v>8.02</c:v>
                </c:pt>
                <c:pt idx="12676">
                  <c:v>8.11</c:v>
                </c:pt>
                <c:pt idx="12677">
                  <c:v>8.08</c:v>
                </c:pt>
                <c:pt idx="12678">
                  <c:v>8.11</c:v>
                </c:pt>
                <c:pt idx="12679">
                  <c:v>8.02</c:v>
                </c:pt>
                <c:pt idx="12680">
                  <c:v>7.87</c:v>
                </c:pt>
                <c:pt idx="12681">
                  <c:v>7.87</c:v>
                </c:pt>
                <c:pt idx="12682">
                  <c:v>7.93</c:v>
                </c:pt>
                <c:pt idx="12683">
                  <c:v>8.27</c:v>
                </c:pt>
                <c:pt idx="12684">
                  <c:v>8.24</c:v>
                </c:pt>
                <c:pt idx="12685">
                  <c:v>8.24</c:v>
                </c:pt>
                <c:pt idx="12686">
                  <c:v>8.18</c:v>
                </c:pt>
                <c:pt idx="12687">
                  <c:v>8.18</c:v>
                </c:pt>
                <c:pt idx="12688">
                  <c:v>8.3000000000000007</c:v>
                </c:pt>
                <c:pt idx="12689">
                  <c:v>8.2100000000000009</c:v>
                </c:pt>
                <c:pt idx="12690">
                  <c:v>8.33</c:v>
                </c:pt>
                <c:pt idx="12691">
                  <c:v>8.27</c:v>
                </c:pt>
                <c:pt idx="12692">
                  <c:v>8.2100000000000009</c:v>
                </c:pt>
                <c:pt idx="12693">
                  <c:v>8.2100000000000009</c:v>
                </c:pt>
                <c:pt idx="12694">
                  <c:v>8.0500000000000007</c:v>
                </c:pt>
                <c:pt idx="12695">
                  <c:v>8.11</c:v>
                </c:pt>
                <c:pt idx="12696">
                  <c:v>8.24</c:v>
                </c:pt>
                <c:pt idx="12697">
                  <c:v>8.18</c:v>
                </c:pt>
                <c:pt idx="12698">
                  <c:v>8.08</c:v>
                </c:pt>
                <c:pt idx="12699">
                  <c:v>8.11</c:v>
                </c:pt>
                <c:pt idx="12700">
                  <c:v>8.02</c:v>
                </c:pt>
                <c:pt idx="12701">
                  <c:v>8.11</c:v>
                </c:pt>
                <c:pt idx="12702">
                  <c:v>8.2100000000000009</c:v>
                </c:pt>
                <c:pt idx="12703">
                  <c:v>8.36</c:v>
                </c:pt>
                <c:pt idx="12704">
                  <c:v>8.24</c:v>
                </c:pt>
                <c:pt idx="12705">
                  <c:v>8.14</c:v>
                </c:pt>
                <c:pt idx="12706">
                  <c:v>8.0500000000000007</c:v>
                </c:pt>
                <c:pt idx="12707">
                  <c:v>8.08</c:v>
                </c:pt>
                <c:pt idx="12708">
                  <c:v>8.18</c:v>
                </c:pt>
                <c:pt idx="12709">
                  <c:v>8.11</c:v>
                </c:pt>
                <c:pt idx="12710">
                  <c:v>8.2100000000000009</c:v>
                </c:pt>
                <c:pt idx="12711">
                  <c:v>8.33</c:v>
                </c:pt>
                <c:pt idx="12712">
                  <c:v>8.39</c:v>
                </c:pt>
                <c:pt idx="12713">
                  <c:v>8.36</c:v>
                </c:pt>
                <c:pt idx="12714">
                  <c:v>8.33</c:v>
                </c:pt>
                <c:pt idx="12715">
                  <c:v>8.3000000000000007</c:v>
                </c:pt>
                <c:pt idx="12716">
                  <c:v>8.36</c:v>
                </c:pt>
                <c:pt idx="12717">
                  <c:v>8.36</c:v>
                </c:pt>
                <c:pt idx="12718">
                  <c:v>8.08</c:v>
                </c:pt>
                <c:pt idx="12719">
                  <c:v>8.33</c:v>
                </c:pt>
                <c:pt idx="12720">
                  <c:v>8.27</c:v>
                </c:pt>
                <c:pt idx="12721">
                  <c:v>8.27</c:v>
                </c:pt>
                <c:pt idx="12722">
                  <c:v>8.2100000000000009</c:v>
                </c:pt>
                <c:pt idx="12723">
                  <c:v>8.33</c:v>
                </c:pt>
                <c:pt idx="12724">
                  <c:v>8.33</c:v>
                </c:pt>
                <c:pt idx="12725">
                  <c:v>8.11</c:v>
                </c:pt>
                <c:pt idx="12726">
                  <c:v>8.11</c:v>
                </c:pt>
                <c:pt idx="12727">
                  <c:v>8.24</c:v>
                </c:pt>
                <c:pt idx="12728">
                  <c:v>8.33</c:v>
                </c:pt>
                <c:pt idx="12729">
                  <c:v>8.33</c:v>
                </c:pt>
                <c:pt idx="12730">
                  <c:v>8.11</c:v>
                </c:pt>
                <c:pt idx="12731">
                  <c:v>8.36</c:v>
                </c:pt>
                <c:pt idx="12732">
                  <c:v>8.36</c:v>
                </c:pt>
                <c:pt idx="12733">
                  <c:v>8.2100000000000009</c:v>
                </c:pt>
                <c:pt idx="12734">
                  <c:v>8.33</c:v>
                </c:pt>
                <c:pt idx="12735">
                  <c:v>8.18</c:v>
                </c:pt>
                <c:pt idx="12736">
                  <c:v>8.2100000000000009</c:v>
                </c:pt>
                <c:pt idx="12737">
                  <c:v>8.2100000000000009</c:v>
                </c:pt>
                <c:pt idx="12738">
                  <c:v>8.3000000000000007</c:v>
                </c:pt>
                <c:pt idx="12739">
                  <c:v>8.0500000000000007</c:v>
                </c:pt>
                <c:pt idx="12740">
                  <c:v>8.14</c:v>
                </c:pt>
                <c:pt idx="12741">
                  <c:v>7.87</c:v>
                </c:pt>
                <c:pt idx="12742">
                  <c:v>7.87</c:v>
                </c:pt>
                <c:pt idx="12743">
                  <c:v>8.08</c:v>
                </c:pt>
                <c:pt idx="12744">
                  <c:v>8.02</c:v>
                </c:pt>
                <c:pt idx="12745">
                  <c:v>7.71</c:v>
                </c:pt>
                <c:pt idx="12746">
                  <c:v>7.93</c:v>
                </c:pt>
                <c:pt idx="12747">
                  <c:v>7.87</c:v>
                </c:pt>
                <c:pt idx="12748">
                  <c:v>8.33</c:v>
                </c:pt>
                <c:pt idx="12749">
                  <c:v>8.02</c:v>
                </c:pt>
                <c:pt idx="12750">
                  <c:v>7.87</c:v>
                </c:pt>
                <c:pt idx="12751">
                  <c:v>8.02</c:v>
                </c:pt>
                <c:pt idx="12752">
                  <c:v>8.14</c:v>
                </c:pt>
                <c:pt idx="12753">
                  <c:v>7.87</c:v>
                </c:pt>
                <c:pt idx="12754">
                  <c:v>7.9</c:v>
                </c:pt>
                <c:pt idx="12755">
                  <c:v>7.99</c:v>
                </c:pt>
                <c:pt idx="12756">
                  <c:v>7.68</c:v>
                </c:pt>
                <c:pt idx="12757">
                  <c:v>7.99</c:v>
                </c:pt>
                <c:pt idx="12758">
                  <c:v>7.93</c:v>
                </c:pt>
                <c:pt idx="12759">
                  <c:v>7.77</c:v>
                </c:pt>
                <c:pt idx="12760">
                  <c:v>7.87</c:v>
                </c:pt>
                <c:pt idx="12761">
                  <c:v>7.74</c:v>
                </c:pt>
                <c:pt idx="12762">
                  <c:v>7.71</c:v>
                </c:pt>
                <c:pt idx="12763">
                  <c:v>7.87</c:v>
                </c:pt>
                <c:pt idx="12764">
                  <c:v>7.93</c:v>
                </c:pt>
                <c:pt idx="12765">
                  <c:v>7.96</c:v>
                </c:pt>
                <c:pt idx="12766">
                  <c:v>8.11</c:v>
                </c:pt>
                <c:pt idx="12767">
                  <c:v>8.2100000000000009</c:v>
                </c:pt>
                <c:pt idx="12768">
                  <c:v>8.11</c:v>
                </c:pt>
                <c:pt idx="12769">
                  <c:v>8.11</c:v>
                </c:pt>
                <c:pt idx="12770">
                  <c:v>7.99</c:v>
                </c:pt>
                <c:pt idx="12771">
                  <c:v>7.93</c:v>
                </c:pt>
                <c:pt idx="12772">
                  <c:v>7.87</c:v>
                </c:pt>
                <c:pt idx="12773">
                  <c:v>7.9</c:v>
                </c:pt>
                <c:pt idx="12774">
                  <c:v>7.96</c:v>
                </c:pt>
                <c:pt idx="12775">
                  <c:v>7.93</c:v>
                </c:pt>
                <c:pt idx="12776">
                  <c:v>7.59</c:v>
                </c:pt>
                <c:pt idx="12777">
                  <c:v>7.83</c:v>
                </c:pt>
                <c:pt idx="12778">
                  <c:v>7.71</c:v>
                </c:pt>
                <c:pt idx="12779">
                  <c:v>8.3000000000000007</c:v>
                </c:pt>
                <c:pt idx="12780">
                  <c:v>8.02</c:v>
                </c:pt>
                <c:pt idx="12781">
                  <c:v>8.18</c:v>
                </c:pt>
                <c:pt idx="12782">
                  <c:v>8.3000000000000007</c:v>
                </c:pt>
                <c:pt idx="12783">
                  <c:v>8.3000000000000007</c:v>
                </c:pt>
                <c:pt idx="12784">
                  <c:v>8.11</c:v>
                </c:pt>
                <c:pt idx="12785">
                  <c:v>8.3000000000000007</c:v>
                </c:pt>
                <c:pt idx="12786">
                  <c:v>8.24</c:v>
                </c:pt>
                <c:pt idx="12787">
                  <c:v>8.14</c:v>
                </c:pt>
                <c:pt idx="12788">
                  <c:v>8.33</c:v>
                </c:pt>
                <c:pt idx="12789">
                  <c:v>8.3000000000000007</c:v>
                </c:pt>
                <c:pt idx="12790">
                  <c:v>8.33</c:v>
                </c:pt>
                <c:pt idx="12791">
                  <c:v>8.08</c:v>
                </c:pt>
                <c:pt idx="12792">
                  <c:v>8.24</c:v>
                </c:pt>
                <c:pt idx="12793">
                  <c:v>8.08</c:v>
                </c:pt>
                <c:pt idx="12794">
                  <c:v>7.93</c:v>
                </c:pt>
                <c:pt idx="12795">
                  <c:v>7.96</c:v>
                </c:pt>
                <c:pt idx="12796">
                  <c:v>8.08</c:v>
                </c:pt>
                <c:pt idx="12797">
                  <c:v>8.14</c:v>
                </c:pt>
                <c:pt idx="12798">
                  <c:v>7.77</c:v>
                </c:pt>
                <c:pt idx="12799">
                  <c:v>7.93</c:v>
                </c:pt>
                <c:pt idx="12800">
                  <c:v>7.83</c:v>
                </c:pt>
                <c:pt idx="12801">
                  <c:v>7.74</c:v>
                </c:pt>
                <c:pt idx="12802">
                  <c:v>7.74</c:v>
                </c:pt>
                <c:pt idx="12803">
                  <c:v>7.9</c:v>
                </c:pt>
                <c:pt idx="12804">
                  <c:v>7.74</c:v>
                </c:pt>
                <c:pt idx="12805">
                  <c:v>7.99</c:v>
                </c:pt>
                <c:pt idx="12806">
                  <c:v>7.83</c:v>
                </c:pt>
                <c:pt idx="12807">
                  <c:v>8.0500000000000007</c:v>
                </c:pt>
                <c:pt idx="12808">
                  <c:v>7.96</c:v>
                </c:pt>
                <c:pt idx="12809">
                  <c:v>7.99</c:v>
                </c:pt>
                <c:pt idx="12810">
                  <c:v>8.18</c:v>
                </c:pt>
                <c:pt idx="12811">
                  <c:v>7.99</c:v>
                </c:pt>
                <c:pt idx="12812">
                  <c:v>7.93</c:v>
                </c:pt>
                <c:pt idx="12813">
                  <c:v>7.96</c:v>
                </c:pt>
                <c:pt idx="12814">
                  <c:v>7.93</c:v>
                </c:pt>
                <c:pt idx="12815">
                  <c:v>7.8</c:v>
                </c:pt>
                <c:pt idx="12816">
                  <c:v>7.8</c:v>
                </c:pt>
                <c:pt idx="12817">
                  <c:v>7.68</c:v>
                </c:pt>
                <c:pt idx="12818">
                  <c:v>7.71</c:v>
                </c:pt>
                <c:pt idx="12819">
                  <c:v>7.9</c:v>
                </c:pt>
                <c:pt idx="12820">
                  <c:v>7.93</c:v>
                </c:pt>
                <c:pt idx="12821">
                  <c:v>7.87</c:v>
                </c:pt>
                <c:pt idx="12822">
                  <c:v>7.96</c:v>
                </c:pt>
                <c:pt idx="12823">
                  <c:v>8.02</c:v>
                </c:pt>
                <c:pt idx="12824">
                  <c:v>8.08</c:v>
                </c:pt>
                <c:pt idx="12825">
                  <c:v>8.0500000000000007</c:v>
                </c:pt>
                <c:pt idx="12826">
                  <c:v>7.96</c:v>
                </c:pt>
                <c:pt idx="12827">
                  <c:v>7.83</c:v>
                </c:pt>
                <c:pt idx="12828">
                  <c:v>8.08</c:v>
                </c:pt>
                <c:pt idx="12829">
                  <c:v>7.93</c:v>
                </c:pt>
                <c:pt idx="12830">
                  <c:v>8.0500000000000007</c:v>
                </c:pt>
                <c:pt idx="12831">
                  <c:v>8.02</c:v>
                </c:pt>
                <c:pt idx="12832">
                  <c:v>8.08</c:v>
                </c:pt>
                <c:pt idx="12833">
                  <c:v>7.96</c:v>
                </c:pt>
                <c:pt idx="12834">
                  <c:v>7.93</c:v>
                </c:pt>
                <c:pt idx="12835">
                  <c:v>7.96</c:v>
                </c:pt>
                <c:pt idx="12836">
                  <c:v>7.99</c:v>
                </c:pt>
                <c:pt idx="12837">
                  <c:v>8.18</c:v>
                </c:pt>
                <c:pt idx="12838">
                  <c:v>7.93</c:v>
                </c:pt>
                <c:pt idx="12839">
                  <c:v>8.08</c:v>
                </c:pt>
                <c:pt idx="12840">
                  <c:v>8.24</c:v>
                </c:pt>
                <c:pt idx="12841">
                  <c:v>8.11</c:v>
                </c:pt>
                <c:pt idx="12842">
                  <c:v>8.11</c:v>
                </c:pt>
                <c:pt idx="12843">
                  <c:v>8.36</c:v>
                </c:pt>
                <c:pt idx="12844">
                  <c:v>8.08</c:v>
                </c:pt>
                <c:pt idx="12845">
                  <c:v>8.2100000000000009</c:v>
                </c:pt>
                <c:pt idx="12846">
                  <c:v>8.18</c:v>
                </c:pt>
                <c:pt idx="12847">
                  <c:v>8.2100000000000009</c:v>
                </c:pt>
                <c:pt idx="12848">
                  <c:v>7.99</c:v>
                </c:pt>
                <c:pt idx="12849">
                  <c:v>8.11</c:v>
                </c:pt>
                <c:pt idx="12850">
                  <c:v>8.24</c:v>
                </c:pt>
                <c:pt idx="12851">
                  <c:v>7.9</c:v>
                </c:pt>
                <c:pt idx="12852">
                  <c:v>8.2100000000000009</c:v>
                </c:pt>
                <c:pt idx="12853">
                  <c:v>8.24</c:v>
                </c:pt>
                <c:pt idx="12854">
                  <c:v>7.83</c:v>
                </c:pt>
                <c:pt idx="12855">
                  <c:v>8.0500000000000007</c:v>
                </c:pt>
                <c:pt idx="12856">
                  <c:v>8.08</c:v>
                </c:pt>
                <c:pt idx="12857">
                  <c:v>7.96</c:v>
                </c:pt>
                <c:pt idx="12858">
                  <c:v>8.27</c:v>
                </c:pt>
                <c:pt idx="12859">
                  <c:v>8.02</c:v>
                </c:pt>
                <c:pt idx="12860">
                  <c:v>8.02</c:v>
                </c:pt>
                <c:pt idx="12861">
                  <c:v>8.02</c:v>
                </c:pt>
                <c:pt idx="12862">
                  <c:v>7.99</c:v>
                </c:pt>
                <c:pt idx="12863">
                  <c:v>7.87</c:v>
                </c:pt>
                <c:pt idx="12864">
                  <c:v>8.08</c:v>
                </c:pt>
                <c:pt idx="12865">
                  <c:v>7.8</c:v>
                </c:pt>
                <c:pt idx="12866">
                  <c:v>7.87</c:v>
                </c:pt>
                <c:pt idx="12867">
                  <c:v>8.11</c:v>
                </c:pt>
                <c:pt idx="12868">
                  <c:v>7.99</c:v>
                </c:pt>
                <c:pt idx="12869">
                  <c:v>7.93</c:v>
                </c:pt>
                <c:pt idx="12870">
                  <c:v>8.08</c:v>
                </c:pt>
                <c:pt idx="12871">
                  <c:v>8.08</c:v>
                </c:pt>
                <c:pt idx="12872">
                  <c:v>7.87</c:v>
                </c:pt>
                <c:pt idx="12873">
                  <c:v>8.08</c:v>
                </c:pt>
                <c:pt idx="12874">
                  <c:v>7.96</c:v>
                </c:pt>
                <c:pt idx="12875">
                  <c:v>7.71</c:v>
                </c:pt>
                <c:pt idx="12876">
                  <c:v>8.27</c:v>
                </c:pt>
                <c:pt idx="12877">
                  <c:v>8.11</c:v>
                </c:pt>
                <c:pt idx="12878">
                  <c:v>7.99</c:v>
                </c:pt>
                <c:pt idx="12879">
                  <c:v>8.24</c:v>
                </c:pt>
                <c:pt idx="12880">
                  <c:v>7.93</c:v>
                </c:pt>
                <c:pt idx="12881">
                  <c:v>8.08</c:v>
                </c:pt>
                <c:pt idx="12882">
                  <c:v>8.27</c:v>
                </c:pt>
                <c:pt idx="12883">
                  <c:v>7.83</c:v>
                </c:pt>
                <c:pt idx="12884">
                  <c:v>8.02</c:v>
                </c:pt>
                <c:pt idx="12885">
                  <c:v>8.3000000000000007</c:v>
                </c:pt>
                <c:pt idx="12886">
                  <c:v>7.87</c:v>
                </c:pt>
                <c:pt idx="12887">
                  <c:v>7.99</c:v>
                </c:pt>
                <c:pt idx="12888">
                  <c:v>8.11</c:v>
                </c:pt>
                <c:pt idx="12889">
                  <c:v>7.53</c:v>
                </c:pt>
                <c:pt idx="12890">
                  <c:v>7.9</c:v>
                </c:pt>
                <c:pt idx="12891">
                  <c:v>7.99</c:v>
                </c:pt>
                <c:pt idx="12892">
                  <c:v>7.53</c:v>
                </c:pt>
                <c:pt idx="12893">
                  <c:v>7.74</c:v>
                </c:pt>
                <c:pt idx="12894">
                  <c:v>7.96</c:v>
                </c:pt>
                <c:pt idx="12895">
                  <c:v>7.59</c:v>
                </c:pt>
                <c:pt idx="12896">
                  <c:v>7.83</c:v>
                </c:pt>
                <c:pt idx="12897">
                  <c:v>7.87</c:v>
                </c:pt>
                <c:pt idx="12898">
                  <c:v>7.49</c:v>
                </c:pt>
                <c:pt idx="12899">
                  <c:v>7.96</c:v>
                </c:pt>
                <c:pt idx="12900">
                  <c:v>8.02</c:v>
                </c:pt>
                <c:pt idx="12901">
                  <c:v>7.65</c:v>
                </c:pt>
                <c:pt idx="12902">
                  <c:v>8.08</c:v>
                </c:pt>
                <c:pt idx="12903">
                  <c:v>7.71</c:v>
                </c:pt>
                <c:pt idx="12904">
                  <c:v>7.9</c:v>
                </c:pt>
                <c:pt idx="12905">
                  <c:v>8.27</c:v>
                </c:pt>
                <c:pt idx="12906">
                  <c:v>8.02</c:v>
                </c:pt>
                <c:pt idx="12907">
                  <c:v>7.87</c:v>
                </c:pt>
                <c:pt idx="12908">
                  <c:v>8.33</c:v>
                </c:pt>
                <c:pt idx="12909">
                  <c:v>8.2100000000000009</c:v>
                </c:pt>
                <c:pt idx="12910">
                  <c:v>8.2100000000000009</c:v>
                </c:pt>
                <c:pt idx="12911">
                  <c:v>8.4499999999999993</c:v>
                </c:pt>
                <c:pt idx="12912">
                  <c:v>8.18</c:v>
                </c:pt>
                <c:pt idx="12913">
                  <c:v>8.2100000000000009</c:v>
                </c:pt>
                <c:pt idx="12914">
                  <c:v>8.58</c:v>
                </c:pt>
                <c:pt idx="12915">
                  <c:v>8.18</c:v>
                </c:pt>
                <c:pt idx="12916">
                  <c:v>8.36</c:v>
                </c:pt>
                <c:pt idx="12917">
                  <c:v>8.58</c:v>
                </c:pt>
                <c:pt idx="12918">
                  <c:v>8.2100000000000009</c:v>
                </c:pt>
                <c:pt idx="12919">
                  <c:v>8.33</c:v>
                </c:pt>
                <c:pt idx="12920">
                  <c:v>8.36</c:v>
                </c:pt>
                <c:pt idx="12921">
                  <c:v>8.3000000000000007</c:v>
                </c:pt>
                <c:pt idx="12922">
                  <c:v>8.36</c:v>
                </c:pt>
                <c:pt idx="12923">
                  <c:v>8.58</c:v>
                </c:pt>
                <c:pt idx="12924">
                  <c:v>8.3000000000000007</c:v>
                </c:pt>
                <c:pt idx="12925">
                  <c:v>8.33</c:v>
                </c:pt>
                <c:pt idx="12926">
                  <c:v>8.39</c:v>
                </c:pt>
                <c:pt idx="12927">
                  <c:v>8.27</c:v>
                </c:pt>
                <c:pt idx="12928">
                  <c:v>8.39</c:v>
                </c:pt>
                <c:pt idx="12929">
                  <c:v>8.36</c:v>
                </c:pt>
                <c:pt idx="12930">
                  <c:v>8.33</c:v>
                </c:pt>
                <c:pt idx="12931">
                  <c:v>8.42</c:v>
                </c:pt>
                <c:pt idx="12932">
                  <c:v>8.4499999999999993</c:v>
                </c:pt>
                <c:pt idx="12933">
                  <c:v>8.24</c:v>
                </c:pt>
                <c:pt idx="12934">
                  <c:v>8.36</c:v>
                </c:pt>
                <c:pt idx="12935">
                  <c:v>8.58</c:v>
                </c:pt>
                <c:pt idx="12936">
                  <c:v>8.33</c:v>
                </c:pt>
                <c:pt idx="12937">
                  <c:v>8.49</c:v>
                </c:pt>
                <c:pt idx="12938">
                  <c:v>8.4499999999999993</c:v>
                </c:pt>
                <c:pt idx="12939">
                  <c:v>8.3000000000000007</c:v>
                </c:pt>
                <c:pt idx="12940">
                  <c:v>8.58</c:v>
                </c:pt>
                <c:pt idx="12941">
                  <c:v>8.4499999999999993</c:v>
                </c:pt>
                <c:pt idx="12942">
                  <c:v>8.27</c:v>
                </c:pt>
                <c:pt idx="12943">
                  <c:v>8.49</c:v>
                </c:pt>
                <c:pt idx="12944">
                  <c:v>8.4499999999999993</c:v>
                </c:pt>
                <c:pt idx="12945">
                  <c:v>8.36</c:v>
                </c:pt>
                <c:pt idx="12946">
                  <c:v>8.49</c:v>
                </c:pt>
                <c:pt idx="12947">
                  <c:v>8.4499999999999993</c:v>
                </c:pt>
                <c:pt idx="12948">
                  <c:v>8.33</c:v>
                </c:pt>
                <c:pt idx="12949">
                  <c:v>8.4499999999999993</c:v>
                </c:pt>
                <c:pt idx="12950">
                  <c:v>8.4499999999999993</c:v>
                </c:pt>
                <c:pt idx="12951">
                  <c:v>8.33</c:v>
                </c:pt>
                <c:pt idx="12952">
                  <c:v>8.36</c:v>
                </c:pt>
                <c:pt idx="12953">
                  <c:v>8.4499999999999993</c:v>
                </c:pt>
                <c:pt idx="12954">
                  <c:v>8.36</c:v>
                </c:pt>
                <c:pt idx="12955">
                  <c:v>8.42</c:v>
                </c:pt>
                <c:pt idx="12956">
                  <c:v>8.4499999999999993</c:v>
                </c:pt>
                <c:pt idx="12957">
                  <c:v>8.49</c:v>
                </c:pt>
                <c:pt idx="12958">
                  <c:v>8.58</c:v>
                </c:pt>
                <c:pt idx="12959">
                  <c:v>8.52</c:v>
                </c:pt>
                <c:pt idx="12960">
                  <c:v>8.52</c:v>
                </c:pt>
                <c:pt idx="12961">
                  <c:v>8.58</c:v>
                </c:pt>
                <c:pt idx="12962">
                  <c:v>8.4499999999999993</c:v>
                </c:pt>
                <c:pt idx="12963">
                  <c:v>8.5500000000000007</c:v>
                </c:pt>
                <c:pt idx="12964">
                  <c:v>8.58</c:v>
                </c:pt>
                <c:pt idx="12965">
                  <c:v>8.4499999999999993</c:v>
                </c:pt>
                <c:pt idx="12966">
                  <c:v>8.49</c:v>
                </c:pt>
                <c:pt idx="12967">
                  <c:v>8.58</c:v>
                </c:pt>
                <c:pt idx="12968">
                  <c:v>8.4499999999999993</c:v>
                </c:pt>
                <c:pt idx="12969">
                  <c:v>8.49</c:v>
                </c:pt>
                <c:pt idx="12970">
                  <c:v>8.4499999999999993</c:v>
                </c:pt>
                <c:pt idx="12971">
                  <c:v>8.42</c:v>
                </c:pt>
                <c:pt idx="12972">
                  <c:v>8.5500000000000007</c:v>
                </c:pt>
                <c:pt idx="12973">
                  <c:v>8.49</c:v>
                </c:pt>
                <c:pt idx="12974">
                  <c:v>8.42</c:v>
                </c:pt>
                <c:pt idx="12975">
                  <c:v>8.49</c:v>
                </c:pt>
                <c:pt idx="12976">
                  <c:v>8.4499999999999993</c:v>
                </c:pt>
                <c:pt idx="12977">
                  <c:v>8.52</c:v>
                </c:pt>
                <c:pt idx="12978">
                  <c:v>8.64</c:v>
                </c:pt>
                <c:pt idx="12979">
                  <c:v>8.49</c:v>
                </c:pt>
                <c:pt idx="12980">
                  <c:v>8.42</c:v>
                </c:pt>
                <c:pt idx="12981">
                  <c:v>8.58</c:v>
                </c:pt>
                <c:pt idx="12982">
                  <c:v>8.52</c:v>
                </c:pt>
                <c:pt idx="12983">
                  <c:v>8.49</c:v>
                </c:pt>
                <c:pt idx="12984">
                  <c:v>8.61</c:v>
                </c:pt>
                <c:pt idx="12985">
                  <c:v>8.58</c:v>
                </c:pt>
                <c:pt idx="12986">
                  <c:v>8.58</c:v>
                </c:pt>
                <c:pt idx="12987">
                  <c:v>8.49</c:v>
                </c:pt>
                <c:pt idx="12988">
                  <c:v>8.49</c:v>
                </c:pt>
                <c:pt idx="12989">
                  <c:v>8.5500000000000007</c:v>
                </c:pt>
                <c:pt idx="12990">
                  <c:v>8.5500000000000007</c:v>
                </c:pt>
                <c:pt idx="12991">
                  <c:v>8.58</c:v>
                </c:pt>
                <c:pt idx="12992">
                  <c:v>8.5500000000000007</c:v>
                </c:pt>
                <c:pt idx="12993">
                  <c:v>8.49</c:v>
                </c:pt>
                <c:pt idx="12994">
                  <c:v>8.4499999999999993</c:v>
                </c:pt>
                <c:pt idx="12995">
                  <c:v>8.49</c:v>
                </c:pt>
                <c:pt idx="12996">
                  <c:v>8.42</c:v>
                </c:pt>
                <c:pt idx="12997">
                  <c:v>8.4499999999999993</c:v>
                </c:pt>
                <c:pt idx="12998">
                  <c:v>8.4499999999999993</c:v>
                </c:pt>
                <c:pt idx="12999">
                  <c:v>8.4499999999999993</c:v>
                </c:pt>
                <c:pt idx="13000">
                  <c:v>8.52</c:v>
                </c:pt>
                <c:pt idx="13001">
                  <c:v>8.49</c:v>
                </c:pt>
                <c:pt idx="13002">
                  <c:v>8.4499999999999993</c:v>
                </c:pt>
                <c:pt idx="13003">
                  <c:v>8.4499999999999993</c:v>
                </c:pt>
                <c:pt idx="13004">
                  <c:v>8.36</c:v>
                </c:pt>
                <c:pt idx="13005">
                  <c:v>8.67</c:v>
                </c:pt>
                <c:pt idx="13006">
                  <c:v>8.4499999999999993</c:v>
                </c:pt>
                <c:pt idx="13007">
                  <c:v>8.33</c:v>
                </c:pt>
                <c:pt idx="13008">
                  <c:v>8.5500000000000007</c:v>
                </c:pt>
                <c:pt idx="13009">
                  <c:v>8.67</c:v>
                </c:pt>
                <c:pt idx="13010">
                  <c:v>8.4499999999999993</c:v>
                </c:pt>
                <c:pt idx="13011">
                  <c:v>8.49</c:v>
                </c:pt>
                <c:pt idx="13012">
                  <c:v>8.36</c:v>
                </c:pt>
                <c:pt idx="13013">
                  <c:v>8.5500000000000007</c:v>
                </c:pt>
                <c:pt idx="13014">
                  <c:v>8.24</c:v>
                </c:pt>
                <c:pt idx="13015">
                  <c:v>8.36</c:v>
                </c:pt>
                <c:pt idx="13016">
                  <c:v>8.49</c:v>
                </c:pt>
                <c:pt idx="13017">
                  <c:v>8.33</c:v>
                </c:pt>
                <c:pt idx="13018">
                  <c:v>8.33</c:v>
                </c:pt>
                <c:pt idx="13019">
                  <c:v>8.4499999999999993</c:v>
                </c:pt>
                <c:pt idx="13020">
                  <c:v>8.4499999999999993</c:v>
                </c:pt>
                <c:pt idx="13021">
                  <c:v>8.42</c:v>
                </c:pt>
                <c:pt idx="13022">
                  <c:v>8.39</c:v>
                </c:pt>
                <c:pt idx="13023">
                  <c:v>8.61</c:v>
                </c:pt>
                <c:pt idx="13024">
                  <c:v>8.4499999999999993</c:v>
                </c:pt>
                <c:pt idx="13025">
                  <c:v>8.61</c:v>
                </c:pt>
                <c:pt idx="13026">
                  <c:v>8.67</c:v>
                </c:pt>
                <c:pt idx="13027">
                  <c:v>8.58</c:v>
                </c:pt>
                <c:pt idx="13028">
                  <c:v>8.42</c:v>
                </c:pt>
                <c:pt idx="13029">
                  <c:v>8.61</c:v>
                </c:pt>
                <c:pt idx="13030">
                  <c:v>8.58</c:v>
                </c:pt>
                <c:pt idx="13031">
                  <c:v>8.4499999999999993</c:v>
                </c:pt>
                <c:pt idx="13032">
                  <c:v>8.58</c:v>
                </c:pt>
                <c:pt idx="13033">
                  <c:v>8.67</c:v>
                </c:pt>
                <c:pt idx="13034">
                  <c:v>8.58</c:v>
                </c:pt>
                <c:pt idx="13035">
                  <c:v>8.52</c:v>
                </c:pt>
                <c:pt idx="13036">
                  <c:v>8.5500000000000007</c:v>
                </c:pt>
                <c:pt idx="13037">
                  <c:v>8.52</c:v>
                </c:pt>
                <c:pt idx="13038">
                  <c:v>8.4499999999999993</c:v>
                </c:pt>
                <c:pt idx="13039">
                  <c:v>8.64</c:v>
                </c:pt>
                <c:pt idx="13040">
                  <c:v>8.64</c:v>
                </c:pt>
                <c:pt idx="13041">
                  <c:v>8.58</c:v>
                </c:pt>
                <c:pt idx="13042">
                  <c:v>8.61</c:v>
                </c:pt>
                <c:pt idx="13043">
                  <c:v>8.67</c:v>
                </c:pt>
                <c:pt idx="13044">
                  <c:v>8.61</c:v>
                </c:pt>
                <c:pt idx="13045">
                  <c:v>8.64</c:v>
                </c:pt>
                <c:pt idx="13046">
                  <c:v>8.58</c:v>
                </c:pt>
                <c:pt idx="13047">
                  <c:v>8.58</c:v>
                </c:pt>
                <c:pt idx="13048">
                  <c:v>8.58</c:v>
                </c:pt>
                <c:pt idx="13049">
                  <c:v>8.67</c:v>
                </c:pt>
                <c:pt idx="13050">
                  <c:v>8.58</c:v>
                </c:pt>
                <c:pt idx="13051">
                  <c:v>8.61</c:v>
                </c:pt>
                <c:pt idx="13052">
                  <c:v>8.61</c:v>
                </c:pt>
                <c:pt idx="13053">
                  <c:v>8.61</c:v>
                </c:pt>
                <c:pt idx="13054">
                  <c:v>8.64</c:v>
                </c:pt>
                <c:pt idx="13055">
                  <c:v>8.61</c:v>
                </c:pt>
                <c:pt idx="13056">
                  <c:v>8.73</c:v>
                </c:pt>
                <c:pt idx="13057">
                  <c:v>8.6999999999999993</c:v>
                </c:pt>
                <c:pt idx="13058">
                  <c:v>8.67</c:v>
                </c:pt>
                <c:pt idx="13059">
                  <c:v>8.73</c:v>
                </c:pt>
                <c:pt idx="13060">
                  <c:v>8.67</c:v>
                </c:pt>
                <c:pt idx="13061">
                  <c:v>8.67</c:v>
                </c:pt>
                <c:pt idx="13062">
                  <c:v>8.6999999999999993</c:v>
                </c:pt>
                <c:pt idx="13063">
                  <c:v>8.67</c:v>
                </c:pt>
                <c:pt idx="13064">
                  <c:v>8.64</c:v>
                </c:pt>
                <c:pt idx="13065">
                  <c:v>8.61</c:v>
                </c:pt>
                <c:pt idx="13066">
                  <c:v>8.67</c:v>
                </c:pt>
                <c:pt idx="13067">
                  <c:v>8.58</c:v>
                </c:pt>
                <c:pt idx="13068">
                  <c:v>8.6999999999999993</c:v>
                </c:pt>
                <c:pt idx="13069">
                  <c:v>8.67</c:v>
                </c:pt>
                <c:pt idx="13070">
                  <c:v>8.67</c:v>
                </c:pt>
                <c:pt idx="13071">
                  <c:v>8.67</c:v>
                </c:pt>
                <c:pt idx="13072">
                  <c:v>8.67</c:v>
                </c:pt>
                <c:pt idx="13073">
                  <c:v>8.67</c:v>
                </c:pt>
                <c:pt idx="13074">
                  <c:v>8.67</c:v>
                </c:pt>
                <c:pt idx="13075">
                  <c:v>8.61</c:v>
                </c:pt>
                <c:pt idx="13076">
                  <c:v>8.64</c:v>
                </c:pt>
                <c:pt idx="13077">
                  <c:v>8.61</c:v>
                </c:pt>
                <c:pt idx="13078">
                  <c:v>8.61</c:v>
                </c:pt>
                <c:pt idx="13079">
                  <c:v>8.61</c:v>
                </c:pt>
                <c:pt idx="13080">
                  <c:v>8.64</c:v>
                </c:pt>
                <c:pt idx="13081">
                  <c:v>8.58</c:v>
                </c:pt>
                <c:pt idx="13082">
                  <c:v>8.67</c:v>
                </c:pt>
                <c:pt idx="13083">
                  <c:v>8.67</c:v>
                </c:pt>
                <c:pt idx="13084">
                  <c:v>8.58</c:v>
                </c:pt>
                <c:pt idx="13085">
                  <c:v>8.61</c:v>
                </c:pt>
                <c:pt idx="13086">
                  <c:v>8.52</c:v>
                </c:pt>
                <c:pt idx="13087">
                  <c:v>8.58</c:v>
                </c:pt>
                <c:pt idx="13088">
                  <c:v>8.58</c:v>
                </c:pt>
                <c:pt idx="13089">
                  <c:v>8.58</c:v>
                </c:pt>
                <c:pt idx="13090">
                  <c:v>8.64</c:v>
                </c:pt>
                <c:pt idx="13091">
                  <c:v>8.64</c:v>
                </c:pt>
                <c:pt idx="13092">
                  <c:v>8.61</c:v>
                </c:pt>
                <c:pt idx="13093">
                  <c:v>8.67</c:v>
                </c:pt>
                <c:pt idx="13094">
                  <c:v>8.67</c:v>
                </c:pt>
                <c:pt idx="13095">
                  <c:v>8.67</c:v>
                </c:pt>
                <c:pt idx="13096">
                  <c:v>8.64</c:v>
                </c:pt>
                <c:pt idx="13097">
                  <c:v>8.64</c:v>
                </c:pt>
                <c:pt idx="13098">
                  <c:v>8.58</c:v>
                </c:pt>
                <c:pt idx="13099">
                  <c:v>8.58</c:v>
                </c:pt>
                <c:pt idx="13100">
                  <c:v>8.58</c:v>
                </c:pt>
                <c:pt idx="13101">
                  <c:v>8.64</c:v>
                </c:pt>
                <c:pt idx="13102">
                  <c:v>8.61</c:v>
                </c:pt>
                <c:pt idx="13103">
                  <c:v>8.61</c:v>
                </c:pt>
                <c:pt idx="13104">
                  <c:v>8.64</c:v>
                </c:pt>
                <c:pt idx="13105">
                  <c:v>8.64</c:v>
                </c:pt>
                <c:pt idx="13106">
                  <c:v>8.61</c:v>
                </c:pt>
                <c:pt idx="13107">
                  <c:v>8.64</c:v>
                </c:pt>
                <c:pt idx="13108">
                  <c:v>8.67</c:v>
                </c:pt>
                <c:pt idx="13109">
                  <c:v>8.67</c:v>
                </c:pt>
                <c:pt idx="13110">
                  <c:v>8.61</c:v>
                </c:pt>
                <c:pt idx="13111">
                  <c:v>8.61</c:v>
                </c:pt>
                <c:pt idx="13112">
                  <c:v>8.67</c:v>
                </c:pt>
                <c:pt idx="13113">
                  <c:v>8.58</c:v>
                </c:pt>
                <c:pt idx="13114">
                  <c:v>8.64</c:v>
                </c:pt>
                <c:pt idx="13115">
                  <c:v>8.67</c:v>
                </c:pt>
                <c:pt idx="13116">
                  <c:v>8.6999999999999993</c:v>
                </c:pt>
                <c:pt idx="13117">
                  <c:v>8.5500000000000007</c:v>
                </c:pt>
                <c:pt idx="13118">
                  <c:v>8.61</c:v>
                </c:pt>
                <c:pt idx="13119">
                  <c:v>8.73</c:v>
                </c:pt>
                <c:pt idx="13120">
                  <c:v>8.61</c:v>
                </c:pt>
                <c:pt idx="13121">
                  <c:v>8.61</c:v>
                </c:pt>
                <c:pt idx="13122">
                  <c:v>8.64</c:v>
                </c:pt>
                <c:pt idx="13123">
                  <c:v>8.61</c:v>
                </c:pt>
                <c:pt idx="13124">
                  <c:v>8.67</c:v>
                </c:pt>
                <c:pt idx="13125">
                  <c:v>8.61</c:v>
                </c:pt>
                <c:pt idx="13126">
                  <c:v>8.73</c:v>
                </c:pt>
                <c:pt idx="13127">
                  <c:v>8.6999999999999993</c:v>
                </c:pt>
                <c:pt idx="13128">
                  <c:v>8.67</c:v>
                </c:pt>
                <c:pt idx="13129">
                  <c:v>8.52</c:v>
                </c:pt>
                <c:pt idx="13130">
                  <c:v>8.6999999999999993</c:v>
                </c:pt>
                <c:pt idx="13131">
                  <c:v>8.58</c:v>
                </c:pt>
                <c:pt idx="13132">
                  <c:v>8.58</c:v>
                </c:pt>
                <c:pt idx="13133">
                  <c:v>8.64</c:v>
                </c:pt>
                <c:pt idx="13134">
                  <c:v>8.61</c:v>
                </c:pt>
                <c:pt idx="13135">
                  <c:v>8.49</c:v>
                </c:pt>
                <c:pt idx="13136">
                  <c:v>8.5500000000000007</c:v>
                </c:pt>
                <c:pt idx="13137">
                  <c:v>8.67</c:v>
                </c:pt>
                <c:pt idx="13138">
                  <c:v>8.67</c:v>
                </c:pt>
                <c:pt idx="13139">
                  <c:v>8.64</c:v>
                </c:pt>
                <c:pt idx="13140">
                  <c:v>8.52</c:v>
                </c:pt>
                <c:pt idx="13141">
                  <c:v>8.64</c:v>
                </c:pt>
                <c:pt idx="13142">
                  <c:v>8.5500000000000007</c:v>
                </c:pt>
                <c:pt idx="13143">
                  <c:v>8.49</c:v>
                </c:pt>
                <c:pt idx="13144">
                  <c:v>8.52</c:v>
                </c:pt>
                <c:pt idx="13145">
                  <c:v>8.58</c:v>
                </c:pt>
                <c:pt idx="13146">
                  <c:v>8.5500000000000007</c:v>
                </c:pt>
                <c:pt idx="13147">
                  <c:v>8.61</c:v>
                </c:pt>
                <c:pt idx="13148">
                  <c:v>8.67</c:v>
                </c:pt>
                <c:pt idx="13149">
                  <c:v>8.58</c:v>
                </c:pt>
                <c:pt idx="13150">
                  <c:v>8.67</c:v>
                </c:pt>
                <c:pt idx="13151">
                  <c:v>8.61</c:v>
                </c:pt>
                <c:pt idx="13152">
                  <c:v>8.58</c:v>
                </c:pt>
                <c:pt idx="13153">
                  <c:v>8.58</c:v>
                </c:pt>
                <c:pt idx="13154">
                  <c:v>8.61</c:v>
                </c:pt>
                <c:pt idx="13155">
                  <c:v>8.6999999999999993</c:v>
                </c:pt>
                <c:pt idx="13156">
                  <c:v>8.64</c:v>
                </c:pt>
                <c:pt idx="13157">
                  <c:v>8.58</c:v>
                </c:pt>
                <c:pt idx="13158">
                  <c:v>8.58</c:v>
                </c:pt>
                <c:pt idx="13159">
                  <c:v>8.61</c:v>
                </c:pt>
                <c:pt idx="13160">
                  <c:v>8.58</c:v>
                </c:pt>
                <c:pt idx="13161">
                  <c:v>8.58</c:v>
                </c:pt>
                <c:pt idx="13162">
                  <c:v>8.58</c:v>
                </c:pt>
                <c:pt idx="13163">
                  <c:v>8.61</c:v>
                </c:pt>
                <c:pt idx="13164">
                  <c:v>8.6999999999999993</c:v>
                </c:pt>
                <c:pt idx="13165">
                  <c:v>8.58</c:v>
                </c:pt>
                <c:pt idx="13166">
                  <c:v>8.61</c:v>
                </c:pt>
                <c:pt idx="13167">
                  <c:v>8.61</c:v>
                </c:pt>
                <c:pt idx="13168">
                  <c:v>8.5500000000000007</c:v>
                </c:pt>
                <c:pt idx="13169">
                  <c:v>8.58</c:v>
                </c:pt>
                <c:pt idx="13170">
                  <c:v>8.64</c:v>
                </c:pt>
                <c:pt idx="13171">
                  <c:v>8.58</c:v>
                </c:pt>
                <c:pt idx="13172">
                  <c:v>8.61</c:v>
                </c:pt>
                <c:pt idx="13173">
                  <c:v>8.67</c:v>
                </c:pt>
                <c:pt idx="13174">
                  <c:v>8.58</c:v>
                </c:pt>
                <c:pt idx="13175">
                  <c:v>8.61</c:v>
                </c:pt>
                <c:pt idx="13176">
                  <c:v>8.58</c:v>
                </c:pt>
                <c:pt idx="13177">
                  <c:v>8.52</c:v>
                </c:pt>
                <c:pt idx="13178">
                  <c:v>8.58</c:v>
                </c:pt>
                <c:pt idx="13179">
                  <c:v>8.58</c:v>
                </c:pt>
                <c:pt idx="13180">
                  <c:v>8.58</c:v>
                </c:pt>
                <c:pt idx="13181">
                  <c:v>8.61</c:v>
                </c:pt>
                <c:pt idx="13182">
                  <c:v>8.5500000000000007</c:v>
                </c:pt>
                <c:pt idx="13183">
                  <c:v>8.58</c:v>
                </c:pt>
                <c:pt idx="13184">
                  <c:v>8.64</c:v>
                </c:pt>
                <c:pt idx="13185">
                  <c:v>8.67</c:v>
                </c:pt>
                <c:pt idx="13186">
                  <c:v>8.67</c:v>
                </c:pt>
                <c:pt idx="13187">
                  <c:v>8.58</c:v>
                </c:pt>
                <c:pt idx="13188">
                  <c:v>8.58</c:v>
                </c:pt>
                <c:pt idx="13189">
                  <c:v>8.61</c:v>
                </c:pt>
                <c:pt idx="13190">
                  <c:v>8.61</c:v>
                </c:pt>
                <c:pt idx="13191">
                  <c:v>8.58</c:v>
                </c:pt>
                <c:pt idx="13192">
                  <c:v>8.52</c:v>
                </c:pt>
                <c:pt idx="13193">
                  <c:v>8.58</c:v>
                </c:pt>
                <c:pt idx="13194">
                  <c:v>8.61</c:v>
                </c:pt>
                <c:pt idx="13195">
                  <c:v>8.61</c:v>
                </c:pt>
                <c:pt idx="13196">
                  <c:v>8.52</c:v>
                </c:pt>
                <c:pt idx="13197">
                  <c:v>8.5500000000000007</c:v>
                </c:pt>
                <c:pt idx="13198">
                  <c:v>8.52</c:v>
                </c:pt>
                <c:pt idx="13199">
                  <c:v>8.52</c:v>
                </c:pt>
                <c:pt idx="13200">
                  <c:v>8.49</c:v>
                </c:pt>
                <c:pt idx="13201">
                  <c:v>8.58</c:v>
                </c:pt>
                <c:pt idx="13202">
                  <c:v>8.67</c:v>
                </c:pt>
                <c:pt idx="13203">
                  <c:v>8.58</c:v>
                </c:pt>
                <c:pt idx="13204">
                  <c:v>8.67</c:v>
                </c:pt>
                <c:pt idx="13205">
                  <c:v>8.52</c:v>
                </c:pt>
                <c:pt idx="13206">
                  <c:v>8.52</c:v>
                </c:pt>
                <c:pt idx="13207">
                  <c:v>8.4499999999999993</c:v>
                </c:pt>
                <c:pt idx="13208">
                  <c:v>8.5500000000000007</c:v>
                </c:pt>
                <c:pt idx="13209">
                  <c:v>8.58</c:v>
                </c:pt>
                <c:pt idx="13210">
                  <c:v>8.5500000000000007</c:v>
                </c:pt>
                <c:pt idx="13211">
                  <c:v>8.49</c:v>
                </c:pt>
                <c:pt idx="13212">
                  <c:v>8.64</c:v>
                </c:pt>
                <c:pt idx="13213">
                  <c:v>8.5500000000000007</c:v>
                </c:pt>
                <c:pt idx="13214">
                  <c:v>8.58</c:v>
                </c:pt>
                <c:pt idx="13215">
                  <c:v>8.52</c:v>
                </c:pt>
                <c:pt idx="13216">
                  <c:v>8.67</c:v>
                </c:pt>
                <c:pt idx="13217">
                  <c:v>8.58</c:v>
                </c:pt>
                <c:pt idx="13218">
                  <c:v>8.49</c:v>
                </c:pt>
                <c:pt idx="13219">
                  <c:v>8.52</c:v>
                </c:pt>
                <c:pt idx="13220">
                  <c:v>8.49</c:v>
                </c:pt>
                <c:pt idx="13221">
                  <c:v>8.49</c:v>
                </c:pt>
                <c:pt idx="13222">
                  <c:v>8.58</c:v>
                </c:pt>
                <c:pt idx="13223">
                  <c:v>8.49</c:v>
                </c:pt>
                <c:pt idx="13224">
                  <c:v>8.4499999999999993</c:v>
                </c:pt>
                <c:pt idx="13225">
                  <c:v>8.49</c:v>
                </c:pt>
                <c:pt idx="13226">
                  <c:v>8.36</c:v>
                </c:pt>
                <c:pt idx="13227">
                  <c:v>8.42</c:v>
                </c:pt>
                <c:pt idx="13228">
                  <c:v>8.33</c:v>
                </c:pt>
                <c:pt idx="13229">
                  <c:v>8.4499999999999993</c:v>
                </c:pt>
                <c:pt idx="13230">
                  <c:v>8.42</c:v>
                </c:pt>
                <c:pt idx="13231">
                  <c:v>8.4499999999999993</c:v>
                </c:pt>
                <c:pt idx="13232">
                  <c:v>8.42</c:v>
                </c:pt>
                <c:pt idx="13233">
                  <c:v>8.42</c:v>
                </c:pt>
                <c:pt idx="13234">
                  <c:v>8.52</c:v>
                </c:pt>
                <c:pt idx="13235">
                  <c:v>8.52</c:v>
                </c:pt>
                <c:pt idx="13236">
                  <c:v>8.5500000000000007</c:v>
                </c:pt>
                <c:pt idx="13237">
                  <c:v>8.5500000000000007</c:v>
                </c:pt>
                <c:pt idx="13238">
                  <c:v>8.4499999999999993</c:v>
                </c:pt>
                <c:pt idx="13239">
                  <c:v>8.52</c:v>
                </c:pt>
                <c:pt idx="13240">
                  <c:v>8.58</c:v>
                </c:pt>
                <c:pt idx="13241">
                  <c:v>8.49</c:v>
                </c:pt>
                <c:pt idx="13242">
                  <c:v>8.36</c:v>
                </c:pt>
                <c:pt idx="13243">
                  <c:v>8.49</c:v>
                </c:pt>
                <c:pt idx="13244">
                  <c:v>8.58</c:v>
                </c:pt>
                <c:pt idx="13245">
                  <c:v>8.42</c:v>
                </c:pt>
                <c:pt idx="13246">
                  <c:v>8.39</c:v>
                </c:pt>
                <c:pt idx="13247">
                  <c:v>8.52</c:v>
                </c:pt>
                <c:pt idx="13248">
                  <c:v>8.52</c:v>
                </c:pt>
                <c:pt idx="13249">
                  <c:v>8.4499999999999993</c:v>
                </c:pt>
                <c:pt idx="13250">
                  <c:v>8.52</c:v>
                </c:pt>
                <c:pt idx="13251">
                  <c:v>8.61</c:v>
                </c:pt>
                <c:pt idx="13252">
                  <c:v>8.52</c:v>
                </c:pt>
                <c:pt idx="13253">
                  <c:v>8.4499999999999993</c:v>
                </c:pt>
                <c:pt idx="13254">
                  <c:v>8.64</c:v>
                </c:pt>
                <c:pt idx="13255">
                  <c:v>8.5500000000000007</c:v>
                </c:pt>
                <c:pt idx="13256">
                  <c:v>8.49</c:v>
                </c:pt>
                <c:pt idx="13257">
                  <c:v>8.49</c:v>
                </c:pt>
                <c:pt idx="13258">
                  <c:v>8.52</c:v>
                </c:pt>
                <c:pt idx="13259">
                  <c:v>8.58</c:v>
                </c:pt>
                <c:pt idx="13260">
                  <c:v>8.58</c:v>
                </c:pt>
                <c:pt idx="13261">
                  <c:v>8.52</c:v>
                </c:pt>
                <c:pt idx="13262">
                  <c:v>8.5500000000000007</c:v>
                </c:pt>
                <c:pt idx="13263">
                  <c:v>8.58</c:v>
                </c:pt>
                <c:pt idx="13264">
                  <c:v>8.67</c:v>
                </c:pt>
                <c:pt idx="13265">
                  <c:v>8.5500000000000007</c:v>
                </c:pt>
                <c:pt idx="13266">
                  <c:v>8.61</c:v>
                </c:pt>
                <c:pt idx="13267">
                  <c:v>8.67</c:v>
                </c:pt>
                <c:pt idx="13268">
                  <c:v>8.5500000000000007</c:v>
                </c:pt>
                <c:pt idx="13269">
                  <c:v>8.67</c:v>
                </c:pt>
                <c:pt idx="13270">
                  <c:v>8.5500000000000007</c:v>
                </c:pt>
                <c:pt idx="13271">
                  <c:v>8.58</c:v>
                </c:pt>
                <c:pt idx="13272">
                  <c:v>8.67</c:v>
                </c:pt>
                <c:pt idx="13273">
                  <c:v>8.67</c:v>
                </c:pt>
                <c:pt idx="13274">
                  <c:v>8.67</c:v>
                </c:pt>
                <c:pt idx="13275">
                  <c:v>8.64</c:v>
                </c:pt>
                <c:pt idx="13276">
                  <c:v>8.6999999999999993</c:v>
                </c:pt>
                <c:pt idx="13277">
                  <c:v>8.67</c:v>
                </c:pt>
                <c:pt idx="13278">
                  <c:v>8.67</c:v>
                </c:pt>
                <c:pt idx="13279">
                  <c:v>8.6999999999999993</c:v>
                </c:pt>
                <c:pt idx="13280">
                  <c:v>8.58</c:v>
                </c:pt>
                <c:pt idx="13281">
                  <c:v>8.61</c:v>
                </c:pt>
                <c:pt idx="13282">
                  <c:v>8.61</c:v>
                </c:pt>
                <c:pt idx="13283">
                  <c:v>8.61</c:v>
                </c:pt>
                <c:pt idx="13284">
                  <c:v>8.64</c:v>
                </c:pt>
                <c:pt idx="13285">
                  <c:v>8.64</c:v>
                </c:pt>
                <c:pt idx="13286">
                  <c:v>8.52</c:v>
                </c:pt>
                <c:pt idx="13287">
                  <c:v>8.49</c:v>
                </c:pt>
                <c:pt idx="13288">
                  <c:v>8.67</c:v>
                </c:pt>
                <c:pt idx="13289">
                  <c:v>8.58</c:v>
                </c:pt>
                <c:pt idx="13290">
                  <c:v>8.58</c:v>
                </c:pt>
                <c:pt idx="13291">
                  <c:v>8.52</c:v>
                </c:pt>
                <c:pt idx="13292">
                  <c:v>8.49</c:v>
                </c:pt>
                <c:pt idx="13293">
                  <c:v>8.58</c:v>
                </c:pt>
                <c:pt idx="13294">
                  <c:v>8.58</c:v>
                </c:pt>
                <c:pt idx="13295">
                  <c:v>8.52</c:v>
                </c:pt>
                <c:pt idx="13296">
                  <c:v>8.58</c:v>
                </c:pt>
                <c:pt idx="13297">
                  <c:v>8.73</c:v>
                </c:pt>
                <c:pt idx="13298">
                  <c:v>8.5500000000000007</c:v>
                </c:pt>
                <c:pt idx="13299">
                  <c:v>8.5500000000000007</c:v>
                </c:pt>
                <c:pt idx="13300">
                  <c:v>8.52</c:v>
                </c:pt>
                <c:pt idx="13301">
                  <c:v>8.42</c:v>
                </c:pt>
                <c:pt idx="13302">
                  <c:v>8.58</c:v>
                </c:pt>
                <c:pt idx="13303">
                  <c:v>8.4499999999999993</c:v>
                </c:pt>
                <c:pt idx="13304">
                  <c:v>8.4499999999999993</c:v>
                </c:pt>
                <c:pt idx="13305">
                  <c:v>8.58</c:v>
                </c:pt>
                <c:pt idx="13306">
                  <c:v>8.64</c:v>
                </c:pt>
                <c:pt idx="13307">
                  <c:v>8.5500000000000007</c:v>
                </c:pt>
                <c:pt idx="13308">
                  <c:v>8.49</c:v>
                </c:pt>
                <c:pt idx="13309">
                  <c:v>8.49</c:v>
                </c:pt>
                <c:pt idx="13310">
                  <c:v>8.58</c:v>
                </c:pt>
                <c:pt idx="13311">
                  <c:v>8.5500000000000007</c:v>
                </c:pt>
                <c:pt idx="13312">
                  <c:v>8.49</c:v>
                </c:pt>
                <c:pt idx="13313">
                  <c:v>8.58</c:v>
                </c:pt>
                <c:pt idx="13314">
                  <c:v>8.61</c:v>
                </c:pt>
                <c:pt idx="13315">
                  <c:v>8.58</c:v>
                </c:pt>
                <c:pt idx="13316">
                  <c:v>8.52</c:v>
                </c:pt>
                <c:pt idx="13317">
                  <c:v>8.52</c:v>
                </c:pt>
                <c:pt idx="13318">
                  <c:v>8.52</c:v>
                </c:pt>
                <c:pt idx="13319">
                  <c:v>8.52</c:v>
                </c:pt>
                <c:pt idx="13320">
                  <c:v>8.4499999999999993</c:v>
                </c:pt>
                <c:pt idx="13321">
                  <c:v>8.49</c:v>
                </c:pt>
                <c:pt idx="13322">
                  <c:v>8.49</c:v>
                </c:pt>
                <c:pt idx="13323">
                  <c:v>8.52</c:v>
                </c:pt>
                <c:pt idx="13324">
                  <c:v>8.33</c:v>
                </c:pt>
                <c:pt idx="13325">
                  <c:v>8.42</c:v>
                </c:pt>
                <c:pt idx="13326">
                  <c:v>8.49</c:v>
                </c:pt>
                <c:pt idx="13327">
                  <c:v>8.4499999999999993</c:v>
                </c:pt>
                <c:pt idx="13328">
                  <c:v>8.49</c:v>
                </c:pt>
                <c:pt idx="13329">
                  <c:v>8.33</c:v>
                </c:pt>
                <c:pt idx="13330">
                  <c:v>8.36</c:v>
                </c:pt>
                <c:pt idx="13331">
                  <c:v>8.27</c:v>
                </c:pt>
                <c:pt idx="13332">
                  <c:v>8.33</c:v>
                </c:pt>
                <c:pt idx="13333">
                  <c:v>8.36</c:v>
                </c:pt>
                <c:pt idx="13334">
                  <c:v>8.33</c:v>
                </c:pt>
                <c:pt idx="13335">
                  <c:v>8.2100000000000009</c:v>
                </c:pt>
                <c:pt idx="13336">
                  <c:v>8.36</c:v>
                </c:pt>
                <c:pt idx="13337">
                  <c:v>8.33</c:v>
                </c:pt>
                <c:pt idx="13338">
                  <c:v>8.3000000000000007</c:v>
                </c:pt>
                <c:pt idx="13339">
                  <c:v>8.27</c:v>
                </c:pt>
                <c:pt idx="13340">
                  <c:v>8.14</c:v>
                </c:pt>
                <c:pt idx="13341">
                  <c:v>8.2100000000000009</c:v>
                </c:pt>
                <c:pt idx="13342">
                  <c:v>8.11</c:v>
                </c:pt>
                <c:pt idx="13343">
                  <c:v>8.08</c:v>
                </c:pt>
                <c:pt idx="13344">
                  <c:v>8.2100000000000009</c:v>
                </c:pt>
                <c:pt idx="13345">
                  <c:v>8.14</c:v>
                </c:pt>
                <c:pt idx="13346">
                  <c:v>8.27</c:v>
                </c:pt>
                <c:pt idx="13347">
                  <c:v>8.11</c:v>
                </c:pt>
                <c:pt idx="13348">
                  <c:v>8.0500000000000007</c:v>
                </c:pt>
                <c:pt idx="13349">
                  <c:v>7.99</c:v>
                </c:pt>
                <c:pt idx="13350">
                  <c:v>7.87</c:v>
                </c:pt>
                <c:pt idx="13351">
                  <c:v>7.93</c:v>
                </c:pt>
                <c:pt idx="13352">
                  <c:v>7.96</c:v>
                </c:pt>
                <c:pt idx="13353">
                  <c:v>8.02</c:v>
                </c:pt>
                <c:pt idx="13354">
                  <c:v>7.83</c:v>
                </c:pt>
                <c:pt idx="13355">
                  <c:v>8.08</c:v>
                </c:pt>
                <c:pt idx="13356">
                  <c:v>8.02</c:v>
                </c:pt>
                <c:pt idx="13357">
                  <c:v>8.24</c:v>
                </c:pt>
                <c:pt idx="13358">
                  <c:v>8.2100000000000009</c:v>
                </c:pt>
                <c:pt idx="13359">
                  <c:v>8.27</c:v>
                </c:pt>
                <c:pt idx="13360">
                  <c:v>8.4499999999999993</c:v>
                </c:pt>
                <c:pt idx="13361">
                  <c:v>8.58</c:v>
                </c:pt>
                <c:pt idx="13362">
                  <c:v>8.5500000000000007</c:v>
                </c:pt>
                <c:pt idx="13363">
                  <c:v>8.4499999999999993</c:v>
                </c:pt>
                <c:pt idx="13364">
                  <c:v>8.5500000000000007</c:v>
                </c:pt>
                <c:pt idx="13365">
                  <c:v>8.5500000000000007</c:v>
                </c:pt>
                <c:pt idx="13366">
                  <c:v>8.61</c:v>
                </c:pt>
                <c:pt idx="13367">
                  <c:v>8.58</c:v>
                </c:pt>
                <c:pt idx="13368">
                  <c:v>8.58</c:v>
                </c:pt>
                <c:pt idx="13369">
                  <c:v>8.67</c:v>
                </c:pt>
                <c:pt idx="13370">
                  <c:v>8.58</c:v>
                </c:pt>
                <c:pt idx="13371">
                  <c:v>8.73</c:v>
                </c:pt>
                <c:pt idx="13372">
                  <c:v>8.76</c:v>
                </c:pt>
                <c:pt idx="13373">
                  <c:v>8.73</c:v>
                </c:pt>
                <c:pt idx="13374">
                  <c:v>8.6999999999999993</c:v>
                </c:pt>
                <c:pt idx="13375">
                  <c:v>8.73</c:v>
                </c:pt>
                <c:pt idx="13376">
                  <c:v>8.6999999999999993</c:v>
                </c:pt>
                <c:pt idx="13377">
                  <c:v>8.64</c:v>
                </c:pt>
                <c:pt idx="13378">
                  <c:v>8.58</c:v>
                </c:pt>
                <c:pt idx="13379">
                  <c:v>8.4499999999999993</c:v>
                </c:pt>
                <c:pt idx="13380">
                  <c:v>8.5500000000000007</c:v>
                </c:pt>
                <c:pt idx="13381">
                  <c:v>8.58</c:v>
                </c:pt>
                <c:pt idx="13382">
                  <c:v>8.4499999999999993</c:v>
                </c:pt>
                <c:pt idx="13383">
                  <c:v>8.4499999999999993</c:v>
                </c:pt>
                <c:pt idx="13384">
                  <c:v>8.42</c:v>
                </c:pt>
                <c:pt idx="13385">
                  <c:v>8.49</c:v>
                </c:pt>
                <c:pt idx="13386">
                  <c:v>8.39</c:v>
                </c:pt>
                <c:pt idx="13387">
                  <c:v>8.49</c:v>
                </c:pt>
                <c:pt idx="13388">
                  <c:v>8.52</c:v>
                </c:pt>
                <c:pt idx="13389">
                  <c:v>8.42</c:v>
                </c:pt>
                <c:pt idx="13390">
                  <c:v>8.4499999999999993</c:v>
                </c:pt>
                <c:pt idx="13391">
                  <c:v>8.49</c:v>
                </c:pt>
                <c:pt idx="13392">
                  <c:v>8.49</c:v>
                </c:pt>
                <c:pt idx="13393">
                  <c:v>8.36</c:v>
                </c:pt>
                <c:pt idx="13394">
                  <c:v>8.49</c:v>
                </c:pt>
                <c:pt idx="13395">
                  <c:v>8.4499999999999993</c:v>
                </c:pt>
                <c:pt idx="13396">
                  <c:v>8.36</c:v>
                </c:pt>
                <c:pt idx="13397">
                  <c:v>8.36</c:v>
                </c:pt>
                <c:pt idx="13398">
                  <c:v>8.33</c:v>
                </c:pt>
                <c:pt idx="13399">
                  <c:v>8.61</c:v>
                </c:pt>
                <c:pt idx="13400">
                  <c:v>8.33</c:v>
                </c:pt>
                <c:pt idx="13401">
                  <c:v>8.42</c:v>
                </c:pt>
                <c:pt idx="13402">
                  <c:v>8.4499999999999993</c:v>
                </c:pt>
                <c:pt idx="13403">
                  <c:v>8.4499999999999993</c:v>
                </c:pt>
                <c:pt idx="13404">
                  <c:v>8.4499999999999993</c:v>
                </c:pt>
                <c:pt idx="13405">
                  <c:v>8.58</c:v>
                </c:pt>
                <c:pt idx="13406">
                  <c:v>8.4499999999999993</c:v>
                </c:pt>
                <c:pt idx="13407">
                  <c:v>8.4499999999999993</c:v>
                </c:pt>
                <c:pt idx="13408">
                  <c:v>8.4499999999999993</c:v>
                </c:pt>
                <c:pt idx="13409">
                  <c:v>8.4499999999999993</c:v>
                </c:pt>
                <c:pt idx="13410">
                  <c:v>8.58</c:v>
                </c:pt>
                <c:pt idx="13411">
                  <c:v>8.5500000000000007</c:v>
                </c:pt>
                <c:pt idx="13412">
                  <c:v>8.33</c:v>
                </c:pt>
                <c:pt idx="13413">
                  <c:v>8.42</c:v>
                </c:pt>
                <c:pt idx="13414">
                  <c:v>8.67</c:v>
                </c:pt>
                <c:pt idx="13415">
                  <c:v>8.52</c:v>
                </c:pt>
                <c:pt idx="13416">
                  <c:v>8.52</c:v>
                </c:pt>
                <c:pt idx="13417">
                  <c:v>8.5500000000000007</c:v>
                </c:pt>
                <c:pt idx="13418">
                  <c:v>8.58</c:v>
                </c:pt>
                <c:pt idx="13419">
                  <c:v>8.61</c:v>
                </c:pt>
                <c:pt idx="13420">
                  <c:v>8.5500000000000007</c:v>
                </c:pt>
                <c:pt idx="13421">
                  <c:v>8.58</c:v>
                </c:pt>
                <c:pt idx="13422">
                  <c:v>8.49</c:v>
                </c:pt>
                <c:pt idx="13423">
                  <c:v>8.58</c:v>
                </c:pt>
                <c:pt idx="13424">
                  <c:v>8.36</c:v>
                </c:pt>
                <c:pt idx="13425">
                  <c:v>8.58</c:v>
                </c:pt>
                <c:pt idx="13426">
                  <c:v>8.64</c:v>
                </c:pt>
                <c:pt idx="13427">
                  <c:v>8.58</c:v>
                </c:pt>
                <c:pt idx="13428">
                  <c:v>8.42</c:v>
                </c:pt>
                <c:pt idx="13429">
                  <c:v>8.64</c:v>
                </c:pt>
                <c:pt idx="13430">
                  <c:v>8.67</c:v>
                </c:pt>
                <c:pt idx="13431">
                  <c:v>8.61</c:v>
                </c:pt>
                <c:pt idx="13432">
                  <c:v>8.4499999999999993</c:v>
                </c:pt>
                <c:pt idx="13433">
                  <c:v>8.58</c:v>
                </c:pt>
                <c:pt idx="13434">
                  <c:v>8.64</c:v>
                </c:pt>
                <c:pt idx="13435">
                  <c:v>8.52</c:v>
                </c:pt>
                <c:pt idx="13436">
                  <c:v>8.52</c:v>
                </c:pt>
                <c:pt idx="13437">
                  <c:v>8.52</c:v>
                </c:pt>
                <c:pt idx="13438">
                  <c:v>8.58</c:v>
                </c:pt>
                <c:pt idx="13439">
                  <c:v>8.4499999999999993</c:v>
                </c:pt>
                <c:pt idx="13440">
                  <c:v>8.61</c:v>
                </c:pt>
                <c:pt idx="13441">
                  <c:v>8.5500000000000007</c:v>
                </c:pt>
                <c:pt idx="13442">
                  <c:v>8.4499999999999993</c:v>
                </c:pt>
                <c:pt idx="13443">
                  <c:v>8.5500000000000007</c:v>
                </c:pt>
                <c:pt idx="13444">
                  <c:v>8.52</c:v>
                </c:pt>
                <c:pt idx="13445">
                  <c:v>8.5500000000000007</c:v>
                </c:pt>
                <c:pt idx="13446">
                  <c:v>8.52</c:v>
                </c:pt>
                <c:pt idx="13447">
                  <c:v>8.3000000000000007</c:v>
                </c:pt>
                <c:pt idx="13448">
                  <c:v>8.39</c:v>
                </c:pt>
                <c:pt idx="13449">
                  <c:v>8.61</c:v>
                </c:pt>
                <c:pt idx="13450">
                  <c:v>8.52</c:v>
                </c:pt>
                <c:pt idx="13451">
                  <c:v>8.33</c:v>
                </c:pt>
                <c:pt idx="13452">
                  <c:v>8.42</c:v>
                </c:pt>
                <c:pt idx="13453">
                  <c:v>8.39</c:v>
                </c:pt>
                <c:pt idx="13454">
                  <c:v>8.33</c:v>
                </c:pt>
                <c:pt idx="13455">
                  <c:v>8.52</c:v>
                </c:pt>
                <c:pt idx="13456">
                  <c:v>8.4499999999999993</c:v>
                </c:pt>
                <c:pt idx="13457">
                  <c:v>8.42</c:v>
                </c:pt>
                <c:pt idx="13458">
                  <c:v>8.27</c:v>
                </c:pt>
                <c:pt idx="13459">
                  <c:v>8.52</c:v>
                </c:pt>
                <c:pt idx="13460">
                  <c:v>8.49</c:v>
                </c:pt>
                <c:pt idx="13461">
                  <c:v>8.39</c:v>
                </c:pt>
                <c:pt idx="13462">
                  <c:v>8.39</c:v>
                </c:pt>
                <c:pt idx="13463">
                  <c:v>8.27</c:v>
                </c:pt>
                <c:pt idx="13464">
                  <c:v>8.3000000000000007</c:v>
                </c:pt>
                <c:pt idx="13465">
                  <c:v>8.49</c:v>
                </c:pt>
                <c:pt idx="13466">
                  <c:v>8.4499999999999993</c:v>
                </c:pt>
                <c:pt idx="13467">
                  <c:v>8.24</c:v>
                </c:pt>
                <c:pt idx="13468">
                  <c:v>8.27</c:v>
                </c:pt>
                <c:pt idx="13469">
                  <c:v>8.33</c:v>
                </c:pt>
                <c:pt idx="13470">
                  <c:v>8.33</c:v>
                </c:pt>
                <c:pt idx="13471">
                  <c:v>8.33</c:v>
                </c:pt>
                <c:pt idx="13472">
                  <c:v>8.42</c:v>
                </c:pt>
                <c:pt idx="13473">
                  <c:v>8.5500000000000007</c:v>
                </c:pt>
                <c:pt idx="13474">
                  <c:v>8.4499999999999993</c:v>
                </c:pt>
                <c:pt idx="13475">
                  <c:v>8.39</c:v>
                </c:pt>
                <c:pt idx="13476">
                  <c:v>8.33</c:v>
                </c:pt>
                <c:pt idx="13477">
                  <c:v>8.3000000000000007</c:v>
                </c:pt>
                <c:pt idx="13478">
                  <c:v>8.08</c:v>
                </c:pt>
                <c:pt idx="13479">
                  <c:v>8.08</c:v>
                </c:pt>
                <c:pt idx="13480">
                  <c:v>7.99</c:v>
                </c:pt>
                <c:pt idx="13481">
                  <c:v>8.2100000000000009</c:v>
                </c:pt>
                <c:pt idx="13482">
                  <c:v>7.99</c:v>
                </c:pt>
                <c:pt idx="13483">
                  <c:v>7.99</c:v>
                </c:pt>
                <c:pt idx="13484">
                  <c:v>8.18</c:v>
                </c:pt>
                <c:pt idx="13485">
                  <c:v>8.11</c:v>
                </c:pt>
                <c:pt idx="13486">
                  <c:v>7.96</c:v>
                </c:pt>
                <c:pt idx="13487">
                  <c:v>8.08</c:v>
                </c:pt>
                <c:pt idx="13488">
                  <c:v>8.0500000000000007</c:v>
                </c:pt>
                <c:pt idx="13489">
                  <c:v>8.08</c:v>
                </c:pt>
                <c:pt idx="13490">
                  <c:v>8.0500000000000007</c:v>
                </c:pt>
                <c:pt idx="13491">
                  <c:v>7.83</c:v>
                </c:pt>
                <c:pt idx="13492">
                  <c:v>7.96</c:v>
                </c:pt>
                <c:pt idx="13493">
                  <c:v>7.99</c:v>
                </c:pt>
                <c:pt idx="13494">
                  <c:v>8.08</c:v>
                </c:pt>
                <c:pt idx="13495">
                  <c:v>8.14</c:v>
                </c:pt>
                <c:pt idx="13496">
                  <c:v>8.2100000000000009</c:v>
                </c:pt>
                <c:pt idx="13497">
                  <c:v>8.2100000000000009</c:v>
                </c:pt>
                <c:pt idx="13498">
                  <c:v>8.18</c:v>
                </c:pt>
                <c:pt idx="13499">
                  <c:v>8.18</c:v>
                </c:pt>
                <c:pt idx="13500">
                  <c:v>8.27</c:v>
                </c:pt>
                <c:pt idx="13501">
                  <c:v>8.2100000000000009</c:v>
                </c:pt>
                <c:pt idx="13502">
                  <c:v>8.27</c:v>
                </c:pt>
                <c:pt idx="13503">
                  <c:v>8.08</c:v>
                </c:pt>
                <c:pt idx="13504">
                  <c:v>8.11</c:v>
                </c:pt>
                <c:pt idx="13505">
                  <c:v>8.14</c:v>
                </c:pt>
                <c:pt idx="13506">
                  <c:v>8.2100000000000009</c:v>
                </c:pt>
                <c:pt idx="13507">
                  <c:v>8.18</c:v>
                </c:pt>
                <c:pt idx="13508">
                  <c:v>8.33</c:v>
                </c:pt>
                <c:pt idx="13509">
                  <c:v>8.33</c:v>
                </c:pt>
                <c:pt idx="13510">
                  <c:v>8.3000000000000007</c:v>
                </c:pt>
                <c:pt idx="13511">
                  <c:v>8.14</c:v>
                </c:pt>
                <c:pt idx="13512">
                  <c:v>8.2100000000000009</c:v>
                </c:pt>
                <c:pt idx="13513">
                  <c:v>8.08</c:v>
                </c:pt>
                <c:pt idx="13514">
                  <c:v>8.0500000000000007</c:v>
                </c:pt>
                <c:pt idx="13515">
                  <c:v>8.3000000000000007</c:v>
                </c:pt>
                <c:pt idx="13516">
                  <c:v>8.18</c:v>
                </c:pt>
                <c:pt idx="13517">
                  <c:v>8.39</c:v>
                </c:pt>
                <c:pt idx="13518">
                  <c:v>8.33</c:v>
                </c:pt>
                <c:pt idx="13519">
                  <c:v>8.2100000000000009</c:v>
                </c:pt>
                <c:pt idx="13520">
                  <c:v>8.14</c:v>
                </c:pt>
                <c:pt idx="13521">
                  <c:v>8.14</c:v>
                </c:pt>
                <c:pt idx="13522">
                  <c:v>8.18</c:v>
                </c:pt>
                <c:pt idx="13523">
                  <c:v>8.3000000000000007</c:v>
                </c:pt>
                <c:pt idx="13524">
                  <c:v>8.08</c:v>
                </c:pt>
                <c:pt idx="13525">
                  <c:v>8.18</c:v>
                </c:pt>
                <c:pt idx="13526">
                  <c:v>8.14</c:v>
                </c:pt>
                <c:pt idx="13527">
                  <c:v>7.99</c:v>
                </c:pt>
                <c:pt idx="13528">
                  <c:v>8.0500000000000007</c:v>
                </c:pt>
                <c:pt idx="13529">
                  <c:v>8.24</c:v>
                </c:pt>
                <c:pt idx="13530">
                  <c:v>7.96</c:v>
                </c:pt>
                <c:pt idx="13531">
                  <c:v>7.99</c:v>
                </c:pt>
                <c:pt idx="13532">
                  <c:v>7.87</c:v>
                </c:pt>
                <c:pt idx="13533">
                  <c:v>7.83</c:v>
                </c:pt>
                <c:pt idx="13534">
                  <c:v>7.87</c:v>
                </c:pt>
                <c:pt idx="13535">
                  <c:v>7.83</c:v>
                </c:pt>
                <c:pt idx="13536">
                  <c:v>7.87</c:v>
                </c:pt>
                <c:pt idx="13537">
                  <c:v>7.77</c:v>
                </c:pt>
                <c:pt idx="13538">
                  <c:v>7.74</c:v>
                </c:pt>
                <c:pt idx="13539">
                  <c:v>7.77</c:v>
                </c:pt>
                <c:pt idx="13540">
                  <c:v>7.93</c:v>
                </c:pt>
                <c:pt idx="13541">
                  <c:v>7.93</c:v>
                </c:pt>
                <c:pt idx="13542">
                  <c:v>7.99</c:v>
                </c:pt>
                <c:pt idx="13543">
                  <c:v>7.96</c:v>
                </c:pt>
                <c:pt idx="13544">
                  <c:v>7.9</c:v>
                </c:pt>
                <c:pt idx="13545">
                  <c:v>7.96</c:v>
                </c:pt>
                <c:pt idx="13546">
                  <c:v>8.08</c:v>
                </c:pt>
                <c:pt idx="13547">
                  <c:v>7.93</c:v>
                </c:pt>
                <c:pt idx="13548">
                  <c:v>8.02</c:v>
                </c:pt>
                <c:pt idx="13549">
                  <c:v>8.08</c:v>
                </c:pt>
                <c:pt idx="13550">
                  <c:v>7.99</c:v>
                </c:pt>
                <c:pt idx="13551">
                  <c:v>7.93</c:v>
                </c:pt>
                <c:pt idx="13552">
                  <c:v>8.08</c:v>
                </c:pt>
                <c:pt idx="13553">
                  <c:v>7.96</c:v>
                </c:pt>
                <c:pt idx="13554">
                  <c:v>7.99</c:v>
                </c:pt>
                <c:pt idx="13555">
                  <c:v>8.02</c:v>
                </c:pt>
                <c:pt idx="13556">
                  <c:v>8.08</c:v>
                </c:pt>
                <c:pt idx="13557">
                  <c:v>8.08</c:v>
                </c:pt>
                <c:pt idx="13558">
                  <c:v>7.99</c:v>
                </c:pt>
                <c:pt idx="13559">
                  <c:v>8.11</c:v>
                </c:pt>
                <c:pt idx="13560">
                  <c:v>8.02</c:v>
                </c:pt>
                <c:pt idx="13561">
                  <c:v>8.18</c:v>
                </c:pt>
                <c:pt idx="13562">
                  <c:v>7.93</c:v>
                </c:pt>
                <c:pt idx="13563">
                  <c:v>8.08</c:v>
                </c:pt>
                <c:pt idx="13564">
                  <c:v>8.14</c:v>
                </c:pt>
                <c:pt idx="13565">
                  <c:v>8.08</c:v>
                </c:pt>
                <c:pt idx="13566">
                  <c:v>8.08</c:v>
                </c:pt>
                <c:pt idx="13567">
                  <c:v>8.5500000000000007</c:v>
                </c:pt>
                <c:pt idx="13568">
                  <c:v>8.33</c:v>
                </c:pt>
                <c:pt idx="13569">
                  <c:v>8.2100000000000009</c:v>
                </c:pt>
                <c:pt idx="13570">
                  <c:v>8.08</c:v>
                </c:pt>
                <c:pt idx="13571">
                  <c:v>8.18</c:v>
                </c:pt>
                <c:pt idx="13572">
                  <c:v>8.36</c:v>
                </c:pt>
                <c:pt idx="13573">
                  <c:v>8.11</c:v>
                </c:pt>
                <c:pt idx="13574">
                  <c:v>8.02</c:v>
                </c:pt>
                <c:pt idx="13575">
                  <c:v>8.2100000000000009</c:v>
                </c:pt>
                <c:pt idx="13576">
                  <c:v>8.33</c:v>
                </c:pt>
                <c:pt idx="13577">
                  <c:v>8.33</c:v>
                </c:pt>
                <c:pt idx="13578">
                  <c:v>8.33</c:v>
                </c:pt>
                <c:pt idx="13579">
                  <c:v>8.4499999999999993</c:v>
                </c:pt>
                <c:pt idx="13580">
                  <c:v>8.4499999999999993</c:v>
                </c:pt>
                <c:pt idx="13581">
                  <c:v>8.4499999999999993</c:v>
                </c:pt>
                <c:pt idx="13582">
                  <c:v>8.52</c:v>
                </c:pt>
                <c:pt idx="13583">
                  <c:v>8.52</c:v>
                </c:pt>
                <c:pt idx="13584">
                  <c:v>8.4499999999999993</c:v>
                </c:pt>
                <c:pt idx="13585">
                  <c:v>8.27</c:v>
                </c:pt>
                <c:pt idx="13586">
                  <c:v>8.42</c:v>
                </c:pt>
                <c:pt idx="13587">
                  <c:v>8.4499999999999993</c:v>
                </c:pt>
                <c:pt idx="13588">
                  <c:v>8.36</c:v>
                </c:pt>
                <c:pt idx="13589">
                  <c:v>8.49</c:v>
                </c:pt>
                <c:pt idx="13590">
                  <c:v>8.36</c:v>
                </c:pt>
                <c:pt idx="13591">
                  <c:v>8.18</c:v>
                </c:pt>
                <c:pt idx="13592">
                  <c:v>8.33</c:v>
                </c:pt>
                <c:pt idx="13593">
                  <c:v>8.2100000000000009</c:v>
                </c:pt>
                <c:pt idx="13594">
                  <c:v>8.08</c:v>
                </c:pt>
                <c:pt idx="13595">
                  <c:v>8.27</c:v>
                </c:pt>
                <c:pt idx="13596">
                  <c:v>8.36</c:v>
                </c:pt>
                <c:pt idx="13597">
                  <c:v>8.14</c:v>
                </c:pt>
                <c:pt idx="13598">
                  <c:v>8.18</c:v>
                </c:pt>
                <c:pt idx="13599">
                  <c:v>8.24</c:v>
                </c:pt>
                <c:pt idx="13600">
                  <c:v>8.27</c:v>
                </c:pt>
                <c:pt idx="13601">
                  <c:v>8.36</c:v>
                </c:pt>
                <c:pt idx="13602">
                  <c:v>8.27</c:v>
                </c:pt>
                <c:pt idx="13603">
                  <c:v>8.08</c:v>
                </c:pt>
                <c:pt idx="13604">
                  <c:v>8.36</c:v>
                </c:pt>
                <c:pt idx="13605">
                  <c:v>8.3000000000000007</c:v>
                </c:pt>
                <c:pt idx="13606">
                  <c:v>8.24</c:v>
                </c:pt>
                <c:pt idx="13607">
                  <c:v>8.18</c:v>
                </c:pt>
                <c:pt idx="13608">
                  <c:v>8.14</c:v>
                </c:pt>
                <c:pt idx="13609">
                  <c:v>8.18</c:v>
                </c:pt>
                <c:pt idx="13610">
                  <c:v>8.0500000000000007</c:v>
                </c:pt>
                <c:pt idx="13611">
                  <c:v>8.24</c:v>
                </c:pt>
                <c:pt idx="13612">
                  <c:v>8.33</c:v>
                </c:pt>
                <c:pt idx="13613">
                  <c:v>8.27</c:v>
                </c:pt>
                <c:pt idx="13614">
                  <c:v>8.3000000000000007</c:v>
                </c:pt>
                <c:pt idx="13615">
                  <c:v>8.24</c:v>
                </c:pt>
                <c:pt idx="13616">
                  <c:v>8.36</c:v>
                </c:pt>
                <c:pt idx="13617">
                  <c:v>8.33</c:v>
                </c:pt>
                <c:pt idx="13618">
                  <c:v>8.4499999999999993</c:v>
                </c:pt>
                <c:pt idx="13619">
                  <c:v>8.49</c:v>
                </c:pt>
                <c:pt idx="13620">
                  <c:v>8.24</c:v>
                </c:pt>
                <c:pt idx="13621">
                  <c:v>8.36</c:v>
                </c:pt>
                <c:pt idx="13622">
                  <c:v>8.33</c:v>
                </c:pt>
                <c:pt idx="13623">
                  <c:v>8.24</c:v>
                </c:pt>
                <c:pt idx="13624">
                  <c:v>8.08</c:v>
                </c:pt>
                <c:pt idx="13625">
                  <c:v>8.11</c:v>
                </c:pt>
                <c:pt idx="13626">
                  <c:v>8.2100000000000009</c:v>
                </c:pt>
                <c:pt idx="13627">
                  <c:v>7.96</c:v>
                </c:pt>
                <c:pt idx="13628">
                  <c:v>7.96</c:v>
                </c:pt>
                <c:pt idx="13629">
                  <c:v>8.08</c:v>
                </c:pt>
                <c:pt idx="13630">
                  <c:v>8.14</c:v>
                </c:pt>
                <c:pt idx="13631">
                  <c:v>8.11</c:v>
                </c:pt>
                <c:pt idx="13632">
                  <c:v>8.18</c:v>
                </c:pt>
                <c:pt idx="13633">
                  <c:v>8.11</c:v>
                </c:pt>
                <c:pt idx="13634">
                  <c:v>8.24</c:v>
                </c:pt>
                <c:pt idx="13635">
                  <c:v>8.33</c:v>
                </c:pt>
                <c:pt idx="13636">
                  <c:v>8.3000000000000007</c:v>
                </c:pt>
                <c:pt idx="13637">
                  <c:v>8.39</c:v>
                </c:pt>
                <c:pt idx="13638">
                  <c:v>8.49</c:v>
                </c:pt>
                <c:pt idx="13639">
                  <c:v>8.52</c:v>
                </c:pt>
                <c:pt idx="13640">
                  <c:v>8.52</c:v>
                </c:pt>
                <c:pt idx="13641">
                  <c:v>8.58</c:v>
                </c:pt>
                <c:pt idx="13642">
                  <c:v>8.52</c:v>
                </c:pt>
                <c:pt idx="13643">
                  <c:v>8.49</c:v>
                </c:pt>
                <c:pt idx="13644">
                  <c:v>8.52</c:v>
                </c:pt>
                <c:pt idx="13645">
                  <c:v>8.49</c:v>
                </c:pt>
                <c:pt idx="13646">
                  <c:v>8.58</c:v>
                </c:pt>
                <c:pt idx="13647">
                  <c:v>8.58</c:v>
                </c:pt>
                <c:pt idx="13648">
                  <c:v>8.64</c:v>
                </c:pt>
                <c:pt idx="13649">
                  <c:v>8.73</c:v>
                </c:pt>
                <c:pt idx="13650">
                  <c:v>8.64</c:v>
                </c:pt>
                <c:pt idx="13651">
                  <c:v>8.58</c:v>
                </c:pt>
                <c:pt idx="13652">
                  <c:v>8.58</c:v>
                </c:pt>
                <c:pt idx="13653">
                  <c:v>8.5500000000000007</c:v>
                </c:pt>
                <c:pt idx="13654">
                  <c:v>8.64</c:v>
                </c:pt>
                <c:pt idx="13655">
                  <c:v>8.58</c:v>
                </c:pt>
                <c:pt idx="13656">
                  <c:v>8.61</c:v>
                </c:pt>
                <c:pt idx="13657">
                  <c:v>8.73</c:v>
                </c:pt>
                <c:pt idx="13658">
                  <c:v>8.76</c:v>
                </c:pt>
                <c:pt idx="13659">
                  <c:v>8.67</c:v>
                </c:pt>
                <c:pt idx="13660">
                  <c:v>8.7899999999999991</c:v>
                </c:pt>
                <c:pt idx="13661">
                  <c:v>8.6999999999999993</c:v>
                </c:pt>
                <c:pt idx="13662">
                  <c:v>8.67</c:v>
                </c:pt>
                <c:pt idx="13663">
                  <c:v>8.49</c:v>
                </c:pt>
                <c:pt idx="13664">
                  <c:v>8.64</c:v>
                </c:pt>
                <c:pt idx="13665">
                  <c:v>8.58</c:v>
                </c:pt>
                <c:pt idx="13666">
                  <c:v>8.52</c:v>
                </c:pt>
                <c:pt idx="13667">
                  <c:v>8.61</c:v>
                </c:pt>
                <c:pt idx="13668">
                  <c:v>8.61</c:v>
                </c:pt>
                <c:pt idx="13669">
                  <c:v>8.58</c:v>
                </c:pt>
                <c:pt idx="13670">
                  <c:v>8.6999999999999993</c:v>
                </c:pt>
                <c:pt idx="13671">
                  <c:v>8.58</c:v>
                </c:pt>
                <c:pt idx="13672">
                  <c:v>8.52</c:v>
                </c:pt>
                <c:pt idx="13673">
                  <c:v>8.52</c:v>
                </c:pt>
                <c:pt idx="13674">
                  <c:v>8.5500000000000007</c:v>
                </c:pt>
                <c:pt idx="13675">
                  <c:v>8.58</c:v>
                </c:pt>
                <c:pt idx="13676">
                  <c:v>8.58</c:v>
                </c:pt>
                <c:pt idx="13677">
                  <c:v>8.52</c:v>
                </c:pt>
                <c:pt idx="13678">
                  <c:v>8.61</c:v>
                </c:pt>
                <c:pt idx="13679">
                  <c:v>8.61</c:v>
                </c:pt>
                <c:pt idx="13680">
                  <c:v>8.58</c:v>
                </c:pt>
                <c:pt idx="13681">
                  <c:v>8.61</c:v>
                </c:pt>
                <c:pt idx="13682">
                  <c:v>8.61</c:v>
                </c:pt>
                <c:pt idx="13683">
                  <c:v>8.64</c:v>
                </c:pt>
                <c:pt idx="13684">
                  <c:v>8.67</c:v>
                </c:pt>
                <c:pt idx="13685">
                  <c:v>8.73</c:v>
                </c:pt>
                <c:pt idx="13686">
                  <c:v>8.64</c:v>
                </c:pt>
                <c:pt idx="13687">
                  <c:v>8.73</c:v>
                </c:pt>
                <c:pt idx="13688">
                  <c:v>8.67</c:v>
                </c:pt>
                <c:pt idx="13689">
                  <c:v>8.6999999999999993</c:v>
                </c:pt>
                <c:pt idx="13690">
                  <c:v>8.6999999999999993</c:v>
                </c:pt>
                <c:pt idx="13691">
                  <c:v>8.67</c:v>
                </c:pt>
                <c:pt idx="13692">
                  <c:v>8.67</c:v>
                </c:pt>
                <c:pt idx="13693">
                  <c:v>8.7899999999999991</c:v>
                </c:pt>
                <c:pt idx="13694">
                  <c:v>8.7899999999999991</c:v>
                </c:pt>
                <c:pt idx="13695">
                  <c:v>8.73</c:v>
                </c:pt>
                <c:pt idx="13696">
                  <c:v>8.7899999999999991</c:v>
                </c:pt>
                <c:pt idx="13697">
                  <c:v>8.76</c:v>
                </c:pt>
                <c:pt idx="13698">
                  <c:v>8.73</c:v>
                </c:pt>
                <c:pt idx="13699">
                  <c:v>8.73</c:v>
                </c:pt>
                <c:pt idx="13700">
                  <c:v>8.73</c:v>
                </c:pt>
                <c:pt idx="13701">
                  <c:v>8.6999999999999993</c:v>
                </c:pt>
                <c:pt idx="13702">
                  <c:v>8.73</c:v>
                </c:pt>
                <c:pt idx="13703">
                  <c:v>8.61</c:v>
                </c:pt>
                <c:pt idx="13704">
                  <c:v>8.76</c:v>
                </c:pt>
                <c:pt idx="13705">
                  <c:v>8.73</c:v>
                </c:pt>
                <c:pt idx="13706">
                  <c:v>8.73</c:v>
                </c:pt>
                <c:pt idx="13707">
                  <c:v>8.83</c:v>
                </c:pt>
                <c:pt idx="13708">
                  <c:v>8.76</c:v>
                </c:pt>
                <c:pt idx="13709">
                  <c:v>8.73</c:v>
                </c:pt>
                <c:pt idx="13710">
                  <c:v>8.6999999999999993</c:v>
                </c:pt>
                <c:pt idx="13711">
                  <c:v>8.83</c:v>
                </c:pt>
                <c:pt idx="13712">
                  <c:v>8.73</c:v>
                </c:pt>
                <c:pt idx="13713">
                  <c:v>8.73</c:v>
                </c:pt>
                <c:pt idx="13714">
                  <c:v>8.73</c:v>
                </c:pt>
                <c:pt idx="13715">
                  <c:v>8.61</c:v>
                </c:pt>
                <c:pt idx="13716">
                  <c:v>8.83</c:v>
                </c:pt>
                <c:pt idx="13717">
                  <c:v>8.73</c:v>
                </c:pt>
                <c:pt idx="13718">
                  <c:v>8.6999999999999993</c:v>
                </c:pt>
                <c:pt idx="13719">
                  <c:v>8.6999999999999993</c:v>
                </c:pt>
                <c:pt idx="13720">
                  <c:v>8.83</c:v>
                </c:pt>
                <c:pt idx="13721">
                  <c:v>8.73</c:v>
                </c:pt>
                <c:pt idx="13722">
                  <c:v>8.6999999999999993</c:v>
                </c:pt>
                <c:pt idx="13723">
                  <c:v>8.67</c:v>
                </c:pt>
                <c:pt idx="13724">
                  <c:v>8.76</c:v>
                </c:pt>
                <c:pt idx="13725">
                  <c:v>8.73</c:v>
                </c:pt>
                <c:pt idx="13726">
                  <c:v>8.73</c:v>
                </c:pt>
                <c:pt idx="13727">
                  <c:v>8.76</c:v>
                </c:pt>
                <c:pt idx="13728">
                  <c:v>8.6999999999999993</c:v>
                </c:pt>
                <c:pt idx="13729">
                  <c:v>8.73</c:v>
                </c:pt>
                <c:pt idx="13730">
                  <c:v>8.6999999999999993</c:v>
                </c:pt>
                <c:pt idx="13731">
                  <c:v>8.67</c:v>
                </c:pt>
                <c:pt idx="13732">
                  <c:v>8.61</c:v>
                </c:pt>
                <c:pt idx="13733">
                  <c:v>8.73</c:v>
                </c:pt>
                <c:pt idx="13734">
                  <c:v>8.67</c:v>
                </c:pt>
                <c:pt idx="13735">
                  <c:v>8.76</c:v>
                </c:pt>
                <c:pt idx="13736">
                  <c:v>8.7899999999999991</c:v>
                </c:pt>
                <c:pt idx="13737">
                  <c:v>8.73</c:v>
                </c:pt>
                <c:pt idx="13738">
                  <c:v>8.73</c:v>
                </c:pt>
                <c:pt idx="13739">
                  <c:v>8.76</c:v>
                </c:pt>
                <c:pt idx="13740">
                  <c:v>8.76</c:v>
                </c:pt>
                <c:pt idx="13741">
                  <c:v>8.76</c:v>
                </c:pt>
                <c:pt idx="13742">
                  <c:v>8.76</c:v>
                </c:pt>
                <c:pt idx="13743">
                  <c:v>8.73</c:v>
                </c:pt>
                <c:pt idx="13744">
                  <c:v>8.83</c:v>
                </c:pt>
                <c:pt idx="13745">
                  <c:v>8.76</c:v>
                </c:pt>
                <c:pt idx="13746">
                  <c:v>8.6999999999999993</c:v>
                </c:pt>
                <c:pt idx="13747">
                  <c:v>8.76</c:v>
                </c:pt>
                <c:pt idx="13748">
                  <c:v>8.73</c:v>
                </c:pt>
                <c:pt idx="13749">
                  <c:v>8.6999999999999993</c:v>
                </c:pt>
                <c:pt idx="13750">
                  <c:v>8.6999999999999993</c:v>
                </c:pt>
                <c:pt idx="13751">
                  <c:v>8.73</c:v>
                </c:pt>
                <c:pt idx="13752">
                  <c:v>8.6999999999999993</c:v>
                </c:pt>
                <c:pt idx="13753">
                  <c:v>8.73</c:v>
                </c:pt>
                <c:pt idx="13754">
                  <c:v>8.6999999999999993</c:v>
                </c:pt>
                <c:pt idx="13755">
                  <c:v>8.73</c:v>
                </c:pt>
                <c:pt idx="13756">
                  <c:v>8.67</c:v>
                </c:pt>
                <c:pt idx="13757">
                  <c:v>8.6999999999999993</c:v>
                </c:pt>
                <c:pt idx="13758">
                  <c:v>8.73</c:v>
                </c:pt>
                <c:pt idx="13759">
                  <c:v>8.6999999999999993</c:v>
                </c:pt>
                <c:pt idx="13760">
                  <c:v>8.73</c:v>
                </c:pt>
                <c:pt idx="13761">
                  <c:v>8.67</c:v>
                </c:pt>
                <c:pt idx="13762">
                  <c:v>8.67</c:v>
                </c:pt>
                <c:pt idx="13763">
                  <c:v>8.64</c:v>
                </c:pt>
                <c:pt idx="13764">
                  <c:v>8.6999999999999993</c:v>
                </c:pt>
                <c:pt idx="13765">
                  <c:v>8.76</c:v>
                </c:pt>
                <c:pt idx="13766">
                  <c:v>8.6999999999999993</c:v>
                </c:pt>
                <c:pt idx="13767">
                  <c:v>8.73</c:v>
                </c:pt>
                <c:pt idx="13768">
                  <c:v>8.73</c:v>
                </c:pt>
                <c:pt idx="13769">
                  <c:v>8.7899999999999991</c:v>
                </c:pt>
                <c:pt idx="13770">
                  <c:v>8.76</c:v>
                </c:pt>
                <c:pt idx="13771">
                  <c:v>8.73</c:v>
                </c:pt>
                <c:pt idx="13772">
                  <c:v>8.6999999999999993</c:v>
                </c:pt>
                <c:pt idx="13773">
                  <c:v>8.73</c:v>
                </c:pt>
                <c:pt idx="13774">
                  <c:v>8.76</c:v>
                </c:pt>
                <c:pt idx="13775">
                  <c:v>8.76</c:v>
                </c:pt>
                <c:pt idx="13776">
                  <c:v>8.76</c:v>
                </c:pt>
                <c:pt idx="13777">
                  <c:v>8.6999999999999993</c:v>
                </c:pt>
                <c:pt idx="13778">
                  <c:v>8.61</c:v>
                </c:pt>
                <c:pt idx="13779">
                  <c:v>8.73</c:v>
                </c:pt>
                <c:pt idx="13780">
                  <c:v>8.6999999999999993</c:v>
                </c:pt>
                <c:pt idx="13781">
                  <c:v>8.6999999999999993</c:v>
                </c:pt>
                <c:pt idx="13782">
                  <c:v>8.73</c:v>
                </c:pt>
                <c:pt idx="13783">
                  <c:v>8.73</c:v>
                </c:pt>
                <c:pt idx="13784">
                  <c:v>8.83</c:v>
                </c:pt>
                <c:pt idx="13785">
                  <c:v>8.64</c:v>
                </c:pt>
                <c:pt idx="13786">
                  <c:v>8.67</c:v>
                </c:pt>
                <c:pt idx="13787">
                  <c:v>8.73</c:v>
                </c:pt>
                <c:pt idx="13788">
                  <c:v>8.6999999999999993</c:v>
                </c:pt>
                <c:pt idx="13789">
                  <c:v>8.58</c:v>
                </c:pt>
                <c:pt idx="13790">
                  <c:v>8.67</c:v>
                </c:pt>
                <c:pt idx="13791">
                  <c:v>8.67</c:v>
                </c:pt>
                <c:pt idx="13792">
                  <c:v>8.61</c:v>
                </c:pt>
                <c:pt idx="13793">
                  <c:v>8.52</c:v>
                </c:pt>
                <c:pt idx="13794">
                  <c:v>8.67</c:v>
                </c:pt>
                <c:pt idx="13795">
                  <c:v>8.4499999999999993</c:v>
                </c:pt>
                <c:pt idx="13796">
                  <c:v>8.6999999999999993</c:v>
                </c:pt>
                <c:pt idx="13797">
                  <c:v>8.36</c:v>
                </c:pt>
                <c:pt idx="13798">
                  <c:v>8.49</c:v>
                </c:pt>
                <c:pt idx="13799">
                  <c:v>8.52</c:v>
                </c:pt>
                <c:pt idx="13800">
                  <c:v>8.42</c:v>
                </c:pt>
                <c:pt idx="13801">
                  <c:v>8.36</c:v>
                </c:pt>
                <c:pt idx="13802">
                  <c:v>8.39</c:v>
                </c:pt>
                <c:pt idx="13803">
                  <c:v>8.36</c:v>
                </c:pt>
                <c:pt idx="13804">
                  <c:v>8.4499999999999993</c:v>
                </c:pt>
                <c:pt idx="13805">
                  <c:v>8.36</c:v>
                </c:pt>
                <c:pt idx="13806">
                  <c:v>8.4499999999999993</c:v>
                </c:pt>
                <c:pt idx="13807">
                  <c:v>8.42</c:v>
                </c:pt>
                <c:pt idx="13808">
                  <c:v>8.36</c:v>
                </c:pt>
                <c:pt idx="13809">
                  <c:v>8.24</c:v>
                </c:pt>
                <c:pt idx="13810">
                  <c:v>8.24</c:v>
                </c:pt>
                <c:pt idx="13811">
                  <c:v>8.27</c:v>
                </c:pt>
                <c:pt idx="13812">
                  <c:v>8.36</c:v>
                </c:pt>
                <c:pt idx="13813">
                  <c:v>8.24</c:v>
                </c:pt>
                <c:pt idx="13814">
                  <c:v>8.2100000000000009</c:v>
                </c:pt>
                <c:pt idx="13815">
                  <c:v>8.27</c:v>
                </c:pt>
                <c:pt idx="13816">
                  <c:v>8.24</c:v>
                </c:pt>
                <c:pt idx="13817">
                  <c:v>8.11</c:v>
                </c:pt>
                <c:pt idx="13818">
                  <c:v>8.2100000000000009</c:v>
                </c:pt>
                <c:pt idx="13819">
                  <c:v>7.96</c:v>
                </c:pt>
                <c:pt idx="13820">
                  <c:v>7.9</c:v>
                </c:pt>
                <c:pt idx="13821">
                  <c:v>7.96</c:v>
                </c:pt>
                <c:pt idx="13822">
                  <c:v>7.87</c:v>
                </c:pt>
                <c:pt idx="13823">
                  <c:v>7.8</c:v>
                </c:pt>
                <c:pt idx="13824">
                  <c:v>7.71</c:v>
                </c:pt>
                <c:pt idx="13825">
                  <c:v>8.08</c:v>
                </c:pt>
                <c:pt idx="13826">
                  <c:v>7.8</c:v>
                </c:pt>
                <c:pt idx="13827">
                  <c:v>8.24</c:v>
                </c:pt>
                <c:pt idx="13828">
                  <c:v>8.08</c:v>
                </c:pt>
                <c:pt idx="13829">
                  <c:v>8.18</c:v>
                </c:pt>
                <c:pt idx="13830">
                  <c:v>8.27</c:v>
                </c:pt>
                <c:pt idx="13831">
                  <c:v>8.18</c:v>
                </c:pt>
                <c:pt idx="13832">
                  <c:v>8.2100000000000009</c:v>
                </c:pt>
                <c:pt idx="13833">
                  <c:v>8.27</c:v>
                </c:pt>
                <c:pt idx="13834">
                  <c:v>8.2100000000000009</c:v>
                </c:pt>
                <c:pt idx="13835">
                  <c:v>8.24</c:v>
                </c:pt>
                <c:pt idx="13836">
                  <c:v>8.27</c:v>
                </c:pt>
                <c:pt idx="13837">
                  <c:v>8.33</c:v>
                </c:pt>
                <c:pt idx="13838">
                  <c:v>8.08</c:v>
                </c:pt>
                <c:pt idx="13839">
                  <c:v>8.2100000000000009</c:v>
                </c:pt>
                <c:pt idx="13840">
                  <c:v>8.14</c:v>
                </c:pt>
                <c:pt idx="13841">
                  <c:v>8.24</c:v>
                </c:pt>
                <c:pt idx="13842">
                  <c:v>8.08</c:v>
                </c:pt>
                <c:pt idx="13843">
                  <c:v>8.18</c:v>
                </c:pt>
                <c:pt idx="13844">
                  <c:v>8.27</c:v>
                </c:pt>
                <c:pt idx="13845">
                  <c:v>8.02</c:v>
                </c:pt>
                <c:pt idx="13846">
                  <c:v>8.08</c:v>
                </c:pt>
                <c:pt idx="13847">
                  <c:v>8.2100000000000009</c:v>
                </c:pt>
                <c:pt idx="13848">
                  <c:v>8.2100000000000009</c:v>
                </c:pt>
                <c:pt idx="13849">
                  <c:v>8.08</c:v>
                </c:pt>
                <c:pt idx="13850">
                  <c:v>8.39</c:v>
                </c:pt>
                <c:pt idx="13851">
                  <c:v>8.27</c:v>
                </c:pt>
                <c:pt idx="13852">
                  <c:v>8.76</c:v>
                </c:pt>
                <c:pt idx="13853">
                  <c:v>8.52</c:v>
                </c:pt>
                <c:pt idx="13854">
                  <c:v>8.73</c:v>
                </c:pt>
                <c:pt idx="13855">
                  <c:v>8.6999999999999993</c:v>
                </c:pt>
                <c:pt idx="13856">
                  <c:v>8.73</c:v>
                </c:pt>
                <c:pt idx="13857">
                  <c:v>8.67</c:v>
                </c:pt>
                <c:pt idx="13858">
                  <c:v>8.7899999999999991</c:v>
                </c:pt>
                <c:pt idx="13859">
                  <c:v>8.6999999999999993</c:v>
                </c:pt>
                <c:pt idx="13860">
                  <c:v>8.76</c:v>
                </c:pt>
                <c:pt idx="13861">
                  <c:v>8.6999999999999993</c:v>
                </c:pt>
                <c:pt idx="13862">
                  <c:v>8.6999999999999993</c:v>
                </c:pt>
                <c:pt idx="13863">
                  <c:v>8.67</c:v>
                </c:pt>
                <c:pt idx="13864">
                  <c:v>8.76</c:v>
                </c:pt>
                <c:pt idx="13865">
                  <c:v>8.73</c:v>
                </c:pt>
                <c:pt idx="13866">
                  <c:v>8.6999999999999993</c:v>
                </c:pt>
                <c:pt idx="13867">
                  <c:v>8.76</c:v>
                </c:pt>
                <c:pt idx="13868">
                  <c:v>8.76</c:v>
                </c:pt>
                <c:pt idx="13869">
                  <c:v>8.76</c:v>
                </c:pt>
                <c:pt idx="13870">
                  <c:v>8.6999999999999993</c:v>
                </c:pt>
                <c:pt idx="13871">
                  <c:v>8.73</c:v>
                </c:pt>
                <c:pt idx="13872">
                  <c:v>8.73</c:v>
                </c:pt>
                <c:pt idx="13873">
                  <c:v>8.73</c:v>
                </c:pt>
                <c:pt idx="13874">
                  <c:v>8.7899999999999991</c:v>
                </c:pt>
                <c:pt idx="13875">
                  <c:v>8.76</c:v>
                </c:pt>
                <c:pt idx="13876">
                  <c:v>8.76</c:v>
                </c:pt>
                <c:pt idx="13877">
                  <c:v>8.86</c:v>
                </c:pt>
                <c:pt idx="13878">
                  <c:v>8.76</c:v>
                </c:pt>
                <c:pt idx="13879">
                  <c:v>8.86</c:v>
                </c:pt>
                <c:pt idx="13880">
                  <c:v>8.73</c:v>
                </c:pt>
                <c:pt idx="13881">
                  <c:v>8.86</c:v>
                </c:pt>
                <c:pt idx="13882">
                  <c:v>8.83</c:v>
                </c:pt>
                <c:pt idx="13883">
                  <c:v>8.7899999999999991</c:v>
                </c:pt>
                <c:pt idx="13884">
                  <c:v>8.7899999999999991</c:v>
                </c:pt>
                <c:pt idx="13885">
                  <c:v>8.86</c:v>
                </c:pt>
                <c:pt idx="13886">
                  <c:v>8.83</c:v>
                </c:pt>
                <c:pt idx="13887">
                  <c:v>8.83</c:v>
                </c:pt>
                <c:pt idx="13888">
                  <c:v>8.86</c:v>
                </c:pt>
                <c:pt idx="13889">
                  <c:v>8.83</c:v>
                </c:pt>
                <c:pt idx="13890">
                  <c:v>8.83</c:v>
                </c:pt>
                <c:pt idx="13891">
                  <c:v>8.83</c:v>
                </c:pt>
                <c:pt idx="13892">
                  <c:v>8.86</c:v>
                </c:pt>
                <c:pt idx="13893">
                  <c:v>8.89</c:v>
                </c:pt>
                <c:pt idx="13894">
                  <c:v>8.83</c:v>
                </c:pt>
                <c:pt idx="13895">
                  <c:v>8.86</c:v>
                </c:pt>
                <c:pt idx="13896">
                  <c:v>8.86</c:v>
                </c:pt>
                <c:pt idx="13897">
                  <c:v>8.92</c:v>
                </c:pt>
                <c:pt idx="13898">
                  <c:v>8.89</c:v>
                </c:pt>
                <c:pt idx="13899">
                  <c:v>8.83</c:v>
                </c:pt>
                <c:pt idx="13900">
                  <c:v>8.86</c:v>
                </c:pt>
                <c:pt idx="13901">
                  <c:v>8.92</c:v>
                </c:pt>
                <c:pt idx="13902">
                  <c:v>8.92</c:v>
                </c:pt>
                <c:pt idx="13903">
                  <c:v>8.86</c:v>
                </c:pt>
                <c:pt idx="13904">
                  <c:v>9.01</c:v>
                </c:pt>
                <c:pt idx="13905">
                  <c:v>8.83</c:v>
                </c:pt>
                <c:pt idx="13906">
                  <c:v>8.98</c:v>
                </c:pt>
                <c:pt idx="13907">
                  <c:v>8.92</c:v>
                </c:pt>
                <c:pt idx="13908">
                  <c:v>8.9499999999999993</c:v>
                </c:pt>
                <c:pt idx="13909">
                  <c:v>8.9499999999999993</c:v>
                </c:pt>
                <c:pt idx="13910">
                  <c:v>8.83</c:v>
                </c:pt>
                <c:pt idx="13911">
                  <c:v>8.89</c:v>
                </c:pt>
                <c:pt idx="13912">
                  <c:v>8.92</c:v>
                </c:pt>
                <c:pt idx="13913">
                  <c:v>8.83</c:v>
                </c:pt>
                <c:pt idx="13914">
                  <c:v>8.86</c:v>
                </c:pt>
                <c:pt idx="13915">
                  <c:v>8.64</c:v>
                </c:pt>
                <c:pt idx="13916">
                  <c:v>8.86</c:v>
                </c:pt>
                <c:pt idx="13917">
                  <c:v>8.73</c:v>
                </c:pt>
                <c:pt idx="13918">
                  <c:v>8.7899999999999991</c:v>
                </c:pt>
                <c:pt idx="13919">
                  <c:v>8.73</c:v>
                </c:pt>
                <c:pt idx="13920">
                  <c:v>8.76</c:v>
                </c:pt>
                <c:pt idx="13921">
                  <c:v>8.83</c:v>
                </c:pt>
                <c:pt idx="13922">
                  <c:v>8.61</c:v>
                </c:pt>
                <c:pt idx="13923">
                  <c:v>8.73</c:v>
                </c:pt>
                <c:pt idx="13924">
                  <c:v>8.6999999999999993</c:v>
                </c:pt>
                <c:pt idx="13925">
                  <c:v>8.52</c:v>
                </c:pt>
                <c:pt idx="13926">
                  <c:v>8.61</c:v>
                </c:pt>
                <c:pt idx="13927">
                  <c:v>8.4499999999999993</c:v>
                </c:pt>
                <c:pt idx="13928">
                  <c:v>8.5500000000000007</c:v>
                </c:pt>
                <c:pt idx="13929">
                  <c:v>8.36</c:v>
                </c:pt>
                <c:pt idx="13930">
                  <c:v>8.4499999999999993</c:v>
                </c:pt>
                <c:pt idx="13931">
                  <c:v>8.42</c:v>
                </c:pt>
                <c:pt idx="13932">
                  <c:v>8.52</c:v>
                </c:pt>
                <c:pt idx="13933">
                  <c:v>8.4499999999999993</c:v>
                </c:pt>
                <c:pt idx="13934">
                  <c:v>8.42</c:v>
                </c:pt>
                <c:pt idx="13935">
                  <c:v>8.36</c:v>
                </c:pt>
                <c:pt idx="13936">
                  <c:v>8.39</c:v>
                </c:pt>
                <c:pt idx="13937">
                  <c:v>8.5500000000000007</c:v>
                </c:pt>
                <c:pt idx="13938">
                  <c:v>8.36</c:v>
                </c:pt>
                <c:pt idx="13939">
                  <c:v>8.27</c:v>
                </c:pt>
                <c:pt idx="13940">
                  <c:v>8.33</c:v>
                </c:pt>
                <c:pt idx="13941">
                  <c:v>8.39</c:v>
                </c:pt>
                <c:pt idx="13942">
                  <c:v>8.36</c:v>
                </c:pt>
                <c:pt idx="13943">
                  <c:v>8.36</c:v>
                </c:pt>
                <c:pt idx="13944">
                  <c:v>8.24</c:v>
                </c:pt>
                <c:pt idx="13945">
                  <c:v>8.36</c:v>
                </c:pt>
                <c:pt idx="13946">
                  <c:v>8.27</c:v>
                </c:pt>
                <c:pt idx="13947">
                  <c:v>8.27</c:v>
                </c:pt>
                <c:pt idx="13948">
                  <c:v>8.3000000000000007</c:v>
                </c:pt>
                <c:pt idx="13949">
                  <c:v>8.08</c:v>
                </c:pt>
                <c:pt idx="13950">
                  <c:v>8.14</c:v>
                </c:pt>
                <c:pt idx="13951">
                  <c:v>8.08</c:v>
                </c:pt>
                <c:pt idx="13952">
                  <c:v>7.93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A1-4A73-8F6E-6C883EB61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900088"/>
        <c:axId val="4969039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Лист1!$A$918:$A$14870</c15:sqref>
                        </c15:formulaRef>
                      </c:ext>
                    </c:extLst>
                    <c:numCache>
                      <c:formatCode>General</c:formatCode>
                      <c:ptCount val="13953"/>
                      <c:pt idx="0">
                        <c:v>0.9</c:v>
                      </c:pt>
                      <c:pt idx="1">
                        <c:v>0.90010034403669725</c:v>
                      </c:pt>
                      <c:pt idx="2">
                        <c:v>0.90020068807339448</c:v>
                      </c:pt>
                      <c:pt idx="3">
                        <c:v>0.90030103211009171</c:v>
                      </c:pt>
                      <c:pt idx="4">
                        <c:v>0.90040137614678895</c:v>
                      </c:pt>
                      <c:pt idx="5">
                        <c:v>0.90050172018348618</c:v>
                      </c:pt>
                      <c:pt idx="6">
                        <c:v>0.90060206422018341</c:v>
                      </c:pt>
                      <c:pt idx="7">
                        <c:v>0.90070240825688064</c:v>
                      </c:pt>
                      <c:pt idx="8">
                        <c:v>0.90080275229357787</c:v>
                      </c:pt>
                      <c:pt idx="9">
                        <c:v>0.9009030963302751</c:v>
                      </c:pt>
                      <c:pt idx="10">
                        <c:v>0.90100344036697233</c:v>
                      </c:pt>
                      <c:pt idx="11">
                        <c:v>0.90110378440366956</c:v>
                      </c:pt>
                      <c:pt idx="12">
                        <c:v>0.90120412844036679</c:v>
                      </c:pt>
                      <c:pt idx="13">
                        <c:v>0.90130447247706402</c:v>
                      </c:pt>
                      <c:pt idx="14">
                        <c:v>0.90140481651376125</c:v>
                      </c:pt>
                      <c:pt idx="15">
                        <c:v>0.90150516055045848</c:v>
                      </c:pt>
                      <c:pt idx="16">
                        <c:v>0.90160550458715571</c:v>
                      </c:pt>
                      <c:pt idx="17">
                        <c:v>0.90170584862385295</c:v>
                      </c:pt>
                      <c:pt idx="18">
                        <c:v>0.90180619266055018</c:v>
                      </c:pt>
                      <c:pt idx="19">
                        <c:v>0.90190653669724741</c:v>
                      </c:pt>
                      <c:pt idx="20">
                        <c:v>0.90200688073394464</c:v>
                      </c:pt>
                      <c:pt idx="21">
                        <c:v>0.90210722477064187</c:v>
                      </c:pt>
                      <c:pt idx="22">
                        <c:v>0.9022075688073391</c:v>
                      </c:pt>
                      <c:pt idx="23">
                        <c:v>0.90230791284403633</c:v>
                      </c:pt>
                      <c:pt idx="24">
                        <c:v>0.90240825688073356</c:v>
                      </c:pt>
                      <c:pt idx="25">
                        <c:v>0.90250860091743079</c:v>
                      </c:pt>
                      <c:pt idx="26">
                        <c:v>0.90260894495412802</c:v>
                      </c:pt>
                      <c:pt idx="27">
                        <c:v>0.90270928899082525</c:v>
                      </c:pt>
                      <c:pt idx="28">
                        <c:v>0.90280963302752248</c:v>
                      </c:pt>
                      <c:pt idx="29">
                        <c:v>0.90290997706421972</c:v>
                      </c:pt>
                      <c:pt idx="30">
                        <c:v>0.90301032110091695</c:v>
                      </c:pt>
                      <c:pt idx="31">
                        <c:v>0.90311066513761418</c:v>
                      </c:pt>
                      <c:pt idx="32">
                        <c:v>0.90321100917431141</c:v>
                      </c:pt>
                      <c:pt idx="33">
                        <c:v>0.90331135321100864</c:v>
                      </c:pt>
                      <c:pt idx="34">
                        <c:v>0.90341169724770587</c:v>
                      </c:pt>
                      <c:pt idx="35">
                        <c:v>0.9035120412844031</c:v>
                      </c:pt>
                      <c:pt idx="36">
                        <c:v>0.90361238532110033</c:v>
                      </c:pt>
                      <c:pt idx="37">
                        <c:v>0.90371272935779756</c:v>
                      </c:pt>
                      <c:pt idx="38">
                        <c:v>0.90381307339449479</c:v>
                      </c:pt>
                      <c:pt idx="39">
                        <c:v>0.90391341743119202</c:v>
                      </c:pt>
                      <c:pt idx="40">
                        <c:v>0.90401376146788925</c:v>
                      </c:pt>
                      <c:pt idx="41">
                        <c:v>0.90411410550458648</c:v>
                      </c:pt>
                      <c:pt idx="42">
                        <c:v>0.90421444954128372</c:v>
                      </c:pt>
                      <c:pt idx="43">
                        <c:v>0.90431479357798095</c:v>
                      </c:pt>
                      <c:pt idx="44">
                        <c:v>0.90441513761467818</c:v>
                      </c:pt>
                      <c:pt idx="45">
                        <c:v>0.90451548165137541</c:v>
                      </c:pt>
                      <c:pt idx="46">
                        <c:v>0.90461582568807264</c:v>
                      </c:pt>
                      <c:pt idx="47">
                        <c:v>0.90471616972476987</c:v>
                      </c:pt>
                      <c:pt idx="48">
                        <c:v>0.9048165137614671</c:v>
                      </c:pt>
                      <c:pt idx="49">
                        <c:v>0.90491685779816433</c:v>
                      </c:pt>
                      <c:pt idx="50">
                        <c:v>0.90501720183486156</c:v>
                      </c:pt>
                      <c:pt idx="51">
                        <c:v>0.90511754587155879</c:v>
                      </c:pt>
                      <c:pt idx="52">
                        <c:v>0.90521788990825602</c:v>
                      </c:pt>
                      <c:pt idx="53">
                        <c:v>0.90531823394495325</c:v>
                      </c:pt>
                      <c:pt idx="54">
                        <c:v>0.90541857798165049</c:v>
                      </c:pt>
                      <c:pt idx="55">
                        <c:v>0.90551892201834772</c:v>
                      </c:pt>
                      <c:pt idx="56">
                        <c:v>0.90561926605504495</c:v>
                      </c:pt>
                      <c:pt idx="57">
                        <c:v>0.90571961009174218</c:v>
                      </c:pt>
                      <c:pt idx="58">
                        <c:v>0.90581995412843941</c:v>
                      </c:pt>
                      <c:pt idx="59">
                        <c:v>0.90592029816513664</c:v>
                      </c:pt>
                      <c:pt idx="60">
                        <c:v>0.90602064220183387</c:v>
                      </c:pt>
                      <c:pt idx="61">
                        <c:v>0.9061209862385311</c:v>
                      </c:pt>
                      <c:pt idx="62">
                        <c:v>0.90622133027522833</c:v>
                      </c:pt>
                      <c:pt idx="63">
                        <c:v>0.90632167431192556</c:v>
                      </c:pt>
                      <c:pt idx="64">
                        <c:v>0.90642201834862279</c:v>
                      </c:pt>
                      <c:pt idx="65">
                        <c:v>0.90652236238532002</c:v>
                      </c:pt>
                      <c:pt idx="66">
                        <c:v>0.90662270642201725</c:v>
                      </c:pt>
                      <c:pt idx="67">
                        <c:v>0.90672305045871449</c:v>
                      </c:pt>
                      <c:pt idx="68">
                        <c:v>0.90682339449541172</c:v>
                      </c:pt>
                      <c:pt idx="69">
                        <c:v>0.90692373853210895</c:v>
                      </c:pt>
                      <c:pt idx="70">
                        <c:v>0.90702408256880618</c:v>
                      </c:pt>
                      <c:pt idx="71">
                        <c:v>0.90712442660550341</c:v>
                      </c:pt>
                      <c:pt idx="72">
                        <c:v>0.90722477064220064</c:v>
                      </c:pt>
                      <c:pt idx="73">
                        <c:v>0.90732511467889787</c:v>
                      </c:pt>
                      <c:pt idx="74">
                        <c:v>0.9074254587155951</c:v>
                      </c:pt>
                      <c:pt idx="75">
                        <c:v>0.90752580275229233</c:v>
                      </c:pt>
                      <c:pt idx="76">
                        <c:v>0.90762614678898956</c:v>
                      </c:pt>
                      <c:pt idx="77">
                        <c:v>0.90772649082568679</c:v>
                      </c:pt>
                      <c:pt idx="78">
                        <c:v>0.90782683486238402</c:v>
                      </c:pt>
                      <c:pt idx="79">
                        <c:v>0.90792717889908126</c:v>
                      </c:pt>
                      <c:pt idx="80">
                        <c:v>0.90802752293577849</c:v>
                      </c:pt>
                      <c:pt idx="81">
                        <c:v>0.90812786697247572</c:v>
                      </c:pt>
                      <c:pt idx="82">
                        <c:v>0.90822821100917295</c:v>
                      </c:pt>
                      <c:pt idx="83">
                        <c:v>0.90832855504587018</c:v>
                      </c:pt>
                      <c:pt idx="84">
                        <c:v>0.90842889908256741</c:v>
                      </c:pt>
                      <c:pt idx="85">
                        <c:v>0.90852924311926464</c:v>
                      </c:pt>
                      <c:pt idx="86">
                        <c:v>0.90862958715596187</c:v>
                      </c:pt>
                      <c:pt idx="87">
                        <c:v>0.9087299311926591</c:v>
                      </c:pt>
                      <c:pt idx="88">
                        <c:v>0.90883027522935633</c:v>
                      </c:pt>
                      <c:pt idx="89">
                        <c:v>0.90893061926605356</c:v>
                      </c:pt>
                      <c:pt idx="90">
                        <c:v>0.90903096330275079</c:v>
                      </c:pt>
                      <c:pt idx="91">
                        <c:v>0.90913130733944802</c:v>
                      </c:pt>
                      <c:pt idx="92">
                        <c:v>0.90923165137614526</c:v>
                      </c:pt>
                      <c:pt idx="93">
                        <c:v>0.90933199541284249</c:v>
                      </c:pt>
                      <c:pt idx="94">
                        <c:v>0.90943233944953972</c:v>
                      </c:pt>
                      <c:pt idx="95">
                        <c:v>0.90953268348623695</c:v>
                      </c:pt>
                      <c:pt idx="96">
                        <c:v>0.90963302752293418</c:v>
                      </c:pt>
                      <c:pt idx="97">
                        <c:v>0.90973337155963141</c:v>
                      </c:pt>
                      <c:pt idx="98">
                        <c:v>0.90983371559632864</c:v>
                      </c:pt>
                      <c:pt idx="99">
                        <c:v>0.90993405963302587</c:v>
                      </c:pt>
                      <c:pt idx="100">
                        <c:v>0.9100344036697231</c:v>
                      </c:pt>
                      <c:pt idx="101">
                        <c:v>0.91013474770642033</c:v>
                      </c:pt>
                      <c:pt idx="102">
                        <c:v>0.91023509174311756</c:v>
                      </c:pt>
                      <c:pt idx="103">
                        <c:v>0.91033543577981479</c:v>
                      </c:pt>
                      <c:pt idx="104">
                        <c:v>0.91043577981651203</c:v>
                      </c:pt>
                      <c:pt idx="105">
                        <c:v>0.91053612385320926</c:v>
                      </c:pt>
                      <c:pt idx="106">
                        <c:v>0.91063646788990649</c:v>
                      </c:pt>
                      <c:pt idx="107">
                        <c:v>0.91073681192660372</c:v>
                      </c:pt>
                      <c:pt idx="108">
                        <c:v>0.91083715596330095</c:v>
                      </c:pt>
                      <c:pt idx="109">
                        <c:v>0.91093749999999818</c:v>
                      </c:pt>
                      <c:pt idx="110">
                        <c:v>0.91103784403669541</c:v>
                      </c:pt>
                      <c:pt idx="111">
                        <c:v>0.91113818807339264</c:v>
                      </c:pt>
                      <c:pt idx="112">
                        <c:v>0.91123853211008987</c:v>
                      </c:pt>
                      <c:pt idx="113">
                        <c:v>0.9113388761467871</c:v>
                      </c:pt>
                      <c:pt idx="114">
                        <c:v>0.91143922018348433</c:v>
                      </c:pt>
                      <c:pt idx="115">
                        <c:v>0.91153956422018156</c:v>
                      </c:pt>
                      <c:pt idx="116">
                        <c:v>0.91163990825687879</c:v>
                      </c:pt>
                      <c:pt idx="117">
                        <c:v>0.91174025229357603</c:v>
                      </c:pt>
                      <c:pt idx="118">
                        <c:v>0.91184059633027326</c:v>
                      </c:pt>
                      <c:pt idx="119">
                        <c:v>0.91194094036697049</c:v>
                      </c:pt>
                      <c:pt idx="120">
                        <c:v>0.91204128440366772</c:v>
                      </c:pt>
                      <c:pt idx="121">
                        <c:v>0.91214162844036495</c:v>
                      </c:pt>
                      <c:pt idx="122">
                        <c:v>0.91224197247706218</c:v>
                      </c:pt>
                      <c:pt idx="123">
                        <c:v>0.91234231651375941</c:v>
                      </c:pt>
                      <c:pt idx="124">
                        <c:v>0.91244266055045664</c:v>
                      </c:pt>
                      <c:pt idx="125">
                        <c:v>0.91254300458715387</c:v>
                      </c:pt>
                      <c:pt idx="126">
                        <c:v>0.9126433486238511</c:v>
                      </c:pt>
                      <c:pt idx="127">
                        <c:v>0.91274369266054833</c:v>
                      </c:pt>
                      <c:pt idx="128">
                        <c:v>0.91284403669724556</c:v>
                      </c:pt>
                      <c:pt idx="129">
                        <c:v>0.9129443807339428</c:v>
                      </c:pt>
                      <c:pt idx="130">
                        <c:v>0.91304472477064003</c:v>
                      </c:pt>
                      <c:pt idx="131">
                        <c:v>0.91314506880733726</c:v>
                      </c:pt>
                      <c:pt idx="132">
                        <c:v>0.91324541284403449</c:v>
                      </c:pt>
                      <c:pt idx="133">
                        <c:v>0.91334575688073172</c:v>
                      </c:pt>
                      <c:pt idx="134">
                        <c:v>0.91344610091742895</c:v>
                      </c:pt>
                      <c:pt idx="135">
                        <c:v>0.91354644495412618</c:v>
                      </c:pt>
                      <c:pt idx="136">
                        <c:v>0.91364678899082341</c:v>
                      </c:pt>
                      <c:pt idx="137">
                        <c:v>0.91374713302752064</c:v>
                      </c:pt>
                      <c:pt idx="138">
                        <c:v>0.91384747706421787</c:v>
                      </c:pt>
                      <c:pt idx="139">
                        <c:v>0.9139478211009151</c:v>
                      </c:pt>
                      <c:pt idx="140">
                        <c:v>0.91404816513761233</c:v>
                      </c:pt>
                      <c:pt idx="141">
                        <c:v>0.91414850917430956</c:v>
                      </c:pt>
                      <c:pt idx="142">
                        <c:v>0.9142488532110068</c:v>
                      </c:pt>
                      <c:pt idx="143">
                        <c:v>0.91434919724770403</c:v>
                      </c:pt>
                      <c:pt idx="144">
                        <c:v>0.91444954128440126</c:v>
                      </c:pt>
                      <c:pt idx="145">
                        <c:v>0.91454988532109849</c:v>
                      </c:pt>
                      <c:pt idx="146">
                        <c:v>0.91465022935779572</c:v>
                      </c:pt>
                      <c:pt idx="147">
                        <c:v>0.91475057339449295</c:v>
                      </c:pt>
                      <c:pt idx="148">
                        <c:v>0.91485091743119018</c:v>
                      </c:pt>
                      <c:pt idx="149">
                        <c:v>0.91495126146788741</c:v>
                      </c:pt>
                      <c:pt idx="150">
                        <c:v>0.91505160550458464</c:v>
                      </c:pt>
                      <c:pt idx="151">
                        <c:v>0.91515194954128187</c:v>
                      </c:pt>
                      <c:pt idx="152">
                        <c:v>0.9152522935779791</c:v>
                      </c:pt>
                      <c:pt idx="153">
                        <c:v>0.91535263761467633</c:v>
                      </c:pt>
                      <c:pt idx="154">
                        <c:v>0.91545298165137357</c:v>
                      </c:pt>
                      <c:pt idx="155">
                        <c:v>0.9155533256880708</c:v>
                      </c:pt>
                      <c:pt idx="156">
                        <c:v>0.91565366972476803</c:v>
                      </c:pt>
                      <c:pt idx="157">
                        <c:v>0.91575401376146526</c:v>
                      </c:pt>
                      <c:pt idx="158">
                        <c:v>0.91585435779816249</c:v>
                      </c:pt>
                      <c:pt idx="159">
                        <c:v>0.91595470183485972</c:v>
                      </c:pt>
                      <c:pt idx="160">
                        <c:v>0.91605504587155695</c:v>
                      </c:pt>
                      <c:pt idx="161">
                        <c:v>0.91615538990825418</c:v>
                      </c:pt>
                      <c:pt idx="162">
                        <c:v>0.91625573394495141</c:v>
                      </c:pt>
                      <c:pt idx="163">
                        <c:v>0.91635607798164864</c:v>
                      </c:pt>
                      <c:pt idx="164">
                        <c:v>0.91645642201834587</c:v>
                      </c:pt>
                      <c:pt idx="165">
                        <c:v>0.9165567660550431</c:v>
                      </c:pt>
                      <c:pt idx="166">
                        <c:v>0.91665711009174033</c:v>
                      </c:pt>
                      <c:pt idx="167">
                        <c:v>0.91675745412843757</c:v>
                      </c:pt>
                      <c:pt idx="168">
                        <c:v>0.9168577981651348</c:v>
                      </c:pt>
                      <c:pt idx="169">
                        <c:v>0.91695814220183203</c:v>
                      </c:pt>
                      <c:pt idx="170">
                        <c:v>0.91705848623852926</c:v>
                      </c:pt>
                      <c:pt idx="171">
                        <c:v>0.91715883027522649</c:v>
                      </c:pt>
                      <c:pt idx="172">
                        <c:v>0.91725917431192372</c:v>
                      </c:pt>
                      <c:pt idx="173">
                        <c:v>0.91735951834862095</c:v>
                      </c:pt>
                      <c:pt idx="174">
                        <c:v>0.91745986238531818</c:v>
                      </c:pt>
                      <c:pt idx="175">
                        <c:v>0.91756020642201541</c:v>
                      </c:pt>
                      <c:pt idx="176">
                        <c:v>0.91766055045871264</c:v>
                      </c:pt>
                      <c:pt idx="177">
                        <c:v>0.91776089449540987</c:v>
                      </c:pt>
                      <c:pt idx="178">
                        <c:v>0.9178612385321071</c:v>
                      </c:pt>
                      <c:pt idx="179">
                        <c:v>0.91796158256880434</c:v>
                      </c:pt>
                      <c:pt idx="180">
                        <c:v>0.91806192660550157</c:v>
                      </c:pt>
                      <c:pt idx="181">
                        <c:v>0.9181622706421988</c:v>
                      </c:pt>
                      <c:pt idx="182">
                        <c:v>0.91826261467889603</c:v>
                      </c:pt>
                      <c:pt idx="183">
                        <c:v>0.91836295871559326</c:v>
                      </c:pt>
                      <c:pt idx="184">
                        <c:v>0.91846330275229049</c:v>
                      </c:pt>
                      <c:pt idx="185">
                        <c:v>0.91856364678898772</c:v>
                      </c:pt>
                      <c:pt idx="186">
                        <c:v>0.91866399082568495</c:v>
                      </c:pt>
                      <c:pt idx="187">
                        <c:v>0.91876433486238218</c:v>
                      </c:pt>
                      <c:pt idx="188">
                        <c:v>0.91886467889907941</c:v>
                      </c:pt>
                      <c:pt idx="189">
                        <c:v>0.91896502293577664</c:v>
                      </c:pt>
                      <c:pt idx="190">
                        <c:v>0.91906536697247387</c:v>
                      </c:pt>
                      <c:pt idx="191">
                        <c:v>0.9191657110091711</c:v>
                      </c:pt>
                      <c:pt idx="192">
                        <c:v>0.91926605504586834</c:v>
                      </c:pt>
                      <c:pt idx="193">
                        <c:v>0.91936639908256557</c:v>
                      </c:pt>
                      <c:pt idx="194">
                        <c:v>0.9194667431192628</c:v>
                      </c:pt>
                      <c:pt idx="195">
                        <c:v>0.91956708715596003</c:v>
                      </c:pt>
                      <c:pt idx="196">
                        <c:v>0.91966743119265726</c:v>
                      </c:pt>
                      <c:pt idx="197">
                        <c:v>0.91976777522935449</c:v>
                      </c:pt>
                      <c:pt idx="198">
                        <c:v>0.91986811926605172</c:v>
                      </c:pt>
                      <c:pt idx="199">
                        <c:v>0.91996846330274895</c:v>
                      </c:pt>
                      <c:pt idx="200">
                        <c:v>0.92006880733944618</c:v>
                      </c:pt>
                      <c:pt idx="201">
                        <c:v>0.92016915137614341</c:v>
                      </c:pt>
                      <c:pt idx="202">
                        <c:v>0.92026949541284064</c:v>
                      </c:pt>
                      <c:pt idx="203">
                        <c:v>0.92036983944953787</c:v>
                      </c:pt>
                      <c:pt idx="204">
                        <c:v>0.92047018348623511</c:v>
                      </c:pt>
                      <c:pt idx="205">
                        <c:v>0.92057052752293234</c:v>
                      </c:pt>
                      <c:pt idx="206">
                        <c:v>0.92067087155962957</c:v>
                      </c:pt>
                      <c:pt idx="207">
                        <c:v>0.9207712155963268</c:v>
                      </c:pt>
                      <c:pt idx="208">
                        <c:v>0.92087155963302403</c:v>
                      </c:pt>
                      <c:pt idx="209">
                        <c:v>0.92097190366972126</c:v>
                      </c:pt>
                      <c:pt idx="210">
                        <c:v>0.92107224770641849</c:v>
                      </c:pt>
                      <c:pt idx="211">
                        <c:v>0.92117259174311572</c:v>
                      </c:pt>
                      <c:pt idx="212">
                        <c:v>0.92127293577981295</c:v>
                      </c:pt>
                      <c:pt idx="213">
                        <c:v>0.92137327981651018</c:v>
                      </c:pt>
                      <c:pt idx="214">
                        <c:v>0.92147362385320741</c:v>
                      </c:pt>
                      <c:pt idx="215">
                        <c:v>0.92157396788990464</c:v>
                      </c:pt>
                      <c:pt idx="216">
                        <c:v>0.92167431192660187</c:v>
                      </c:pt>
                      <c:pt idx="217">
                        <c:v>0.92177465596329911</c:v>
                      </c:pt>
                      <c:pt idx="218">
                        <c:v>0.92187499999999634</c:v>
                      </c:pt>
                      <c:pt idx="219">
                        <c:v>0.92197534403669357</c:v>
                      </c:pt>
                      <c:pt idx="220">
                        <c:v>0.9220756880733908</c:v>
                      </c:pt>
                      <c:pt idx="221">
                        <c:v>0.92217603211008803</c:v>
                      </c:pt>
                      <c:pt idx="222">
                        <c:v>0.92227637614678526</c:v>
                      </c:pt>
                      <c:pt idx="223">
                        <c:v>0.92237672018348249</c:v>
                      </c:pt>
                      <c:pt idx="224">
                        <c:v>0.92247706422017972</c:v>
                      </c:pt>
                      <c:pt idx="225">
                        <c:v>0.92257740825687695</c:v>
                      </c:pt>
                      <c:pt idx="226">
                        <c:v>0.92267775229357418</c:v>
                      </c:pt>
                      <c:pt idx="227">
                        <c:v>0.92277809633027141</c:v>
                      </c:pt>
                      <c:pt idx="228">
                        <c:v>0.92287844036696864</c:v>
                      </c:pt>
                      <c:pt idx="229">
                        <c:v>0.92297878440366588</c:v>
                      </c:pt>
                      <c:pt idx="230">
                        <c:v>0.92307912844036311</c:v>
                      </c:pt>
                      <c:pt idx="231">
                        <c:v>0.92317947247706034</c:v>
                      </c:pt>
                      <c:pt idx="232">
                        <c:v>0.92327981651375757</c:v>
                      </c:pt>
                      <c:pt idx="233">
                        <c:v>0.9233801605504548</c:v>
                      </c:pt>
                      <c:pt idx="234">
                        <c:v>0.92348050458715203</c:v>
                      </c:pt>
                      <c:pt idx="235">
                        <c:v>0.92358084862384926</c:v>
                      </c:pt>
                      <c:pt idx="236">
                        <c:v>0.92368119266054649</c:v>
                      </c:pt>
                      <c:pt idx="237">
                        <c:v>0.92378153669724372</c:v>
                      </c:pt>
                      <c:pt idx="238">
                        <c:v>0.92388188073394095</c:v>
                      </c:pt>
                      <c:pt idx="239">
                        <c:v>0.92398222477063818</c:v>
                      </c:pt>
                      <c:pt idx="240">
                        <c:v>0.92408256880733541</c:v>
                      </c:pt>
                      <c:pt idx="241">
                        <c:v>0.92418291284403264</c:v>
                      </c:pt>
                      <c:pt idx="242">
                        <c:v>0.92428325688072988</c:v>
                      </c:pt>
                      <c:pt idx="243">
                        <c:v>0.92438360091742711</c:v>
                      </c:pt>
                      <c:pt idx="244">
                        <c:v>0.92448394495412434</c:v>
                      </c:pt>
                      <c:pt idx="245">
                        <c:v>0.92458428899082157</c:v>
                      </c:pt>
                      <c:pt idx="246">
                        <c:v>0.9246846330275188</c:v>
                      </c:pt>
                      <c:pt idx="247">
                        <c:v>0.92478497706421603</c:v>
                      </c:pt>
                      <c:pt idx="248">
                        <c:v>0.92488532110091326</c:v>
                      </c:pt>
                      <c:pt idx="249">
                        <c:v>0.92498566513761049</c:v>
                      </c:pt>
                      <c:pt idx="250">
                        <c:v>0.92508600917430772</c:v>
                      </c:pt>
                      <c:pt idx="251">
                        <c:v>0.92518635321100495</c:v>
                      </c:pt>
                      <c:pt idx="252">
                        <c:v>0.92528669724770218</c:v>
                      </c:pt>
                      <c:pt idx="253">
                        <c:v>0.92538704128439941</c:v>
                      </c:pt>
                      <c:pt idx="254">
                        <c:v>0.92548738532109665</c:v>
                      </c:pt>
                      <c:pt idx="255">
                        <c:v>0.92558772935779388</c:v>
                      </c:pt>
                      <c:pt idx="256">
                        <c:v>0.92568807339449111</c:v>
                      </c:pt>
                      <c:pt idx="257">
                        <c:v>0.92578841743118834</c:v>
                      </c:pt>
                      <c:pt idx="258">
                        <c:v>0.92588876146788557</c:v>
                      </c:pt>
                      <c:pt idx="259">
                        <c:v>0.9259891055045828</c:v>
                      </c:pt>
                      <c:pt idx="260">
                        <c:v>0.92608944954128003</c:v>
                      </c:pt>
                      <c:pt idx="261">
                        <c:v>0.92618979357797726</c:v>
                      </c:pt>
                      <c:pt idx="262">
                        <c:v>0.92629013761467449</c:v>
                      </c:pt>
                      <c:pt idx="263">
                        <c:v>0.92639048165137172</c:v>
                      </c:pt>
                      <c:pt idx="264">
                        <c:v>0.92649082568806895</c:v>
                      </c:pt>
                      <c:pt idx="265">
                        <c:v>0.92659116972476618</c:v>
                      </c:pt>
                      <c:pt idx="266">
                        <c:v>0.92669151376146341</c:v>
                      </c:pt>
                      <c:pt idx="267">
                        <c:v>0.92679185779816065</c:v>
                      </c:pt>
                      <c:pt idx="268">
                        <c:v>0.92689220183485788</c:v>
                      </c:pt>
                      <c:pt idx="269">
                        <c:v>0.92699254587155511</c:v>
                      </c:pt>
                      <c:pt idx="270">
                        <c:v>0.92709288990825234</c:v>
                      </c:pt>
                      <c:pt idx="271">
                        <c:v>0.92719323394494957</c:v>
                      </c:pt>
                      <c:pt idx="272">
                        <c:v>0.9272935779816468</c:v>
                      </c:pt>
                      <c:pt idx="273">
                        <c:v>0.92739392201834403</c:v>
                      </c:pt>
                      <c:pt idx="274">
                        <c:v>0.92749426605504126</c:v>
                      </c:pt>
                      <c:pt idx="275">
                        <c:v>0.92759461009173849</c:v>
                      </c:pt>
                      <c:pt idx="276">
                        <c:v>0.92769495412843572</c:v>
                      </c:pt>
                      <c:pt idx="277">
                        <c:v>0.92779529816513295</c:v>
                      </c:pt>
                      <c:pt idx="278">
                        <c:v>0.92789564220183018</c:v>
                      </c:pt>
                      <c:pt idx="279">
                        <c:v>0.92799598623852741</c:v>
                      </c:pt>
                      <c:pt idx="280">
                        <c:v>0.92809633027522465</c:v>
                      </c:pt>
                      <c:pt idx="281">
                        <c:v>0.92819667431192188</c:v>
                      </c:pt>
                      <c:pt idx="282">
                        <c:v>0.92829701834861911</c:v>
                      </c:pt>
                      <c:pt idx="283">
                        <c:v>0.92839736238531634</c:v>
                      </c:pt>
                      <c:pt idx="284">
                        <c:v>0.92849770642201357</c:v>
                      </c:pt>
                      <c:pt idx="285">
                        <c:v>0.9285980504587108</c:v>
                      </c:pt>
                      <c:pt idx="286">
                        <c:v>0.92869839449540803</c:v>
                      </c:pt>
                      <c:pt idx="287">
                        <c:v>0.92879873853210526</c:v>
                      </c:pt>
                      <c:pt idx="288">
                        <c:v>0.92889908256880249</c:v>
                      </c:pt>
                      <c:pt idx="289">
                        <c:v>0.92899942660549972</c:v>
                      </c:pt>
                      <c:pt idx="290">
                        <c:v>0.92909977064219695</c:v>
                      </c:pt>
                      <c:pt idx="291">
                        <c:v>0.92920011467889418</c:v>
                      </c:pt>
                      <c:pt idx="292">
                        <c:v>0.92930045871559142</c:v>
                      </c:pt>
                      <c:pt idx="293">
                        <c:v>0.92940080275228865</c:v>
                      </c:pt>
                      <c:pt idx="294">
                        <c:v>0.92950114678898588</c:v>
                      </c:pt>
                      <c:pt idx="295">
                        <c:v>0.92960149082568311</c:v>
                      </c:pt>
                      <c:pt idx="296">
                        <c:v>0.92970183486238034</c:v>
                      </c:pt>
                      <c:pt idx="297">
                        <c:v>0.92980217889907757</c:v>
                      </c:pt>
                      <c:pt idx="298">
                        <c:v>0.9299025229357748</c:v>
                      </c:pt>
                      <c:pt idx="299">
                        <c:v>0.93000286697247203</c:v>
                      </c:pt>
                      <c:pt idx="300">
                        <c:v>0.93010321100916926</c:v>
                      </c:pt>
                      <c:pt idx="301">
                        <c:v>0.93020355504586649</c:v>
                      </c:pt>
                      <c:pt idx="302">
                        <c:v>0.93030389908256372</c:v>
                      </c:pt>
                      <c:pt idx="303">
                        <c:v>0.93040424311926095</c:v>
                      </c:pt>
                      <c:pt idx="304">
                        <c:v>0.93050458715595818</c:v>
                      </c:pt>
                      <c:pt idx="305">
                        <c:v>0.93060493119265542</c:v>
                      </c:pt>
                      <c:pt idx="306">
                        <c:v>0.93070527522935265</c:v>
                      </c:pt>
                      <c:pt idx="307">
                        <c:v>0.93080561926604988</c:v>
                      </c:pt>
                      <c:pt idx="308">
                        <c:v>0.93090596330274711</c:v>
                      </c:pt>
                      <c:pt idx="309">
                        <c:v>0.93100630733944434</c:v>
                      </c:pt>
                      <c:pt idx="310">
                        <c:v>0.93110665137614157</c:v>
                      </c:pt>
                      <c:pt idx="311">
                        <c:v>0.9312069954128388</c:v>
                      </c:pt>
                      <c:pt idx="312">
                        <c:v>0.93130733944953603</c:v>
                      </c:pt>
                      <c:pt idx="313">
                        <c:v>0.93140768348623326</c:v>
                      </c:pt>
                      <c:pt idx="314">
                        <c:v>0.93150802752293049</c:v>
                      </c:pt>
                      <c:pt idx="315">
                        <c:v>0.93160837155962772</c:v>
                      </c:pt>
                      <c:pt idx="316">
                        <c:v>0.93170871559632495</c:v>
                      </c:pt>
                      <c:pt idx="317">
                        <c:v>0.93180905963302219</c:v>
                      </c:pt>
                      <c:pt idx="318">
                        <c:v>0.93190940366971942</c:v>
                      </c:pt>
                      <c:pt idx="319">
                        <c:v>0.93200974770641665</c:v>
                      </c:pt>
                      <c:pt idx="320">
                        <c:v>0.93211009174311388</c:v>
                      </c:pt>
                      <c:pt idx="321">
                        <c:v>0.93221043577981111</c:v>
                      </c:pt>
                      <c:pt idx="322">
                        <c:v>0.93231077981650834</c:v>
                      </c:pt>
                      <c:pt idx="323">
                        <c:v>0.93241112385320557</c:v>
                      </c:pt>
                      <c:pt idx="324">
                        <c:v>0.9325114678899028</c:v>
                      </c:pt>
                      <c:pt idx="325">
                        <c:v>0.93261181192660003</c:v>
                      </c:pt>
                      <c:pt idx="326">
                        <c:v>0.93271215596329726</c:v>
                      </c:pt>
                      <c:pt idx="327">
                        <c:v>0.93281249999999449</c:v>
                      </c:pt>
                      <c:pt idx="328">
                        <c:v>0.93291284403669172</c:v>
                      </c:pt>
                      <c:pt idx="329">
                        <c:v>0.93301318807338895</c:v>
                      </c:pt>
                      <c:pt idx="330">
                        <c:v>0.93311353211008619</c:v>
                      </c:pt>
                      <c:pt idx="331">
                        <c:v>0.93321387614678342</c:v>
                      </c:pt>
                      <c:pt idx="332">
                        <c:v>0.93331422018348065</c:v>
                      </c:pt>
                      <c:pt idx="333">
                        <c:v>0.93341456422017788</c:v>
                      </c:pt>
                      <c:pt idx="334">
                        <c:v>0.93351490825687511</c:v>
                      </c:pt>
                      <c:pt idx="335">
                        <c:v>0.93361525229357234</c:v>
                      </c:pt>
                      <c:pt idx="336">
                        <c:v>0.93371559633026957</c:v>
                      </c:pt>
                      <c:pt idx="337">
                        <c:v>0.9338159403669668</c:v>
                      </c:pt>
                      <c:pt idx="338">
                        <c:v>0.93391628440366403</c:v>
                      </c:pt>
                      <c:pt idx="339">
                        <c:v>0.93401662844036126</c:v>
                      </c:pt>
                      <c:pt idx="340">
                        <c:v>0.93411697247705849</c:v>
                      </c:pt>
                      <c:pt idx="341">
                        <c:v>0.93421731651375572</c:v>
                      </c:pt>
                      <c:pt idx="342">
                        <c:v>0.93431766055045296</c:v>
                      </c:pt>
                      <c:pt idx="343">
                        <c:v>0.93441800458715019</c:v>
                      </c:pt>
                      <c:pt idx="344">
                        <c:v>0.93451834862384742</c:v>
                      </c:pt>
                      <c:pt idx="345">
                        <c:v>0.93461869266054465</c:v>
                      </c:pt>
                      <c:pt idx="346">
                        <c:v>0.93471903669724188</c:v>
                      </c:pt>
                      <c:pt idx="347">
                        <c:v>0.93481938073393911</c:v>
                      </c:pt>
                      <c:pt idx="348">
                        <c:v>0.93491972477063634</c:v>
                      </c:pt>
                      <c:pt idx="349">
                        <c:v>0.93502006880733357</c:v>
                      </c:pt>
                      <c:pt idx="350">
                        <c:v>0.9351204128440308</c:v>
                      </c:pt>
                      <c:pt idx="351">
                        <c:v>0.93522075688072803</c:v>
                      </c:pt>
                      <c:pt idx="352">
                        <c:v>0.93532110091742526</c:v>
                      </c:pt>
                      <c:pt idx="353">
                        <c:v>0.93542144495412249</c:v>
                      </c:pt>
                      <c:pt idx="354">
                        <c:v>0.93552178899081972</c:v>
                      </c:pt>
                      <c:pt idx="355">
                        <c:v>0.93562213302751696</c:v>
                      </c:pt>
                      <c:pt idx="356">
                        <c:v>0.93572247706421419</c:v>
                      </c:pt>
                      <c:pt idx="357">
                        <c:v>0.93582282110091142</c:v>
                      </c:pt>
                      <c:pt idx="358">
                        <c:v>0.93592316513760865</c:v>
                      </c:pt>
                      <c:pt idx="359">
                        <c:v>0.93602350917430588</c:v>
                      </c:pt>
                      <c:pt idx="360">
                        <c:v>0.93612385321100311</c:v>
                      </c:pt>
                      <c:pt idx="361">
                        <c:v>0.93622419724770034</c:v>
                      </c:pt>
                      <c:pt idx="362">
                        <c:v>0.93632454128439757</c:v>
                      </c:pt>
                      <c:pt idx="363">
                        <c:v>0.9364248853210948</c:v>
                      </c:pt>
                      <c:pt idx="364">
                        <c:v>0.93652522935779203</c:v>
                      </c:pt>
                      <c:pt idx="365">
                        <c:v>0.93662557339448926</c:v>
                      </c:pt>
                      <c:pt idx="366">
                        <c:v>0.93672591743118649</c:v>
                      </c:pt>
                      <c:pt idx="367">
                        <c:v>0.93682626146788373</c:v>
                      </c:pt>
                      <c:pt idx="368">
                        <c:v>0.93692660550458096</c:v>
                      </c:pt>
                      <c:pt idx="369">
                        <c:v>0.93702694954127819</c:v>
                      </c:pt>
                      <c:pt idx="370">
                        <c:v>0.93712729357797542</c:v>
                      </c:pt>
                      <c:pt idx="371">
                        <c:v>0.93722763761467265</c:v>
                      </c:pt>
                      <c:pt idx="372">
                        <c:v>0.93732798165136988</c:v>
                      </c:pt>
                      <c:pt idx="373">
                        <c:v>0.93742832568806711</c:v>
                      </c:pt>
                      <c:pt idx="374">
                        <c:v>0.93752866972476434</c:v>
                      </c:pt>
                      <c:pt idx="375">
                        <c:v>0.93762901376146157</c:v>
                      </c:pt>
                      <c:pt idx="376">
                        <c:v>0.9377293577981588</c:v>
                      </c:pt>
                      <c:pt idx="377">
                        <c:v>0.93782970183485603</c:v>
                      </c:pt>
                      <c:pt idx="378">
                        <c:v>0.93793004587155326</c:v>
                      </c:pt>
                      <c:pt idx="379">
                        <c:v>0.93803038990825049</c:v>
                      </c:pt>
                      <c:pt idx="380">
                        <c:v>0.93813073394494773</c:v>
                      </c:pt>
                      <c:pt idx="381">
                        <c:v>0.93823107798164496</c:v>
                      </c:pt>
                      <c:pt idx="382">
                        <c:v>0.93833142201834219</c:v>
                      </c:pt>
                      <c:pt idx="383">
                        <c:v>0.93843176605503942</c:v>
                      </c:pt>
                      <c:pt idx="384">
                        <c:v>0.93853211009173665</c:v>
                      </c:pt>
                      <c:pt idx="385">
                        <c:v>0.93863245412843388</c:v>
                      </c:pt>
                      <c:pt idx="386">
                        <c:v>0.93873279816513111</c:v>
                      </c:pt>
                      <c:pt idx="387">
                        <c:v>0.93883314220182834</c:v>
                      </c:pt>
                      <c:pt idx="388">
                        <c:v>0.93893348623852557</c:v>
                      </c:pt>
                      <c:pt idx="389">
                        <c:v>0.9390338302752228</c:v>
                      </c:pt>
                      <c:pt idx="390">
                        <c:v>0.93913417431192003</c:v>
                      </c:pt>
                      <c:pt idx="391">
                        <c:v>0.93923451834861726</c:v>
                      </c:pt>
                      <c:pt idx="392">
                        <c:v>0.9393348623853145</c:v>
                      </c:pt>
                      <c:pt idx="393">
                        <c:v>0.93943520642201173</c:v>
                      </c:pt>
                      <c:pt idx="394">
                        <c:v>0.93953555045870896</c:v>
                      </c:pt>
                      <c:pt idx="395">
                        <c:v>0.93963589449540619</c:v>
                      </c:pt>
                      <c:pt idx="396">
                        <c:v>0.93973623853210342</c:v>
                      </c:pt>
                      <c:pt idx="397">
                        <c:v>0.93983658256880065</c:v>
                      </c:pt>
                      <c:pt idx="398">
                        <c:v>0.93993692660549788</c:v>
                      </c:pt>
                      <c:pt idx="399">
                        <c:v>0.94003727064219511</c:v>
                      </c:pt>
                      <c:pt idx="400">
                        <c:v>0.94013761467889234</c:v>
                      </c:pt>
                      <c:pt idx="401">
                        <c:v>0.94023795871558957</c:v>
                      </c:pt>
                      <c:pt idx="402">
                        <c:v>0.9403383027522868</c:v>
                      </c:pt>
                      <c:pt idx="403">
                        <c:v>0.94043864678898403</c:v>
                      </c:pt>
                      <c:pt idx="404">
                        <c:v>0.94053899082568126</c:v>
                      </c:pt>
                      <c:pt idx="405">
                        <c:v>0.9406393348623785</c:v>
                      </c:pt>
                      <c:pt idx="406">
                        <c:v>0.94073967889907573</c:v>
                      </c:pt>
                      <c:pt idx="407">
                        <c:v>0.94084002293577296</c:v>
                      </c:pt>
                      <c:pt idx="408">
                        <c:v>0.94094036697247019</c:v>
                      </c:pt>
                      <c:pt idx="409">
                        <c:v>0.94104071100916742</c:v>
                      </c:pt>
                      <c:pt idx="410">
                        <c:v>0.94114105504586465</c:v>
                      </c:pt>
                      <c:pt idx="411">
                        <c:v>0.94124139908256188</c:v>
                      </c:pt>
                      <c:pt idx="412">
                        <c:v>0.94134174311925911</c:v>
                      </c:pt>
                      <c:pt idx="413">
                        <c:v>0.94144208715595634</c:v>
                      </c:pt>
                      <c:pt idx="414">
                        <c:v>0.94154243119265357</c:v>
                      </c:pt>
                      <c:pt idx="415">
                        <c:v>0.9416427752293508</c:v>
                      </c:pt>
                      <c:pt idx="416">
                        <c:v>0.94174311926604803</c:v>
                      </c:pt>
                      <c:pt idx="417">
                        <c:v>0.94184346330274527</c:v>
                      </c:pt>
                      <c:pt idx="418">
                        <c:v>0.9419438073394425</c:v>
                      </c:pt>
                      <c:pt idx="419">
                        <c:v>0.94204415137613973</c:v>
                      </c:pt>
                      <c:pt idx="420">
                        <c:v>0.94214449541283696</c:v>
                      </c:pt>
                      <c:pt idx="421">
                        <c:v>0.94224483944953419</c:v>
                      </c:pt>
                      <c:pt idx="422">
                        <c:v>0.94234518348623142</c:v>
                      </c:pt>
                      <c:pt idx="423">
                        <c:v>0.94244552752292865</c:v>
                      </c:pt>
                      <c:pt idx="424">
                        <c:v>0.94254587155962588</c:v>
                      </c:pt>
                      <c:pt idx="425">
                        <c:v>0.94264621559632311</c:v>
                      </c:pt>
                      <c:pt idx="426">
                        <c:v>0.94274655963302034</c:v>
                      </c:pt>
                      <c:pt idx="427">
                        <c:v>0.94284690366971757</c:v>
                      </c:pt>
                      <c:pt idx="428">
                        <c:v>0.9429472477064148</c:v>
                      </c:pt>
                      <c:pt idx="429">
                        <c:v>0.94304759174311203</c:v>
                      </c:pt>
                      <c:pt idx="430">
                        <c:v>0.94314793577980927</c:v>
                      </c:pt>
                      <c:pt idx="431">
                        <c:v>0.9432482798165065</c:v>
                      </c:pt>
                      <c:pt idx="432">
                        <c:v>0.94334862385320373</c:v>
                      </c:pt>
                      <c:pt idx="433">
                        <c:v>0.94344896788990096</c:v>
                      </c:pt>
                      <c:pt idx="434">
                        <c:v>0.94354931192659819</c:v>
                      </c:pt>
                      <c:pt idx="435">
                        <c:v>0.94364965596329542</c:v>
                      </c:pt>
                      <c:pt idx="436">
                        <c:v>0.94374999999999265</c:v>
                      </c:pt>
                      <c:pt idx="437">
                        <c:v>0.94385034403668988</c:v>
                      </c:pt>
                      <c:pt idx="438">
                        <c:v>0.94395068807338711</c:v>
                      </c:pt>
                      <c:pt idx="439">
                        <c:v>0.94405103211008434</c:v>
                      </c:pt>
                      <c:pt idx="440">
                        <c:v>0.94415137614678157</c:v>
                      </c:pt>
                      <c:pt idx="441">
                        <c:v>0.9442517201834788</c:v>
                      </c:pt>
                      <c:pt idx="442">
                        <c:v>0.94435206422017604</c:v>
                      </c:pt>
                      <c:pt idx="443">
                        <c:v>0.94445240825687327</c:v>
                      </c:pt>
                      <c:pt idx="444">
                        <c:v>0.9445527522935705</c:v>
                      </c:pt>
                      <c:pt idx="445">
                        <c:v>0.94465309633026773</c:v>
                      </c:pt>
                      <c:pt idx="446">
                        <c:v>0.94475344036696496</c:v>
                      </c:pt>
                      <c:pt idx="447">
                        <c:v>0.94485378440366219</c:v>
                      </c:pt>
                      <c:pt idx="448">
                        <c:v>0.94495412844035942</c:v>
                      </c:pt>
                      <c:pt idx="449">
                        <c:v>0.94505447247705665</c:v>
                      </c:pt>
                      <c:pt idx="450">
                        <c:v>0.94515481651375388</c:v>
                      </c:pt>
                      <c:pt idx="451">
                        <c:v>0.94525516055045111</c:v>
                      </c:pt>
                      <c:pt idx="452">
                        <c:v>0.94535550458714834</c:v>
                      </c:pt>
                      <c:pt idx="453">
                        <c:v>0.94545584862384557</c:v>
                      </c:pt>
                      <c:pt idx="454">
                        <c:v>0.9455561926605428</c:v>
                      </c:pt>
                      <c:pt idx="455">
                        <c:v>0.94565653669724004</c:v>
                      </c:pt>
                      <c:pt idx="456">
                        <c:v>0.94575688073393727</c:v>
                      </c:pt>
                      <c:pt idx="457">
                        <c:v>0.9458572247706345</c:v>
                      </c:pt>
                      <c:pt idx="458">
                        <c:v>0.94595756880733173</c:v>
                      </c:pt>
                      <c:pt idx="459">
                        <c:v>0.94605791284402896</c:v>
                      </c:pt>
                      <c:pt idx="460">
                        <c:v>0.94615825688072619</c:v>
                      </c:pt>
                      <c:pt idx="461">
                        <c:v>0.94625860091742342</c:v>
                      </c:pt>
                      <c:pt idx="462">
                        <c:v>0.94635894495412065</c:v>
                      </c:pt>
                      <c:pt idx="463">
                        <c:v>0.94645928899081788</c:v>
                      </c:pt>
                      <c:pt idx="464">
                        <c:v>0.94655963302751511</c:v>
                      </c:pt>
                      <c:pt idx="465">
                        <c:v>0.94665997706421234</c:v>
                      </c:pt>
                      <c:pt idx="466">
                        <c:v>0.94676032110090957</c:v>
                      </c:pt>
                      <c:pt idx="467">
                        <c:v>0.94686066513760681</c:v>
                      </c:pt>
                      <c:pt idx="468">
                        <c:v>0.94696100917430404</c:v>
                      </c:pt>
                      <c:pt idx="469">
                        <c:v>0.94706135321100127</c:v>
                      </c:pt>
                      <c:pt idx="470">
                        <c:v>0.9471616972476985</c:v>
                      </c:pt>
                      <c:pt idx="471">
                        <c:v>0.94726204128439573</c:v>
                      </c:pt>
                      <c:pt idx="472">
                        <c:v>0.94736238532109296</c:v>
                      </c:pt>
                      <c:pt idx="473">
                        <c:v>0.94746272935779019</c:v>
                      </c:pt>
                      <c:pt idx="474">
                        <c:v>0.94756307339448742</c:v>
                      </c:pt>
                      <c:pt idx="475">
                        <c:v>0.94766341743118465</c:v>
                      </c:pt>
                      <c:pt idx="476">
                        <c:v>0.94776376146788188</c:v>
                      </c:pt>
                      <c:pt idx="477">
                        <c:v>0.94786410550457911</c:v>
                      </c:pt>
                      <c:pt idx="478">
                        <c:v>0.94796444954127634</c:v>
                      </c:pt>
                      <c:pt idx="479">
                        <c:v>0.94806479357797357</c:v>
                      </c:pt>
                      <c:pt idx="480">
                        <c:v>0.94816513761467081</c:v>
                      </c:pt>
                      <c:pt idx="481">
                        <c:v>0.94826548165136804</c:v>
                      </c:pt>
                      <c:pt idx="482">
                        <c:v>0.94836582568806527</c:v>
                      </c:pt>
                      <c:pt idx="483">
                        <c:v>0.9484661697247625</c:v>
                      </c:pt>
                      <c:pt idx="484">
                        <c:v>0.94856651376145973</c:v>
                      </c:pt>
                      <c:pt idx="485">
                        <c:v>0.94866685779815696</c:v>
                      </c:pt>
                      <c:pt idx="486">
                        <c:v>0.94876720183485419</c:v>
                      </c:pt>
                      <c:pt idx="487">
                        <c:v>0.94886754587155142</c:v>
                      </c:pt>
                      <c:pt idx="488">
                        <c:v>0.94896788990824865</c:v>
                      </c:pt>
                      <c:pt idx="489">
                        <c:v>0.94906823394494588</c:v>
                      </c:pt>
                      <c:pt idx="490">
                        <c:v>0.94916857798164311</c:v>
                      </c:pt>
                      <c:pt idx="491">
                        <c:v>0.94926892201834034</c:v>
                      </c:pt>
                      <c:pt idx="492">
                        <c:v>0.94936926605503758</c:v>
                      </c:pt>
                      <c:pt idx="493">
                        <c:v>0.94946961009173481</c:v>
                      </c:pt>
                      <c:pt idx="494">
                        <c:v>0.94956995412843204</c:v>
                      </c:pt>
                      <c:pt idx="495">
                        <c:v>0.94967029816512927</c:v>
                      </c:pt>
                      <c:pt idx="496">
                        <c:v>0.9497706422018265</c:v>
                      </c:pt>
                      <c:pt idx="497">
                        <c:v>0.94987098623852373</c:v>
                      </c:pt>
                      <c:pt idx="498">
                        <c:v>0.94997133027522096</c:v>
                      </c:pt>
                      <c:pt idx="499">
                        <c:v>0.95007167431191819</c:v>
                      </c:pt>
                      <c:pt idx="500">
                        <c:v>0.95017201834861542</c:v>
                      </c:pt>
                      <c:pt idx="501">
                        <c:v>0.95027236238531265</c:v>
                      </c:pt>
                      <c:pt idx="502">
                        <c:v>0.95037270642200988</c:v>
                      </c:pt>
                      <c:pt idx="503">
                        <c:v>0.95047305045870711</c:v>
                      </c:pt>
                      <c:pt idx="504">
                        <c:v>0.95057339449540434</c:v>
                      </c:pt>
                      <c:pt idx="505">
                        <c:v>0.95067373853210158</c:v>
                      </c:pt>
                      <c:pt idx="506">
                        <c:v>0.95077408256879881</c:v>
                      </c:pt>
                      <c:pt idx="507">
                        <c:v>0.95087442660549604</c:v>
                      </c:pt>
                      <c:pt idx="508">
                        <c:v>0.95097477064219327</c:v>
                      </c:pt>
                      <c:pt idx="509">
                        <c:v>0.9510751146788905</c:v>
                      </c:pt>
                      <c:pt idx="510">
                        <c:v>0.95117545871558773</c:v>
                      </c:pt>
                      <c:pt idx="511">
                        <c:v>0.95127580275228496</c:v>
                      </c:pt>
                      <c:pt idx="512">
                        <c:v>0.95137614678898219</c:v>
                      </c:pt>
                      <c:pt idx="513">
                        <c:v>0.95147649082567942</c:v>
                      </c:pt>
                      <c:pt idx="514">
                        <c:v>0.95157683486237665</c:v>
                      </c:pt>
                      <c:pt idx="515">
                        <c:v>0.95167717889907388</c:v>
                      </c:pt>
                      <c:pt idx="516">
                        <c:v>0.95177752293577111</c:v>
                      </c:pt>
                      <c:pt idx="517">
                        <c:v>0.95187786697246834</c:v>
                      </c:pt>
                      <c:pt idx="518">
                        <c:v>0.95197821100916558</c:v>
                      </c:pt>
                      <c:pt idx="519">
                        <c:v>0.95207855504586281</c:v>
                      </c:pt>
                      <c:pt idx="520">
                        <c:v>0.95217889908256004</c:v>
                      </c:pt>
                      <c:pt idx="521">
                        <c:v>0.95227924311925727</c:v>
                      </c:pt>
                      <c:pt idx="522">
                        <c:v>0.9523795871559545</c:v>
                      </c:pt>
                      <c:pt idx="523">
                        <c:v>0.95247993119265173</c:v>
                      </c:pt>
                      <c:pt idx="524">
                        <c:v>0.95258027522934896</c:v>
                      </c:pt>
                      <c:pt idx="525">
                        <c:v>0.95268061926604619</c:v>
                      </c:pt>
                      <c:pt idx="526">
                        <c:v>0.95278096330274342</c:v>
                      </c:pt>
                      <c:pt idx="527">
                        <c:v>0.95288130733944065</c:v>
                      </c:pt>
                      <c:pt idx="528">
                        <c:v>0.95298165137613788</c:v>
                      </c:pt>
                      <c:pt idx="529">
                        <c:v>0.95308199541283511</c:v>
                      </c:pt>
                      <c:pt idx="530">
                        <c:v>0.95318233944953235</c:v>
                      </c:pt>
                      <c:pt idx="531">
                        <c:v>0.95328268348622958</c:v>
                      </c:pt>
                      <c:pt idx="532">
                        <c:v>0.95338302752292681</c:v>
                      </c:pt>
                      <c:pt idx="533">
                        <c:v>0.95348337155962404</c:v>
                      </c:pt>
                      <c:pt idx="534">
                        <c:v>0.95358371559632127</c:v>
                      </c:pt>
                      <c:pt idx="535">
                        <c:v>0.9536840596330185</c:v>
                      </c:pt>
                      <c:pt idx="536">
                        <c:v>0.95378440366971573</c:v>
                      </c:pt>
                      <c:pt idx="537">
                        <c:v>0.95388474770641296</c:v>
                      </c:pt>
                      <c:pt idx="538">
                        <c:v>0.95398509174311019</c:v>
                      </c:pt>
                      <c:pt idx="539">
                        <c:v>0.95408543577980742</c:v>
                      </c:pt>
                      <c:pt idx="540">
                        <c:v>0.95418577981650465</c:v>
                      </c:pt>
                      <c:pt idx="541">
                        <c:v>0.95428612385320188</c:v>
                      </c:pt>
                      <c:pt idx="542">
                        <c:v>0.95438646788989911</c:v>
                      </c:pt>
                      <c:pt idx="543">
                        <c:v>0.95448681192659635</c:v>
                      </c:pt>
                      <c:pt idx="544">
                        <c:v>0.95458715596329358</c:v>
                      </c:pt>
                      <c:pt idx="545">
                        <c:v>0.95468749999999081</c:v>
                      </c:pt>
                      <c:pt idx="546">
                        <c:v>0.95478784403668804</c:v>
                      </c:pt>
                      <c:pt idx="547">
                        <c:v>0.95488818807338527</c:v>
                      </c:pt>
                      <c:pt idx="548">
                        <c:v>0.9549885321100825</c:v>
                      </c:pt>
                      <c:pt idx="549">
                        <c:v>0.95508887614677973</c:v>
                      </c:pt>
                      <c:pt idx="550">
                        <c:v>0.95518922018347696</c:v>
                      </c:pt>
                      <c:pt idx="551">
                        <c:v>0.95528956422017419</c:v>
                      </c:pt>
                      <c:pt idx="552">
                        <c:v>0.95538990825687142</c:v>
                      </c:pt>
                      <c:pt idx="553">
                        <c:v>0.95549025229356865</c:v>
                      </c:pt>
                      <c:pt idx="554">
                        <c:v>0.95559059633026588</c:v>
                      </c:pt>
                      <c:pt idx="555">
                        <c:v>0.95569094036696312</c:v>
                      </c:pt>
                      <c:pt idx="556">
                        <c:v>0.95579128440366035</c:v>
                      </c:pt>
                      <c:pt idx="557">
                        <c:v>0.95589162844035758</c:v>
                      </c:pt>
                      <c:pt idx="558">
                        <c:v>0.95599197247705481</c:v>
                      </c:pt>
                      <c:pt idx="559">
                        <c:v>0.95609231651375204</c:v>
                      </c:pt>
                      <c:pt idx="560">
                        <c:v>0.95619266055044927</c:v>
                      </c:pt>
                      <c:pt idx="561">
                        <c:v>0.9562930045871465</c:v>
                      </c:pt>
                      <c:pt idx="562">
                        <c:v>0.95639334862384373</c:v>
                      </c:pt>
                      <c:pt idx="563">
                        <c:v>0.95649369266054096</c:v>
                      </c:pt>
                      <c:pt idx="564">
                        <c:v>0.95659403669723819</c:v>
                      </c:pt>
                      <c:pt idx="565">
                        <c:v>0.95669438073393542</c:v>
                      </c:pt>
                      <c:pt idx="566">
                        <c:v>0.95679472477063265</c:v>
                      </c:pt>
                      <c:pt idx="567">
                        <c:v>0.95689506880732988</c:v>
                      </c:pt>
                      <c:pt idx="568">
                        <c:v>0.95699541284402712</c:v>
                      </c:pt>
                      <c:pt idx="569">
                        <c:v>0.95709575688072435</c:v>
                      </c:pt>
                      <c:pt idx="570">
                        <c:v>0.95719610091742158</c:v>
                      </c:pt>
                      <c:pt idx="571">
                        <c:v>0.95729644495411881</c:v>
                      </c:pt>
                      <c:pt idx="572">
                        <c:v>0.95739678899081604</c:v>
                      </c:pt>
                      <c:pt idx="573">
                        <c:v>0.95749713302751327</c:v>
                      </c:pt>
                      <c:pt idx="574">
                        <c:v>0.9575974770642105</c:v>
                      </c:pt>
                      <c:pt idx="575">
                        <c:v>0.95769782110090773</c:v>
                      </c:pt>
                      <c:pt idx="576">
                        <c:v>0.95779816513760496</c:v>
                      </c:pt>
                      <c:pt idx="577">
                        <c:v>0.95789850917430219</c:v>
                      </c:pt>
                      <c:pt idx="578">
                        <c:v>0.95799885321099942</c:v>
                      </c:pt>
                      <c:pt idx="579">
                        <c:v>0.95809919724769665</c:v>
                      </c:pt>
                      <c:pt idx="580">
                        <c:v>0.95819954128439389</c:v>
                      </c:pt>
                      <c:pt idx="581">
                        <c:v>0.95829988532109112</c:v>
                      </c:pt>
                      <c:pt idx="582">
                        <c:v>0.95840022935778835</c:v>
                      </c:pt>
                      <c:pt idx="583">
                        <c:v>0.95850057339448558</c:v>
                      </c:pt>
                      <c:pt idx="584">
                        <c:v>0.95860091743118281</c:v>
                      </c:pt>
                      <c:pt idx="585">
                        <c:v>0.95870126146788004</c:v>
                      </c:pt>
                      <c:pt idx="586">
                        <c:v>0.95880160550457727</c:v>
                      </c:pt>
                      <c:pt idx="587">
                        <c:v>0.9589019495412745</c:v>
                      </c:pt>
                      <c:pt idx="588">
                        <c:v>0.95900229357797173</c:v>
                      </c:pt>
                      <c:pt idx="589">
                        <c:v>0.95910263761466896</c:v>
                      </c:pt>
                      <c:pt idx="590">
                        <c:v>0.95920298165136619</c:v>
                      </c:pt>
                      <c:pt idx="591">
                        <c:v>0.95930332568806342</c:v>
                      </c:pt>
                      <c:pt idx="592">
                        <c:v>0.95940366972476065</c:v>
                      </c:pt>
                      <c:pt idx="593">
                        <c:v>0.95950401376145789</c:v>
                      </c:pt>
                      <c:pt idx="594">
                        <c:v>0.95960435779815512</c:v>
                      </c:pt>
                      <c:pt idx="595">
                        <c:v>0.95970470183485235</c:v>
                      </c:pt>
                      <c:pt idx="596">
                        <c:v>0.95980504587154958</c:v>
                      </c:pt>
                      <c:pt idx="597">
                        <c:v>0.95990538990824681</c:v>
                      </c:pt>
                      <c:pt idx="598">
                        <c:v>0.96000573394494404</c:v>
                      </c:pt>
                      <c:pt idx="599">
                        <c:v>0.96010607798164127</c:v>
                      </c:pt>
                      <c:pt idx="600">
                        <c:v>0.9602064220183385</c:v>
                      </c:pt>
                      <c:pt idx="601">
                        <c:v>0.96030676605503573</c:v>
                      </c:pt>
                      <c:pt idx="602">
                        <c:v>0.96040711009173296</c:v>
                      </c:pt>
                      <c:pt idx="603">
                        <c:v>0.96050745412843019</c:v>
                      </c:pt>
                      <c:pt idx="604">
                        <c:v>0.96060779816512742</c:v>
                      </c:pt>
                      <c:pt idx="605">
                        <c:v>0.96070814220182466</c:v>
                      </c:pt>
                      <c:pt idx="606">
                        <c:v>0.96080848623852189</c:v>
                      </c:pt>
                      <c:pt idx="607">
                        <c:v>0.96090883027521912</c:v>
                      </c:pt>
                      <c:pt idx="608">
                        <c:v>0.96100917431191635</c:v>
                      </c:pt>
                      <c:pt idx="609">
                        <c:v>0.96110951834861358</c:v>
                      </c:pt>
                      <c:pt idx="610">
                        <c:v>0.96120986238531081</c:v>
                      </c:pt>
                      <c:pt idx="611">
                        <c:v>0.96131020642200804</c:v>
                      </c:pt>
                      <c:pt idx="612">
                        <c:v>0.96141055045870527</c:v>
                      </c:pt>
                      <c:pt idx="613">
                        <c:v>0.9615108944954025</c:v>
                      </c:pt>
                      <c:pt idx="614">
                        <c:v>0.96161123853209973</c:v>
                      </c:pt>
                      <c:pt idx="615">
                        <c:v>0.96171158256879696</c:v>
                      </c:pt>
                      <c:pt idx="616">
                        <c:v>0.96181192660549419</c:v>
                      </c:pt>
                      <c:pt idx="617">
                        <c:v>0.96191227064219142</c:v>
                      </c:pt>
                      <c:pt idx="618">
                        <c:v>0.96201261467888866</c:v>
                      </c:pt>
                      <c:pt idx="619">
                        <c:v>0.96211295871558589</c:v>
                      </c:pt>
                      <c:pt idx="620">
                        <c:v>0.96221330275228312</c:v>
                      </c:pt>
                      <c:pt idx="621">
                        <c:v>0.96231364678898035</c:v>
                      </c:pt>
                      <c:pt idx="622">
                        <c:v>0.96241399082567758</c:v>
                      </c:pt>
                      <c:pt idx="623">
                        <c:v>0.96251433486237481</c:v>
                      </c:pt>
                      <c:pt idx="624">
                        <c:v>0.96261467889907204</c:v>
                      </c:pt>
                      <c:pt idx="625">
                        <c:v>0.96271502293576927</c:v>
                      </c:pt>
                      <c:pt idx="626">
                        <c:v>0.9628153669724665</c:v>
                      </c:pt>
                      <c:pt idx="627">
                        <c:v>0.96291571100916373</c:v>
                      </c:pt>
                      <c:pt idx="628">
                        <c:v>0.96301605504586096</c:v>
                      </c:pt>
                      <c:pt idx="629">
                        <c:v>0.96311639908255819</c:v>
                      </c:pt>
                      <c:pt idx="630">
                        <c:v>0.96321674311925543</c:v>
                      </c:pt>
                      <c:pt idx="631">
                        <c:v>0.96331708715595266</c:v>
                      </c:pt>
                      <c:pt idx="632">
                        <c:v>0.96341743119264989</c:v>
                      </c:pt>
                      <c:pt idx="633">
                        <c:v>0.96351777522934712</c:v>
                      </c:pt>
                      <c:pt idx="634">
                        <c:v>0.96361811926604435</c:v>
                      </c:pt>
                      <c:pt idx="635">
                        <c:v>0.96371846330274158</c:v>
                      </c:pt>
                      <c:pt idx="636">
                        <c:v>0.96381880733943881</c:v>
                      </c:pt>
                      <c:pt idx="637">
                        <c:v>0.96391915137613604</c:v>
                      </c:pt>
                      <c:pt idx="638">
                        <c:v>0.96401949541283327</c:v>
                      </c:pt>
                      <c:pt idx="639">
                        <c:v>0.9641198394495305</c:v>
                      </c:pt>
                      <c:pt idx="640">
                        <c:v>0.96422018348622773</c:v>
                      </c:pt>
                      <c:pt idx="641">
                        <c:v>0.96432052752292496</c:v>
                      </c:pt>
                      <c:pt idx="642">
                        <c:v>0.96442087155962219</c:v>
                      </c:pt>
                      <c:pt idx="643">
                        <c:v>0.96452121559631943</c:v>
                      </c:pt>
                      <c:pt idx="644">
                        <c:v>0.96462155963301666</c:v>
                      </c:pt>
                      <c:pt idx="645">
                        <c:v>0.96472190366971389</c:v>
                      </c:pt>
                      <c:pt idx="646">
                        <c:v>0.96482224770641112</c:v>
                      </c:pt>
                      <c:pt idx="647">
                        <c:v>0.96492259174310835</c:v>
                      </c:pt>
                      <c:pt idx="648">
                        <c:v>0.96502293577980558</c:v>
                      </c:pt>
                      <c:pt idx="649">
                        <c:v>0.96512327981650281</c:v>
                      </c:pt>
                      <c:pt idx="650">
                        <c:v>0.96522362385320004</c:v>
                      </c:pt>
                      <c:pt idx="651">
                        <c:v>0.96532396788989727</c:v>
                      </c:pt>
                      <c:pt idx="652">
                        <c:v>0.9654243119265945</c:v>
                      </c:pt>
                      <c:pt idx="653">
                        <c:v>0.96552465596329173</c:v>
                      </c:pt>
                      <c:pt idx="654">
                        <c:v>0.96562499999998896</c:v>
                      </c:pt>
                      <c:pt idx="655">
                        <c:v>0.9657253440366862</c:v>
                      </c:pt>
                      <c:pt idx="656">
                        <c:v>0.96582568807338343</c:v>
                      </c:pt>
                      <c:pt idx="657">
                        <c:v>0.96592603211008066</c:v>
                      </c:pt>
                      <c:pt idx="658">
                        <c:v>0.96602637614677789</c:v>
                      </c:pt>
                      <c:pt idx="659">
                        <c:v>0.96612672018347512</c:v>
                      </c:pt>
                      <c:pt idx="660">
                        <c:v>0.96622706422017235</c:v>
                      </c:pt>
                      <c:pt idx="661">
                        <c:v>0.96632740825686958</c:v>
                      </c:pt>
                      <c:pt idx="662">
                        <c:v>0.96642775229356681</c:v>
                      </c:pt>
                      <c:pt idx="663">
                        <c:v>0.96652809633026404</c:v>
                      </c:pt>
                      <c:pt idx="664">
                        <c:v>0.96662844036696127</c:v>
                      </c:pt>
                      <c:pt idx="665">
                        <c:v>0.9667287844036585</c:v>
                      </c:pt>
                      <c:pt idx="666">
                        <c:v>0.96682912844035573</c:v>
                      </c:pt>
                      <c:pt idx="667">
                        <c:v>0.96692947247705296</c:v>
                      </c:pt>
                      <c:pt idx="668">
                        <c:v>0.9670298165137502</c:v>
                      </c:pt>
                      <c:pt idx="669">
                        <c:v>0.96713016055044743</c:v>
                      </c:pt>
                      <c:pt idx="670">
                        <c:v>0.96723050458714466</c:v>
                      </c:pt>
                      <c:pt idx="671">
                        <c:v>0.96733084862384189</c:v>
                      </c:pt>
                      <c:pt idx="672">
                        <c:v>0.96743119266053912</c:v>
                      </c:pt>
                      <c:pt idx="673">
                        <c:v>0.96753153669723635</c:v>
                      </c:pt>
                      <c:pt idx="674">
                        <c:v>0.96763188073393358</c:v>
                      </c:pt>
                      <c:pt idx="675">
                        <c:v>0.96773222477063081</c:v>
                      </c:pt>
                      <c:pt idx="676">
                        <c:v>0.96783256880732804</c:v>
                      </c:pt>
                      <c:pt idx="677">
                        <c:v>0.96793291284402527</c:v>
                      </c:pt>
                      <c:pt idx="678">
                        <c:v>0.9680332568807225</c:v>
                      </c:pt>
                      <c:pt idx="679">
                        <c:v>0.96813360091741973</c:v>
                      </c:pt>
                      <c:pt idx="680">
                        <c:v>0.96823394495411697</c:v>
                      </c:pt>
                      <c:pt idx="681">
                        <c:v>0.9683342889908142</c:v>
                      </c:pt>
                      <c:pt idx="682">
                        <c:v>0.96843463302751143</c:v>
                      </c:pt>
                      <c:pt idx="683">
                        <c:v>0.96853497706420866</c:v>
                      </c:pt>
                      <c:pt idx="684">
                        <c:v>0.96863532110090589</c:v>
                      </c:pt>
                      <c:pt idx="685">
                        <c:v>0.96873566513760312</c:v>
                      </c:pt>
                      <c:pt idx="686">
                        <c:v>0.96883600917430035</c:v>
                      </c:pt>
                      <c:pt idx="687">
                        <c:v>0.96893635321099758</c:v>
                      </c:pt>
                      <c:pt idx="688">
                        <c:v>0.96903669724769481</c:v>
                      </c:pt>
                      <c:pt idx="689">
                        <c:v>0.96913704128439204</c:v>
                      </c:pt>
                      <c:pt idx="690">
                        <c:v>0.96923738532108927</c:v>
                      </c:pt>
                      <c:pt idx="691">
                        <c:v>0.9693377293577865</c:v>
                      </c:pt>
                      <c:pt idx="692">
                        <c:v>0.96943807339448373</c:v>
                      </c:pt>
                      <c:pt idx="693">
                        <c:v>0.96953841743118097</c:v>
                      </c:pt>
                      <c:pt idx="694">
                        <c:v>0.9696387614678782</c:v>
                      </c:pt>
                      <c:pt idx="695">
                        <c:v>0.96973910550457543</c:v>
                      </c:pt>
                      <c:pt idx="696">
                        <c:v>0.96983944954127266</c:v>
                      </c:pt>
                      <c:pt idx="697">
                        <c:v>0.96993979357796989</c:v>
                      </c:pt>
                      <c:pt idx="698">
                        <c:v>0.97004013761466712</c:v>
                      </c:pt>
                      <c:pt idx="699">
                        <c:v>0.97014048165136435</c:v>
                      </c:pt>
                      <c:pt idx="700">
                        <c:v>0.97024082568806158</c:v>
                      </c:pt>
                      <c:pt idx="701">
                        <c:v>0.97034116972475881</c:v>
                      </c:pt>
                      <c:pt idx="702">
                        <c:v>0.97044151376145604</c:v>
                      </c:pt>
                      <c:pt idx="703">
                        <c:v>0.97054185779815327</c:v>
                      </c:pt>
                      <c:pt idx="704">
                        <c:v>0.9706422018348505</c:v>
                      </c:pt>
                      <c:pt idx="705">
                        <c:v>0.97074254587154774</c:v>
                      </c:pt>
                      <c:pt idx="706">
                        <c:v>0.97084288990824497</c:v>
                      </c:pt>
                      <c:pt idx="707">
                        <c:v>0.9709432339449422</c:v>
                      </c:pt>
                      <c:pt idx="708">
                        <c:v>0.97104357798163943</c:v>
                      </c:pt>
                      <c:pt idx="709">
                        <c:v>0.97114392201833666</c:v>
                      </c:pt>
                      <c:pt idx="710">
                        <c:v>0.97124426605503389</c:v>
                      </c:pt>
                      <c:pt idx="711">
                        <c:v>0.97134461009173112</c:v>
                      </c:pt>
                      <c:pt idx="712">
                        <c:v>0.97144495412842835</c:v>
                      </c:pt>
                      <c:pt idx="713">
                        <c:v>0.97154529816512558</c:v>
                      </c:pt>
                      <c:pt idx="714">
                        <c:v>0.97164564220182281</c:v>
                      </c:pt>
                      <c:pt idx="715">
                        <c:v>0.97174598623852004</c:v>
                      </c:pt>
                      <c:pt idx="716">
                        <c:v>0.97184633027521727</c:v>
                      </c:pt>
                      <c:pt idx="717">
                        <c:v>0.9719466743119145</c:v>
                      </c:pt>
                      <c:pt idx="718">
                        <c:v>0.97204701834861174</c:v>
                      </c:pt>
                      <c:pt idx="719">
                        <c:v>0.97214736238530897</c:v>
                      </c:pt>
                      <c:pt idx="720">
                        <c:v>0.9722477064220062</c:v>
                      </c:pt>
                      <c:pt idx="721">
                        <c:v>0.97234805045870343</c:v>
                      </c:pt>
                      <c:pt idx="722">
                        <c:v>0.97244839449540066</c:v>
                      </c:pt>
                      <c:pt idx="723">
                        <c:v>0.97254873853209789</c:v>
                      </c:pt>
                      <c:pt idx="724">
                        <c:v>0.97264908256879512</c:v>
                      </c:pt>
                      <c:pt idx="725">
                        <c:v>0.97274942660549235</c:v>
                      </c:pt>
                      <c:pt idx="726">
                        <c:v>0.97284977064218958</c:v>
                      </c:pt>
                      <c:pt idx="727">
                        <c:v>0.97295011467888681</c:v>
                      </c:pt>
                      <c:pt idx="728">
                        <c:v>0.97305045871558404</c:v>
                      </c:pt>
                      <c:pt idx="729">
                        <c:v>0.97315080275228127</c:v>
                      </c:pt>
                      <c:pt idx="730">
                        <c:v>0.97325114678897851</c:v>
                      </c:pt>
                      <c:pt idx="731">
                        <c:v>0.97335149082567574</c:v>
                      </c:pt>
                      <c:pt idx="732">
                        <c:v>0.97345183486237297</c:v>
                      </c:pt>
                      <c:pt idx="733">
                        <c:v>0.9735521788990702</c:v>
                      </c:pt>
                      <c:pt idx="734">
                        <c:v>0.97365252293576743</c:v>
                      </c:pt>
                      <c:pt idx="735">
                        <c:v>0.97375286697246466</c:v>
                      </c:pt>
                      <c:pt idx="736">
                        <c:v>0.97385321100916189</c:v>
                      </c:pt>
                      <c:pt idx="737">
                        <c:v>0.97395355504585912</c:v>
                      </c:pt>
                      <c:pt idx="738">
                        <c:v>0.97405389908255635</c:v>
                      </c:pt>
                      <c:pt idx="739">
                        <c:v>0.97415424311925358</c:v>
                      </c:pt>
                      <c:pt idx="740">
                        <c:v>0.97425458715595081</c:v>
                      </c:pt>
                      <c:pt idx="741">
                        <c:v>0.97435493119264804</c:v>
                      </c:pt>
                      <c:pt idx="742">
                        <c:v>0.97445527522934527</c:v>
                      </c:pt>
                      <c:pt idx="743">
                        <c:v>0.97455561926604251</c:v>
                      </c:pt>
                      <c:pt idx="744">
                        <c:v>0.97465596330273974</c:v>
                      </c:pt>
                      <c:pt idx="745">
                        <c:v>0.97475630733943697</c:v>
                      </c:pt>
                      <c:pt idx="746">
                        <c:v>0.9748566513761342</c:v>
                      </c:pt>
                      <c:pt idx="747">
                        <c:v>0.97495699541283143</c:v>
                      </c:pt>
                      <c:pt idx="748">
                        <c:v>0.97505733944952866</c:v>
                      </c:pt>
                      <c:pt idx="749">
                        <c:v>0.97515768348622589</c:v>
                      </c:pt>
                      <c:pt idx="750">
                        <c:v>0.97525802752292312</c:v>
                      </c:pt>
                      <c:pt idx="751">
                        <c:v>0.97535837155962035</c:v>
                      </c:pt>
                      <c:pt idx="752">
                        <c:v>0.97545871559631758</c:v>
                      </c:pt>
                      <c:pt idx="753">
                        <c:v>0.97555905963301481</c:v>
                      </c:pt>
                      <c:pt idx="754">
                        <c:v>0.97565940366971204</c:v>
                      </c:pt>
                      <c:pt idx="755">
                        <c:v>0.97575974770640928</c:v>
                      </c:pt>
                      <c:pt idx="756">
                        <c:v>0.97586009174310651</c:v>
                      </c:pt>
                      <c:pt idx="757">
                        <c:v>0.97596043577980374</c:v>
                      </c:pt>
                      <c:pt idx="758">
                        <c:v>0.97606077981650097</c:v>
                      </c:pt>
                      <c:pt idx="759">
                        <c:v>0.9761611238531982</c:v>
                      </c:pt>
                      <c:pt idx="760">
                        <c:v>0.97626146788989543</c:v>
                      </c:pt>
                      <c:pt idx="761">
                        <c:v>0.97636181192659266</c:v>
                      </c:pt>
                      <c:pt idx="762">
                        <c:v>0.97646215596328989</c:v>
                      </c:pt>
                      <c:pt idx="763">
                        <c:v>0.97656249999998712</c:v>
                      </c:pt>
                      <c:pt idx="764">
                        <c:v>0.97666284403668435</c:v>
                      </c:pt>
                      <c:pt idx="765">
                        <c:v>0.97676318807338158</c:v>
                      </c:pt>
                      <c:pt idx="766">
                        <c:v>0.97686353211007881</c:v>
                      </c:pt>
                      <c:pt idx="767">
                        <c:v>0.97696387614677604</c:v>
                      </c:pt>
                      <c:pt idx="768">
                        <c:v>0.97706422018347328</c:v>
                      </c:pt>
                      <c:pt idx="769">
                        <c:v>0.97716456422017051</c:v>
                      </c:pt>
                      <c:pt idx="770">
                        <c:v>0.97726490825686774</c:v>
                      </c:pt>
                      <c:pt idx="771">
                        <c:v>0.97736525229356497</c:v>
                      </c:pt>
                      <c:pt idx="772">
                        <c:v>0.9774655963302622</c:v>
                      </c:pt>
                      <c:pt idx="773">
                        <c:v>0.97756594036695943</c:v>
                      </c:pt>
                      <c:pt idx="774">
                        <c:v>0.97766628440365666</c:v>
                      </c:pt>
                      <c:pt idx="775">
                        <c:v>0.97776662844035389</c:v>
                      </c:pt>
                      <c:pt idx="776">
                        <c:v>0.97786697247705112</c:v>
                      </c:pt>
                      <c:pt idx="777">
                        <c:v>0.97796731651374835</c:v>
                      </c:pt>
                      <c:pt idx="778">
                        <c:v>0.97806766055044558</c:v>
                      </c:pt>
                      <c:pt idx="779">
                        <c:v>0.97816800458714281</c:v>
                      </c:pt>
                      <c:pt idx="780">
                        <c:v>0.97826834862384004</c:v>
                      </c:pt>
                      <c:pt idx="781">
                        <c:v>0.97836869266053728</c:v>
                      </c:pt>
                      <c:pt idx="782">
                        <c:v>0.97846903669723451</c:v>
                      </c:pt>
                      <c:pt idx="783">
                        <c:v>0.97856938073393174</c:v>
                      </c:pt>
                      <c:pt idx="784">
                        <c:v>0.97866972477062897</c:v>
                      </c:pt>
                      <c:pt idx="785">
                        <c:v>0.9787700688073262</c:v>
                      </c:pt>
                      <c:pt idx="786">
                        <c:v>0.97887041284402343</c:v>
                      </c:pt>
                      <c:pt idx="787">
                        <c:v>0.97897075688072066</c:v>
                      </c:pt>
                      <c:pt idx="788">
                        <c:v>0.97907110091741789</c:v>
                      </c:pt>
                      <c:pt idx="789">
                        <c:v>0.97917144495411512</c:v>
                      </c:pt>
                      <c:pt idx="790">
                        <c:v>0.97927178899081235</c:v>
                      </c:pt>
                      <c:pt idx="791">
                        <c:v>0.97937213302750958</c:v>
                      </c:pt>
                      <c:pt idx="792">
                        <c:v>0.97947247706420681</c:v>
                      </c:pt>
                      <c:pt idx="793">
                        <c:v>0.97957282110090405</c:v>
                      </c:pt>
                      <c:pt idx="794">
                        <c:v>0.97967316513760128</c:v>
                      </c:pt>
                      <c:pt idx="795">
                        <c:v>0.97977350917429851</c:v>
                      </c:pt>
                      <c:pt idx="796">
                        <c:v>0.97987385321099574</c:v>
                      </c:pt>
                      <c:pt idx="797">
                        <c:v>0.97997419724769297</c:v>
                      </c:pt>
                      <c:pt idx="798">
                        <c:v>0.9800745412843902</c:v>
                      </c:pt>
                      <c:pt idx="799">
                        <c:v>0.98017488532108743</c:v>
                      </c:pt>
                      <c:pt idx="800">
                        <c:v>0.98027522935778466</c:v>
                      </c:pt>
                      <c:pt idx="801">
                        <c:v>0.98037557339448189</c:v>
                      </c:pt>
                      <c:pt idx="802">
                        <c:v>0.98047591743117912</c:v>
                      </c:pt>
                      <c:pt idx="803">
                        <c:v>0.98057626146787635</c:v>
                      </c:pt>
                      <c:pt idx="804">
                        <c:v>0.98067660550457358</c:v>
                      </c:pt>
                      <c:pt idx="805">
                        <c:v>0.98077694954127081</c:v>
                      </c:pt>
                      <c:pt idx="806">
                        <c:v>0.98087729357796805</c:v>
                      </c:pt>
                      <c:pt idx="807">
                        <c:v>0.98097763761466528</c:v>
                      </c:pt>
                      <c:pt idx="808">
                        <c:v>0.98107798165136251</c:v>
                      </c:pt>
                      <c:pt idx="809">
                        <c:v>0.98117832568805974</c:v>
                      </c:pt>
                      <c:pt idx="810">
                        <c:v>0.98127866972475697</c:v>
                      </c:pt>
                      <c:pt idx="811">
                        <c:v>0.9813790137614542</c:v>
                      </c:pt>
                      <c:pt idx="812">
                        <c:v>0.98147935779815143</c:v>
                      </c:pt>
                      <c:pt idx="813">
                        <c:v>0.98157970183484866</c:v>
                      </c:pt>
                      <c:pt idx="814">
                        <c:v>0.98168004587154589</c:v>
                      </c:pt>
                      <c:pt idx="815">
                        <c:v>0.98178038990824312</c:v>
                      </c:pt>
                      <c:pt idx="816">
                        <c:v>0.98188073394494035</c:v>
                      </c:pt>
                      <c:pt idx="817">
                        <c:v>0.98198107798163758</c:v>
                      </c:pt>
                      <c:pt idx="818">
                        <c:v>0.98208142201833482</c:v>
                      </c:pt>
                      <c:pt idx="819">
                        <c:v>0.98218176605503205</c:v>
                      </c:pt>
                      <c:pt idx="820">
                        <c:v>0.98228211009172928</c:v>
                      </c:pt>
                      <c:pt idx="821">
                        <c:v>0.98238245412842651</c:v>
                      </c:pt>
                      <c:pt idx="822">
                        <c:v>0.98248279816512374</c:v>
                      </c:pt>
                      <c:pt idx="823">
                        <c:v>0.98258314220182097</c:v>
                      </c:pt>
                      <c:pt idx="824">
                        <c:v>0.9826834862385182</c:v>
                      </c:pt>
                      <c:pt idx="825">
                        <c:v>0.98278383027521543</c:v>
                      </c:pt>
                      <c:pt idx="826">
                        <c:v>0.98288417431191266</c:v>
                      </c:pt>
                      <c:pt idx="827">
                        <c:v>0.98298451834860989</c:v>
                      </c:pt>
                      <c:pt idx="828">
                        <c:v>0.98308486238530712</c:v>
                      </c:pt>
                      <c:pt idx="829">
                        <c:v>0.98318520642200435</c:v>
                      </c:pt>
                      <c:pt idx="830">
                        <c:v>0.98328555045870158</c:v>
                      </c:pt>
                      <c:pt idx="831">
                        <c:v>0.98338589449539882</c:v>
                      </c:pt>
                      <c:pt idx="832">
                        <c:v>0.98348623853209605</c:v>
                      </c:pt>
                      <c:pt idx="833">
                        <c:v>0.98358658256879328</c:v>
                      </c:pt>
                      <c:pt idx="834">
                        <c:v>0.98368692660549051</c:v>
                      </c:pt>
                      <c:pt idx="835">
                        <c:v>0.98378727064218774</c:v>
                      </c:pt>
                      <c:pt idx="836">
                        <c:v>0.98388761467888497</c:v>
                      </c:pt>
                      <c:pt idx="837">
                        <c:v>0.9839879587155822</c:v>
                      </c:pt>
                      <c:pt idx="838">
                        <c:v>0.98408830275227943</c:v>
                      </c:pt>
                      <c:pt idx="839">
                        <c:v>0.98418864678897666</c:v>
                      </c:pt>
                      <c:pt idx="840">
                        <c:v>0.98428899082567389</c:v>
                      </c:pt>
                      <c:pt idx="841">
                        <c:v>0.98438933486237112</c:v>
                      </c:pt>
                      <c:pt idx="842">
                        <c:v>0.98448967889906835</c:v>
                      </c:pt>
                      <c:pt idx="843">
                        <c:v>0.98459002293576559</c:v>
                      </c:pt>
                      <c:pt idx="844">
                        <c:v>0.98469036697246282</c:v>
                      </c:pt>
                      <c:pt idx="845">
                        <c:v>0.98479071100916005</c:v>
                      </c:pt>
                      <c:pt idx="846">
                        <c:v>0.98489105504585728</c:v>
                      </c:pt>
                      <c:pt idx="847">
                        <c:v>0.98499139908255451</c:v>
                      </c:pt>
                      <c:pt idx="848">
                        <c:v>0.98509174311925174</c:v>
                      </c:pt>
                      <c:pt idx="849">
                        <c:v>0.98519208715594897</c:v>
                      </c:pt>
                      <c:pt idx="850">
                        <c:v>0.9852924311926462</c:v>
                      </c:pt>
                      <c:pt idx="851">
                        <c:v>0.98539277522934343</c:v>
                      </c:pt>
                      <c:pt idx="852">
                        <c:v>0.98549311926604066</c:v>
                      </c:pt>
                      <c:pt idx="853">
                        <c:v>0.98559346330273789</c:v>
                      </c:pt>
                      <c:pt idx="854">
                        <c:v>0.98569380733943512</c:v>
                      </c:pt>
                      <c:pt idx="855">
                        <c:v>0.98579415137613235</c:v>
                      </c:pt>
                      <c:pt idx="856">
                        <c:v>0.98589449541282959</c:v>
                      </c:pt>
                      <c:pt idx="857">
                        <c:v>0.98599483944952682</c:v>
                      </c:pt>
                      <c:pt idx="858">
                        <c:v>0.98609518348622405</c:v>
                      </c:pt>
                      <c:pt idx="859">
                        <c:v>0.98619552752292128</c:v>
                      </c:pt>
                      <c:pt idx="860">
                        <c:v>0.98629587155961851</c:v>
                      </c:pt>
                      <c:pt idx="861">
                        <c:v>0.98639621559631574</c:v>
                      </c:pt>
                      <c:pt idx="862">
                        <c:v>0.98649655963301297</c:v>
                      </c:pt>
                      <c:pt idx="863">
                        <c:v>0.9865969036697102</c:v>
                      </c:pt>
                      <c:pt idx="864">
                        <c:v>0.98669724770640743</c:v>
                      </c:pt>
                      <c:pt idx="865">
                        <c:v>0.98679759174310466</c:v>
                      </c:pt>
                      <c:pt idx="866">
                        <c:v>0.98689793577980189</c:v>
                      </c:pt>
                      <c:pt idx="867">
                        <c:v>0.98699827981649912</c:v>
                      </c:pt>
                      <c:pt idx="868">
                        <c:v>0.98709862385319636</c:v>
                      </c:pt>
                      <c:pt idx="869">
                        <c:v>0.98719896788989359</c:v>
                      </c:pt>
                      <c:pt idx="870">
                        <c:v>0.98729931192659082</c:v>
                      </c:pt>
                      <c:pt idx="871">
                        <c:v>0.98739965596328805</c:v>
                      </c:pt>
                      <c:pt idx="872">
                        <c:v>0.98749999999998528</c:v>
                      </c:pt>
                      <c:pt idx="873">
                        <c:v>0.98760034403668251</c:v>
                      </c:pt>
                      <c:pt idx="874">
                        <c:v>0.98770068807337974</c:v>
                      </c:pt>
                      <c:pt idx="875">
                        <c:v>0.98780103211007697</c:v>
                      </c:pt>
                      <c:pt idx="876">
                        <c:v>0.9879013761467742</c:v>
                      </c:pt>
                      <c:pt idx="877">
                        <c:v>0.98800172018347143</c:v>
                      </c:pt>
                      <c:pt idx="878">
                        <c:v>0.98810206422016866</c:v>
                      </c:pt>
                      <c:pt idx="879">
                        <c:v>0.98820240825686589</c:v>
                      </c:pt>
                      <c:pt idx="880">
                        <c:v>0.98830275229356312</c:v>
                      </c:pt>
                      <c:pt idx="881">
                        <c:v>0.98840309633026036</c:v>
                      </c:pt>
                      <c:pt idx="882">
                        <c:v>0.98850344036695759</c:v>
                      </c:pt>
                      <c:pt idx="883">
                        <c:v>0.98860378440365482</c:v>
                      </c:pt>
                      <c:pt idx="884">
                        <c:v>0.98870412844035205</c:v>
                      </c:pt>
                      <c:pt idx="885">
                        <c:v>0.98880447247704928</c:v>
                      </c:pt>
                      <c:pt idx="886">
                        <c:v>0.98890481651374651</c:v>
                      </c:pt>
                      <c:pt idx="887">
                        <c:v>0.98900516055044374</c:v>
                      </c:pt>
                      <c:pt idx="888">
                        <c:v>0.98910550458714097</c:v>
                      </c:pt>
                      <c:pt idx="889">
                        <c:v>0.9892058486238382</c:v>
                      </c:pt>
                      <c:pt idx="890">
                        <c:v>0.98930619266053543</c:v>
                      </c:pt>
                      <c:pt idx="891">
                        <c:v>0.98940653669723266</c:v>
                      </c:pt>
                      <c:pt idx="892">
                        <c:v>0.98950688073392989</c:v>
                      </c:pt>
                      <c:pt idx="893">
                        <c:v>0.98960722477062713</c:v>
                      </c:pt>
                      <c:pt idx="894">
                        <c:v>0.98970756880732436</c:v>
                      </c:pt>
                      <c:pt idx="895">
                        <c:v>0.98980791284402159</c:v>
                      </c:pt>
                      <c:pt idx="896">
                        <c:v>0.98990825688071882</c:v>
                      </c:pt>
                      <c:pt idx="897">
                        <c:v>0.99000860091741605</c:v>
                      </c:pt>
                      <c:pt idx="898">
                        <c:v>0.99010894495411328</c:v>
                      </c:pt>
                      <c:pt idx="899">
                        <c:v>0.99020928899081051</c:v>
                      </c:pt>
                      <c:pt idx="900">
                        <c:v>0.99030963302750774</c:v>
                      </c:pt>
                      <c:pt idx="901">
                        <c:v>0.99040997706420497</c:v>
                      </c:pt>
                      <c:pt idx="902">
                        <c:v>0.9905103211009022</c:v>
                      </c:pt>
                      <c:pt idx="903">
                        <c:v>0.99061066513759943</c:v>
                      </c:pt>
                      <c:pt idx="904">
                        <c:v>0.99071100917429666</c:v>
                      </c:pt>
                      <c:pt idx="905">
                        <c:v>0.99081135321099389</c:v>
                      </c:pt>
                      <c:pt idx="906">
                        <c:v>0.99091169724769113</c:v>
                      </c:pt>
                      <c:pt idx="907">
                        <c:v>0.99101204128438836</c:v>
                      </c:pt>
                      <c:pt idx="908">
                        <c:v>0.99111238532108559</c:v>
                      </c:pt>
                      <c:pt idx="909">
                        <c:v>0.99121272935778282</c:v>
                      </c:pt>
                      <c:pt idx="910">
                        <c:v>0.99131307339448005</c:v>
                      </c:pt>
                      <c:pt idx="911">
                        <c:v>0.99141341743117728</c:v>
                      </c:pt>
                      <c:pt idx="912">
                        <c:v>0.99151376146787451</c:v>
                      </c:pt>
                      <c:pt idx="913">
                        <c:v>0.99161410550457174</c:v>
                      </c:pt>
                      <c:pt idx="914">
                        <c:v>0.99171444954126897</c:v>
                      </c:pt>
                      <c:pt idx="915">
                        <c:v>0.9918147935779662</c:v>
                      </c:pt>
                      <c:pt idx="916">
                        <c:v>0.99191513761466343</c:v>
                      </c:pt>
                      <c:pt idx="917">
                        <c:v>0.99201548165136066</c:v>
                      </c:pt>
                      <c:pt idx="918">
                        <c:v>0.9921158256880579</c:v>
                      </c:pt>
                      <c:pt idx="919">
                        <c:v>0.99221616972475513</c:v>
                      </c:pt>
                      <c:pt idx="920">
                        <c:v>0.99231651376145236</c:v>
                      </c:pt>
                      <c:pt idx="921">
                        <c:v>0.99241685779814959</c:v>
                      </c:pt>
                      <c:pt idx="922">
                        <c:v>0.99251720183484682</c:v>
                      </c:pt>
                      <c:pt idx="923">
                        <c:v>0.99261754587154405</c:v>
                      </c:pt>
                      <c:pt idx="924">
                        <c:v>0.99271788990824128</c:v>
                      </c:pt>
                      <c:pt idx="925">
                        <c:v>0.99281823394493851</c:v>
                      </c:pt>
                      <c:pt idx="926">
                        <c:v>0.99291857798163574</c:v>
                      </c:pt>
                      <c:pt idx="927">
                        <c:v>0.99301892201833297</c:v>
                      </c:pt>
                      <c:pt idx="928">
                        <c:v>0.9931192660550302</c:v>
                      </c:pt>
                      <c:pt idx="929">
                        <c:v>0.99321961009172743</c:v>
                      </c:pt>
                      <c:pt idx="930">
                        <c:v>0.99331995412842466</c:v>
                      </c:pt>
                      <c:pt idx="931">
                        <c:v>0.9934202981651219</c:v>
                      </c:pt>
                      <c:pt idx="932">
                        <c:v>0.99352064220181913</c:v>
                      </c:pt>
                      <c:pt idx="933">
                        <c:v>0.99362098623851636</c:v>
                      </c:pt>
                      <c:pt idx="934">
                        <c:v>0.99372133027521359</c:v>
                      </c:pt>
                      <c:pt idx="935">
                        <c:v>0.99382167431191082</c:v>
                      </c:pt>
                      <c:pt idx="936">
                        <c:v>0.99392201834860805</c:v>
                      </c:pt>
                      <c:pt idx="937">
                        <c:v>0.99402236238530528</c:v>
                      </c:pt>
                      <c:pt idx="938">
                        <c:v>0.99412270642200251</c:v>
                      </c:pt>
                      <c:pt idx="939">
                        <c:v>0.99422305045869974</c:v>
                      </c:pt>
                      <c:pt idx="940">
                        <c:v>0.99432339449539697</c:v>
                      </c:pt>
                      <c:pt idx="941">
                        <c:v>0.9944237385320942</c:v>
                      </c:pt>
                      <c:pt idx="942">
                        <c:v>0.99452408256879143</c:v>
                      </c:pt>
                      <c:pt idx="943">
                        <c:v>0.99462442660548867</c:v>
                      </c:pt>
                      <c:pt idx="944">
                        <c:v>0.9947247706421859</c:v>
                      </c:pt>
                      <c:pt idx="945">
                        <c:v>0.99482511467888313</c:v>
                      </c:pt>
                      <c:pt idx="946">
                        <c:v>0.99492545871558036</c:v>
                      </c:pt>
                      <c:pt idx="947">
                        <c:v>0.99502580275227759</c:v>
                      </c:pt>
                      <c:pt idx="948">
                        <c:v>0.99512614678897482</c:v>
                      </c:pt>
                      <c:pt idx="949">
                        <c:v>0.99522649082567205</c:v>
                      </c:pt>
                      <c:pt idx="950">
                        <c:v>0.99532683486236928</c:v>
                      </c:pt>
                      <c:pt idx="951">
                        <c:v>0.99542717889906651</c:v>
                      </c:pt>
                      <c:pt idx="952">
                        <c:v>0.99552752293576374</c:v>
                      </c:pt>
                      <c:pt idx="953">
                        <c:v>0.99562786697246097</c:v>
                      </c:pt>
                      <c:pt idx="954">
                        <c:v>0.9957282110091582</c:v>
                      </c:pt>
                      <c:pt idx="955">
                        <c:v>0.99582855504585543</c:v>
                      </c:pt>
                      <c:pt idx="956">
                        <c:v>0.99592889908255267</c:v>
                      </c:pt>
                      <c:pt idx="957">
                        <c:v>0.9960292431192499</c:v>
                      </c:pt>
                      <c:pt idx="958">
                        <c:v>0.99612958715594713</c:v>
                      </c:pt>
                      <c:pt idx="959">
                        <c:v>0.99622993119264436</c:v>
                      </c:pt>
                      <c:pt idx="960">
                        <c:v>0.99633027522934159</c:v>
                      </c:pt>
                      <c:pt idx="961">
                        <c:v>0.99643061926603882</c:v>
                      </c:pt>
                      <c:pt idx="962">
                        <c:v>0.99653096330273605</c:v>
                      </c:pt>
                      <c:pt idx="963">
                        <c:v>0.99663130733943328</c:v>
                      </c:pt>
                      <c:pt idx="964">
                        <c:v>0.99673165137613051</c:v>
                      </c:pt>
                      <c:pt idx="965">
                        <c:v>0.99683199541282774</c:v>
                      </c:pt>
                      <c:pt idx="966">
                        <c:v>0.99693233944952497</c:v>
                      </c:pt>
                      <c:pt idx="967">
                        <c:v>0.9970326834862222</c:v>
                      </c:pt>
                      <c:pt idx="968">
                        <c:v>0.99713302752291944</c:v>
                      </c:pt>
                      <c:pt idx="969">
                        <c:v>0.99723337155961667</c:v>
                      </c:pt>
                      <c:pt idx="970">
                        <c:v>0.9973337155963139</c:v>
                      </c:pt>
                      <c:pt idx="971">
                        <c:v>0.99743405963301113</c:v>
                      </c:pt>
                      <c:pt idx="972">
                        <c:v>0.99753440366970836</c:v>
                      </c:pt>
                      <c:pt idx="973">
                        <c:v>0.99763474770640559</c:v>
                      </c:pt>
                      <c:pt idx="974">
                        <c:v>0.99773509174310282</c:v>
                      </c:pt>
                      <c:pt idx="975">
                        <c:v>0.99783543577980005</c:v>
                      </c:pt>
                      <c:pt idx="976">
                        <c:v>0.99793577981649728</c:v>
                      </c:pt>
                      <c:pt idx="977">
                        <c:v>0.99803612385319451</c:v>
                      </c:pt>
                      <c:pt idx="978">
                        <c:v>0.99813646788989174</c:v>
                      </c:pt>
                      <c:pt idx="979">
                        <c:v>0.99823681192658897</c:v>
                      </c:pt>
                      <c:pt idx="980">
                        <c:v>0.9983371559632862</c:v>
                      </c:pt>
                      <c:pt idx="981">
                        <c:v>0.99843749999998344</c:v>
                      </c:pt>
                      <c:pt idx="982">
                        <c:v>0.99853784403668067</c:v>
                      </c:pt>
                      <c:pt idx="983">
                        <c:v>0.9986381880733779</c:v>
                      </c:pt>
                      <c:pt idx="984">
                        <c:v>0.99873853211007513</c:v>
                      </c:pt>
                      <c:pt idx="985">
                        <c:v>0.99883887614677236</c:v>
                      </c:pt>
                      <c:pt idx="986">
                        <c:v>0.99893922018346959</c:v>
                      </c:pt>
                      <c:pt idx="987">
                        <c:v>0.99903956422016682</c:v>
                      </c:pt>
                      <c:pt idx="988">
                        <c:v>0.99913990825686405</c:v>
                      </c:pt>
                      <c:pt idx="989">
                        <c:v>0.99924025229356128</c:v>
                      </c:pt>
                      <c:pt idx="990">
                        <c:v>0.99934059633025851</c:v>
                      </c:pt>
                      <c:pt idx="991">
                        <c:v>0.99944094036695574</c:v>
                      </c:pt>
                      <c:pt idx="992">
                        <c:v>0.99954128440365297</c:v>
                      </c:pt>
                      <c:pt idx="993">
                        <c:v>0.99964162844035021</c:v>
                      </c:pt>
                      <c:pt idx="994">
                        <c:v>0.99974197247704744</c:v>
                      </c:pt>
                      <c:pt idx="995">
                        <c:v>0.99984231651374467</c:v>
                      </c:pt>
                      <c:pt idx="996">
                        <c:v>0.9999426605504419</c:v>
                      </c:pt>
                      <c:pt idx="997">
                        <c:v>1.0000430045871391</c:v>
                      </c:pt>
                      <c:pt idx="998">
                        <c:v>1.0001433486238365</c:v>
                      </c:pt>
                      <c:pt idx="999">
                        <c:v>1.0002436926605338</c:v>
                      </c:pt>
                      <c:pt idx="1000">
                        <c:v>1.0003440366972312</c:v>
                      </c:pt>
                      <c:pt idx="1001">
                        <c:v>1.0004443807339285</c:v>
                      </c:pt>
                      <c:pt idx="1002">
                        <c:v>1.0005447247706258</c:v>
                      </c:pt>
                      <c:pt idx="1003">
                        <c:v>1.0006450688073232</c:v>
                      </c:pt>
                      <c:pt idx="1004">
                        <c:v>1.0007454128440205</c:v>
                      </c:pt>
                      <c:pt idx="1005">
                        <c:v>1.0008457568807179</c:v>
                      </c:pt>
                      <c:pt idx="1006">
                        <c:v>1.0009461009174152</c:v>
                      </c:pt>
                      <c:pt idx="1007">
                        <c:v>1.0010464449541125</c:v>
                      </c:pt>
                      <c:pt idx="1008">
                        <c:v>1.0011467889908099</c:v>
                      </c:pt>
                      <c:pt idx="1009">
                        <c:v>1.0012471330275072</c:v>
                      </c:pt>
                      <c:pt idx="1010">
                        <c:v>1.0013474770642046</c:v>
                      </c:pt>
                      <c:pt idx="1011">
                        <c:v>1.0014478211009019</c:v>
                      </c:pt>
                      <c:pt idx="1012">
                        <c:v>1.0015481651375993</c:v>
                      </c:pt>
                      <c:pt idx="1013">
                        <c:v>1.0016485091742966</c:v>
                      </c:pt>
                      <c:pt idx="1014">
                        <c:v>1.0017488532109939</c:v>
                      </c:pt>
                      <c:pt idx="1015">
                        <c:v>1.0018491972476913</c:v>
                      </c:pt>
                      <c:pt idx="1016">
                        <c:v>1.0019495412843886</c:v>
                      </c:pt>
                      <c:pt idx="1017">
                        <c:v>1.002049885321086</c:v>
                      </c:pt>
                      <c:pt idx="1018">
                        <c:v>1.0021502293577833</c:v>
                      </c:pt>
                      <c:pt idx="1019">
                        <c:v>1.0022505733944806</c:v>
                      </c:pt>
                      <c:pt idx="1020">
                        <c:v>1.002350917431178</c:v>
                      </c:pt>
                      <c:pt idx="1021">
                        <c:v>1.0024512614678753</c:v>
                      </c:pt>
                      <c:pt idx="1022">
                        <c:v>1.0025516055045727</c:v>
                      </c:pt>
                      <c:pt idx="1023">
                        <c:v>1.00265194954127</c:v>
                      </c:pt>
                      <c:pt idx="1024">
                        <c:v>1.0027522935779674</c:v>
                      </c:pt>
                      <c:pt idx="1025">
                        <c:v>1.0028526376146647</c:v>
                      </c:pt>
                      <c:pt idx="1026">
                        <c:v>1.002952981651362</c:v>
                      </c:pt>
                      <c:pt idx="1027">
                        <c:v>1.0030533256880594</c:v>
                      </c:pt>
                      <c:pt idx="1028">
                        <c:v>1.0031536697247567</c:v>
                      </c:pt>
                      <c:pt idx="1029">
                        <c:v>1.0032540137614541</c:v>
                      </c:pt>
                      <c:pt idx="1030">
                        <c:v>1.0033543577981514</c:v>
                      </c:pt>
                      <c:pt idx="1031">
                        <c:v>1.0034547018348488</c:v>
                      </c:pt>
                      <c:pt idx="1032">
                        <c:v>1.0035550458715461</c:v>
                      </c:pt>
                      <c:pt idx="1033">
                        <c:v>1.0036553899082434</c:v>
                      </c:pt>
                      <c:pt idx="1034">
                        <c:v>1.0037557339449408</c:v>
                      </c:pt>
                      <c:pt idx="1035">
                        <c:v>1.0038560779816381</c:v>
                      </c:pt>
                      <c:pt idx="1036">
                        <c:v>1.0039564220183355</c:v>
                      </c:pt>
                      <c:pt idx="1037">
                        <c:v>1.0040567660550328</c:v>
                      </c:pt>
                      <c:pt idx="1038">
                        <c:v>1.0041571100917301</c:v>
                      </c:pt>
                      <c:pt idx="1039">
                        <c:v>1.0042574541284275</c:v>
                      </c:pt>
                      <c:pt idx="1040">
                        <c:v>1.0043577981651248</c:v>
                      </c:pt>
                      <c:pt idx="1041">
                        <c:v>1.0044581422018222</c:v>
                      </c:pt>
                      <c:pt idx="1042">
                        <c:v>1.0045584862385195</c:v>
                      </c:pt>
                      <c:pt idx="1043">
                        <c:v>1.0046588302752169</c:v>
                      </c:pt>
                      <c:pt idx="1044">
                        <c:v>1.0047591743119142</c:v>
                      </c:pt>
                      <c:pt idx="1045">
                        <c:v>1.0048595183486115</c:v>
                      </c:pt>
                      <c:pt idx="1046">
                        <c:v>1.0049598623853089</c:v>
                      </c:pt>
                      <c:pt idx="1047">
                        <c:v>1.0050602064220062</c:v>
                      </c:pt>
                      <c:pt idx="1048">
                        <c:v>1.0051605504587036</c:v>
                      </c:pt>
                      <c:pt idx="1049">
                        <c:v>1.0052608944954009</c:v>
                      </c:pt>
                      <c:pt idx="1050">
                        <c:v>1.0053612385320982</c:v>
                      </c:pt>
                      <c:pt idx="1051">
                        <c:v>1.0054615825687956</c:v>
                      </c:pt>
                      <c:pt idx="1052">
                        <c:v>1.0055619266054929</c:v>
                      </c:pt>
                      <c:pt idx="1053">
                        <c:v>1.0056622706421903</c:v>
                      </c:pt>
                      <c:pt idx="1054">
                        <c:v>1.0057626146788876</c:v>
                      </c:pt>
                      <c:pt idx="1055">
                        <c:v>1.005862958715585</c:v>
                      </c:pt>
                      <c:pt idx="1056">
                        <c:v>1.0059633027522823</c:v>
                      </c:pt>
                      <c:pt idx="1057">
                        <c:v>1.0060636467889796</c:v>
                      </c:pt>
                      <c:pt idx="1058">
                        <c:v>1.006163990825677</c:v>
                      </c:pt>
                      <c:pt idx="1059">
                        <c:v>1.0062643348623743</c:v>
                      </c:pt>
                      <c:pt idx="1060">
                        <c:v>1.0063646788990717</c:v>
                      </c:pt>
                      <c:pt idx="1061">
                        <c:v>1.006465022935769</c:v>
                      </c:pt>
                      <c:pt idx="1062">
                        <c:v>1.0065653669724663</c:v>
                      </c:pt>
                      <c:pt idx="1063">
                        <c:v>1.0066657110091637</c:v>
                      </c:pt>
                      <c:pt idx="1064">
                        <c:v>1.006766055045861</c:v>
                      </c:pt>
                      <c:pt idx="1065">
                        <c:v>1.0068663990825584</c:v>
                      </c:pt>
                      <c:pt idx="1066">
                        <c:v>1.0069667431192557</c:v>
                      </c:pt>
                      <c:pt idx="1067">
                        <c:v>1.0070670871559531</c:v>
                      </c:pt>
                      <c:pt idx="1068">
                        <c:v>1.0071674311926504</c:v>
                      </c:pt>
                      <c:pt idx="1069">
                        <c:v>1.0072677752293477</c:v>
                      </c:pt>
                      <c:pt idx="1070">
                        <c:v>1.0073681192660451</c:v>
                      </c:pt>
                      <c:pt idx="1071">
                        <c:v>1.0074684633027424</c:v>
                      </c:pt>
                      <c:pt idx="1072">
                        <c:v>1.0075688073394398</c:v>
                      </c:pt>
                      <c:pt idx="1073">
                        <c:v>1.0076691513761371</c:v>
                      </c:pt>
                      <c:pt idx="1074">
                        <c:v>1.0077694954128344</c:v>
                      </c:pt>
                      <c:pt idx="1075">
                        <c:v>1.0078698394495318</c:v>
                      </c:pt>
                      <c:pt idx="1076">
                        <c:v>1.0079701834862291</c:v>
                      </c:pt>
                      <c:pt idx="1077">
                        <c:v>1.0080705275229265</c:v>
                      </c:pt>
                      <c:pt idx="1078">
                        <c:v>1.0081708715596238</c:v>
                      </c:pt>
                      <c:pt idx="1079">
                        <c:v>1.0082712155963212</c:v>
                      </c:pt>
                      <c:pt idx="1080">
                        <c:v>1.0083715596330185</c:v>
                      </c:pt>
                      <c:pt idx="1081">
                        <c:v>1.0084719036697158</c:v>
                      </c:pt>
                      <c:pt idx="1082">
                        <c:v>1.0085722477064132</c:v>
                      </c:pt>
                      <c:pt idx="1083">
                        <c:v>1.0086725917431105</c:v>
                      </c:pt>
                      <c:pt idx="1084">
                        <c:v>1.0087729357798079</c:v>
                      </c:pt>
                      <c:pt idx="1085">
                        <c:v>1.0088732798165052</c:v>
                      </c:pt>
                      <c:pt idx="1086">
                        <c:v>1.0089736238532026</c:v>
                      </c:pt>
                      <c:pt idx="1087">
                        <c:v>1.0090739678898999</c:v>
                      </c:pt>
                      <c:pt idx="1088">
                        <c:v>1.0091743119265972</c:v>
                      </c:pt>
                      <c:pt idx="1089">
                        <c:v>1.0092746559632946</c:v>
                      </c:pt>
                      <c:pt idx="1090">
                        <c:v>1.0093749999999919</c:v>
                      </c:pt>
                      <c:pt idx="1091">
                        <c:v>1.0094753440366893</c:v>
                      </c:pt>
                      <c:pt idx="1092">
                        <c:v>1.0095756880733866</c:v>
                      </c:pt>
                      <c:pt idx="1093">
                        <c:v>1.0096760321100839</c:v>
                      </c:pt>
                      <c:pt idx="1094">
                        <c:v>1.0097763761467813</c:v>
                      </c:pt>
                      <c:pt idx="1095">
                        <c:v>1.0098767201834786</c:v>
                      </c:pt>
                      <c:pt idx="1096">
                        <c:v>1.009977064220176</c:v>
                      </c:pt>
                      <c:pt idx="1097">
                        <c:v>1.0100774082568733</c:v>
                      </c:pt>
                      <c:pt idx="1098">
                        <c:v>1.0101777522935707</c:v>
                      </c:pt>
                      <c:pt idx="1099">
                        <c:v>1.010278096330268</c:v>
                      </c:pt>
                      <c:pt idx="1100">
                        <c:v>1.0103784403669653</c:v>
                      </c:pt>
                      <c:pt idx="1101">
                        <c:v>1.0104787844036627</c:v>
                      </c:pt>
                      <c:pt idx="1102">
                        <c:v>1.01057912844036</c:v>
                      </c:pt>
                      <c:pt idx="1103">
                        <c:v>1.0106794724770574</c:v>
                      </c:pt>
                      <c:pt idx="1104">
                        <c:v>1.0107798165137547</c:v>
                      </c:pt>
                      <c:pt idx="1105">
                        <c:v>1.010880160550452</c:v>
                      </c:pt>
                      <c:pt idx="1106">
                        <c:v>1.0109805045871494</c:v>
                      </c:pt>
                      <c:pt idx="1107">
                        <c:v>1.0110808486238467</c:v>
                      </c:pt>
                      <c:pt idx="1108">
                        <c:v>1.0111811926605441</c:v>
                      </c:pt>
                      <c:pt idx="1109">
                        <c:v>1.0112815366972414</c:v>
                      </c:pt>
                      <c:pt idx="1110">
                        <c:v>1.0113818807339388</c:v>
                      </c:pt>
                      <c:pt idx="1111">
                        <c:v>1.0114822247706361</c:v>
                      </c:pt>
                      <c:pt idx="1112">
                        <c:v>1.0115825688073334</c:v>
                      </c:pt>
                      <c:pt idx="1113">
                        <c:v>1.0116829128440308</c:v>
                      </c:pt>
                      <c:pt idx="1114">
                        <c:v>1.0117832568807281</c:v>
                      </c:pt>
                      <c:pt idx="1115">
                        <c:v>1.0118836009174255</c:v>
                      </c:pt>
                      <c:pt idx="1116">
                        <c:v>1.0119839449541228</c:v>
                      </c:pt>
                      <c:pt idx="1117">
                        <c:v>1.0120842889908201</c:v>
                      </c:pt>
                      <c:pt idx="1118">
                        <c:v>1.0121846330275175</c:v>
                      </c:pt>
                      <c:pt idx="1119">
                        <c:v>1.0122849770642148</c:v>
                      </c:pt>
                      <c:pt idx="1120">
                        <c:v>1.0123853211009122</c:v>
                      </c:pt>
                      <c:pt idx="1121">
                        <c:v>1.0124856651376095</c:v>
                      </c:pt>
                      <c:pt idx="1122">
                        <c:v>1.0125860091743069</c:v>
                      </c:pt>
                      <c:pt idx="1123">
                        <c:v>1.0126863532110042</c:v>
                      </c:pt>
                      <c:pt idx="1124">
                        <c:v>1.0127866972477015</c:v>
                      </c:pt>
                      <c:pt idx="1125">
                        <c:v>1.0128870412843989</c:v>
                      </c:pt>
                      <c:pt idx="1126">
                        <c:v>1.0129873853210962</c:v>
                      </c:pt>
                      <c:pt idx="1127">
                        <c:v>1.0130877293577936</c:v>
                      </c:pt>
                      <c:pt idx="1128">
                        <c:v>1.0131880733944909</c:v>
                      </c:pt>
                      <c:pt idx="1129">
                        <c:v>1.0132884174311882</c:v>
                      </c:pt>
                      <c:pt idx="1130">
                        <c:v>1.0133887614678856</c:v>
                      </c:pt>
                      <c:pt idx="1131">
                        <c:v>1.0134891055045829</c:v>
                      </c:pt>
                      <c:pt idx="1132">
                        <c:v>1.0135894495412803</c:v>
                      </c:pt>
                      <c:pt idx="1133">
                        <c:v>1.0136897935779776</c:v>
                      </c:pt>
                      <c:pt idx="1134">
                        <c:v>1.013790137614675</c:v>
                      </c:pt>
                      <c:pt idx="1135">
                        <c:v>1.0138904816513723</c:v>
                      </c:pt>
                      <c:pt idx="1136">
                        <c:v>1.0139908256880696</c:v>
                      </c:pt>
                      <c:pt idx="1137">
                        <c:v>1.014091169724767</c:v>
                      </c:pt>
                      <c:pt idx="1138">
                        <c:v>1.0141915137614643</c:v>
                      </c:pt>
                      <c:pt idx="1139">
                        <c:v>1.0142918577981617</c:v>
                      </c:pt>
                      <c:pt idx="1140">
                        <c:v>1.014392201834859</c:v>
                      </c:pt>
                      <c:pt idx="1141">
                        <c:v>1.0144925458715564</c:v>
                      </c:pt>
                      <c:pt idx="1142">
                        <c:v>1.0145928899082537</c:v>
                      </c:pt>
                      <c:pt idx="1143">
                        <c:v>1.014693233944951</c:v>
                      </c:pt>
                      <c:pt idx="1144">
                        <c:v>1.0147935779816484</c:v>
                      </c:pt>
                      <c:pt idx="1145">
                        <c:v>1.0148939220183457</c:v>
                      </c:pt>
                      <c:pt idx="1146">
                        <c:v>1.0149942660550431</c:v>
                      </c:pt>
                      <c:pt idx="1147">
                        <c:v>1.0150946100917404</c:v>
                      </c:pt>
                      <c:pt idx="1148">
                        <c:v>1.0151949541284377</c:v>
                      </c:pt>
                      <c:pt idx="1149">
                        <c:v>1.0152952981651351</c:v>
                      </c:pt>
                      <c:pt idx="1150">
                        <c:v>1.0153956422018324</c:v>
                      </c:pt>
                      <c:pt idx="1151">
                        <c:v>1.0154959862385298</c:v>
                      </c:pt>
                      <c:pt idx="1152">
                        <c:v>1.0155963302752271</c:v>
                      </c:pt>
                      <c:pt idx="1153">
                        <c:v>1.0156966743119245</c:v>
                      </c:pt>
                      <c:pt idx="1154">
                        <c:v>1.0157970183486218</c:v>
                      </c:pt>
                      <c:pt idx="1155">
                        <c:v>1.0158973623853191</c:v>
                      </c:pt>
                      <c:pt idx="1156">
                        <c:v>1.0159977064220165</c:v>
                      </c:pt>
                      <c:pt idx="1157">
                        <c:v>1.0160980504587138</c:v>
                      </c:pt>
                      <c:pt idx="1158">
                        <c:v>1.0161983944954112</c:v>
                      </c:pt>
                      <c:pt idx="1159">
                        <c:v>1.0162987385321085</c:v>
                      </c:pt>
                      <c:pt idx="1160">
                        <c:v>1.0163990825688058</c:v>
                      </c:pt>
                      <c:pt idx="1161">
                        <c:v>1.0164994266055032</c:v>
                      </c:pt>
                      <c:pt idx="1162">
                        <c:v>1.0165997706422005</c:v>
                      </c:pt>
                      <c:pt idx="1163">
                        <c:v>1.0167001146788979</c:v>
                      </c:pt>
                      <c:pt idx="1164">
                        <c:v>1.0168004587155952</c:v>
                      </c:pt>
                      <c:pt idx="1165">
                        <c:v>1.0169008027522926</c:v>
                      </c:pt>
                      <c:pt idx="1166">
                        <c:v>1.0170011467889899</c:v>
                      </c:pt>
                      <c:pt idx="1167">
                        <c:v>1.0171014908256872</c:v>
                      </c:pt>
                      <c:pt idx="1168">
                        <c:v>1.0172018348623846</c:v>
                      </c:pt>
                      <c:pt idx="1169">
                        <c:v>1.0173021788990819</c:v>
                      </c:pt>
                      <c:pt idx="1170">
                        <c:v>1.0174025229357793</c:v>
                      </c:pt>
                      <c:pt idx="1171">
                        <c:v>1.0175028669724766</c:v>
                      </c:pt>
                      <c:pt idx="1172">
                        <c:v>1.0176032110091739</c:v>
                      </c:pt>
                      <c:pt idx="1173">
                        <c:v>1.0177035550458713</c:v>
                      </c:pt>
                      <c:pt idx="1174">
                        <c:v>1.0178038990825686</c:v>
                      </c:pt>
                      <c:pt idx="1175">
                        <c:v>1.017904243119266</c:v>
                      </c:pt>
                      <c:pt idx="1176">
                        <c:v>1.0180045871559633</c:v>
                      </c:pt>
                      <c:pt idx="1177">
                        <c:v>1.0181049311926607</c:v>
                      </c:pt>
                      <c:pt idx="1178">
                        <c:v>1.018205275229358</c:v>
                      </c:pt>
                      <c:pt idx="1179">
                        <c:v>1.0183056192660553</c:v>
                      </c:pt>
                      <c:pt idx="1180">
                        <c:v>1.0184059633027527</c:v>
                      </c:pt>
                      <c:pt idx="1181">
                        <c:v>1.01850630733945</c:v>
                      </c:pt>
                      <c:pt idx="1182">
                        <c:v>1.0186066513761474</c:v>
                      </c:pt>
                      <c:pt idx="1183">
                        <c:v>1.0187069954128447</c:v>
                      </c:pt>
                      <c:pt idx="1184">
                        <c:v>1.018807339449542</c:v>
                      </c:pt>
                      <c:pt idx="1185">
                        <c:v>1.0189076834862394</c:v>
                      </c:pt>
                      <c:pt idx="1186">
                        <c:v>1.0190080275229367</c:v>
                      </c:pt>
                      <c:pt idx="1187">
                        <c:v>1.0191083715596341</c:v>
                      </c:pt>
                      <c:pt idx="1188">
                        <c:v>1.0192087155963314</c:v>
                      </c:pt>
                      <c:pt idx="1189">
                        <c:v>1.0193090596330288</c:v>
                      </c:pt>
                      <c:pt idx="1190">
                        <c:v>1.0194094036697261</c:v>
                      </c:pt>
                      <c:pt idx="1191">
                        <c:v>1.0195097477064234</c:v>
                      </c:pt>
                      <c:pt idx="1192">
                        <c:v>1.0196100917431208</c:v>
                      </c:pt>
                      <c:pt idx="1193">
                        <c:v>1.0197104357798181</c:v>
                      </c:pt>
                      <c:pt idx="1194">
                        <c:v>1.0198107798165155</c:v>
                      </c:pt>
                      <c:pt idx="1195">
                        <c:v>1.0199111238532128</c:v>
                      </c:pt>
                      <c:pt idx="1196">
                        <c:v>1.0200114678899102</c:v>
                      </c:pt>
                      <c:pt idx="1197">
                        <c:v>1.0201118119266075</c:v>
                      </c:pt>
                      <c:pt idx="1198">
                        <c:v>1.0202121559633048</c:v>
                      </c:pt>
                      <c:pt idx="1199">
                        <c:v>1.0203125000000022</c:v>
                      </c:pt>
                      <c:pt idx="1200">
                        <c:v>1.0204128440366995</c:v>
                      </c:pt>
                      <c:pt idx="1201">
                        <c:v>1.0205131880733969</c:v>
                      </c:pt>
                      <c:pt idx="1202">
                        <c:v>1.0206135321100942</c:v>
                      </c:pt>
                      <c:pt idx="1203">
                        <c:v>1.0207138761467915</c:v>
                      </c:pt>
                      <c:pt idx="1204">
                        <c:v>1.0208142201834889</c:v>
                      </c:pt>
                      <c:pt idx="1205">
                        <c:v>1.0209145642201862</c:v>
                      </c:pt>
                      <c:pt idx="1206">
                        <c:v>1.0210149082568836</c:v>
                      </c:pt>
                      <c:pt idx="1207">
                        <c:v>1.0211152522935809</c:v>
                      </c:pt>
                      <c:pt idx="1208">
                        <c:v>1.0212155963302783</c:v>
                      </c:pt>
                      <c:pt idx="1209">
                        <c:v>1.0213159403669756</c:v>
                      </c:pt>
                      <c:pt idx="1210">
                        <c:v>1.0214162844036729</c:v>
                      </c:pt>
                      <c:pt idx="1211">
                        <c:v>1.0215166284403703</c:v>
                      </c:pt>
                      <c:pt idx="1212">
                        <c:v>1.0216169724770676</c:v>
                      </c:pt>
                      <c:pt idx="1213">
                        <c:v>1.021717316513765</c:v>
                      </c:pt>
                      <c:pt idx="1214">
                        <c:v>1.0218176605504623</c:v>
                      </c:pt>
                      <c:pt idx="1215">
                        <c:v>1.0219180045871596</c:v>
                      </c:pt>
                      <c:pt idx="1216">
                        <c:v>1.022018348623857</c:v>
                      </c:pt>
                      <c:pt idx="1217">
                        <c:v>1.0221186926605543</c:v>
                      </c:pt>
                      <c:pt idx="1218">
                        <c:v>1.0222190366972517</c:v>
                      </c:pt>
                      <c:pt idx="1219">
                        <c:v>1.022319380733949</c:v>
                      </c:pt>
                      <c:pt idx="1220">
                        <c:v>1.0224197247706464</c:v>
                      </c:pt>
                      <c:pt idx="1221">
                        <c:v>1.0225200688073437</c:v>
                      </c:pt>
                      <c:pt idx="1222">
                        <c:v>1.022620412844041</c:v>
                      </c:pt>
                      <c:pt idx="1223">
                        <c:v>1.0227207568807384</c:v>
                      </c:pt>
                      <c:pt idx="1224">
                        <c:v>1.0228211009174357</c:v>
                      </c:pt>
                      <c:pt idx="1225">
                        <c:v>1.0229214449541331</c:v>
                      </c:pt>
                      <c:pt idx="1226">
                        <c:v>1.0230217889908304</c:v>
                      </c:pt>
                      <c:pt idx="1227">
                        <c:v>1.0231221330275277</c:v>
                      </c:pt>
                      <c:pt idx="1228">
                        <c:v>1.0232224770642251</c:v>
                      </c:pt>
                      <c:pt idx="1229">
                        <c:v>1.0233228211009224</c:v>
                      </c:pt>
                      <c:pt idx="1230">
                        <c:v>1.0234231651376198</c:v>
                      </c:pt>
                      <c:pt idx="1231">
                        <c:v>1.0235235091743171</c:v>
                      </c:pt>
                      <c:pt idx="1232">
                        <c:v>1.0236238532110145</c:v>
                      </c:pt>
                      <c:pt idx="1233">
                        <c:v>1.0237241972477118</c:v>
                      </c:pt>
                      <c:pt idx="1234">
                        <c:v>1.0238245412844091</c:v>
                      </c:pt>
                      <c:pt idx="1235">
                        <c:v>1.0239248853211065</c:v>
                      </c:pt>
                      <c:pt idx="1236">
                        <c:v>1.0240252293578038</c:v>
                      </c:pt>
                      <c:pt idx="1237">
                        <c:v>1.0241255733945012</c:v>
                      </c:pt>
                      <c:pt idx="1238">
                        <c:v>1.0242259174311985</c:v>
                      </c:pt>
                      <c:pt idx="1239">
                        <c:v>1.0243262614678958</c:v>
                      </c:pt>
                      <c:pt idx="1240">
                        <c:v>1.0244266055045932</c:v>
                      </c:pt>
                      <c:pt idx="1241">
                        <c:v>1.0245269495412905</c:v>
                      </c:pt>
                      <c:pt idx="1242">
                        <c:v>1.0246272935779879</c:v>
                      </c:pt>
                      <c:pt idx="1243">
                        <c:v>1.0247276376146852</c:v>
                      </c:pt>
                      <c:pt idx="1244">
                        <c:v>1.0248279816513826</c:v>
                      </c:pt>
                      <c:pt idx="1245">
                        <c:v>1.0249283256880799</c:v>
                      </c:pt>
                      <c:pt idx="1246">
                        <c:v>1.0250286697247772</c:v>
                      </c:pt>
                      <c:pt idx="1247">
                        <c:v>1.0251290137614746</c:v>
                      </c:pt>
                      <c:pt idx="1248">
                        <c:v>1.0252293577981719</c:v>
                      </c:pt>
                      <c:pt idx="1249">
                        <c:v>1.0253297018348693</c:v>
                      </c:pt>
                      <c:pt idx="1250">
                        <c:v>1.0254300458715666</c:v>
                      </c:pt>
                      <c:pt idx="1251">
                        <c:v>1.025530389908264</c:v>
                      </c:pt>
                      <c:pt idx="1252">
                        <c:v>1.0256307339449613</c:v>
                      </c:pt>
                      <c:pt idx="1253">
                        <c:v>1.0257310779816586</c:v>
                      </c:pt>
                      <c:pt idx="1254">
                        <c:v>1.025831422018356</c:v>
                      </c:pt>
                      <c:pt idx="1255">
                        <c:v>1.0259317660550533</c:v>
                      </c:pt>
                      <c:pt idx="1256">
                        <c:v>1.0260321100917507</c:v>
                      </c:pt>
                      <c:pt idx="1257">
                        <c:v>1.026132454128448</c:v>
                      </c:pt>
                      <c:pt idx="1258">
                        <c:v>1.0262327981651453</c:v>
                      </c:pt>
                      <c:pt idx="1259">
                        <c:v>1.0263331422018427</c:v>
                      </c:pt>
                      <c:pt idx="1260">
                        <c:v>1.02643348623854</c:v>
                      </c:pt>
                      <c:pt idx="1261">
                        <c:v>1.0265338302752374</c:v>
                      </c:pt>
                      <c:pt idx="1262">
                        <c:v>1.0266341743119347</c:v>
                      </c:pt>
                      <c:pt idx="1263">
                        <c:v>1.0267345183486321</c:v>
                      </c:pt>
                      <c:pt idx="1264">
                        <c:v>1.0268348623853294</c:v>
                      </c:pt>
                      <c:pt idx="1265">
                        <c:v>1.0269352064220267</c:v>
                      </c:pt>
                      <c:pt idx="1266">
                        <c:v>1.0270355504587241</c:v>
                      </c:pt>
                      <c:pt idx="1267">
                        <c:v>1.0271358944954214</c:v>
                      </c:pt>
                      <c:pt idx="1268">
                        <c:v>1.0272362385321188</c:v>
                      </c:pt>
                      <c:pt idx="1269">
                        <c:v>1.0273365825688161</c:v>
                      </c:pt>
                      <c:pt idx="1270">
                        <c:v>1.0274369266055134</c:v>
                      </c:pt>
                      <c:pt idx="1271">
                        <c:v>1.0275372706422108</c:v>
                      </c:pt>
                      <c:pt idx="1272">
                        <c:v>1.0276376146789081</c:v>
                      </c:pt>
                      <c:pt idx="1273">
                        <c:v>1.0277379587156055</c:v>
                      </c:pt>
                      <c:pt idx="1274">
                        <c:v>1.0278383027523028</c:v>
                      </c:pt>
                      <c:pt idx="1275">
                        <c:v>1.0279386467890002</c:v>
                      </c:pt>
                      <c:pt idx="1276">
                        <c:v>1.0280389908256975</c:v>
                      </c:pt>
                      <c:pt idx="1277">
                        <c:v>1.0281393348623948</c:v>
                      </c:pt>
                      <c:pt idx="1278">
                        <c:v>1.0282396788990922</c:v>
                      </c:pt>
                      <c:pt idx="1279">
                        <c:v>1.0283400229357895</c:v>
                      </c:pt>
                      <c:pt idx="1280">
                        <c:v>1.0284403669724869</c:v>
                      </c:pt>
                      <c:pt idx="1281">
                        <c:v>1.0285407110091842</c:v>
                      </c:pt>
                      <c:pt idx="1282">
                        <c:v>1.0286410550458815</c:v>
                      </c:pt>
                      <c:pt idx="1283">
                        <c:v>1.0287413990825789</c:v>
                      </c:pt>
                      <c:pt idx="1284">
                        <c:v>1.0288417431192762</c:v>
                      </c:pt>
                      <c:pt idx="1285">
                        <c:v>1.0289420871559736</c:v>
                      </c:pt>
                      <c:pt idx="1286">
                        <c:v>1.0290424311926709</c:v>
                      </c:pt>
                      <c:pt idx="1287">
                        <c:v>1.0291427752293683</c:v>
                      </c:pt>
                      <c:pt idx="1288">
                        <c:v>1.0292431192660656</c:v>
                      </c:pt>
                      <c:pt idx="1289">
                        <c:v>1.0293434633027629</c:v>
                      </c:pt>
                      <c:pt idx="1290">
                        <c:v>1.0294438073394603</c:v>
                      </c:pt>
                      <c:pt idx="1291">
                        <c:v>1.0295441513761576</c:v>
                      </c:pt>
                      <c:pt idx="1292">
                        <c:v>1.029644495412855</c:v>
                      </c:pt>
                      <c:pt idx="1293">
                        <c:v>1.0297448394495523</c:v>
                      </c:pt>
                      <c:pt idx="1294">
                        <c:v>1.0298451834862496</c:v>
                      </c:pt>
                      <c:pt idx="1295">
                        <c:v>1.029945527522947</c:v>
                      </c:pt>
                      <c:pt idx="1296">
                        <c:v>1.0300458715596443</c:v>
                      </c:pt>
                      <c:pt idx="1297">
                        <c:v>1.0301462155963417</c:v>
                      </c:pt>
                      <c:pt idx="1298">
                        <c:v>1.030246559633039</c:v>
                      </c:pt>
                      <c:pt idx="1299">
                        <c:v>1.0303469036697364</c:v>
                      </c:pt>
                      <c:pt idx="1300">
                        <c:v>1.0304472477064337</c:v>
                      </c:pt>
                      <c:pt idx="1301">
                        <c:v>1.030547591743131</c:v>
                      </c:pt>
                      <c:pt idx="1302">
                        <c:v>1.0306479357798284</c:v>
                      </c:pt>
                      <c:pt idx="1303">
                        <c:v>1.0307482798165257</c:v>
                      </c:pt>
                      <c:pt idx="1304">
                        <c:v>1.0308486238532231</c:v>
                      </c:pt>
                      <c:pt idx="1305">
                        <c:v>1.0309489678899204</c:v>
                      </c:pt>
                      <c:pt idx="1306">
                        <c:v>1.0310493119266178</c:v>
                      </c:pt>
                      <c:pt idx="1307">
                        <c:v>1.0311496559633151</c:v>
                      </c:pt>
                      <c:pt idx="1308">
                        <c:v>1.0312500000000124</c:v>
                      </c:pt>
                      <c:pt idx="1309">
                        <c:v>1.0313503440367098</c:v>
                      </c:pt>
                      <c:pt idx="1310">
                        <c:v>1.0314506880734071</c:v>
                      </c:pt>
                      <c:pt idx="1311">
                        <c:v>1.0315510321101045</c:v>
                      </c:pt>
                      <c:pt idx="1312">
                        <c:v>1.0316513761468018</c:v>
                      </c:pt>
                      <c:pt idx="1313">
                        <c:v>1.0317517201834991</c:v>
                      </c:pt>
                      <c:pt idx="1314">
                        <c:v>1.0318520642201965</c:v>
                      </c:pt>
                      <c:pt idx="1315">
                        <c:v>1.0319524082568938</c:v>
                      </c:pt>
                      <c:pt idx="1316">
                        <c:v>1.0320527522935912</c:v>
                      </c:pt>
                      <c:pt idx="1317">
                        <c:v>1.0321530963302885</c:v>
                      </c:pt>
                      <c:pt idx="1318">
                        <c:v>1.0322534403669859</c:v>
                      </c:pt>
                      <c:pt idx="1319">
                        <c:v>1.0323537844036832</c:v>
                      </c:pt>
                      <c:pt idx="1320">
                        <c:v>1.0324541284403805</c:v>
                      </c:pt>
                      <c:pt idx="1321">
                        <c:v>1.0325544724770779</c:v>
                      </c:pt>
                      <c:pt idx="1322">
                        <c:v>1.0326548165137752</c:v>
                      </c:pt>
                      <c:pt idx="1323">
                        <c:v>1.0327551605504726</c:v>
                      </c:pt>
                      <c:pt idx="1324">
                        <c:v>1.0328555045871699</c:v>
                      </c:pt>
                      <c:pt idx="1325">
                        <c:v>1.0329558486238672</c:v>
                      </c:pt>
                      <c:pt idx="1326">
                        <c:v>1.0330561926605646</c:v>
                      </c:pt>
                      <c:pt idx="1327">
                        <c:v>1.0331565366972619</c:v>
                      </c:pt>
                      <c:pt idx="1328">
                        <c:v>1.0332568807339593</c:v>
                      </c:pt>
                      <c:pt idx="1329">
                        <c:v>1.0333572247706566</c:v>
                      </c:pt>
                      <c:pt idx="1330">
                        <c:v>1.033457568807354</c:v>
                      </c:pt>
                      <c:pt idx="1331">
                        <c:v>1.0335579128440513</c:v>
                      </c:pt>
                      <c:pt idx="1332">
                        <c:v>1.0336582568807486</c:v>
                      </c:pt>
                      <c:pt idx="1333">
                        <c:v>1.033758600917446</c:v>
                      </c:pt>
                      <c:pt idx="1334">
                        <c:v>1.0338589449541433</c:v>
                      </c:pt>
                      <c:pt idx="1335">
                        <c:v>1.0339592889908407</c:v>
                      </c:pt>
                      <c:pt idx="1336">
                        <c:v>1.034059633027538</c:v>
                      </c:pt>
                      <c:pt idx="1337">
                        <c:v>1.0341599770642353</c:v>
                      </c:pt>
                      <c:pt idx="1338">
                        <c:v>1.0342603211009327</c:v>
                      </c:pt>
                      <c:pt idx="1339">
                        <c:v>1.03436066513763</c:v>
                      </c:pt>
                      <c:pt idx="1340">
                        <c:v>1.0344610091743274</c:v>
                      </c:pt>
                      <c:pt idx="1341">
                        <c:v>1.0345613532110247</c:v>
                      </c:pt>
                      <c:pt idx="1342">
                        <c:v>1.0346616972477221</c:v>
                      </c:pt>
                      <c:pt idx="1343">
                        <c:v>1.0347620412844194</c:v>
                      </c:pt>
                      <c:pt idx="1344">
                        <c:v>1.0348623853211167</c:v>
                      </c:pt>
                      <c:pt idx="1345">
                        <c:v>1.0349627293578141</c:v>
                      </c:pt>
                      <c:pt idx="1346">
                        <c:v>1.0350630733945114</c:v>
                      </c:pt>
                      <c:pt idx="1347">
                        <c:v>1.0351634174312088</c:v>
                      </c:pt>
                      <c:pt idx="1348">
                        <c:v>1.0352637614679061</c:v>
                      </c:pt>
                      <c:pt idx="1349">
                        <c:v>1.0353641055046034</c:v>
                      </c:pt>
                      <c:pt idx="1350">
                        <c:v>1.0354644495413008</c:v>
                      </c:pt>
                      <c:pt idx="1351">
                        <c:v>1.0355647935779981</c:v>
                      </c:pt>
                      <c:pt idx="1352">
                        <c:v>1.0356651376146955</c:v>
                      </c:pt>
                      <c:pt idx="1353">
                        <c:v>1.0357654816513928</c:v>
                      </c:pt>
                      <c:pt idx="1354">
                        <c:v>1.0358658256880902</c:v>
                      </c:pt>
                      <c:pt idx="1355">
                        <c:v>1.0359661697247875</c:v>
                      </c:pt>
                      <c:pt idx="1356">
                        <c:v>1.0360665137614848</c:v>
                      </c:pt>
                      <c:pt idx="1357">
                        <c:v>1.0361668577981822</c:v>
                      </c:pt>
                      <c:pt idx="1358">
                        <c:v>1.0362672018348795</c:v>
                      </c:pt>
                      <c:pt idx="1359">
                        <c:v>1.0363675458715769</c:v>
                      </c:pt>
                      <c:pt idx="1360">
                        <c:v>1.0364678899082742</c:v>
                      </c:pt>
                      <c:pt idx="1361">
                        <c:v>1.0365682339449716</c:v>
                      </c:pt>
                      <c:pt idx="1362">
                        <c:v>1.0366685779816689</c:v>
                      </c:pt>
                      <c:pt idx="1363">
                        <c:v>1.0367689220183662</c:v>
                      </c:pt>
                      <c:pt idx="1364">
                        <c:v>1.0368692660550636</c:v>
                      </c:pt>
                      <c:pt idx="1365">
                        <c:v>1.0369696100917609</c:v>
                      </c:pt>
                      <c:pt idx="1366">
                        <c:v>1.0370699541284583</c:v>
                      </c:pt>
                      <c:pt idx="1367">
                        <c:v>1.0371702981651556</c:v>
                      </c:pt>
                      <c:pt idx="1368">
                        <c:v>1.0372706422018529</c:v>
                      </c:pt>
                      <c:pt idx="1369">
                        <c:v>1.0373709862385503</c:v>
                      </c:pt>
                      <c:pt idx="1370">
                        <c:v>1.0374713302752476</c:v>
                      </c:pt>
                      <c:pt idx="1371">
                        <c:v>1.037571674311945</c:v>
                      </c:pt>
                      <c:pt idx="1372">
                        <c:v>1.0376720183486423</c:v>
                      </c:pt>
                      <c:pt idx="1373">
                        <c:v>1.0377723623853397</c:v>
                      </c:pt>
                      <c:pt idx="1374">
                        <c:v>1.037872706422037</c:v>
                      </c:pt>
                      <c:pt idx="1375">
                        <c:v>1.0379730504587343</c:v>
                      </c:pt>
                      <c:pt idx="1376">
                        <c:v>1.0380733944954317</c:v>
                      </c:pt>
                      <c:pt idx="1377">
                        <c:v>1.038173738532129</c:v>
                      </c:pt>
                      <c:pt idx="1378">
                        <c:v>1.0382740825688264</c:v>
                      </c:pt>
                      <c:pt idx="1379">
                        <c:v>1.0383744266055237</c:v>
                      </c:pt>
                      <c:pt idx="1380">
                        <c:v>1.038474770642221</c:v>
                      </c:pt>
                      <c:pt idx="1381">
                        <c:v>1.0385751146789184</c:v>
                      </c:pt>
                      <c:pt idx="1382">
                        <c:v>1.0386754587156157</c:v>
                      </c:pt>
                      <c:pt idx="1383">
                        <c:v>1.0387758027523131</c:v>
                      </c:pt>
                      <c:pt idx="1384">
                        <c:v>1.0388761467890104</c:v>
                      </c:pt>
                      <c:pt idx="1385">
                        <c:v>1.0389764908257078</c:v>
                      </c:pt>
                      <c:pt idx="1386">
                        <c:v>1.0390768348624051</c:v>
                      </c:pt>
                      <c:pt idx="1387">
                        <c:v>1.0391771788991024</c:v>
                      </c:pt>
                      <c:pt idx="1388">
                        <c:v>1.0392775229357998</c:v>
                      </c:pt>
                      <c:pt idx="1389">
                        <c:v>1.0393778669724971</c:v>
                      </c:pt>
                      <c:pt idx="1390">
                        <c:v>1.0394782110091945</c:v>
                      </c:pt>
                      <c:pt idx="1391">
                        <c:v>1.0395785550458918</c:v>
                      </c:pt>
                      <c:pt idx="1392">
                        <c:v>1.0396788990825891</c:v>
                      </c:pt>
                      <c:pt idx="1393">
                        <c:v>1.0397792431192865</c:v>
                      </c:pt>
                      <c:pt idx="1394">
                        <c:v>1.0398795871559838</c:v>
                      </c:pt>
                      <c:pt idx="1395">
                        <c:v>1.0399799311926812</c:v>
                      </c:pt>
                      <c:pt idx="1396">
                        <c:v>1.0400802752293785</c:v>
                      </c:pt>
                      <c:pt idx="1397">
                        <c:v>1.0401806192660759</c:v>
                      </c:pt>
                      <c:pt idx="1398">
                        <c:v>1.0402809633027732</c:v>
                      </c:pt>
                      <c:pt idx="1399">
                        <c:v>1.0403813073394705</c:v>
                      </c:pt>
                      <c:pt idx="1400">
                        <c:v>1.0404816513761679</c:v>
                      </c:pt>
                      <c:pt idx="1401">
                        <c:v>1.0405819954128652</c:v>
                      </c:pt>
                      <c:pt idx="1402">
                        <c:v>1.0406823394495626</c:v>
                      </c:pt>
                      <c:pt idx="1403">
                        <c:v>1.0407826834862599</c:v>
                      </c:pt>
                      <c:pt idx="1404">
                        <c:v>1.0408830275229572</c:v>
                      </c:pt>
                      <c:pt idx="1405">
                        <c:v>1.0409833715596546</c:v>
                      </c:pt>
                      <c:pt idx="1406">
                        <c:v>1.0410837155963519</c:v>
                      </c:pt>
                      <c:pt idx="1407">
                        <c:v>1.0411840596330493</c:v>
                      </c:pt>
                      <c:pt idx="1408">
                        <c:v>1.0412844036697466</c:v>
                      </c:pt>
                      <c:pt idx="1409">
                        <c:v>1.041384747706444</c:v>
                      </c:pt>
                      <c:pt idx="1410">
                        <c:v>1.0414850917431413</c:v>
                      </c:pt>
                      <c:pt idx="1411">
                        <c:v>1.0415854357798386</c:v>
                      </c:pt>
                      <c:pt idx="1412">
                        <c:v>1.041685779816536</c:v>
                      </c:pt>
                      <c:pt idx="1413">
                        <c:v>1.0417861238532333</c:v>
                      </c:pt>
                      <c:pt idx="1414">
                        <c:v>1.0418864678899307</c:v>
                      </c:pt>
                      <c:pt idx="1415">
                        <c:v>1.041986811926628</c:v>
                      </c:pt>
                      <c:pt idx="1416">
                        <c:v>1.0420871559633254</c:v>
                      </c:pt>
                      <c:pt idx="1417">
                        <c:v>1.0421875000000227</c:v>
                      </c:pt>
                      <c:pt idx="1418">
                        <c:v>1.04228784403672</c:v>
                      </c:pt>
                      <c:pt idx="1419">
                        <c:v>1.0423881880734174</c:v>
                      </c:pt>
                      <c:pt idx="1420">
                        <c:v>1.0424885321101147</c:v>
                      </c:pt>
                      <c:pt idx="1421">
                        <c:v>1.0425888761468121</c:v>
                      </c:pt>
                      <c:pt idx="1422">
                        <c:v>1.0426892201835094</c:v>
                      </c:pt>
                      <c:pt idx="1423">
                        <c:v>1.0427895642202067</c:v>
                      </c:pt>
                      <c:pt idx="1424">
                        <c:v>1.0428899082569041</c:v>
                      </c:pt>
                      <c:pt idx="1425">
                        <c:v>1.0429902522936014</c:v>
                      </c:pt>
                      <c:pt idx="1426">
                        <c:v>1.0430905963302988</c:v>
                      </c:pt>
                      <c:pt idx="1427">
                        <c:v>1.0431909403669961</c:v>
                      </c:pt>
                      <c:pt idx="1428">
                        <c:v>1.0432912844036935</c:v>
                      </c:pt>
                      <c:pt idx="1429">
                        <c:v>1.0433916284403908</c:v>
                      </c:pt>
                      <c:pt idx="1430">
                        <c:v>1.0434919724770881</c:v>
                      </c:pt>
                      <c:pt idx="1431">
                        <c:v>1.0435923165137855</c:v>
                      </c:pt>
                      <c:pt idx="1432">
                        <c:v>1.0436926605504828</c:v>
                      </c:pt>
                      <c:pt idx="1433">
                        <c:v>1.0437930045871802</c:v>
                      </c:pt>
                      <c:pt idx="1434">
                        <c:v>1.0438933486238775</c:v>
                      </c:pt>
                      <c:pt idx="1435">
                        <c:v>1.0439936926605748</c:v>
                      </c:pt>
                      <c:pt idx="1436">
                        <c:v>1.0440940366972722</c:v>
                      </c:pt>
                      <c:pt idx="1437">
                        <c:v>1.0441943807339695</c:v>
                      </c:pt>
                      <c:pt idx="1438">
                        <c:v>1.0442947247706669</c:v>
                      </c:pt>
                      <c:pt idx="1439">
                        <c:v>1.0443950688073642</c:v>
                      </c:pt>
                      <c:pt idx="1440">
                        <c:v>1.0444954128440616</c:v>
                      </c:pt>
                      <c:pt idx="1441">
                        <c:v>1.0445957568807589</c:v>
                      </c:pt>
                      <c:pt idx="1442">
                        <c:v>1.0446961009174562</c:v>
                      </c:pt>
                      <c:pt idx="1443">
                        <c:v>1.0447964449541536</c:v>
                      </c:pt>
                      <c:pt idx="1444">
                        <c:v>1.0448967889908509</c:v>
                      </c:pt>
                      <c:pt idx="1445">
                        <c:v>1.0449971330275483</c:v>
                      </c:pt>
                      <c:pt idx="1446">
                        <c:v>1.0450974770642456</c:v>
                      </c:pt>
                      <c:pt idx="1447">
                        <c:v>1.0451978211009429</c:v>
                      </c:pt>
                      <c:pt idx="1448">
                        <c:v>1.0452981651376403</c:v>
                      </c:pt>
                      <c:pt idx="1449">
                        <c:v>1.0453985091743376</c:v>
                      </c:pt>
                      <c:pt idx="1450">
                        <c:v>1.045498853211035</c:v>
                      </c:pt>
                      <c:pt idx="1451">
                        <c:v>1.0455991972477323</c:v>
                      </c:pt>
                      <c:pt idx="1452">
                        <c:v>1.0456995412844297</c:v>
                      </c:pt>
                      <c:pt idx="1453">
                        <c:v>1.045799885321127</c:v>
                      </c:pt>
                      <c:pt idx="1454">
                        <c:v>1.0459002293578243</c:v>
                      </c:pt>
                      <c:pt idx="1455">
                        <c:v>1.0460005733945217</c:v>
                      </c:pt>
                      <c:pt idx="1456">
                        <c:v>1.046100917431219</c:v>
                      </c:pt>
                      <c:pt idx="1457">
                        <c:v>1.0462012614679164</c:v>
                      </c:pt>
                      <c:pt idx="1458">
                        <c:v>1.0463016055046137</c:v>
                      </c:pt>
                      <c:pt idx="1459">
                        <c:v>1.046401949541311</c:v>
                      </c:pt>
                      <c:pt idx="1460">
                        <c:v>1.0465022935780084</c:v>
                      </c:pt>
                      <c:pt idx="1461">
                        <c:v>1.0466026376147057</c:v>
                      </c:pt>
                      <c:pt idx="1462">
                        <c:v>1.0467029816514031</c:v>
                      </c:pt>
                      <c:pt idx="1463">
                        <c:v>1.0468033256881004</c:v>
                      </c:pt>
                      <c:pt idx="1464">
                        <c:v>1.0469036697247978</c:v>
                      </c:pt>
                      <c:pt idx="1465">
                        <c:v>1.0470040137614951</c:v>
                      </c:pt>
                      <c:pt idx="1466">
                        <c:v>1.0471043577981924</c:v>
                      </c:pt>
                      <c:pt idx="1467">
                        <c:v>1.0472047018348898</c:v>
                      </c:pt>
                      <c:pt idx="1468">
                        <c:v>1.0473050458715871</c:v>
                      </c:pt>
                      <c:pt idx="1469">
                        <c:v>1.0474053899082845</c:v>
                      </c:pt>
                      <c:pt idx="1470">
                        <c:v>1.0475057339449818</c:v>
                      </c:pt>
                      <c:pt idx="1471">
                        <c:v>1.0476060779816792</c:v>
                      </c:pt>
                      <c:pt idx="1472">
                        <c:v>1.0477064220183765</c:v>
                      </c:pt>
                      <c:pt idx="1473">
                        <c:v>1.0478067660550738</c:v>
                      </c:pt>
                      <c:pt idx="1474">
                        <c:v>1.0479071100917712</c:v>
                      </c:pt>
                      <c:pt idx="1475">
                        <c:v>1.0480074541284685</c:v>
                      </c:pt>
                      <c:pt idx="1476">
                        <c:v>1.0481077981651659</c:v>
                      </c:pt>
                      <c:pt idx="1477">
                        <c:v>1.0482081422018632</c:v>
                      </c:pt>
                      <c:pt idx="1478">
                        <c:v>1.0483084862385605</c:v>
                      </c:pt>
                      <c:pt idx="1479">
                        <c:v>1.0484088302752579</c:v>
                      </c:pt>
                      <c:pt idx="1480">
                        <c:v>1.0485091743119552</c:v>
                      </c:pt>
                      <c:pt idx="1481">
                        <c:v>1.0486095183486526</c:v>
                      </c:pt>
                      <c:pt idx="1482">
                        <c:v>1.0487098623853499</c:v>
                      </c:pt>
                      <c:pt idx="1483">
                        <c:v>1.0488102064220473</c:v>
                      </c:pt>
                      <c:pt idx="1484">
                        <c:v>1.0489105504587446</c:v>
                      </c:pt>
                      <c:pt idx="1485">
                        <c:v>1.0490108944954419</c:v>
                      </c:pt>
                      <c:pt idx="1486">
                        <c:v>1.0491112385321393</c:v>
                      </c:pt>
                      <c:pt idx="1487">
                        <c:v>1.0492115825688366</c:v>
                      </c:pt>
                      <c:pt idx="1488">
                        <c:v>1.049311926605534</c:v>
                      </c:pt>
                      <c:pt idx="1489">
                        <c:v>1.0494122706422313</c:v>
                      </c:pt>
                      <c:pt idx="1490">
                        <c:v>1.0495126146789286</c:v>
                      </c:pt>
                      <c:pt idx="1491">
                        <c:v>1.049612958715626</c:v>
                      </c:pt>
                      <c:pt idx="1492">
                        <c:v>1.0497133027523233</c:v>
                      </c:pt>
                      <c:pt idx="1493">
                        <c:v>1.0498136467890207</c:v>
                      </c:pt>
                      <c:pt idx="1494">
                        <c:v>1.049913990825718</c:v>
                      </c:pt>
                      <c:pt idx="1495">
                        <c:v>1.0500143348624154</c:v>
                      </c:pt>
                      <c:pt idx="1496">
                        <c:v>1.0501146788991127</c:v>
                      </c:pt>
                      <c:pt idx="1497">
                        <c:v>1.05021502293581</c:v>
                      </c:pt>
                      <c:pt idx="1498">
                        <c:v>1.0503153669725074</c:v>
                      </c:pt>
                      <c:pt idx="1499">
                        <c:v>1.0504157110092047</c:v>
                      </c:pt>
                      <c:pt idx="1500">
                        <c:v>1.0505160550459021</c:v>
                      </c:pt>
                      <c:pt idx="1501">
                        <c:v>1.0506163990825994</c:v>
                      </c:pt>
                      <c:pt idx="1502">
                        <c:v>1.0507167431192967</c:v>
                      </c:pt>
                      <c:pt idx="1503">
                        <c:v>1.0508170871559941</c:v>
                      </c:pt>
                      <c:pt idx="1504">
                        <c:v>1.0509174311926914</c:v>
                      </c:pt>
                      <c:pt idx="1505">
                        <c:v>1.0510177752293888</c:v>
                      </c:pt>
                      <c:pt idx="1506">
                        <c:v>1.0511181192660861</c:v>
                      </c:pt>
                      <c:pt idx="1507">
                        <c:v>1.0512184633027835</c:v>
                      </c:pt>
                      <c:pt idx="1508">
                        <c:v>1.0513188073394808</c:v>
                      </c:pt>
                      <c:pt idx="1509">
                        <c:v>1.0514191513761781</c:v>
                      </c:pt>
                      <c:pt idx="1510">
                        <c:v>1.0515194954128755</c:v>
                      </c:pt>
                      <c:pt idx="1511">
                        <c:v>1.0516198394495728</c:v>
                      </c:pt>
                      <c:pt idx="1512">
                        <c:v>1.0517201834862702</c:v>
                      </c:pt>
                      <c:pt idx="1513">
                        <c:v>1.0518205275229675</c:v>
                      </c:pt>
                      <c:pt idx="1514">
                        <c:v>1.0519208715596648</c:v>
                      </c:pt>
                      <c:pt idx="1515">
                        <c:v>1.0520212155963622</c:v>
                      </c:pt>
                      <c:pt idx="1516">
                        <c:v>1.0521215596330595</c:v>
                      </c:pt>
                      <c:pt idx="1517">
                        <c:v>1.0522219036697569</c:v>
                      </c:pt>
                      <c:pt idx="1518">
                        <c:v>1.0523222477064542</c:v>
                      </c:pt>
                      <c:pt idx="1519">
                        <c:v>1.0524225917431516</c:v>
                      </c:pt>
                      <c:pt idx="1520">
                        <c:v>1.0525229357798489</c:v>
                      </c:pt>
                      <c:pt idx="1521">
                        <c:v>1.0526232798165462</c:v>
                      </c:pt>
                      <c:pt idx="1522">
                        <c:v>1.0527236238532436</c:v>
                      </c:pt>
                      <c:pt idx="1523">
                        <c:v>1.0528239678899409</c:v>
                      </c:pt>
                      <c:pt idx="1524">
                        <c:v>1.0529243119266383</c:v>
                      </c:pt>
                      <c:pt idx="1525">
                        <c:v>1.0530246559633356</c:v>
                      </c:pt>
                      <c:pt idx="1526">
                        <c:v>1.053125000000033</c:v>
                      </c:pt>
                      <c:pt idx="1527">
                        <c:v>1.0532253440367303</c:v>
                      </c:pt>
                      <c:pt idx="1528">
                        <c:v>1.0533256880734276</c:v>
                      </c:pt>
                      <c:pt idx="1529">
                        <c:v>1.053426032110125</c:v>
                      </c:pt>
                      <c:pt idx="1530">
                        <c:v>1.0535263761468223</c:v>
                      </c:pt>
                      <c:pt idx="1531">
                        <c:v>1.0536267201835197</c:v>
                      </c:pt>
                      <c:pt idx="1532">
                        <c:v>1.053727064220217</c:v>
                      </c:pt>
                      <c:pt idx="1533">
                        <c:v>1.0538274082569143</c:v>
                      </c:pt>
                      <c:pt idx="1534">
                        <c:v>1.0539277522936117</c:v>
                      </c:pt>
                      <c:pt idx="1535">
                        <c:v>1.054028096330309</c:v>
                      </c:pt>
                      <c:pt idx="1536">
                        <c:v>1.0541284403670064</c:v>
                      </c:pt>
                      <c:pt idx="1537">
                        <c:v>1.0542287844037037</c:v>
                      </c:pt>
                      <c:pt idx="1538">
                        <c:v>1.0543291284404011</c:v>
                      </c:pt>
                      <c:pt idx="1539">
                        <c:v>1.0544294724770984</c:v>
                      </c:pt>
                      <c:pt idx="1540">
                        <c:v>1.0545298165137957</c:v>
                      </c:pt>
                      <c:pt idx="1541">
                        <c:v>1.0546301605504931</c:v>
                      </c:pt>
                      <c:pt idx="1542">
                        <c:v>1.0547305045871904</c:v>
                      </c:pt>
                      <c:pt idx="1543">
                        <c:v>1.0548308486238878</c:v>
                      </c:pt>
                      <c:pt idx="1544">
                        <c:v>1.0549311926605851</c:v>
                      </c:pt>
                      <c:pt idx="1545">
                        <c:v>1.0550315366972824</c:v>
                      </c:pt>
                      <c:pt idx="1546">
                        <c:v>1.0551318807339798</c:v>
                      </c:pt>
                      <c:pt idx="1547">
                        <c:v>1.0552322247706771</c:v>
                      </c:pt>
                      <c:pt idx="1548">
                        <c:v>1.0553325688073745</c:v>
                      </c:pt>
                      <c:pt idx="1549">
                        <c:v>1.0554329128440718</c:v>
                      </c:pt>
                      <c:pt idx="1550">
                        <c:v>1.0555332568807692</c:v>
                      </c:pt>
                      <c:pt idx="1551">
                        <c:v>1.0556336009174665</c:v>
                      </c:pt>
                      <c:pt idx="1552">
                        <c:v>1.0557339449541638</c:v>
                      </c:pt>
                      <c:pt idx="1553">
                        <c:v>1.0558342889908612</c:v>
                      </c:pt>
                      <c:pt idx="1554">
                        <c:v>1.0559346330275585</c:v>
                      </c:pt>
                      <c:pt idx="1555">
                        <c:v>1.0560349770642559</c:v>
                      </c:pt>
                      <c:pt idx="1556">
                        <c:v>1.0561353211009532</c:v>
                      </c:pt>
                      <c:pt idx="1557">
                        <c:v>1.0562356651376505</c:v>
                      </c:pt>
                      <c:pt idx="1558">
                        <c:v>1.0563360091743479</c:v>
                      </c:pt>
                      <c:pt idx="1559">
                        <c:v>1.0564363532110452</c:v>
                      </c:pt>
                      <c:pt idx="1560">
                        <c:v>1.0565366972477426</c:v>
                      </c:pt>
                      <c:pt idx="1561">
                        <c:v>1.0566370412844399</c:v>
                      </c:pt>
                      <c:pt idx="1562">
                        <c:v>1.0567373853211373</c:v>
                      </c:pt>
                      <c:pt idx="1563">
                        <c:v>1.0568377293578346</c:v>
                      </c:pt>
                      <c:pt idx="1564">
                        <c:v>1.0569380733945319</c:v>
                      </c:pt>
                      <c:pt idx="1565">
                        <c:v>1.0570384174312293</c:v>
                      </c:pt>
                      <c:pt idx="1566">
                        <c:v>1.0571387614679266</c:v>
                      </c:pt>
                      <c:pt idx="1567">
                        <c:v>1.057239105504624</c:v>
                      </c:pt>
                      <c:pt idx="1568">
                        <c:v>1.0573394495413213</c:v>
                      </c:pt>
                      <c:pt idx="1569">
                        <c:v>1.0574397935780186</c:v>
                      </c:pt>
                      <c:pt idx="1570">
                        <c:v>1.057540137614716</c:v>
                      </c:pt>
                      <c:pt idx="1571">
                        <c:v>1.0576404816514133</c:v>
                      </c:pt>
                      <c:pt idx="1572">
                        <c:v>1.0577408256881107</c:v>
                      </c:pt>
                      <c:pt idx="1573">
                        <c:v>1.057841169724808</c:v>
                      </c:pt>
                      <c:pt idx="1574">
                        <c:v>1.0579415137615054</c:v>
                      </c:pt>
                      <c:pt idx="1575">
                        <c:v>1.0580418577982027</c:v>
                      </c:pt>
                      <c:pt idx="1576">
                        <c:v>1.0581422018349</c:v>
                      </c:pt>
                      <c:pt idx="1577">
                        <c:v>1.0582425458715974</c:v>
                      </c:pt>
                      <c:pt idx="1578">
                        <c:v>1.0583428899082947</c:v>
                      </c:pt>
                      <c:pt idx="1579">
                        <c:v>1.0584432339449921</c:v>
                      </c:pt>
                      <c:pt idx="1580">
                        <c:v>1.0585435779816894</c:v>
                      </c:pt>
                      <c:pt idx="1581">
                        <c:v>1.0586439220183868</c:v>
                      </c:pt>
                      <c:pt idx="1582">
                        <c:v>1.0587442660550841</c:v>
                      </c:pt>
                      <c:pt idx="1583">
                        <c:v>1.0588446100917814</c:v>
                      </c:pt>
                      <c:pt idx="1584">
                        <c:v>1.0589449541284788</c:v>
                      </c:pt>
                      <c:pt idx="1585">
                        <c:v>1.0590452981651761</c:v>
                      </c:pt>
                      <c:pt idx="1586">
                        <c:v>1.0591456422018735</c:v>
                      </c:pt>
                      <c:pt idx="1587">
                        <c:v>1.0592459862385708</c:v>
                      </c:pt>
                      <c:pt idx="1588">
                        <c:v>1.0593463302752681</c:v>
                      </c:pt>
                      <c:pt idx="1589">
                        <c:v>1.0594466743119655</c:v>
                      </c:pt>
                      <c:pt idx="1590">
                        <c:v>1.0595470183486628</c:v>
                      </c:pt>
                      <c:pt idx="1591">
                        <c:v>1.0596473623853602</c:v>
                      </c:pt>
                      <c:pt idx="1592">
                        <c:v>1.0597477064220575</c:v>
                      </c:pt>
                      <c:pt idx="1593">
                        <c:v>1.0598480504587549</c:v>
                      </c:pt>
                      <c:pt idx="1594">
                        <c:v>1.0599483944954522</c:v>
                      </c:pt>
                      <c:pt idx="1595">
                        <c:v>1.0600487385321495</c:v>
                      </c:pt>
                      <c:pt idx="1596">
                        <c:v>1.0601490825688469</c:v>
                      </c:pt>
                      <c:pt idx="1597">
                        <c:v>1.0602494266055442</c:v>
                      </c:pt>
                      <c:pt idx="1598">
                        <c:v>1.0603497706422416</c:v>
                      </c:pt>
                      <c:pt idx="1599">
                        <c:v>1.0604501146789389</c:v>
                      </c:pt>
                      <c:pt idx="1600">
                        <c:v>1.0605504587156362</c:v>
                      </c:pt>
                      <c:pt idx="1601">
                        <c:v>1.0606508027523336</c:v>
                      </c:pt>
                      <c:pt idx="1602">
                        <c:v>1.0607511467890309</c:v>
                      </c:pt>
                      <c:pt idx="1603">
                        <c:v>1.0608514908257283</c:v>
                      </c:pt>
                      <c:pt idx="1604">
                        <c:v>1.0609518348624256</c:v>
                      </c:pt>
                      <c:pt idx="1605">
                        <c:v>1.061052178899123</c:v>
                      </c:pt>
                      <c:pt idx="1606">
                        <c:v>1.0611525229358203</c:v>
                      </c:pt>
                      <c:pt idx="1607">
                        <c:v>1.0612528669725176</c:v>
                      </c:pt>
                      <c:pt idx="1608">
                        <c:v>1.061353211009215</c:v>
                      </c:pt>
                      <c:pt idx="1609">
                        <c:v>1.0614535550459123</c:v>
                      </c:pt>
                      <c:pt idx="1610">
                        <c:v>1.0615538990826097</c:v>
                      </c:pt>
                      <c:pt idx="1611">
                        <c:v>1.061654243119307</c:v>
                      </c:pt>
                      <c:pt idx="1612">
                        <c:v>1.0617545871560043</c:v>
                      </c:pt>
                      <c:pt idx="1613">
                        <c:v>1.0618549311927017</c:v>
                      </c:pt>
                      <c:pt idx="1614">
                        <c:v>1.061955275229399</c:v>
                      </c:pt>
                      <c:pt idx="1615">
                        <c:v>1.0620556192660964</c:v>
                      </c:pt>
                      <c:pt idx="1616">
                        <c:v>1.0621559633027937</c:v>
                      </c:pt>
                      <c:pt idx="1617">
                        <c:v>1.0622563073394911</c:v>
                      </c:pt>
                      <c:pt idx="1618">
                        <c:v>1.0623566513761884</c:v>
                      </c:pt>
                      <c:pt idx="1619">
                        <c:v>1.0624569954128857</c:v>
                      </c:pt>
                      <c:pt idx="1620">
                        <c:v>1.0625573394495831</c:v>
                      </c:pt>
                      <c:pt idx="1621">
                        <c:v>1.0626576834862804</c:v>
                      </c:pt>
                      <c:pt idx="1622">
                        <c:v>1.0627580275229778</c:v>
                      </c:pt>
                      <c:pt idx="1623">
                        <c:v>1.0628583715596751</c:v>
                      </c:pt>
                      <c:pt idx="1624">
                        <c:v>1.0629587155963724</c:v>
                      </c:pt>
                      <c:pt idx="1625">
                        <c:v>1.0630590596330698</c:v>
                      </c:pt>
                      <c:pt idx="1626">
                        <c:v>1.0631594036697671</c:v>
                      </c:pt>
                      <c:pt idx="1627">
                        <c:v>1.0632597477064645</c:v>
                      </c:pt>
                      <c:pt idx="1628">
                        <c:v>1.0633600917431618</c:v>
                      </c:pt>
                      <c:pt idx="1629">
                        <c:v>1.0634604357798592</c:v>
                      </c:pt>
                      <c:pt idx="1630">
                        <c:v>1.0635607798165565</c:v>
                      </c:pt>
                      <c:pt idx="1631">
                        <c:v>1.0636611238532538</c:v>
                      </c:pt>
                      <c:pt idx="1632">
                        <c:v>1.0637614678899512</c:v>
                      </c:pt>
                      <c:pt idx="1633">
                        <c:v>1.0638618119266485</c:v>
                      </c:pt>
                      <c:pt idx="1634">
                        <c:v>1.0639621559633459</c:v>
                      </c:pt>
                      <c:pt idx="1635">
                        <c:v>1.0640625000000432</c:v>
                      </c:pt>
                      <c:pt idx="1636">
                        <c:v>1.0641628440367406</c:v>
                      </c:pt>
                      <c:pt idx="1637">
                        <c:v>1.0642631880734379</c:v>
                      </c:pt>
                      <c:pt idx="1638">
                        <c:v>1.0643635321101352</c:v>
                      </c:pt>
                      <c:pt idx="1639">
                        <c:v>1.0644638761468326</c:v>
                      </c:pt>
                      <c:pt idx="1640">
                        <c:v>1.0645642201835299</c:v>
                      </c:pt>
                      <c:pt idx="1641">
                        <c:v>1.0646645642202273</c:v>
                      </c:pt>
                      <c:pt idx="1642">
                        <c:v>1.0647649082569246</c:v>
                      </c:pt>
                      <c:pt idx="1643">
                        <c:v>1.0648652522936219</c:v>
                      </c:pt>
                      <c:pt idx="1644">
                        <c:v>1.0649655963303193</c:v>
                      </c:pt>
                      <c:pt idx="1645">
                        <c:v>1.0650659403670166</c:v>
                      </c:pt>
                      <c:pt idx="1646">
                        <c:v>1.065166284403714</c:v>
                      </c:pt>
                      <c:pt idx="1647">
                        <c:v>1.0652666284404113</c:v>
                      </c:pt>
                      <c:pt idx="1648">
                        <c:v>1.0653669724771087</c:v>
                      </c:pt>
                      <c:pt idx="1649">
                        <c:v>1.065467316513806</c:v>
                      </c:pt>
                      <c:pt idx="1650">
                        <c:v>1.0655676605505033</c:v>
                      </c:pt>
                      <c:pt idx="1651">
                        <c:v>1.0656680045872007</c:v>
                      </c:pt>
                      <c:pt idx="1652">
                        <c:v>1.065768348623898</c:v>
                      </c:pt>
                      <c:pt idx="1653">
                        <c:v>1.0658686926605954</c:v>
                      </c:pt>
                      <c:pt idx="1654">
                        <c:v>1.0659690366972927</c:v>
                      </c:pt>
                      <c:pt idx="1655">
                        <c:v>1.06606938073399</c:v>
                      </c:pt>
                      <c:pt idx="1656">
                        <c:v>1.0661697247706874</c:v>
                      </c:pt>
                      <c:pt idx="1657">
                        <c:v>1.0662700688073847</c:v>
                      </c:pt>
                      <c:pt idx="1658">
                        <c:v>1.0663704128440821</c:v>
                      </c:pt>
                      <c:pt idx="1659">
                        <c:v>1.0664707568807794</c:v>
                      </c:pt>
                      <c:pt idx="1660">
                        <c:v>1.0665711009174768</c:v>
                      </c:pt>
                      <c:pt idx="1661">
                        <c:v>1.0666714449541741</c:v>
                      </c:pt>
                      <c:pt idx="1662">
                        <c:v>1.0667717889908714</c:v>
                      </c:pt>
                      <c:pt idx="1663">
                        <c:v>1.0668721330275688</c:v>
                      </c:pt>
                      <c:pt idx="1664">
                        <c:v>1.0669724770642661</c:v>
                      </c:pt>
                      <c:pt idx="1665">
                        <c:v>1.0670728211009635</c:v>
                      </c:pt>
                      <c:pt idx="1666">
                        <c:v>1.0671731651376608</c:v>
                      </c:pt>
                      <c:pt idx="1667">
                        <c:v>1.0672735091743581</c:v>
                      </c:pt>
                      <c:pt idx="1668">
                        <c:v>1.0673738532110555</c:v>
                      </c:pt>
                      <c:pt idx="1669">
                        <c:v>1.0674741972477528</c:v>
                      </c:pt>
                      <c:pt idx="1670">
                        <c:v>1.0675745412844502</c:v>
                      </c:pt>
                      <c:pt idx="1671">
                        <c:v>1.0676748853211475</c:v>
                      </c:pt>
                      <c:pt idx="1672">
                        <c:v>1.0677752293578449</c:v>
                      </c:pt>
                      <c:pt idx="1673">
                        <c:v>1.0678755733945422</c:v>
                      </c:pt>
                      <c:pt idx="1674">
                        <c:v>1.0679759174312395</c:v>
                      </c:pt>
                      <c:pt idx="1675">
                        <c:v>1.0680762614679369</c:v>
                      </c:pt>
                      <c:pt idx="1676">
                        <c:v>1.0681766055046342</c:v>
                      </c:pt>
                      <c:pt idx="1677">
                        <c:v>1.0682769495413316</c:v>
                      </c:pt>
                      <c:pt idx="1678">
                        <c:v>1.0683772935780289</c:v>
                      </c:pt>
                      <c:pt idx="1679">
                        <c:v>1.0684776376147262</c:v>
                      </c:pt>
                      <c:pt idx="1680">
                        <c:v>1.0685779816514236</c:v>
                      </c:pt>
                      <c:pt idx="1681">
                        <c:v>1.0686783256881209</c:v>
                      </c:pt>
                      <c:pt idx="1682">
                        <c:v>1.0687786697248183</c:v>
                      </c:pt>
                      <c:pt idx="1683">
                        <c:v>1.0688790137615156</c:v>
                      </c:pt>
                      <c:pt idx="1684">
                        <c:v>1.068979357798213</c:v>
                      </c:pt>
                      <c:pt idx="1685">
                        <c:v>1.0690797018349103</c:v>
                      </c:pt>
                      <c:pt idx="1686">
                        <c:v>1.0691800458716076</c:v>
                      </c:pt>
                      <c:pt idx="1687">
                        <c:v>1.069280389908305</c:v>
                      </c:pt>
                      <c:pt idx="1688">
                        <c:v>1.0693807339450023</c:v>
                      </c:pt>
                      <c:pt idx="1689">
                        <c:v>1.0694810779816997</c:v>
                      </c:pt>
                      <c:pt idx="1690">
                        <c:v>1.069581422018397</c:v>
                      </c:pt>
                      <c:pt idx="1691">
                        <c:v>1.0696817660550944</c:v>
                      </c:pt>
                      <c:pt idx="1692">
                        <c:v>1.0697821100917917</c:v>
                      </c:pt>
                      <c:pt idx="1693">
                        <c:v>1.069882454128489</c:v>
                      </c:pt>
                      <c:pt idx="1694">
                        <c:v>1.0699827981651864</c:v>
                      </c:pt>
                      <c:pt idx="1695">
                        <c:v>1.0700831422018837</c:v>
                      </c:pt>
                      <c:pt idx="1696">
                        <c:v>1.0701834862385811</c:v>
                      </c:pt>
                      <c:pt idx="1697">
                        <c:v>1.0702838302752784</c:v>
                      </c:pt>
                      <c:pt idx="1698">
                        <c:v>1.0703841743119757</c:v>
                      </c:pt>
                      <c:pt idx="1699">
                        <c:v>1.0704845183486731</c:v>
                      </c:pt>
                      <c:pt idx="1700">
                        <c:v>1.0705848623853704</c:v>
                      </c:pt>
                      <c:pt idx="1701">
                        <c:v>1.0706852064220678</c:v>
                      </c:pt>
                      <c:pt idx="1702">
                        <c:v>1.0707855504587651</c:v>
                      </c:pt>
                      <c:pt idx="1703">
                        <c:v>1.0708858944954625</c:v>
                      </c:pt>
                      <c:pt idx="1704">
                        <c:v>1.0709862385321598</c:v>
                      </c:pt>
                      <c:pt idx="1705">
                        <c:v>1.0710865825688571</c:v>
                      </c:pt>
                      <c:pt idx="1706">
                        <c:v>1.0711869266055545</c:v>
                      </c:pt>
                      <c:pt idx="1707">
                        <c:v>1.0712872706422518</c:v>
                      </c:pt>
                      <c:pt idx="1708">
                        <c:v>1.0713876146789492</c:v>
                      </c:pt>
                      <c:pt idx="1709">
                        <c:v>1.0714879587156465</c:v>
                      </c:pt>
                      <c:pt idx="1710">
                        <c:v>1.0715883027523438</c:v>
                      </c:pt>
                      <c:pt idx="1711">
                        <c:v>1.0716886467890412</c:v>
                      </c:pt>
                      <c:pt idx="1712">
                        <c:v>1.0717889908257385</c:v>
                      </c:pt>
                      <c:pt idx="1713">
                        <c:v>1.0718893348624359</c:v>
                      </c:pt>
                      <c:pt idx="1714">
                        <c:v>1.0719896788991332</c:v>
                      </c:pt>
                      <c:pt idx="1715">
                        <c:v>1.0720900229358306</c:v>
                      </c:pt>
                      <c:pt idx="1716">
                        <c:v>1.0721903669725279</c:v>
                      </c:pt>
                      <c:pt idx="1717">
                        <c:v>1.0722907110092252</c:v>
                      </c:pt>
                      <c:pt idx="1718">
                        <c:v>1.0723910550459226</c:v>
                      </c:pt>
                      <c:pt idx="1719">
                        <c:v>1.0724913990826199</c:v>
                      </c:pt>
                      <c:pt idx="1720">
                        <c:v>1.0725917431193173</c:v>
                      </c:pt>
                      <c:pt idx="1721">
                        <c:v>1.0726920871560146</c:v>
                      </c:pt>
                      <c:pt idx="1722">
                        <c:v>1.0727924311927119</c:v>
                      </c:pt>
                      <c:pt idx="1723">
                        <c:v>1.0728927752294093</c:v>
                      </c:pt>
                      <c:pt idx="1724">
                        <c:v>1.0729931192661066</c:v>
                      </c:pt>
                      <c:pt idx="1725">
                        <c:v>1.073093463302804</c:v>
                      </c:pt>
                      <c:pt idx="1726">
                        <c:v>1.0731938073395013</c:v>
                      </c:pt>
                      <c:pt idx="1727">
                        <c:v>1.0732941513761987</c:v>
                      </c:pt>
                      <c:pt idx="1728">
                        <c:v>1.073394495412896</c:v>
                      </c:pt>
                      <c:pt idx="1729">
                        <c:v>1.0734948394495933</c:v>
                      </c:pt>
                      <c:pt idx="1730">
                        <c:v>1.0735951834862907</c:v>
                      </c:pt>
                      <c:pt idx="1731">
                        <c:v>1.073695527522988</c:v>
                      </c:pt>
                      <c:pt idx="1732">
                        <c:v>1.0737958715596854</c:v>
                      </c:pt>
                      <c:pt idx="1733">
                        <c:v>1.0738962155963827</c:v>
                      </c:pt>
                      <c:pt idx="1734">
                        <c:v>1.0739965596330801</c:v>
                      </c:pt>
                      <c:pt idx="1735">
                        <c:v>1.0740969036697774</c:v>
                      </c:pt>
                      <c:pt idx="1736">
                        <c:v>1.0741972477064747</c:v>
                      </c:pt>
                      <c:pt idx="1737">
                        <c:v>1.0742975917431721</c:v>
                      </c:pt>
                      <c:pt idx="1738">
                        <c:v>1.0743979357798694</c:v>
                      </c:pt>
                      <c:pt idx="1739">
                        <c:v>1.0744982798165668</c:v>
                      </c:pt>
                      <c:pt idx="1740">
                        <c:v>1.0745986238532641</c:v>
                      </c:pt>
                      <c:pt idx="1741">
                        <c:v>1.0746989678899614</c:v>
                      </c:pt>
                      <c:pt idx="1742">
                        <c:v>1.0747993119266588</c:v>
                      </c:pt>
                      <c:pt idx="1743">
                        <c:v>1.0748996559633561</c:v>
                      </c:pt>
                      <c:pt idx="1744">
                        <c:v>1.0750000000000535</c:v>
                      </c:pt>
                      <c:pt idx="1745">
                        <c:v>1.0751003440367508</c:v>
                      </c:pt>
                      <c:pt idx="1746">
                        <c:v>1.0752006880734482</c:v>
                      </c:pt>
                      <c:pt idx="1747">
                        <c:v>1.0753010321101455</c:v>
                      </c:pt>
                      <c:pt idx="1748">
                        <c:v>1.0754013761468428</c:v>
                      </c:pt>
                      <c:pt idx="1749">
                        <c:v>1.0755017201835402</c:v>
                      </c:pt>
                      <c:pt idx="1750">
                        <c:v>1.0756020642202375</c:v>
                      </c:pt>
                      <c:pt idx="1751">
                        <c:v>1.0757024082569349</c:v>
                      </c:pt>
                      <c:pt idx="1752">
                        <c:v>1.0758027522936322</c:v>
                      </c:pt>
                      <c:pt idx="1753">
                        <c:v>1.0759030963303295</c:v>
                      </c:pt>
                      <c:pt idx="1754">
                        <c:v>1.0760034403670269</c:v>
                      </c:pt>
                      <c:pt idx="1755">
                        <c:v>1.0761037844037242</c:v>
                      </c:pt>
                      <c:pt idx="1756">
                        <c:v>1.0762041284404216</c:v>
                      </c:pt>
                      <c:pt idx="1757">
                        <c:v>1.0763044724771189</c:v>
                      </c:pt>
                      <c:pt idx="1758">
                        <c:v>1.0764048165138163</c:v>
                      </c:pt>
                      <c:pt idx="1759">
                        <c:v>1.0765051605505136</c:v>
                      </c:pt>
                      <c:pt idx="1760">
                        <c:v>1.0766055045872109</c:v>
                      </c:pt>
                      <c:pt idx="1761">
                        <c:v>1.0767058486239083</c:v>
                      </c:pt>
                      <c:pt idx="1762">
                        <c:v>1.0768061926606056</c:v>
                      </c:pt>
                      <c:pt idx="1763">
                        <c:v>1.076906536697303</c:v>
                      </c:pt>
                      <c:pt idx="1764">
                        <c:v>1.0770068807340003</c:v>
                      </c:pt>
                      <c:pt idx="1765">
                        <c:v>1.0771072247706976</c:v>
                      </c:pt>
                      <c:pt idx="1766">
                        <c:v>1.077207568807395</c:v>
                      </c:pt>
                      <c:pt idx="1767">
                        <c:v>1.0773079128440923</c:v>
                      </c:pt>
                      <c:pt idx="1768">
                        <c:v>1.0774082568807897</c:v>
                      </c:pt>
                      <c:pt idx="1769">
                        <c:v>1.077508600917487</c:v>
                      </c:pt>
                      <c:pt idx="1770">
                        <c:v>1.0776089449541844</c:v>
                      </c:pt>
                      <c:pt idx="1771">
                        <c:v>1.0777092889908817</c:v>
                      </c:pt>
                      <c:pt idx="1772">
                        <c:v>1.077809633027579</c:v>
                      </c:pt>
                      <c:pt idx="1773">
                        <c:v>1.0779099770642764</c:v>
                      </c:pt>
                      <c:pt idx="1774">
                        <c:v>1.0780103211009737</c:v>
                      </c:pt>
                      <c:pt idx="1775">
                        <c:v>1.0781106651376711</c:v>
                      </c:pt>
                      <c:pt idx="1776">
                        <c:v>1.0782110091743684</c:v>
                      </c:pt>
                      <c:pt idx="1777">
                        <c:v>1.0783113532110657</c:v>
                      </c:pt>
                      <c:pt idx="1778">
                        <c:v>1.0784116972477631</c:v>
                      </c:pt>
                      <c:pt idx="1779">
                        <c:v>1.0785120412844604</c:v>
                      </c:pt>
                      <c:pt idx="1780">
                        <c:v>1.0786123853211578</c:v>
                      </c:pt>
                      <c:pt idx="1781">
                        <c:v>1.0787127293578551</c:v>
                      </c:pt>
                      <c:pt idx="1782">
                        <c:v>1.0788130733945525</c:v>
                      </c:pt>
                      <c:pt idx="1783">
                        <c:v>1.0789134174312498</c:v>
                      </c:pt>
                      <c:pt idx="1784">
                        <c:v>1.0790137614679471</c:v>
                      </c:pt>
                      <c:pt idx="1785">
                        <c:v>1.0791141055046445</c:v>
                      </c:pt>
                      <c:pt idx="1786">
                        <c:v>1.0792144495413418</c:v>
                      </c:pt>
                      <c:pt idx="1787">
                        <c:v>1.0793147935780392</c:v>
                      </c:pt>
                      <c:pt idx="1788">
                        <c:v>1.0794151376147365</c:v>
                      </c:pt>
                      <c:pt idx="1789">
                        <c:v>1.0795154816514339</c:v>
                      </c:pt>
                      <c:pt idx="1790">
                        <c:v>1.0796158256881312</c:v>
                      </c:pt>
                      <c:pt idx="1791">
                        <c:v>1.0797161697248285</c:v>
                      </c:pt>
                      <c:pt idx="1792">
                        <c:v>1.0798165137615259</c:v>
                      </c:pt>
                      <c:pt idx="1793">
                        <c:v>1.0799168577982232</c:v>
                      </c:pt>
                      <c:pt idx="1794">
                        <c:v>1.0800172018349206</c:v>
                      </c:pt>
                      <c:pt idx="1795">
                        <c:v>1.0801175458716179</c:v>
                      </c:pt>
                      <c:pt idx="1796">
                        <c:v>1.0802178899083152</c:v>
                      </c:pt>
                      <c:pt idx="1797">
                        <c:v>1.0803182339450126</c:v>
                      </c:pt>
                      <c:pt idx="1798">
                        <c:v>1.0804185779817099</c:v>
                      </c:pt>
                      <c:pt idx="1799">
                        <c:v>1.0805189220184073</c:v>
                      </c:pt>
                      <c:pt idx="1800">
                        <c:v>1.0806192660551046</c:v>
                      </c:pt>
                      <c:pt idx="1801">
                        <c:v>1.080719610091802</c:v>
                      </c:pt>
                      <c:pt idx="1802">
                        <c:v>1.0808199541284993</c:v>
                      </c:pt>
                      <c:pt idx="1803">
                        <c:v>1.0809202981651966</c:v>
                      </c:pt>
                      <c:pt idx="1804">
                        <c:v>1.081020642201894</c:v>
                      </c:pt>
                      <c:pt idx="1805">
                        <c:v>1.0811209862385913</c:v>
                      </c:pt>
                      <c:pt idx="1806">
                        <c:v>1.0812213302752887</c:v>
                      </c:pt>
                      <c:pt idx="1807">
                        <c:v>1.081321674311986</c:v>
                      </c:pt>
                      <c:pt idx="1808">
                        <c:v>1.0814220183486833</c:v>
                      </c:pt>
                      <c:pt idx="1809">
                        <c:v>1.0815223623853807</c:v>
                      </c:pt>
                      <c:pt idx="1810">
                        <c:v>1.081622706422078</c:v>
                      </c:pt>
                      <c:pt idx="1811">
                        <c:v>1.0817230504587754</c:v>
                      </c:pt>
                      <c:pt idx="1812">
                        <c:v>1.0818233944954727</c:v>
                      </c:pt>
                      <c:pt idx="1813">
                        <c:v>1.0819237385321701</c:v>
                      </c:pt>
                      <c:pt idx="1814">
                        <c:v>1.0820240825688674</c:v>
                      </c:pt>
                      <c:pt idx="1815">
                        <c:v>1.0821244266055647</c:v>
                      </c:pt>
                      <c:pt idx="1816">
                        <c:v>1.0822247706422621</c:v>
                      </c:pt>
                      <c:pt idx="1817">
                        <c:v>1.0823251146789594</c:v>
                      </c:pt>
                      <c:pt idx="1818">
                        <c:v>1.0824254587156568</c:v>
                      </c:pt>
                      <c:pt idx="1819">
                        <c:v>1.0825258027523541</c:v>
                      </c:pt>
                      <c:pt idx="1820">
                        <c:v>1.0826261467890514</c:v>
                      </c:pt>
                      <c:pt idx="1821">
                        <c:v>1.0827264908257488</c:v>
                      </c:pt>
                      <c:pt idx="1822">
                        <c:v>1.0828268348624461</c:v>
                      </c:pt>
                      <c:pt idx="1823">
                        <c:v>1.0829271788991435</c:v>
                      </c:pt>
                      <c:pt idx="1824">
                        <c:v>1.0830275229358408</c:v>
                      </c:pt>
                      <c:pt idx="1825">
                        <c:v>1.0831278669725382</c:v>
                      </c:pt>
                      <c:pt idx="1826">
                        <c:v>1.0832282110092355</c:v>
                      </c:pt>
                      <c:pt idx="1827">
                        <c:v>1.0833285550459328</c:v>
                      </c:pt>
                      <c:pt idx="1828">
                        <c:v>1.0834288990826302</c:v>
                      </c:pt>
                      <c:pt idx="1829">
                        <c:v>1.0835292431193275</c:v>
                      </c:pt>
                      <c:pt idx="1830">
                        <c:v>1.0836295871560249</c:v>
                      </c:pt>
                      <c:pt idx="1831">
                        <c:v>1.0837299311927222</c:v>
                      </c:pt>
                      <c:pt idx="1832">
                        <c:v>1.0838302752294195</c:v>
                      </c:pt>
                      <c:pt idx="1833">
                        <c:v>1.0839306192661169</c:v>
                      </c:pt>
                      <c:pt idx="1834">
                        <c:v>1.0840309633028142</c:v>
                      </c:pt>
                      <c:pt idx="1835">
                        <c:v>1.0841313073395116</c:v>
                      </c:pt>
                      <c:pt idx="1836">
                        <c:v>1.0842316513762089</c:v>
                      </c:pt>
                      <c:pt idx="1837">
                        <c:v>1.0843319954129063</c:v>
                      </c:pt>
                      <c:pt idx="1838">
                        <c:v>1.0844323394496036</c:v>
                      </c:pt>
                      <c:pt idx="1839">
                        <c:v>1.0845326834863009</c:v>
                      </c:pt>
                      <c:pt idx="1840">
                        <c:v>1.0846330275229983</c:v>
                      </c:pt>
                      <c:pt idx="1841">
                        <c:v>1.0847333715596956</c:v>
                      </c:pt>
                      <c:pt idx="1842">
                        <c:v>1.084833715596393</c:v>
                      </c:pt>
                      <c:pt idx="1843">
                        <c:v>1.0849340596330903</c:v>
                      </c:pt>
                      <c:pt idx="1844">
                        <c:v>1.0850344036697877</c:v>
                      </c:pt>
                      <c:pt idx="1845">
                        <c:v>1.085134747706485</c:v>
                      </c:pt>
                      <c:pt idx="1846">
                        <c:v>1.0852350917431823</c:v>
                      </c:pt>
                      <c:pt idx="1847">
                        <c:v>1.0853354357798797</c:v>
                      </c:pt>
                      <c:pt idx="1848">
                        <c:v>1.085435779816577</c:v>
                      </c:pt>
                      <c:pt idx="1849">
                        <c:v>1.0855361238532744</c:v>
                      </c:pt>
                      <c:pt idx="1850">
                        <c:v>1.0856364678899717</c:v>
                      </c:pt>
                      <c:pt idx="1851">
                        <c:v>1.085736811926669</c:v>
                      </c:pt>
                      <c:pt idx="1852">
                        <c:v>1.0858371559633664</c:v>
                      </c:pt>
                      <c:pt idx="1853">
                        <c:v>1.0859375000000637</c:v>
                      </c:pt>
                      <c:pt idx="1854">
                        <c:v>1.0860378440367611</c:v>
                      </c:pt>
                      <c:pt idx="1855">
                        <c:v>1.0861381880734584</c:v>
                      </c:pt>
                      <c:pt idx="1856">
                        <c:v>1.0862385321101558</c:v>
                      </c:pt>
                      <c:pt idx="1857">
                        <c:v>1.0863388761468531</c:v>
                      </c:pt>
                      <c:pt idx="1858">
                        <c:v>1.0864392201835504</c:v>
                      </c:pt>
                      <c:pt idx="1859">
                        <c:v>1.0865395642202478</c:v>
                      </c:pt>
                      <c:pt idx="1860">
                        <c:v>1.0866399082569451</c:v>
                      </c:pt>
                      <c:pt idx="1861">
                        <c:v>1.0867402522936425</c:v>
                      </c:pt>
                      <c:pt idx="1862">
                        <c:v>1.0868405963303398</c:v>
                      </c:pt>
                      <c:pt idx="1863">
                        <c:v>1.0869409403670371</c:v>
                      </c:pt>
                      <c:pt idx="1864">
                        <c:v>1.0870412844037345</c:v>
                      </c:pt>
                      <c:pt idx="1865">
                        <c:v>1.0871416284404318</c:v>
                      </c:pt>
                      <c:pt idx="1866">
                        <c:v>1.0872419724771292</c:v>
                      </c:pt>
                      <c:pt idx="1867">
                        <c:v>1.0873423165138265</c:v>
                      </c:pt>
                      <c:pt idx="1868">
                        <c:v>1.0874426605505239</c:v>
                      </c:pt>
                      <c:pt idx="1869">
                        <c:v>1.0875430045872212</c:v>
                      </c:pt>
                      <c:pt idx="1870">
                        <c:v>1.0876433486239185</c:v>
                      </c:pt>
                      <c:pt idx="1871">
                        <c:v>1.0877436926606159</c:v>
                      </c:pt>
                      <c:pt idx="1872">
                        <c:v>1.0878440366973132</c:v>
                      </c:pt>
                      <c:pt idx="1873">
                        <c:v>1.0879443807340106</c:v>
                      </c:pt>
                      <c:pt idx="1874">
                        <c:v>1.0880447247707079</c:v>
                      </c:pt>
                      <c:pt idx="1875">
                        <c:v>1.0881450688074052</c:v>
                      </c:pt>
                      <c:pt idx="1876">
                        <c:v>1.0882454128441026</c:v>
                      </c:pt>
                      <c:pt idx="1877">
                        <c:v>1.0883457568807999</c:v>
                      </c:pt>
                      <c:pt idx="1878">
                        <c:v>1.0884461009174973</c:v>
                      </c:pt>
                      <c:pt idx="1879">
                        <c:v>1.0885464449541946</c:v>
                      </c:pt>
                      <c:pt idx="1880">
                        <c:v>1.088646788990892</c:v>
                      </c:pt>
                      <c:pt idx="1881">
                        <c:v>1.0887471330275893</c:v>
                      </c:pt>
                      <c:pt idx="1882">
                        <c:v>1.0888474770642866</c:v>
                      </c:pt>
                      <c:pt idx="1883">
                        <c:v>1.088947821100984</c:v>
                      </c:pt>
                      <c:pt idx="1884">
                        <c:v>1.0890481651376813</c:v>
                      </c:pt>
                      <c:pt idx="1885">
                        <c:v>1.0891485091743787</c:v>
                      </c:pt>
                      <c:pt idx="1886">
                        <c:v>1.089248853211076</c:v>
                      </c:pt>
                      <c:pt idx="1887">
                        <c:v>1.0893491972477733</c:v>
                      </c:pt>
                      <c:pt idx="1888">
                        <c:v>1.0894495412844707</c:v>
                      </c:pt>
                      <c:pt idx="1889">
                        <c:v>1.089549885321168</c:v>
                      </c:pt>
                      <c:pt idx="1890">
                        <c:v>1.0896502293578654</c:v>
                      </c:pt>
                      <c:pt idx="1891">
                        <c:v>1.0897505733945627</c:v>
                      </c:pt>
                      <c:pt idx="1892">
                        <c:v>1.0898509174312601</c:v>
                      </c:pt>
                      <c:pt idx="1893">
                        <c:v>1.0899512614679574</c:v>
                      </c:pt>
                      <c:pt idx="1894">
                        <c:v>1.0900516055046547</c:v>
                      </c:pt>
                      <c:pt idx="1895">
                        <c:v>1.0901519495413521</c:v>
                      </c:pt>
                      <c:pt idx="1896">
                        <c:v>1.0902522935780494</c:v>
                      </c:pt>
                      <c:pt idx="1897">
                        <c:v>1.0903526376147468</c:v>
                      </c:pt>
                      <c:pt idx="1898">
                        <c:v>1.0904529816514441</c:v>
                      </c:pt>
                      <c:pt idx="1899">
                        <c:v>1.0905533256881415</c:v>
                      </c:pt>
                      <c:pt idx="1900">
                        <c:v>1.0906536697248388</c:v>
                      </c:pt>
                      <c:pt idx="1901">
                        <c:v>1.0907540137615361</c:v>
                      </c:pt>
                      <c:pt idx="1902">
                        <c:v>1.0908543577982335</c:v>
                      </c:pt>
                      <c:pt idx="1903">
                        <c:v>1.0909547018349308</c:v>
                      </c:pt>
                      <c:pt idx="1904">
                        <c:v>1.0910550458716282</c:v>
                      </c:pt>
                      <c:pt idx="1905">
                        <c:v>1.0911553899083255</c:v>
                      </c:pt>
                      <c:pt idx="1906">
                        <c:v>1.0912557339450228</c:v>
                      </c:pt>
                      <c:pt idx="1907">
                        <c:v>1.0913560779817202</c:v>
                      </c:pt>
                      <c:pt idx="1908">
                        <c:v>1.0914564220184175</c:v>
                      </c:pt>
                      <c:pt idx="1909">
                        <c:v>1.0915567660551149</c:v>
                      </c:pt>
                      <c:pt idx="1910">
                        <c:v>1.0916571100918122</c:v>
                      </c:pt>
                      <c:pt idx="1911">
                        <c:v>1.0917574541285096</c:v>
                      </c:pt>
                      <c:pt idx="1912">
                        <c:v>1.0918577981652069</c:v>
                      </c:pt>
                      <c:pt idx="1913">
                        <c:v>1.0919581422019042</c:v>
                      </c:pt>
                      <c:pt idx="1914">
                        <c:v>1.0920584862386016</c:v>
                      </c:pt>
                      <c:pt idx="1915">
                        <c:v>1.0921588302752989</c:v>
                      </c:pt>
                      <c:pt idx="1916">
                        <c:v>1.0922591743119963</c:v>
                      </c:pt>
                      <c:pt idx="1917">
                        <c:v>1.0923595183486936</c:v>
                      </c:pt>
                      <c:pt idx="1918">
                        <c:v>1.0924598623853909</c:v>
                      </c:pt>
                      <c:pt idx="1919">
                        <c:v>1.0925602064220883</c:v>
                      </c:pt>
                      <c:pt idx="1920">
                        <c:v>1.0926605504587856</c:v>
                      </c:pt>
                      <c:pt idx="1921">
                        <c:v>1.092760894495483</c:v>
                      </c:pt>
                      <c:pt idx="1922">
                        <c:v>1.0928612385321803</c:v>
                      </c:pt>
                      <c:pt idx="1923">
                        <c:v>1.0929615825688777</c:v>
                      </c:pt>
                      <c:pt idx="1924">
                        <c:v>1.093061926605575</c:v>
                      </c:pt>
                      <c:pt idx="1925">
                        <c:v>1.0931622706422723</c:v>
                      </c:pt>
                      <c:pt idx="1926">
                        <c:v>1.0932626146789697</c:v>
                      </c:pt>
                      <c:pt idx="1927">
                        <c:v>1.093362958715667</c:v>
                      </c:pt>
                      <c:pt idx="1928">
                        <c:v>1.0934633027523644</c:v>
                      </c:pt>
                      <c:pt idx="1929">
                        <c:v>1.0935636467890617</c:v>
                      </c:pt>
                      <c:pt idx="1930">
                        <c:v>1.093663990825759</c:v>
                      </c:pt>
                      <c:pt idx="1931">
                        <c:v>1.0937643348624564</c:v>
                      </c:pt>
                      <c:pt idx="1932">
                        <c:v>1.0938646788991537</c:v>
                      </c:pt>
                      <c:pt idx="1933">
                        <c:v>1.0939650229358511</c:v>
                      </c:pt>
                      <c:pt idx="1934">
                        <c:v>1.0940653669725484</c:v>
                      </c:pt>
                      <c:pt idx="1935">
                        <c:v>1.0941657110092458</c:v>
                      </c:pt>
                      <c:pt idx="1936">
                        <c:v>1.0942660550459431</c:v>
                      </c:pt>
                      <c:pt idx="1937">
                        <c:v>1.0943663990826404</c:v>
                      </c:pt>
                      <c:pt idx="1938">
                        <c:v>1.0944667431193378</c:v>
                      </c:pt>
                      <c:pt idx="1939">
                        <c:v>1.0945670871560351</c:v>
                      </c:pt>
                      <c:pt idx="1940">
                        <c:v>1.0946674311927325</c:v>
                      </c:pt>
                      <c:pt idx="1941">
                        <c:v>1.0947677752294298</c:v>
                      </c:pt>
                      <c:pt idx="1942">
                        <c:v>1.0948681192661271</c:v>
                      </c:pt>
                      <c:pt idx="1943">
                        <c:v>1.0949684633028245</c:v>
                      </c:pt>
                      <c:pt idx="1944">
                        <c:v>1.0950688073395218</c:v>
                      </c:pt>
                      <c:pt idx="1945">
                        <c:v>1.0951691513762192</c:v>
                      </c:pt>
                      <c:pt idx="1946">
                        <c:v>1.0952694954129165</c:v>
                      </c:pt>
                      <c:pt idx="1947">
                        <c:v>1.0953698394496139</c:v>
                      </c:pt>
                      <c:pt idx="1948">
                        <c:v>1.0954701834863112</c:v>
                      </c:pt>
                      <c:pt idx="1949">
                        <c:v>1.0955705275230085</c:v>
                      </c:pt>
                      <c:pt idx="1950">
                        <c:v>1.0956708715597059</c:v>
                      </c:pt>
                      <c:pt idx="1951">
                        <c:v>1.0957712155964032</c:v>
                      </c:pt>
                      <c:pt idx="1952">
                        <c:v>1.0958715596331006</c:v>
                      </c:pt>
                      <c:pt idx="1953">
                        <c:v>1.0959719036697979</c:v>
                      </c:pt>
                      <c:pt idx="1954">
                        <c:v>1.0960722477064953</c:v>
                      </c:pt>
                      <c:pt idx="1955">
                        <c:v>1.0961725917431926</c:v>
                      </c:pt>
                      <c:pt idx="1956">
                        <c:v>1.0962729357798899</c:v>
                      </c:pt>
                      <c:pt idx="1957">
                        <c:v>1.0963732798165873</c:v>
                      </c:pt>
                      <c:pt idx="1958">
                        <c:v>1.0964736238532846</c:v>
                      </c:pt>
                      <c:pt idx="1959">
                        <c:v>1.096573967889982</c:v>
                      </c:pt>
                      <c:pt idx="1960">
                        <c:v>1.0966743119266793</c:v>
                      </c:pt>
                      <c:pt idx="1961">
                        <c:v>1.0967746559633766</c:v>
                      </c:pt>
                      <c:pt idx="1962">
                        <c:v>1.096875000000074</c:v>
                      </c:pt>
                      <c:pt idx="1963">
                        <c:v>1.0969753440367713</c:v>
                      </c:pt>
                      <c:pt idx="1964">
                        <c:v>1.0970756880734687</c:v>
                      </c:pt>
                      <c:pt idx="1965">
                        <c:v>1.097176032110166</c:v>
                      </c:pt>
                      <c:pt idx="1966">
                        <c:v>1.0972763761468634</c:v>
                      </c:pt>
                      <c:pt idx="1967">
                        <c:v>1.0973767201835607</c:v>
                      </c:pt>
                      <c:pt idx="1968">
                        <c:v>1.097477064220258</c:v>
                      </c:pt>
                      <c:pt idx="1969">
                        <c:v>1.0975774082569554</c:v>
                      </c:pt>
                      <c:pt idx="1970">
                        <c:v>1.0976777522936527</c:v>
                      </c:pt>
                      <c:pt idx="1971">
                        <c:v>1.0977780963303501</c:v>
                      </c:pt>
                      <c:pt idx="1972">
                        <c:v>1.0978784403670474</c:v>
                      </c:pt>
                      <c:pt idx="1973">
                        <c:v>1.0979787844037447</c:v>
                      </c:pt>
                      <c:pt idx="1974">
                        <c:v>1.0980791284404421</c:v>
                      </c:pt>
                      <c:pt idx="1975">
                        <c:v>1.0981794724771394</c:v>
                      </c:pt>
                      <c:pt idx="1976">
                        <c:v>1.0982798165138368</c:v>
                      </c:pt>
                      <c:pt idx="1977">
                        <c:v>1.0983801605505341</c:v>
                      </c:pt>
                      <c:pt idx="1978">
                        <c:v>1.0984805045872315</c:v>
                      </c:pt>
                      <c:pt idx="1979">
                        <c:v>1.0985808486239288</c:v>
                      </c:pt>
                      <c:pt idx="1980">
                        <c:v>1.0986811926606261</c:v>
                      </c:pt>
                      <c:pt idx="1981">
                        <c:v>1.0987815366973235</c:v>
                      </c:pt>
                      <c:pt idx="1982">
                        <c:v>1.0988818807340208</c:v>
                      </c:pt>
                      <c:pt idx="1983">
                        <c:v>1.0989822247707182</c:v>
                      </c:pt>
                      <c:pt idx="1984">
                        <c:v>1.0990825688074155</c:v>
                      </c:pt>
                      <c:pt idx="1985">
                        <c:v>1.0991829128441128</c:v>
                      </c:pt>
                      <c:pt idx="1986">
                        <c:v>1.0992832568808102</c:v>
                      </c:pt>
                      <c:pt idx="1987">
                        <c:v>1.0993836009175075</c:v>
                      </c:pt>
                      <c:pt idx="1988">
                        <c:v>1.0994839449542049</c:v>
                      </c:pt>
                      <c:pt idx="1989">
                        <c:v>1.0995842889909022</c:v>
                      </c:pt>
                      <c:pt idx="1990">
                        <c:v>1.0996846330275996</c:v>
                      </c:pt>
                      <c:pt idx="1991">
                        <c:v>1.0997849770642969</c:v>
                      </c:pt>
                      <c:pt idx="1992">
                        <c:v>1.0998853211009942</c:v>
                      </c:pt>
                      <c:pt idx="1993">
                        <c:v>1.0999856651376916</c:v>
                      </c:pt>
                      <c:pt idx="1994">
                        <c:v>1.1000860091743889</c:v>
                      </c:pt>
                      <c:pt idx="1995">
                        <c:v>1.1001863532110863</c:v>
                      </c:pt>
                      <c:pt idx="1996">
                        <c:v>1.1002866972477836</c:v>
                      </c:pt>
                      <c:pt idx="1997">
                        <c:v>1.1003870412844809</c:v>
                      </c:pt>
                      <c:pt idx="1998">
                        <c:v>1.1004873853211783</c:v>
                      </c:pt>
                      <c:pt idx="1999">
                        <c:v>1.1005877293578756</c:v>
                      </c:pt>
                      <c:pt idx="2000">
                        <c:v>1.100688073394573</c:v>
                      </c:pt>
                      <c:pt idx="2001">
                        <c:v>1.1007884174312703</c:v>
                      </c:pt>
                      <c:pt idx="2002">
                        <c:v>1.1008887614679677</c:v>
                      </c:pt>
                      <c:pt idx="2003">
                        <c:v>1.100989105504665</c:v>
                      </c:pt>
                      <c:pt idx="2004">
                        <c:v>1.1010894495413623</c:v>
                      </c:pt>
                      <c:pt idx="2005">
                        <c:v>1.1011897935780597</c:v>
                      </c:pt>
                      <c:pt idx="2006">
                        <c:v>1.101290137614757</c:v>
                      </c:pt>
                      <c:pt idx="2007">
                        <c:v>1.1013904816514544</c:v>
                      </c:pt>
                      <c:pt idx="2008">
                        <c:v>1.1014908256881517</c:v>
                      </c:pt>
                      <c:pt idx="2009">
                        <c:v>1.1015911697248491</c:v>
                      </c:pt>
                      <c:pt idx="2010">
                        <c:v>1.1016915137615464</c:v>
                      </c:pt>
                      <c:pt idx="2011">
                        <c:v>1.1017918577982437</c:v>
                      </c:pt>
                      <c:pt idx="2012">
                        <c:v>1.1018922018349411</c:v>
                      </c:pt>
                      <c:pt idx="2013">
                        <c:v>1.1019925458716384</c:v>
                      </c:pt>
                      <c:pt idx="2014">
                        <c:v>1.1020928899083358</c:v>
                      </c:pt>
                      <c:pt idx="2015">
                        <c:v>1.1021932339450331</c:v>
                      </c:pt>
                      <c:pt idx="2016">
                        <c:v>1.1022935779817304</c:v>
                      </c:pt>
                      <c:pt idx="2017">
                        <c:v>1.1023939220184278</c:v>
                      </c:pt>
                      <c:pt idx="2018">
                        <c:v>1.1024942660551251</c:v>
                      </c:pt>
                      <c:pt idx="2019">
                        <c:v>1.1025946100918225</c:v>
                      </c:pt>
                      <c:pt idx="2020">
                        <c:v>1.1026949541285198</c:v>
                      </c:pt>
                      <c:pt idx="2021">
                        <c:v>1.1027952981652172</c:v>
                      </c:pt>
                      <c:pt idx="2022">
                        <c:v>1.1028956422019145</c:v>
                      </c:pt>
                      <c:pt idx="2023">
                        <c:v>1.1029959862386118</c:v>
                      </c:pt>
                      <c:pt idx="2024">
                        <c:v>1.1030963302753092</c:v>
                      </c:pt>
                      <c:pt idx="2025">
                        <c:v>1.1031966743120065</c:v>
                      </c:pt>
                      <c:pt idx="2026">
                        <c:v>1.1032970183487039</c:v>
                      </c:pt>
                      <c:pt idx="2027">
                        <c:v>1.1033973623854012</c:v>
                      </c:pt>
                      <c:pt idx="2028">
                        <c:v>1.1034977064220985</c:v>
                      </c:pt>
                      <c:pt idx="2029">
                        <c:v>1.1035980504587959</c:v>
                      </c:pt>
                      <c:pt idx="2030">
                        <c:v>1.1036983944954932</c:v>
                      </c:pt>
                      <c:pt idx="2031">
                        <c:v>1.1037987385321906</c:v>
                      </c:pt>
                      <c:pt idx="2032">
                        <c:v>1.1038990825688879</c:v>
                      </c:pt>
                      <c:pt idx="2033">
                        <c:v>1.1039994266055853</c:v>
                      </c:pt>
                      <c:pt idx="2034">
                        <c:v>1.1040997706422826</c:v>
                      </c:pt>
                      <c:pt idx="2035">
                        <c:v>1.1042001146789799</c:v>
                      </c:pt>
                      <c:pt idx="2036">
                        <c:v>1.1043004587156773</c:v>
                      </c:pt>
                      <c:pt idx="2037">
                        <c:v>1.1044008027523746</c:v>
                      </c:pt>
                      <c:pt idx="2038">
                        <c:v>1.104501146789072</c:v>
                      </c:pt>
                      <c:pt idx="2039">
                        <c:v>1.1046014908257693</c:v>
                      </c:pt>
                      <c:pt idx="2040">
                        <c:v>1.1047018348624666</c:v>
                      </c:pt>
                      <c:pt idx="2041">
                        <c:v>1.104802178899164</c:v>
                      </c:pt>
                      <c:pt idx="2042">
                        <c:v>1.1049025229358613</c:v>
                      </c:pt>
                      <c:pt idx="2043">
                        <c:v>1.1050028669725587</c:v>
                      </c:pt>
                      <c:pt idx="2044">
                        <c:v>1.105103211009256</c:v>
                      </c:pt>
                      <c:pt idx="2045">
                        <c:v>1.1052035550459534</c:v>
                      </c:pt>
                      <c:pt idx="2046">
                        <c:v>1.1053038990826507</c:v>
                      </c:pt>
                      <c:pt idx="2047">
                        <c:v>1.105404243119348</c:v>
                      </c:pt>
                      <c:pt idx="2048">
                        <c:v>1.1055045871560454</c:v>
                      </c:pt>
                      <c:pt idx="2049">
                        <c:v>1.1056049311927427</c:v>
                      </c:pt>
                      <c:pt idx="2050">
                        <c:v>1.1057052752294401</c:v>
                      </c:pt>
                      <c:pt idx="2051">
                        <c:v>1.1058056192661374</c:v>
                      </c:pt>
                      <c:pt idx="2052">
                        <c:v>1.1059059633028347</c:v>
                      </c:pt>
                      <c:pt idx="2053">
                        <c:v>1.1060063073395321</c:v>
                      </c:pt>
                      <c:pt idx="2054">
                        <c:v>1.1061066513762294</c:v>
                      </c:pt>
                      <c:pt idx="2055">
                        <c:v>1.1062069954129268</c:v>
                      </c:pt>
                      <c:pt idx="2056">
                        <c:v>1.1063073394496241</c:v>
                      </c:pt>
                      <c:pt idx="2057">
                        <c:v>1.1064076834863215</c:v>
                      </c:pt>
                      <c:pt idx="2058">
                        <c:v>1.1065080275230188</c:v>
                      </c:pt>
                      <c:pt idx="2059">
                        <c:v>1.1066083715597161</c:v>
                      </c:pt>
                      <c:pt idx="2060">
                        <c:v>1.1067087155964135</c:v>
                      </c:pt>
                      <c:pt idx="2061">
                        <c:v>1.1068090596331108</c:v>
                      </c:pt>
                      <c:pt idx="2062">
                        <c:v>1.1069094036698082</c:v>
                      </c:pt>
                      <c:pt idx="2063">
                        <c:v>1.1070097477065055</c:v>
                      </c:pt>
                      <c:pt idx="2064">
                        <c:v>1.1071100917432029</c:v>
                      </c:pt>
                      <c:pt idx="2065">
                        <c:v>1.1072104357799002</c:v>
                      </c:pt>
                      <c:pt idx="2066">
                        <c:v>1.1073107798165975</c:v>
                      </c:pt>
                      <c:pt idx="2067">
                        <c:v>1.1074111238532949</c:v>
                      </c:pt>
                      <c:pt idx="2068">
                        <c:v>1.1075114678899922</c:v>
                      </c:pt>
                      <c:pt idx="2069">
                        <c:v>1.1076118119266896</c:v>
                      </c:pt>
                      <c:pt idx="2070">
                        <c:v>1.1077121559633869</c:v>
                      </c:pt>
                      <c:pt idx="2071">
                        <c:v>1.1078125000000842</c:v>
                      </c:pt>
                      <c:pt idx="2072">
                        <c:v>1.1079128440367816</c:v>
                      </c:pt>
                      <c:pt idx="2073">
                        <c:v>1.1080131880734789</c:v>
                      </c:pt>
                      <c:pt idx="2074">
                        <c:v>1.1081135321101763</c:v>
                      </c:pt>
                      <c:pt idx="2075">
                        <c:v>1.1082138761468736</c:v>
                      </c:pt>
                      <c:pt idx="2076">
                        <c:v>1.108314220183571</c:v>
                      </c:pt>
                      <c:pt idx="2077">
                        <c:v>1.1084145642202683</c:v>
                      </c:pt>
                      <c:pt idx="2078">
                        <c:v>1.1085149082569656</c:v>
                      </c:pt>
                      <c:pt idx="2079">
                        <c:v>1.108615252293663</c:v>
                      </c:pt>
                      <c:pt idx="2080">
                        <c:v>1.1087155963303603</c:v>
                      </c:pt>
                      <c:pt idx="2081">
                        <c:v>1.1088159403670577</c:v>
                      </c:pt>
                      <c:pt idx="2082">
                        <c:v>1.108916284403755</c:v>
                      </c:pt>
                      <c:pt idx="2083">
                        <c:v>1.1090166284404523</c:v>
                      </c:pt>
                      <c:pt idx="2084">
                        <c:v>1.1091169724771497</c:v>
                      </c:pt>
                      <c:pt idx="2085">
                        <c:v>1.109217316513847</c:v>
                      </c:pt>
                      <c:pt idx="2086">
                        <c:v>1.1093176605505444</c:v>
                      </c:pt>
                      <c:pt idx="2087">
                        <c:v>1.1094180045872417</c:v>
                      </c:pt>
                      <c:pt idx="2088">
                        <c:v>1.1095183486239391</c:v>
                      </c:pt>
                      <c:pt idx="2089">
                        <c:v>1.1096186926606364</c:v>
                      </c:pt>
                      <c:pt idx="2090">
                        <c:v>1.1097190366973337</c:v>
                      </c:pt>
                      <c:pt idx="2091">
                        <c:v>1.1098193807340311</c:v>
                      </c:pt>
                      <c:pt idx="2092">
                        <c:v>1.1099197247707284</c:v>
                      </c:pt>
                      <c:pt idx="2093">
                        <c:v>1.1100200688074258</c:v>
                      </c:pt>
                      <c:pt idx="2094">
                        <c:v>1.1101204128441231</c:v>
                      </c:pt>
                      <c:pt idx="2095">
                        <c:v>1.1102207568808204</c:v>
                      </c:pt>
                      <c:pt idx="2096">
                        <c:v>1.1103211009175178</c:v>
                      </c:pt>
                      <c:pt idx="2097">
                        <c:v>1.1104214449542151</c:v>
                      </c:pt>
                      <c:pt idx="2098">
                        <c:v>1.1105217889909125</c:v>
                      </c:pt>
                      <c:pt idx="2099">
                        <c:v>1.1106221330276098</c:v>
                      </c:pt>
                      <c:pt idx="2100">
                        <c:v>1.1107224770643072</c:v>
                      </c:pt>
                      <c:pt idx="2101">
                        <c:v>1.1108228211010045</c:v>
                      </c:pt>
                      <c:pt idx="2102">
                        <c:v>1.1109231651377018</c:v>
                      </c:pt>
                      <c:pt idx="2103">
                        <c:v>1.1110235091743992</c:v>
                      </c:pt>
                      <c:pt idx="2104">
                        <c:v>1.1111238532110965</c:v>
                      </c:pt>
                      <c:pt idx="2105">
                        <c:v>1.1112241972477939</c:v>
                      </c:pt>
                      <c:pt idx="2106">
                        <c:v>1.1113245412844912</c:v>
                      </c:pt>
                      <c:pt idx="2107">
                        <c:v>1.1114248853211885</c:v>
                      </c:pt>
                      <c:pt idx="2108">
                        <c:v>1.1115252293578859</c:v>
                      </c:pt>
                      <c:pt idx="2109">
                        <c:v>1.1116255733945832</c:v>
                      </c:pt>
                      <c:pt idx="2110">
                        <c:v>1.1117259174312806</c:v>
                      </c:pt>
                      <c:pt idx="2111">
                        <c:v>1.1118262614679779</c:v>
                      </c:pt>
                      <c:pt idx="2112">
                        <c:v>1.1119266055046753</c:v>
                      </c:pt>
                      <c:pt idx="2113">
                        <c:v>1.1120269495413726</c:v>
                      </c:pt>
                      <c:pt idx="2114">
                        <c:v>1.1121272935780699</c:v>
                      </c:pt>
                      <c:pt idx="2115">
                        <c:v>1.1122276376147673</c:v>
                      </c:pt>
                      <c:pt idx="2116">
                        <c:v>1.1123279816514646</c:v>
                      </c:pt>
                      <c:pt idx="2117">
                        <c:v>1.112428325688162</c:v>
                      </c:pt>
                      <c:pt idx="2118">
                        <c:v>1.1125286697248593</c:v>
                      </c:pt>
                      <c:pt idx="2119">
                        <c:v>1.1126290137615567</c:v>
                      </c:pt>
                      <c:pt idx="2120">
                        <c:v>1.112729357798254</c:v>
                      </c:pt>
                      <c:pt idx="2121">
                        <c:v>1.1128297018349513</c:v>
                      </c:pt>
                      <c:pt idx="2122">
                        <c:v>1.1129300458716487</c:v>
                      </c:pt>
                      <c:pt idx="2123">
                        <c:v>1.113030389908346</c:v>
                      </c:pt>
                      <c:pt idx="2124">
                        <c:v>1.1131307339450434</c:v>
                      </c:pt>
                      <c:pt idx="2125">
                        <c:v>1.1132310779817407</c:v>
                      </c:pt>
                      <c:pt idx="2126">
                        <c:v>1.113331422018438</c:v>
                      </c:pt>
                      <c:pt idx="2127">
                        <c:v>1.1134317660551354</c:v>
                      </c:pt>
                      <c:pt idx="2128">
                        <c:v>1.1135321100918327</c:v>
                      </c:pt>
                      <c:pt idx="2129">
                        <c:v>1.1136324541285301</c:v>
                      </c:pt>
                      <c:pt idx="2130">
                        <c:v>1.1137327981652274</c:v>
                      </c:pt>
                      <c:pt idx="2131">
                        <c:v>1.1138331422019248</c:v>
                      </c:pt>
                      <c:pt idx="2132">
                        <c:v>1.1139334862386221</c:v>
                      </c:pt>
                      <c:pt idx="2133">
                        <c:v>1.1140338302753194</c:v>
                      </c:pt>
                      <c:pt idx="2134">
                        <c:v>1.1141341743120168</c:v>
                      </c:pt>
                      <c:pt idx="2135">
                        <c:v>1.1142345183487141</c:v>
                      </c:pt>
                      <c:pt idx="2136">
                        <c:v>1.1143348623854115</c:v>
                      </c:pt>
                      <c:pt idx="2137">
                        <c:v>1.1144352064221088</c:v>
                      </c:pt>
                      <c:pt idx="2138">
                        <c:v>1.1145355504588061</c:v>
                      </c:pt>
                      <c:pt idx="2139">
                        <c:v>1.1146358944955035</c:v>
                      </c:pt>
                      <c:pt idx="2140">
                        <c:v>1.1147362385322008</c:v>
                      </c:pt>
                      <c:pt idx="2141">
                        <c:v>1.1148365825688982</c:v>
                      </c:pt>
                      <c:pt idx="2142">
                        <c:v>1.1149369266055955</c:v>
                      </c:pt>
                      <c:pt idx="2143">
                        <c:v>1.1150372706422929</c:v>
                      </c:pt>
                      <c:pt idx="2144">
                        <c:v>1.1151376146789902</c:v>
                      </c:pt>
                      <c:pt idx="2145">
                        <c:v>1.1152379587156875</c:v>
                      </c:pt>
                      <c:pt idx="2146">
                        <c:v>1.1153383027523849</c:v>
                      </c:pt>
                      <c:pt idx="2147">
                        <c:v>1.1154386467890822</c:v>
                      </c:pt>
                      <c:pt idx="2148">
                        <c:v>1.1155389908257796</c:v>
                      </c:pt>
                      <c:pt idx="2149">
                        <c:v>1.1156393348624769</c:v>
                      </c:pt>
                      <c:pt idx="2150">
                        <c:v>1.1157396788991742</c:v>
                      </c:pt>
                      <c:pt idx="2151">
                        <c:v>1.1158400229358716</c:v>
                      </c:pt>
                      <c:pt idx="2152">
                        <c:v>1.1159403669725689</c:v>
                      </c:pt>
                      <c:pt idx="2153">
                        <c:v>1.1160407110092663</c:v>
                      </c:pt>
                      <c:pt idx="2154">
                        <c:v>1.1161410550459636</c:v>
                      </c:pt>
                      <c:pt idx="2155">
                        <c:v>1.116241399082661</c:v>
                      </c:pt>
                      <c:pt idx="2156">
                        <c:v>1.1163417431193583</c:v>
                      </c:pt>
                      <c:pt idx="2157">
                        <c:v>1.1164420871560556</c:v>
                      </c:pt>
                      <c:pt idx="2158">
                        <c:v>1.116542431192753</c:v>
                      </c:pt>
                      <c:pt idx="2159">
                        <c:v>1.1166427752294503</c:v>
                      </c:pt>
                      <c:pt idx="2160">
                        <c:v>1.1167431192661477</c:v>
                      </c:pt>
                      <c:pt idx="2161">
                        <c:v>1.116843463302845</c:v>
                      </c:pt>
                      <c:pt idx="2162">
                        <c:v>1.1169438073395423</c:v>
                      </c:pt>
                      <c:pt idx="2163">
                        <c:v>1.1170441513762397</c:v>
                      </c:pt>
                      <c:pt idx="2164">
                        <c:v>1.117144495412937</c:v>
                      </c:pt>
                      <c:pt idx="2165">
                        <c:v>1.1172448394496344</c:v>
                      </c:pt>
                      <c:pt idx="2166">
                        <c:v>1.1173451834863317</c:v>
                      </c:pt>
                      <c:pt idx="2167">
                        <c:v>1.1174455275230291</c:v>
                      </c:pt>
                      <c:pt idx="2168">
                        <c:v>1.1175458715597264</c:v>
                      </c:pt>
                      <c:pt idx="2169">
                        <c:v>1.1176462155964237</c:v>
                      </c:pt>
                      <c:pt idx="2170">
                        <c:v>1.1177465596331211</c:v>
                      </c:pt>
                      <c:pt idx="2171">
                        <c:v>1.1178469036698184</c:v>
                      </c:pt>
                      <c:pt idx="2172">
                        <c:v>1.1179472477065158</c:v>
                      </c:pt>
                      <c:pt idx="2173">
                        <c:v>1.1180475917432131</c:v>
                      </c:pt>
                      <c:pt idx="2174">
                        <c:v>1.1181479357799105</c:v>
                      </c:pt>
                      <c:pt idx="2175">
                        <c:v>1.1182482798166078</c:v>
                      </c:pt>
                      <c:pt idx="2176">
                        <c:v>1.1183486238533051</c:v>
                      </c:pt>
                      <c:pt idx="2177">
                        <c:v>1.1184489678900025</c:v>
                      </c:pt>
                      <c:pt idx="2178">
                        <c:v>1.1185493119266998</c:v>
                      </c:pt>
                      <c:pt idx="2179">
                        <c:v>1.1186496559633972</c:v>
                      </c:pt>
                      <c:pt idx="2180">
                        <c:v>1.1187500000000945</c:v>
                      </c:pt>
                      <c:pt idx="2181">
                        <c:v>1.1188503440367918</c:v>
                      </c:pt>
                      <c:pt idx="2182">
                        <c:v>1.1189506880734892</c:v>
                      </c:pt>
                      <c:pt idx="2183">
                        <c:v>1.1190510321101865</c:v>
                      </c:pt>
                      <c:pt idx="2184">
                        <c:v>1.1191513761468839</c:v>
                      </c:pt>
                      <c:pt idx="2185">
                        <c:v>1.1192517201835812</c:v>
                      </c:pt>
                      <c:pt idx="2186">
                        <c:v>1.1193520642202786</c:v>
                      </c:pt>
                      <c:pt idx="2187">
                        <c:v>1.1194524082569759</c:v>
                      </c:pt>
                      <c:pt idx="2188">
                        <c:v>1.1195527522936732</c:v>
                      </c:pt>
                      <c:pt idx="2189">
                        <c:v>1.1196530963303706</c:v>
                      </c:pt>
                      <c:pt idx="2190">
                        <c:v>1.1197534403670679</c:v>
                      </c:pt>
                      <c:pt idx="2191">
                        <c:v>1.1198537844037653</c:v>
                      </c:pt>
                      <c:pt idx="2192">
                        <c:v>1.1199541284404626</c:v>
                      </c:pt>
                      <c:pt idx="2193">
                        <c:v>1.1200544724771599</c:v>
                      </c:pt>
                      <c:pt idx="2194">
                        <c:v>1.1201548165138573</c:v>
                      </c:pt>
                      <c:pt idx="2195">
                        <c:v>1.1202551605505546</c:v>
                      </c:pt>
                      <c:pt idx="2196">
                        <c:v>1.120355504587252</c:v>
                      </c:pt>
                      <c:pt idx="2197">
                        <c:v>1.1204558486239493</c:v>
                      </c:pt>
                      <c:pt idx="2198">
                        <c:v>1.1205561926606467</c:v>
                      </c:pt>
                      <c:pt idx="2199">
                        <c:v>1.120656536697344</c:v>
                      </c:pt>
                      <c:pt idx="2200">
                        <c:v>1.1207568807340413</c:v>
                      </c:pt>
                      <c:pt idx="2201">
                        <c:v>1.1208572247707387</c:v>
                      </c:pt>
                      <c:pt idx="2202">
                        <c:v>1.120957568807436</c:v>
                      </c:pt>
                      <c:pt idx="2203">
                        <c:v>1.1210579128441334</c:v>
                      </c:pt>
                      <c:pt idx="2204">
                        <c:v>1.1211582568808307</c:v>
                      </c:pt>
                      <c:pt idx="2205">
                        <c:v>1.121258600917528</c:v>
                      </c:pt>
                      <c:pt idx="2206">
                        <c:v>1.1213589449542254</c:v>
                      </c:pt>
                      <c:pt idx="2207">
                        <c:v>1.1214592889909227</c:v>
                      </c:pt>
                      <c:pt idx="2208">
                        <c:v>1.1215596330276201</c:v>
                      </c:pt>
                      <c:pt idx="2209">
                        <c:v>1.1216599770643174</c:v>
                      </c:pt>
                      <c:pt idx="2210">
                        <c:v>1.1217603211010148</c:v>
                      </c:pt>
                      <c:pt idx="2211">
                        <c:v>1.1218606651377121</c:v>
                      </c:pt>
                      <c:pt idx="2212">
                        <c:v>1.1219610091744094</c:v>
                      </c:pt>
                      <c:pt idx="2213">
                        <c:v>1.1220613532111068</c:v>
                      </c:pt>
                      <c:pt idx="2214">
                        <c:v>1.1221616972478041</c:v>
                      </c:pt>
                      <c:pt idx="2215">
                        <c:v>1.1222620412845015</c:v>
                      </c:pt>
                      <c:pt idx="2216">
                        <c:v>1.1223623853211988</c:v>
                      </c:pt>
                      <c:pt idx="2217">
                        <c:v>1.1224627293578961</c:v>
                      </c:pt>
                      <c:pt idx="2218">
                        <c:v>1.1225630733945935</c:v>
                      </c:pt>
                      <c:pt idx="2219">
                        <c:v>1.1226634174312908</c:v>
                      </c:pt>
                      <c:pt idx="2220">
                        <c:v>1.1227637614679882</c:v>
                      </c:pt>
                      <c:pt idx="2221">
                        <c:v>1.1228641055046855</c:v>
                      </c:pt>
                      <c:pt idx="2222">
                        <c:v>1.1229644495413829</c:v>
                      </c:pt>
                      <c:pt idx="2223">
                        <c:v>1.1230647935780802</c:v>
                      </c:pt>
                      <c:pt idx="2224">
                        <c:v>1.1231651376147775</c:v>
                      </c:pt>
                      <c:pt idx="2225">
                        <c:v>1.1232654816514749</c:v>
                      </c:pt>
                      <c:pt idx="2226">
                        <c:v>1.1233658256881722</c:v>
                      </c:pt>
                      <c:pt idx="2227">
                        <c:v>1.1234661697248696</c:v>
                      </c:pt>
                      <c:pt idx="2228">
                        <c:v>1.1235665137615669</c:v>
                      </c:pt>
                      <c:pt idx="2229">
                        <c:v>1.1236668577982643</c:v>
                      </c:pt>
                      <c:pt idx="2230">
                        <c:v>1.1237672018349616</c:v>
                      </c:pt>
                      <c:pt idx="2231">
                        <c:v>1.1238675458716589</c:v>
                      </c:pt>
                      <c:pt idx="2232">
                        <c:v>1.1239678899083563</c:v>
                      </c:pt>
                      <c:pt idx="2233">
                        <c:v>1.1240682339450536</c:v>
                      </c:pt>
                      <c:pt idx="2234">
                        <c:v>1.124168577981751</c:v>
                      </c:pt>
                      <c:pt idx="2235">
                        <c:v>1.1242689220184483</c:v>
                      </c:pt>
                      <c:pt idx="2236">
                        <c:v>1.1243692660551456</c:v>
                      </c:pt>
                      <c:pt idx="2237">
                        <c:v>1.124469610091843</c:v>
                      </c:pt>
                      <c:pt idx="2238">
                        <c:v>1.1245699541285403</c:v>
                      </c:pt>
                      <c:pt idx="2239">
                        <c:v>1.1246702981652377</c:v>
                      </c:pt>
                      <c:pt idx="2240">
                        <c:v>1.124770642201935</c:v>
                      </c:pt>
                      <c:pt idx="2241">
                        <c:v>1.1248709862386324</c:v>
                      </c:pt>
                      <c:pt idx="2242">
                        <c:v>1.1249713302753297</c:v>
                      </c:pt>
                      <c:pt idx="2243">
                        <c:v>1.125071674312027</c:v>
                      </c:pt>
                      <c:pt idx="2244">
                        <c:v>1.1251720183487244</c:v>
                      </c:pt>
                      <c:pt idx="2245">
                        <c:v>1.1252723623854217</c:v>
                      </c:pt>
                      <c:pt idx="2246">
                        <c:v>1.1253727064221191</c:v>
                      </c:pt>
                      <c:pt idx="2247">
                        <c:v>1.1254730504588164</c:v>
                      </c:pt>
                      <c:pt idx="2248">
                        <c:v>1.1255733944955137</c:v>
                      </c:pt>
                      <c:pt idx="2249">
                        <c:v>1.1256737385322111</c:v>
                      </c:pt>
                      <c:pt idx="2250">
                        <c:v>1.1257740825689084</c:v>
                      </c:pt>
                      <c:pt idx="2251">
                        <c:v>1.1258744266056058</c:v>
                      </c:pt>
                      <c:pt idx="2252">
                        <c:v>1.1259747706423031</c:v>
                      </c:pt>
                      <c:pt idx="2253">
                        <c:v>1.1260751146790005</c:v>
                      </c:pt>
                      <c:pt idx="2254">
                        <c:v>1.1261754587156978</c:v>
                      </c:pt>
                      <c:pt idx="2255">
                        <c:v>1.1262758027523951</c:v>
                      </c:pt>
                      <c:pt idx="2256">
                        <c:v>1.1263761467890925</c:v>
                      </c:pt>
                      <c:pt idx="2257">
                        <c:v>1.1264764908257898</c:v>
                      </c:pt>
                      <c:pt idx="2258">
                        <c:v>1.1265768348624872</c:v>
                      </c:pt>
                      <c:pt idx="2259">
                        <c:v>1.1266771788991845</c:v>
                      </c:pt>
                      <c:pt idx="2260">
                        <c:v>1.1267775229358818</c:v>
                      </c:pt>
                      <c:pt idx="2261">
                        <c:v>1.1268778669725792</c:v>
                      </c:pt>
                      <c:pt idx="2262">
                        <c:v>1.1269782110092765</c:v>
                      </c:pt>
                      <c:pt idx="2263">
                        <c:v>1.1270785550459739</c:v>
                      </c:pt>
                      <c:pt idx="2264">
                        <c:v>1.1271788990826712</c:v>
                      </c:pt>
                      <c:pt idx="2265">
                        <c:v>1.1272792431193686</c:v>
                      </c:pt>
                      <c:pt idx="2266">
                        <c:v>1.1273795871560659</c:v>
                      </c:pt>
                      <c:pt idx="2267">
                        <c:v>1.1274799311927632</c:v>
                      </c:pt>
                      <c:pt idx="2268">
                        <c:v>1.1275802752294606</c:v>
                      </c:pt>
                      <c:pt idx="2269">
                        <c:v>1.1276806192661579</c:v>
                      </c:pt>
                      <c:pt idx="2270">
                        <c:v>1.1277809633028553</c:v>
                      </c:pt>
                      <c:pt idx="2271">
                        <c:v>1.1278813073395526</c:v>
                      </c:pt>
                      <c:pt idx="2272">
                        <c:v>1.1279816513762499</c:v>
                      </c:pt>
                      <c:pt idx="2273">
                        <c:v>1.1280819954129473</c:v>
                      </c:pt>
                      <c:pt idx="2274">
                        <c:v>1.1281823394496446</c:v>
                      </c:pt>
                      <c:pt idx="2275">
                        <c:v>1.128282683486342</c:v>
                      </c:pt>
                      <c:pt idx="2276">
                        <c:v>1.1283830275230393</c:v>
                      </c:pt>
                      <c:pt idx="2277">
                        <c:v>1.1284833715597367</c:v>
                      </c:pt>
                      <c:pt idx="2278">
                        <c:v>1.128583715596434</c:v>
                      </c:pt>
                      <c:pt idx="2279">
                        <c:v>1.1286840596331313</c:v>
                      </c:pt>
                      <c:pt idx="2280">
                        <c:v>1.1287844036698287</c:v>
                      </c:pt>
                      <c:pt idx="2281">
                        <c:v>1.128884747706526</c:v>
                      </c:pt>
                      <c:pt idx="2282">
                        <c:v>1.1289850917432234</c:v>
                      </c:pt>
                      <c:pt idx="2283">
                        <c:v>1.1290854357799207</c:v>
                      </c:pt>
                      <c:pt idx="2284">
                        <c:v>1.1291857798166181</c:v>
                      </c:pt>
                      <c:pt idx="2285">
                        <c:v>1.1292861238533154</c:v>
                      </c:pt>
                      <c:pt idx="2286">
                        <c:v>1.1293864678900127</c:v>
                      </c:pt>
                      <c:pt idx="2287">
                        <c:v>1.1294868119267101</c:v>
                      </c:pt>
                      <c:pt idx="2288">
                        <c:v>1.1295871559634074</c:v>
                      </c:pt>
                      <c:pt idx="2289">
                        <c:v>1.1296875000001048</c:v>
                      </c:pt>
                      <c:pt idx="2290">
                        <c:v>1.1297878440368021</c:v>
                      </c:pt>
                      <c:pt idx="2291">
                        <c:v>1.1298881880734994</c:v>
                      </c:pt>
                      <c:pt idx="2292">
                        <c:v>1.1299885321101968</c:v>
                      </c:pt>
                      <c:pt idx="2293">
                        <c:v>1.1300888761468941</c:v>
                      </c:pt>
                      <c:pt idx="2294">
                        <c:v>1.1301892201835915</c:v>
                      </c:pt>
                      <c:pt idx="2295">
                        <c:v>1.1302895642202888</c:v>
                      </c:pt>
                      <c:pt idx="2296">
                        <c:v>1.1303899082569862</c:v>
                      </c:pt>
                      <c:pt idx="2297">
                        <c:v>1.1304902522936835</c:v>
                      </c:pt>
                      <c:pt idx="2298">
                        <c:v>1.1305905963303808</c:v>
                      </c:pt>
                      <c:pt idx="2299">
                        <c:v>1.1306909403670782</c:v>
                      </c:pt>
                      <c:pt idx="2300">
                        <c:v>1.1307912844037755</c:v>
                      </c:pt>
                      <c:pt idx="2301">
                        <c:v>1.1308916284404729</c:v>
                      </c:pt>
                      <c:pt idx="2302">
                        <c:v>1.1309919724771702</c:v>
                      </c:pt>
                      <c:pt idx="2303">
                        <c:v>1.1310923165138675</c:v>
                      </c:pt>
                      <c:pt idx="2304">
                        <c:v>1.1311926605505649</c:v>
                      </c:pt>
                      <c:pt idx="2305">
                        <c:v>1.1312930045872622</c:v>
                      </c:pt>
                      <c:pt idx="2306">
                        <c:v>1.1313933486239596</c:v>
                      </c:pt>
                      <c:pt idx="2307">
                        <c:v>1.1314936926606569</c:v>
                      </c:pt>
                      <c:pt idx="2308">
                        <c:v>1.1315940366973543</c:v>
                      </c:pt>
                      <c:pt idx="2309">
                        <c:v>1.1316943807340516</c:v>
                      </c:pt>
                      <c:pt idx="2310">
                        <c:v>1.1317947247707489</c:v>
                      </c:pt>
                      <c:pt idx="2311">
                        <c:v>1.1318950688074463</c:v>
                      </c:pt>
                      <c:pt idx="2312">
                        <c:v>1.1319954128441436</c:v>
                      </c:pt>
                      <c:pt idx="2313">
                        <c:v>1.132095756880841</c:v>
                      </c:pt>
                      <c:pt idx="2314">
                        <c:v>1.1321961009175383</c:v>
                      </c:pt>
                      <c:pt idx="2315">
                        <c:v>1.1322964449542356</c:v>
                      </c:pt>
                      <c:pt idx="2316">
                        <c:v>1.132396788990933</c:v>
                      </c:pt>
                      <c:pt idx="2317">
                        <c:v>1.1324971330276303</c:v>
                      </c:pt>
                      <c:pt idx="2318">
                        <c:v>1.1325974770643277</c:v>
                      </c:pt>
                      <c:pt idx="2319">
                        <c:v>1.132697821101025</c:v>
                      </c:pt>
                      <c:pt idx="2320">
                        <c:v>1.1327981651377224</c:v>
                      </c:pt>
                      <c:pt idx="2321">
                        <c:v>1.1328985091744197</c:v>
                      </c:pt>
                      <c:pt idx="2322">
                        <c:v>1.132998853211117</c:v>
                      </c:pt>
                      <c:pt idx="2323">
                        <c:v>1.1330991972478144</c:v>
                      </c:pt>
                      <c:pt idx="2324">
                        <c:v>1.1331995412845117</c:v>
                      </c:pt>
                      <c:pt idx="2325">
                        <c:v>1.1332998853212091</c:v>
                      </c:pt>
                      <c:pt idx="2326">
                        <c:v>1.1334002293579064</c:v>
                      </c:pt>
                      <c:pt idx="2327">
                        <c:v>1.1335005733946037</c:v>
                      </c:pt>
                      <c:pt idx="2328">
                        <c:v>1.1336009174313011</c:v>
                      </c:pt>
                      <c:pt idx="2329">
                        <c:v>1.1337012614679984</c:v>
                      </c:pt>
                      <c:pt idx="2330">
                        <c:v>1.1338016055046958</c:v>
                      </c:pt>
                      <c:pt idx="2331">
                        <c:v>1.1339019495413931</c:v>
                      </c:pt>
                      <c:pt idx="2332">
                        <c:v>1.1340022935780905</c:v>
                      </c:pt>
                      <c:pt idx="2333">
                        <c:v>1.1341026376147878</c:v>
                      </c:pt>
                      <c:pt idx="2334">
                        <c:v>1.1342029816514851</c:v>
                      </c:pt>
                      <c:pt idx="2335">
                        <c:v>1.1343033256881825</c:v>
                      </c:pt>
                      <c:pt idx="2336">
                        <c:v>1.1344036697248798</c:v>
                      </c:pt>
                      <c:pt idx="2337">
                        <c:v>1.1345040137615772</c:v>
                      </c:pt>
                      <c:pt idx="2338">
                        <c:v>1.1346043577982745</c:v>
                      </c:pt>
                      <c:pt idx="2339">
                        <c:v>1.1347047018349719</c:v>
                      </c:pt>
                      <c:pt idx="2340">
                        <c:v>1.1348050458716692</c:v>
                      </c:pt>
                      <c:pt idx="2341">
                        <c:v>1.1349053899083665</c:v>
                      </c:pt>
                      <c:pt idx="2342">
                        <c:v>1.1350057339450639</c:v>
                      </c:pt>
                      <c:pt idx="2343">
                        <c:v>1.1351060779817612</c:v>
                      </c:pt>
                      <c:pt idx="2344">
                        <c:v>1.1352064220184586</c:v>
                      </c:pt>
                      <c:pt idx="2345">
                        <c:v>1.1353067660551559</c:v>
                      </c:pt>
                      <c:pt idx="2346">
                        <c:v>1.1354071100918532</c:v>
                      </c:pt>
                      <c:pt idx="2347">
                        <c:v>1.1355074541285506</c:v>
                      </c:pt>
                      <c:pt idx="2348">
                        <c:v>1.1356077981652479</c:v>
                      </c:pt>
                      <c:pt idx="2349">
                        <c:v>1.1357081422019453</c:v>
                      </c:pt>
                      <c:pt idx="2350">
                        <c:v>1.1358084862386426</c:v>
                      </c:pt>
                      <c:pt idx="2351">
                        <c:v>1.13590883027534</c:v>
                      </c:pt>
                      <c:pt idx="2352">
                        <c:v>1.1360091743120373</c:v>
                      </c:pt>
                      <c:pt idx="2353">
                        <c:v>1.1361095183487346</c:v>
                      </c:pt>
                      <c:pt idx="2354">
                        <c:v>1.136209862385432</c:v>
                      </c:pt>
                      <c:pt idx="2355">
                        <c:v>1.1363102064221293</c:v>
                      </c:pt>
                      <c:pt idx="2356">
                        <c:v>1.1364105504588267</c:v>
                      </c:pt>
                      <c:pt idx="2357">
                        <c:v>1.136510894495524</c:v>
                      </c:pt>
                      <c:pt idx="2358">
                        <c:v>1.1366112385322213</c:v>
                      </c:pt>
                      <c:pt idx="2359">
                        <c:v>1.1367115825689187</c:v>
                      </c:pt>
                      <c:pt idx="2360">
                        <c:v>1.136811926605616</c:v>
                      </c:pt>
                      <c:pt idx="2361">
                        <c:v>1.1369122706423134</c:v>
                      </c:pt>
                      <c:pt idx="2362">
                        <c:v>1.1370126146790107</c:v>
                      </c:pt>
                      <c:pt idx="2363">
                        <c:v>1.1371129587157081</c:v>
                      </c:pt>
                      <c:pt idx="2364">
                        <c:v>1.1372133027524054</c:v>
                      </c:pt>
                      <c:pt idx="2365">
                        <c:v>1.1373136467891027</c:v>
                      </c:pt>
                      <c:pt idx="2366">
                        <c:v>1.1374139908258001</c:v>
                      </c:pt>
                      <c:pt idx="2367">
                        <c:v>1.1375143348624974</c:v>
                      </c:pt>
                      <c:pt idx="2368">
                        <c:v>1.1376146788991948</c:v>
                      </c:pt>
                      <c:pt idx="2369">
                        <c:v>1.1377150229358921</c:v>
                      </c:pt>
                      <c:pt idx="2370">
                        <c:v>1.1378153669725894</c:v>
                      </c:pt>
                      <c:pt idx="2371">
                        <c:v>1.1379157110092868</c:v>
                      </c:pt>
                      <c:pt idx="2372">
                        <c:v>1.1380160550459841</c:v>
                      </c:pt>
                      <c:pt idx="2373">
                        <c:v>1.1381163990826815</c:v>
                      </c:pt>
                      <c:pt idx="2374">
                        <c:v>1.1382167431193788</c:v>
                      </c:pt>
                      <c:pt idx="2375">
                        <c:v>1.1383170871560762</c:v>
                      </c:pt>
                      <c:pt idx="2376">
                        <c:v>1.1384174311927735</c:v>
                      </c:pt>
                      <c:pt idx="2377">
                        <c:v>1.1385177752294708</c:v>
                      </c:pt>
                      <c:pt idx="2378">
                        <c:v>1.1386181192661682</c:v>
                      </c:pt>
                      <c:pt idx="2379">
                        <c:v>1.1387184633028655</c:v>
                      </c:pt>
                      <c:pt idx="2380">
                        <c:v>1.1388188073395629</c:v>
                      </c:pt>
                      <c:pt idx="2381">
                        <c:v>1.1389191513762602</c:v>
                      </c:pt>
                      <c:pt idx="2382">
                        <c:v>1.1390194954129575</c:v>
                      </c:pt>
                      <c:pt idx="2383">
                        <c:v>1.1391198394496549</c:v>
                      </c:pt>
                      <c:pt idx="2384">
                        <c:v>1.1392201834863522</c:v>
                      </c:pt>
                      <c:pt idx="2385">
                        <c:v>1.1393205275230496</c:v>
                      </c:pt>
                      <c:pt idx="2386">
                        <c:v>1.1394208715597469</c:v>
                      </c:pt>
                      <c:pt idx="2387">
                        <c:v>1.1395212155964443</c:v>
                      </c:pt>
                      <c:pt idx="2388">
                        <c:v>1.1396215596331416</c:v>
                      </c:pt>
                      <c:pt idx="2389">
                        <c:v>1.1397219036698389</c:v>
                      </c:pt>
                      <c:pt idx="2390">
                        <c:v>1.1398222477065363</c:v>
                      </c:pt>
                      <c:pt idx="2391">
                        <c:v>1.1399225917432336</c:v>
                      </c:pt>
                      <c:pt idx="2392">
                        <c:v>1.140022935779931</c:v>
                      </c:pt>
                      <c:pt idx="2393">
                        <c:v>1.1401232798166283</c:v>
                      </c:pt>
                      <c:pt idx="2394">
                        <c:v>1.1402236238533257</c:v>
                      </c:pt>
                      <c:pt idx="2395">
                        <c:v>1.140323967890023</c:v>
                      </c:pt>
                      <c:pt idx="2396">
                        <c:v>1.1404243119267203</c:v>
                      </c:pt>
                      <c:pt idx="2397">
                        <c:v>1.1405246559634177</c:v>
                      </c:pt>
                      <c:pt idx="2398">
                        <c:v>1.140625000000115</c:v>
                      </c:pt>
                      <c:pt idx="2399">
                        <c:v>1.1407253440368124</c:v>
                      </c:pt>
                      <c:pt idx="2400">
                        <c:v>1.1408256880735097</c:v>
                      </c:pt>
                      <c:pt idx="2401">
                        <c:v>1.140926032110207</c:v>
                      </c:pt>
                      <c:pt idx="2402">
                        <c:v>1.1410263761469044</c:v>
                      </c:pt>
                      <c:pt idx="2403">
                        <c:v>1.1411267201836017</c:v>
                      </c:pt>
                      <c:pt idx="2404">
                        <c:v>1.1412270642202991</c:v>
                      </c:pt>
                      <c:pt idx="2405">
                        <c:v>1.1413274082569964</c:v>
                      </c:pt>
                      <c:pt idx="2406">
                        <c:v>1.1414277522936938</c:v>
                      </c:pt>
                      <c:pt idx="2407">
                        <c:v>1.1415280963303911</c:v>
                      </c:pt>
                      <c:pt idx="2408">
                        <c:v>1.1416284403670884</c:v>
                      </c:pt>
                      <c:pt idx="2409">
                        <c:v>1.1417287844037858</c:v>
                      </c:pt>
                      <c:pt idx="2410">
                        <c:v>1.1418291284404831</c:v>
                      </c:pt>
                      <c:pt idx="2411">
                        <c:v>1.1419294724771805</c:v>
                      </c:pt>
                      <c:pt idx="2412">
                        <c:v>1.1420298165138778</c:v>
                      </c:pt>
                      <c:pt idx="2413">
                        <c:v>1.1421301605505751</c:v>
                      </c:pt>
                      <c:pt idx="2414">
                        <c:v>1.1422305045872725</c:v>
                      </c:pt>
                      <c:pt idx="2415">
                        <c:v>1.1423308486239698</c:v>
                      </c:pt>
                      <c:pt idx="2416">
                        <c:v>1.1424311926606672</c:v>
                      </c:pt>
                      <c:pt idx="2417">
                        <c:v>1.1425315366973645</c:v>
                      </c:pt>
                      <c:pt idx="2418">
                        <c:v>1.1426318807340619</c:v>
                      </c:pt>
                      <c:pt idx="2419">
                        <c:v>1.1427322247707592</c:v>
                      </c:pt>
                      <c:pt idx="2420">
                        <c:v>1.1428325688074565</c:v>
                      </c:pt>
                      <c:pt idx="2421">
                        <c:v>1.1429329128441539</c:v>
                      </c:pt>
                      <c:pt idx="2422">
                        <c:v>1.1430332568808512</c:v>
                      </c:pt>
                      <c:pt idx="2423">
                        <c:v>1.1431336009175486</c:v>
                      </c:pt>
                      <c:pt idx="2424">
                        <c:v>1.1432339449542459</c:v>
                      </c:pt>
                      <c:pt idx="2425">
                        <c:v>1.1433342889909432</c:v>
                      </c:pt>
                      <c:pt idx="2426">
                        <c:v>1.1434346330276406</c:v>
                      </c:pt>
                      <c:pt idx="2427">
                        <c:v>1.1435349770643379</c:v>
                      </c:pt>
                      <c:pt idx="2428">
                        <c:v>1.1436353211010353</c:v>
                      </c:pt>
                      <c:pt idx="2429">
                        <c:v>1.1437356651377326</c:v>
                      </c:pt>
                      <c:pt idx="2430">
                        <c:v>1.14383600917443</c:v>
                      </c:pt>
                      <c:pt idx="2431">
                        <c:v>1.1439363532111273</c:v>
                      </c:pt>
                      <c:pt idx="2432">
                        <c:v>1.1440366972478246</c:v>
                      </c:pt>
                      <c:pt idx="2433">
                        <c:v>1.144137041284522</c:v>
                      </c:pt>
                      <c:pt idx="2434">
                        <c:v>1.1442373853212193</c:v>
                      </c:pt>
                      <c:pt idx="2435">
                        <c:v>1.1443377293579167</c:v>
                      </c:pt>
                      <c:pt idx="2436">
                        <c:v>1.144438073394614</c:v>
                      </c:pt>
                      <c:pt idx="2437">
                        <c:v>1.1445384174313114</c:v>
                      </c:pt>
                      <c:pt idx="2438">
                        <c:v>1.1446387614680087</c:v>
                      </c:pt>
                      <c:pt idx="2439">
                        <c:v>1.144739105504706</c:v>
                      </c:pt>
                      <c:pt idx="2440">
                        <c:v>1.1448394495414034</c:v>
                      </c:pt>
                      <c:pt idx="2441">
                        <c:v>1.1449397935781007</c:v>
                      </c:pt>
                      <c:pt idx="2442">
                        <c:v>1.1450401376147981</c:v>
                      </c:pt>
                      <c:pt idx="2443">
                        <c:v>1.1451404816514954</c:v>
                      </c:pt>
                      <c:pt idx="2444">
                        <c:v>1.1452408256881927</c:v>
                      </c:pt>
                      <c:pt idx="2445">
                        <c:v>1.1453411697248901</c:v>
                      </c:pt>
                      <c:pt idx="2446">
                        <c:v>1.1454415137615874</c:v>
                      </c:pt>
                      <c:pt idx="2447">
                        <c:v>1.1455418577982848</c:v>
                      </c:pt>
                      <c:pt idx="2448">
                        <c:v>1.1456422018349821</c:v>
                      </c:pt>
                      <c:pt idx="2449">
                        <c:v>1.1457425458716795</c:v>
                      </c:pt>
                      <c:pt idx="2450">
                        <c:v>1.1458428899083768</c:v>
                      </c:pt>
                      <c:pt idx="2451">
                        <c:v>1.1459432339450741</c:v>
                      </c:pt>
                      <c:pt idx="2452">
                        <c:v>1.1460435779817715</c:v>
                      </c:pt>
                      <c:pt idx="2453">
                        <c:v>1.1461439220184688</c:v>
                      </c:pt>
                      <c:pt idx="2454">
                        <c:v>1.1462442660551662</c:v>
                      </c:pt>
                      <c:pt idx="2455">
                        <c:v>1.1463446100918635</c:v>
                      </c:pt>
                      <c:pt idx="2456">
                        <c:v>1.1464449541285608</c:v>
                      </c:pt>
                      <c:pt idx="2457">
                        <c:v>1.1465452981652582</c:v>
                      </c:pt>
                      <c:pt idx="2458">
                        <c:v>1.1466456422019555</c:v>
                      </c:pt>
                      <c:pt idx="2459">
                        <c:v>1.1467459862386529</c:v>
                      </c:pt>
                      <c:pt idx="2460">
                        <c:v>1.1468463302753502</c:v>
                      </c:pt>
                      <c:pt idx="2461">
                        <c:v>1.1469466743120476</c:v>
                      </c:pt>
                      <c:pt idx="2462">
                        <c:v>1.1470470183487449</c:v>
                      </c:pt>
                      <c:pt idx="2463">
                        <c:v>1.1471473623854422</c:v>
                      </c:pt>
                      <c:pt idx="2464">
                        <c:v>1.1472477064221396</c:v>
                      </c:pt>
                      <c:pt idx="2465">
                        <c:v>1.1473480504588369</c:v>
                      </c:pt>
                      <c:pt idx="2466">
                        <c:v>1.1474483944955343</c:v>
                      </c:pt>
                      <c:pt idx="2467">
                        <c:v>1.1475487385322316</c:v>
                      </c:pt>
                      <c:pt idx="2468">
                        <c:v>1.1476490825689289</c:v>
                      </c:pt>
                      <c:pt idx="2469">
                        <c:v>1.1477494266056263</c:v>
                      </c:pt>
                      <c:pt idx="2470">
                        <c:v>1.1478497706423236</c:v>
                      </c:pt>
                      <c:pt idx="2471">
                        <c:v>1.147950114679021</c:v>
                      </c:pt>
                      <c:pt idx="2472">
                        <c:v>1.1480504587157183</c:v>
                      </c:pt>
                      <c:pt idx="2473">
                        <c:v>1.1481508027524157</c:v>
                      </c:pt>
                      <c:pt idx="2474">
                        <c:v>1.148251146789113</c:v>
                      </c:pt>
                      <c:pt idx="2475">
                        <c:v>1.1483514908258103</c:v>
                      </c:pt>
                      <c:pt idx="2476">
                        <c:v>1.1484518348625077</c:v>
                      </c:pt>
                      <c:pt idx="2477">
                        <c:v>1.148552178899205</c:v>
                      </c:pt>
                      <c:pt idx="2478">
                        <c:v>1.1486525229359024</c:v>
                      </c:pt>
                      <c:pt idx="2479">
                        <c:v>1.1487528669725997</c:v>
                      </c:pt>
                      <c:pt idx="2480">
                        <c:v>1.148853211009297</c:v>
                      </c:pt>
                      <c:pt idx="2481">
                        <c:v>1.1489535550459944</c:v>
                      </c:pt>
                      <c:pt idx="2482">
                        <c:v>1.1490538990826917</c:v>
                      </c:pt>
                      <c:pt idx="2483">
                        <c:v>1.1491542431193891</c:v>
                      </c:pt>
                      <c:pt idx="2484">
                        <c:v>1.1492545871560864</c:v>
                      </c:pt>
                      <c:pt idx="2485">
                        <c:v>1.1493549311927838</c:v>
                      </c:pt>
                      <c:pt idx="2486">
                        <c:v>1.1494552752294811</c:v>
                      </c:pt>
                      <c:pt idx="2487">
                        <c:v>1.1495556192661784</c:v>
                      </c:pt>
                      <c:pt idx="2488">
                        <c:v>1.1496559633028758</c:v>
                      </c:pt>
                      <c:pt idx="2489">
                        <c:v>1.1497563073395731</c:v>
                      </c:pt>
                      <c:pt idx="2490">
                        <c:v>1.1498566513762705</c:v>
                      </c:pt>
                      <c:pt idx="2491">
                        <c:v>1.1499569954129678</c:v>
                      </c:pt>
                      <c:pt idx="2492">
                        <c:v>1.1500573394496652</c:v>
                      </c:pt>
                      <c:pt idx="2493">
                        <c:v>1.1501576834863625</c:v>
                      </c:pt>
                      <c:pt idx="2494">
                        <c:v>1.1502580275230598</c:v>
                      </c:pt>
                      <c:pt idx="2495">
                        <c:v>1.1503583715597572</c:v>
                      </c:pt>
                      <c:pt idx="2496">
                        <c:v>1.1504587155964545</c:v>
                      </c:pt>
                      <c:pt idx="2497">
                        <c:v>1.1505590596331519</c:v>
                      </c:pt>
                      <c:pt idx="2498">
                        <c:v>1.1506594036698492</c:v>
                      </c:pt>
                      <c:pt idx="2499">
                        <c:v>1.1507597477065465</c:v>
                      </c:pt>
                      <c:pt idx="2500">
                        <c:v>1.1508600917432439</c:v>
                      </c:pt>
                      <c:pt idx="2501">
                        <c:v>1.1509604357799412</c:v>
                      </c:pt>
                      <c:pt idx="2502">
                        <c:v>1.1510607798166386</c:v>
                      </c:pt>
                      <c:pt idx="2503">
                        <c:v>1.1511611238533359</c:v>
                      </c:pt>
                      <c:pt idx="2504">
                        <c:v>1.1512614678900333</c:v>
                      </c:pt>
                      <c:pt idx="2505">
                        <c:v>1.1513618119267306</c:v>
                      </c:pt>
                      <c:pt idx="2506">
                        <c:v>1.1514621559634279</c:v>
                      </c:pt>
                      <c:pt idx="2507">
                        <c:v>1.1515625000001253</c:v>
                      </c:pt>
                      <c:pt idx="2508">
                        <c:v>1.1516628440368226</c:v>
                      </c:pt>
                      <c:pt idx="2509">
                        <c:v>1.15176318807352</c:v>
                      </c:pt>
                      <c:pt idx="2510">
                        <c:v>1.1518635321102173</c:v>
                      </c:pt>
                      <c:pt idx="2511">
                        <c:v>1.1519638761469146</c:v>
                      </c:pt>
                      <c:pt idx="2512">
                        <c:v>1.152064220183612</c:v>
                      </c:pt>
                      <c:pt idx="2513">
                        <c:v>1.1521645642203093</c:v>
                      </c:pt>
                      <c:pt idx="2514">
                        <c:v>1.1522649082570067</c:v>
                      </c:pt>
                      <c:pt idx="2515">
                        <c:v>1.152365252293704</c:v>
                      </c:pt>
                      <c:pt idx="2516">
                        <c:v>1.1524655963304014</c:v>
                      </c:pt>
                      <c:pt idx="2517">
                        <c:v>1.1525659403670987</c:v>
                      </c:pt>
                      <c:pt idx="2518">
                        <c:v>1.152666284403796</c:v>
                      </c:pt>
                      <c:pt idx="2519">
                        <c:v>1.1527666284404934</c:v>
                      </c:pt>
                      <c:pt idx="2520">
                        <c:v>1.1528669724771907</c:v>
                      </c:pt>
                      <c:pt idx="2521">
                        <c:v>1.1529673165138881</c:v>
                      </c:pt>
                      <c:pt idx="2522">
                        <c:v>1.1530676605505854</c:v>
                      </c:pt>
                      <c:pt idx="2523">
                        <c:v>1.1531680045872827</c:v>
                      </c:pt>
                      <c:pt idx="2524">
                        <c:v>1.1532683486239801</c:v>
                      </c:pt>
                      <c:pt idx="2525">
                        <c:v>1.1533686926606774</c:v>
                      </c:pt>
                      <c:pt idx="2526">
                        <c:v>1.1534690366973748</c:v>
                      </c:pt>
                      <c:pt idx="2527">
                        <c:v>1.1535693807340721</c:v>
                      </c:pt>
                      <c:pt idx="2528">
                        <c:v>1.1536697247707695</c:v>
                      </c:pt>
                      <c:pt idx="2529">
                        <c:v>1.1537700688074668</c:v>
                      </c:pt>
                      <c:pt idx="2530">
                        <c:v>1.1538704128441641</c:v>
                      </c:pt>
                      <c:pt idx="2531">
                        <c:v>1.1539707568808615</c:v>
                      </c:pt>
                      <c:pt idx="2532">
                        <c:v>1.1540711009175588</c:v>
                      </c:pt>
                      <c:pt idx="2533">
                        <c:v>1.1541714449542562</c:v>
                      </c:pt>
                      <c:pt idx="2534">
                        <c:v>1.1542717889909535</c:v>
                      </c:pt>
                      <c:pt idx="2535">
                        <c:v>1.1543721330276508</c:v>
                      </c:pt>
                      <c:pt idx="2536">
                        <c:v>1.1544724770643482</c:v>
                      </c:pt>
                      <c:pt idx="2537">
                        <c:v>1.1545728211010455</c:v>
                      </c:pt>
                      <c:pt idx="2538">
                        <c:v>1.1546731651377429</c:v>
                      </c:pt>
                      <c:pt idx="2539">
                        <c:v>1.1547735091744402</c:v>
                      </c:pt>
                      <c:pt idx="2540">
                        <c:v>1.1548738532111376</c:v>
                      </c:pt>
                      <c:pt idx="2541">
                        <c:v>1.1549741972478349</c:v>
                      </c:pt>
                      <c:pt idx="2542">
                        <c:v>1.1550745412845322</c:v>
                      </c:pt>
                      <c:pt idx="2543">
                        <c:v>1.1551748853212296</c:v>
                      </c:pt>
                      <c:pt idx="2544">
                        <c:v>1.1552752293579269</c:v>
                      </c:pt>
                      <c:pt idx="2545">
                        <c:v>1.1553755733946243</c:v>
                      </c:pt>
                      <c:pt idx="2546">
                        <c:v>1.1554759174313216</c:v>
                      </c:pt>
                      <c:pt idx="2547">
                        <c:v>1.155576261468019</c:v>
                      </c:pt>
                      <c:pt idx="2548">
                        <c:v>1.1556766055047163</c:v>
                      </c:pt>
                      <c:pt idx="2549">
                        <c:v>1.1557769495414136</c:v>
                      </c:pt>
                      <c:pt idx="2550">
                        <c:v>1.155877293578111</c:v>
                      </c:pt>
                      <c:pt idx="2551">
                        <c:v>1.1559776376148083</c:v>
                      </c:pt>
                      <c:pt idx="2552">
                        <c:v>1.1560779816515057</c:v>
                      </c:pt>
                      <c:pt idx="2553">
                        <c:v>1.156178325688203</c:v>
                      </c:pt>
                      <c:pt idx="2554">
                        <c:v>1.1562786697249003</c:v>
                      </c:pt>
                      <c:pt idx="2555">
                        <c:v>1.1563790137615977</c:v>
                      </c:pt>
                      <c:pt idx="2556">
                        <c:v>1.156479357798295</c:v>
                      </c:pt>
                      <c:pt idx="2557">
                        <c:v>1.1565797018349924</c:v>
                      </c:pt>
                      <c:pt idx="2558">
                        <c:v>1.1566800458716897</c:v>
                      </c:pt>
                      <c:pt idx="2559">
                        <c:v>1.1567803899083871</c:v>
                      </c:pt>
                      <c:pt idx="2560">
                        <c:v>1.1568807339450844</c:v>
                      </c:pt>
                      <c:pt idx="2561">
                        <c:v>1.1569810779817817</c:v>
                      </c:pt>
                      <c:pt idx="2562">
                        <c:v>1.1570814220184791</c:v>
                      </c:pt>
                      <c:pt idx="2563">
                        <c:v>1.1571817660551764</c:v>
                      </c:pt>
                      <c:pt idx="2564">
                        <c:v>1.1572821100918738</c:v>
                      </c:pt>
                      <c:pt idx="2565">
                        <c:v>1.1573824541285711</c:v>
                      </c:pt>
                      <c:pt idx="2566">
                        <c:v>1.1574827981652684</c:v>
                      </c:pt>
                      <c:pt idx="2567">
                        <c:v>1.1575831422019658</c:v>
                      </c:pt>
                      <c:pt idx="2568">
                        <c:v>1.1576834862386631</c:v>
                      </c:pt>
                      <c:pt idx="2569">
                        <c:v>1.1577838302753605</c:v>
                      </c:pt>
                      <c:pt idx="2570">
                        <c:v>1.1578841743120578</c:v>
                      </c:pt>
                      <c:pt idx="2571">
                        <c:v>1.1579845183487552</c:v>
                      </c:pt>
                      <c:pt idx="2572">
                        <c:v>1.1580848623854525</c:v>
                      </c:pt>
                      <c:pt idx="2573">
                        <c:v>1.1581852064221498</c:v>
                      </c:pt>
                      <c:pt idx="2574">
                        <c:v>1.1582855504588472</c:v>
                      </c:pt>
                      <c:pt idx="2575">
                        <c:v>1.1583858944955445</c:v>
                      </c:pt>
                      <c:pt idx="2576">
                        <c:v>1.1584862385322419</c:v>
                      </c:pt>
                      <c:pt idx="2577">
                        <c:v>1.1585865825689392</c:v>
                      </c:pt>
                      <c:pt idx="2578">
                        <c:v>1.1586869266056365</c:v>
                      </c:pt>
                      <c:pt idx="2579">
                        <c:v>1.1587872706423339</c:v>
                      </c:pt>
                      <c:pt idx="2580">
                        <c:v>1.1588876146790312</c:v>
                      </c:pt>
                      <c:pt idx="2581">
                        <c:v>1.1589879587157286</c:v>
                      </c:pt>
                      <c:pt idx="2582">
                        <c:v>1.1590883027524259</c:v>
                      </c:pt>
                      <c:pt idx="2583">
                        <c:v>1.1591886467891233</c:v>
                      </c:pt>
                      <c:pt idx="2584">
                        <c:v>1.1592889908258206</c:v>
                      </c:pt>
                      <c:pt idx="2585">
                        <c:v>1.1593893348625179</c:v>
                      </c:pt>
                      <c:pt idx="2586">
                        <c:v>1.1594896788992153</c:v>
                      </c:pt>
                      <c:pt idx="2587">
                        <c:v>1.1595900229359126</c:v>
                      </c:pt>
                      <c:pt idx="2588">
                        <c:v>1.15969036697261</c:v>
                      </c:pt>
                      <c:pt idx="2589">
                        <c:v>1.1597907110093073</c:v>
                      </c:pt>
                      <c:pt idx="2590">
                        <c:v>1.1598910550460046</c:v>
                      </c:pt>
                      <c:pt idx="2591">
                        <c:v>1.159991399082702</c:v>
                      </c:pt>
                      <c:pt idx="2592">
                        <c:v>1.1600917431193993</c:v>
                      </c:pt>
                      <c:pt idx="2593">
                        <c:v>1.1601920871560967</c:v>
                      </c:pt>
                      <c:pt idx="2594">
                        <c:v>1.160292431192794</c:v>
                      </c:pt>
                      <c:pt idx="2595">
                        <c:v>1.1603927752294914</c:v>
                      </c:pt>
                      <c:pt idx="2596">
                        <c:v>1.1604931192661887</c:v>
                      </c:pt>
                      <c:pt idx="2597">
                        <c:v>1.160593463302886</c:v>
                      </c:pt>
                      <c:pt idx="2598">
                        <c:v>1.1606938073395834</c:v>
                      </c:pt>
                      <c:pt idx="2599">
                        <c:v>1.1607941513762807</c:v>
                      </c:pt>
                      <c:pt idx="2600">
                        <c:v>1.1608944954129781</c:v>
                      </c:pt>
                      <c:pt idx="2601">
                        <c:v>1.1609948394496754</c:v>
                      </c:pt>
                      <c:pt idx="2602">
                        <c:v>1.1610951834863728</c:v>
                      </c:pt>
                      <c:pt idx="2603">
                        <c:v>1.1611955275230701</c:v>
                      </c:pt>
                      <c:pt idx="2604">
                        <c:v>1.1612958715597674</c:v>
                      </c:pt>
                      <c:pt idx="2605">
                        <c:v>1.1613962155964648</c:v>
                      </c:pt>
                      <c:pt idx="2606">
                        <c:v>1.1614965596331621</c:v>
                      </c:pt>
                      <c:pt idx="2607">
                        <c:v>1.1615969036698595</c:v>
                      </c:pt>
                      <c:pt idx="2608">
                        <c:v>1.1616972477065568</c:v>
                      </c:pt>
                      <c:pt idx="2609">
                        <c:v>1.1617975917432541</c:v>
                      </c:pt>
                      <c:pt idx="2610">
                        <c:v>1.1618979357799515</c:v>
                      </c:pt>
                      <c:pt idx="2611">
                        <c:v>1.1619982798166488</c:v>
                      </c:pt>
                      <c:pt idx="2612">
                        <c:v>1.1620986238533462</c:v>
                      </c:pt>
                      <c:pt idx="2613">
                        <c:v>1.1621989678900435</c:v>
                      </c:pt>
                      <c:pt idx="2614">
                        <c:v>1.1622993119267409</c:v>
                      </c:pt>
                      <c:pt idx="2615">
                        <c:v>1.1623996559634382</c:v>
                      </c:pt>
                      <c:pt idx="2616">
                        <c:v>1.1625000000001355</c:v>
                      </c:pt>
                      <c:pt idx="2617">
                        <c:v>1.1626003440368329</c:v>
                      </c:pt>
                      <c:pt idx="2618">
                        <c:v>1.1627006880735302</c:v>
                      </c:pt>
                      <c:pt idx="2619">
                        <c:v>1.1628010321102276</c:v>
                      </c:pt>
                      <c:pt idx="2620">
                        <c:v>1.1629013761469249</c:v>
                      </c:pt>
                      <c:pt idx="2621">
                        <c:v>1.1630017201836222</c:v>
                      </c:pt>
                      <c:pt idx="2622">
                        <c:v>1.1631020642203196</c:v>
                      </c:pt>
                      <c:pt idx="2623">
                        <c:v>1.1632024082570169</c:v>
                      </c:pt>
                      <c:pt idx="2624">
                        <c:v>1.1633027522937143</c:v>
                      </c:pt>
                      <c:pt idx="2625">
                        <c:v>1.1634030963304116</c:v>
                      </c:pt>
                      <c:pt idx="2626">
                        <c:v>1.163503440367109</c:v>
                      </c:pt>
                      <c:pt idx="2627">
                        <c:v>1.1636037844038063</c:v>
                      </c:pt>
                      <c:pt idx="2628">
                        <c:v>1.1637041284405036</c:v>
                      </c:pt>
                      <c:pt idx="2629">
                        <c:v>1.163804472477201</c:v>
                      </c:pt>
                      <c:pt idx="2630">
                        <c:v>1.1639048165138983</c:v>
                      </c:pt>
                      <c:pt idx="2631">
                        <c:v>1.1640051605505957</c:v>
                      </c:pt>
                      <c:pt idx="2632">
                        <c:v>1.164105504587293</c:v>
                      </c:pt>
                      <c:pt idx="2633">
                        <c:v>1.1642058486239903</c:v>
                      </c:pt>
                      <c:pt idx="2634">
                        <c:v>1.1643061926606877</c:v>
                      </c:pt>
                      <c:pt idx="2635">
                        <c:v>1.164406536697385</c:v>
                      </c:pt>
                      <c:pt idx="2636">
                        <c:v>1.1645068807340824</c:v>
                      </c:pt>
                      <c:pt idx="2637">
                        <c:v>1.1646072247707797</c:v>
                      </c:pt>
                      <c:pt idx="2638">
                        <c:v>1.1647075688074771</c:v>
                      </c:pt>
                      <c:pt idx="2639">
                        <c:v>1.1648079128441744</c:v>
                      </c:pt>
                      <c:pt idx="2640">
                        <c:v>1.1649082568808717</c:v>
                      </c:pt>
                      <c:pt idx="2641">
                        <c:v>1.1650086009175691</c:v>
                      </c:pt>
                      <c:pt idx="2642">
                        <c:v>1.1651089449542664</c:v>
                      </c:pt>
                      <c:pt idx="2643">
                        <c:v>1.1652092889909638</c:v>
                      </c:pt>
                      <c:pt idx="2644">
                        <c:v>1.1653096330276611</c:v>
                      </c:pt>
                      <c:pt idx="2645">
                        <c:v>1.1654099770643584</c:v>
                      </c:pt>
                      <c:pt idx="2646">
                        <c:v>1.1655103211010558</c:v>
                      </c:pt>
                      <c:pt idx="2647">
                        <c:v>1.1656106651377531</c:v>
                      </c:pt>
                      <c:pt idx="2648">
                        <c:v>1.1657110091744505</c:v>
                      </c:pt>
                      <c:pt idx="2649">
                        <c:v>1.1658113532111478</c:v>
                      </c:pt>
                      <c:pt idx="2650">
                        <c:v>1.1659116972478452</c:v>
                      </c:pt>
                      <c:pt idx="2651">
                        <c:v>1.1660120412845425</c:v>
                      </c:pt>
                      <c:pt idx="2652">
                        <c:v>1.1661123853212398</c:v>
                      </c:pt>
                      <c:pt idx="2653">
                        <c:v>1.1662127293579372</c:v>
                      </c:pt>
                      <c:pt idx="2654">
                        <c:v>1.1663130733946345</c:v>
                      </c:pt>
                      <c:pt idx="2655">
                        <c:v>1.1664134174313319</c:v>
                      </c:pt>
                      <c:pt idx="2656">
                        <c:v>1.1665137614680292</c:v>
                      </c:pt>
                      <c:pt idx="2657">
                        <c:v>1.1666141055047266</c:v>
                      </c:pt>
                      <c:pt idx="2658">
                        <c:v>1.1667144495414239</c:v>
                      </c:pt>
                      <c:pt idx="2659">
                        <c:v>1.1668147935781212</c:v>
                      </c:pt>
                      <c:pt idx="2660">
                        <c:v>1.1669151376148186</c:v>
                      </c:pt>
                      <c:pt idx="2661">
                        <c:v>1.1670154816515159</c:v>
                      </c:pt>
                      <c:pt idx="2662">
                        <c:v>1.1671158256882133</c:v>
                      </c:pt>
                      <c:pt idx="2663">
                        <c:v>1.1672161697249106</c:v>
                      </c:pt>
                      <c:pt idx="2664">
                        <c:v>1.1673165137616079</c:v>
                      </c:pt>
                      <c:pt idx="2665">
                        <c:v>1.1674168577983053</c:v>
                      </c:pt>
                      <c:pt idx="2666">
                        <c:v>1.1675172018350026</c:v>
                      </c:pt>
                      <c:pt idx="2667">
                        <c:v>1.1676175458717</c:v>
                      </c:pt>
                      <c:pt idx="2668">
                        <c:v>1.1677178899083973</c:v>
                      </c:pt>
                      <c:pt idx="2669">
                        <c:v>1.1678182339450947</c:v>
                      </c:pt>
                      <c:pt idx="2670">
                        <c:v>1.167918577981792</c:v>
                      </c:pt>
                      <c:pt idx="2671">
                        <c:v>1.1680189220184893</c:v>
                      </c:pt>
                      <c:pt idx="2672">
                        <c:v>1.1681192660551867</c:v>
                      </c:pt>
                      <c:pt idx="2673">
                        <c:v>1.168219610091884</c:v>
                      </c:pt>
                      <c:pt idx="2674">
                        <c:v>1.1683199541285814</c:v>
                      </c:pt>
                      <c:pt idx="2675">
                        <c:v>1.1684202981652787</c:v>
                      </c:pt>
                      <c:pt idx="2676">
                        <c:v>1.168520642201976</c:v>
                      </c:pt>
                      <c:pt idx="2677">
                        <c:v>1.1686209862386734</c:v>
                      </c:pt>
                      <c:pt idx="2678">
                        <c:v>1.1687213302753707</c:v>
                      </c:pt>
                      <c:pt idx="2679">
                        <c:v>1.1688216743120681</c:v>
                      </c:pt>
                      <c:pt idx="2680">
                        <c:v>1.1689220183487654</c:v>
                      </c:pt>
                      <c:pt idx="2681">
                        <c:v>1.1690223623854628</c:v>
                      </c:pt>
                      <c:pt idx="2682">
                        <c:v>1.1691227064221601</c:v>
                      </c:pt>
                      <c:pt idx="2683">
                        <c:v>1.1692230504588574</c:v>
                      </c:pt>
                      <c:pt idx="2684">
                        <c:v>1.1693233944955548</c:v>
                      </c:pt>
                      <c:pt idx="2685">
                        <c:v>1.1694237385322521</c:v>
                      </c:pt>
                      <c:pt idx="2686">
                        <c:v>1.1695240825689495</c:v>
                      </c:pt>
                      <c:pt idx="2687">
                        <c:v>1.1696244266056468</c:v>
                      </c:pt>
                      <c:pt idx="2688">
                        <c:v>1.1697247706423441</c:v>
                      </c:pt>
                      <c:pt idx="2689">
                        <c:v>1.1698251146790415</c:v>
                      </c:pt>
                      <c:pt idx="2690">
                        <c:v>1.1699254587157388</c:v>
                      </c:pt>
                      <c:pt idx="2691">
                        <c:v>1.1700258027524362</c:v>
                      </c:pt>
                      <c:pt idx="2692">
                        <c:v>1.1701261467891335</c:v>
                      </c:pt>
                      <c:pt idx="2693">
                        <c:v>1.1702264908258309</c:v>
                      </c:pt>
                      <c:pt idx="2694">
                        <c:v>1.1703268348625282</c:v>
                      </c:pt>
                      <c:pt idx="2695">
                        <c:v>1.1704271788992255</c:v>
                      </c:pt>
                      <c:pt idx="2696">
                        <c:v>1.1705275229359229</c:v>
                      </c:pt>
                      <c:pt idx="2697">
                        <c:v>1.1706278669726202</c:v>
                      </c:pt>
                      <c:pt idx="2698">
                        <c:v>1.1707282110093176</c:v>
                      </c:pt>
                      <c:pt idx="2699">
                        <c:v>1.1708285550460149</c:v>
                      </c:pt>
                      <c:pt idx="2700">
                        <c:v>1.1709288990827122</c:v>
                      </c:pt>
                      <c:pt idx="2701">
                        <c:v>1.1710292431194096</c:v>
                      </c:pt>
                      <c:pt idx="2702">
                        <c:v>1.1711295871561069</c:v>
                      </c:pt>
                      <c:pt idx="2703">
                        <c:v>1.1712299311928043</c:v>
                      </c:pt>
                      <c:pt idx="2704">
                        <c:v>1.1713302752295016</c:v>
                      </c:pt>
                      <c:pt idx="2705">
                        <c:v>1.171430619266199</c:v>
                      </c:pt>
                      <c:pt idx="2706">
                        <c:v>1.1715309633028963</c:v>
                      </c:pt>
                      <c:pt idx="2707">
                        <c:v>1.1716313073395936</c:v>
                      </c:pt>
                      <c:pt idx="2708">
                        <c:v>1.171731651376291</c:v>
                      </c:pt>
                      <c:pt idx="2709">
                        <c:v>1.1718319954129883</c:v>
                      </c:pt>
                      <c:pt idx="2710">
                        <c:v>1.1719323394496857</c:v>
                      </c:pt>
                      <c:pt idx="2711">
                        <c:v>1.172032683486383</c:v>
                      </c:pt>
                      <c:pt idx="2712">
                        <c:v>1.1721330275230804</c:v>
                      </c:pt>
                      <c:pt idx="2713">
                        <c:v>1.1722333715597777</c:v>
                      </c:pt>
                      <c:pt idx="2714">
                        <c:v>1.172333715596475</c:v>
                      </c:pt>
                      <c:pt idx="2715">
                        <c:v>1.1724340596331724</c:v>
                      </c:pt>
                      <c:pt idx="2716">
                        <c:v>1.1725344036698697</c:v>
                      </c:pt>
                      <c:pt idx="2717">
                        <c:v>1.1726347477065671</c:v>
                      </c:pt>
                      <c:pt idx="2718">
                        <c:v>1.1727350917432644</c:v>
                      </c:pt>
                      <c:pt idx="2719">
                        <c:v>1.1728354357799617</c:v>
                      </c:pt>
                      <c:pt idx="2720">
                        <c:v>1.1729357798166591</c:v>
                      </c:pt>
                      <c:pt idx="2721">
                        <c:v>1.1730361238533564</c:v>
                      </c:pt>
                      <c:pt idx="2722">
                        <c:v>1.1731364678900538</c:v>
                      </c:pt>
                      <c:pt idx="2723">
                        <c:v>1.1732368119267511</c:v>
                      </c:pt>
                      <c:pt idx="2724">
                        <c:v>1.1733371559634485</c:v>
                      </c:pt>
                      <c:pt idx="2725">
                        <c:v>1.1734375000001458</c:v>
                      </c:pt>
                      <c:pt idx="2726">
                        <c:v>1.1735378440368431</c:v>
                      </c:pt>
                      <c:pt idx="2727">
                        <c:v>1.1736381880735405</c:v>
                      </c:pt>
                      <c:pt idx="2728">
                        <c:v>1.1737385321102378</c:v>
                      </c:pt>
                      <c:pt idx="2729">
                        <c:v>1.1738388761469352</c:v>
                      </c:pt>
                      <c:pt idx="2730">
                        <c:v>1.1739392201836325</c:v>
                      </c:pt>
                      <c:pt idx="2731">
                        <c:v>1.1740395642203298</c:v>
                      </c:pt>
                      <c:pt idx="2732">
                        <c:v>1.1741399082570272</c:v>
                      </c:pt>
                      <c:pt idx="2733">
                        <c:v>1.1742402522937245</c:v>
                      </c:pt>
                      <c:pt idx="2734">
                        <c:v>1.1743405963304219</c:v>
                      </c:pt>
                      <c:pt idx="2735">
                        <c:v>1.1744409403671192</c:v>
                      </c:pt>
                      <c:pt idx="2736">
                        <c:v>1.1745412844038166</c:v>
                      </c:pt>
                      <c:pt idx="2737">
                        <c:v>1.1746416284405139</c:v>
                      </c:pt>
                      <c:pt idx="2738">
                        <c:v>1.1747419724772112</c:v>
                      </c:pt>
                      <c:pt idx="2739">
                        <c:v>1.1748423165139086</c:v>
                      </c:pt>
                      <c:pt idx="2740">
                        <c:v>1.1749426605506059</c:v>
                      </c:pt>
                      <c:pt idx="2741">
                        <c:v>1.1750430045873033</c:v>
                      </c:pt>
                      <c:pt idx="2742">
                        <c:v>1.1751433486240006</c:v>
                      </c:pt>
                      <c:pt idx="2743">
                        <c:v>1.1752436926606979</c:v>
                      </c:pt>
                      <c:pt idx="2744">
                        <c:v>1.1753440366973953</c:v>
                      </c:pt>
                      <c:pt idx="2745">
                        <c:v>1.1754443807340926</c:v>
                      </c:pt>
                      <c:pt idx="2746">
                        <c:v>1.17554472477079</c:v>
                      </c:pt>
                      <c:pt idx="2747">
                        <c:v>1.1756450688074873</c:v>
                      </c:pt>
                      <c:pt idx="2748">
                        <c:v>1.1757454128441847</c:v>
                      </c:pt>
                      <c:pt idx="2749">
                        <c:v>1.175845756880882</c:v>
                      </c:pt>
                      <c:pt idx="2750">
                        <c:v>1.1759461009175793</c:v>
                      </c:pt>
                      <c:pt idx="2751">
                        <c:v>1.1760464449542767</c:v>
                      </c:pt>
                      <c:pt idx="2752">
                        <c:v>1.176146788990974</c:v>
                      </c:pt>
                      <c:pt idx="2753">
                        <c:v>1.1762471330276714</c:v>
                      </c:pt>
                      <c:pt idx="2754">
                        <c:v>1.1763474770643687</c:v>
                      </c:pt>
                      <c:pt idx="2755">
                        <c:v>1.176447821101066</c:v>
                      </c:pt>
                      <c:pt idx="2756">
                        <c:v>1.1765481651377634</c:v>
                      </c:pt>
                      <c:pt idx="2757">
                        <c:v>1.1766485091744607</c:v>
                      </c:pt>
                      <c:pt idx="2758">
                        <c:v>1.1767488532111581</c:v>
                      </c:pt>
                      <c:pt idx="2759">
                        <c:v>1.1768491972478554</c:v>
                      </c:pt>
                      <c:pt idx="2760">
                        <c:v>1.1769495412845528</c:v>
                      </c:pt>
                      <c:pt idx="2761">
                        <c:v>1.1770498853212501</c:v>
                      </c:pt>
                      <c:pt idx="2762">
                        <c:v>1.1771502293579474</c:v>
                      </c:pt>
                      <c:pt idx="2763">
                        <c:v>1.1772505733946448</c:v>
                      </c:pt>
                      <c:pt idx="2764">
                        <c:v>1.1773509174313421</c:v>
                      </c:pt>
                      <c:pt idx="2765">
                        <c:v>1.1774512614680395</c:v>
                      </c:pt>
                      <c:pt idx="2766">
                        <c:v>1.1775516055047368</c:v>
                      </c:pt>
                      <c:pt idx="2767">
                        <c:v>1.1776519495414342</c:v>
                      </c:pt>
                      <c:pt idx="2768">
                        <c:v>1.1777522935781315</c:v>
                      </c:pt>
                      <c:pt idx="2769">
                        <c:v>1.1778526376148288</c:v>
                      </c:pt>
                      <c:pt idx="2770">
                        <c:v>1.1779529816515262</c:v>
                      </c:pt>
                      <c:pt idx="2771">
                        <c:v>1.1780533256882235</c:v>
                      </c:pt>
                      <c:pt idx="2772">
                        <c:v>1.1781536697249209</c:v>
                      </c:pt>
                      <c:pt idx="2773">
                        <c:v>1.1782540137616182</c:v>
                      </c:pt>
                      <c:pt idx="2774">
                        <c:v>1.1783543577983155</c:v>
                      </c:pt>
                      <c:pt idx="2775">
                        <c:v>1.1784547018350129</c:v>
                      </c:pt>
                      <c:pt idx="2776">
                        <c:v>1.1785550458717102</c:v>
                      </c:pt>
                      <c:pt idx="2777">
                        <c:v>1.1786553899084076</c:v>
                      </c:pt>
                      <c:pt idx="2778">
                        <c:v>1.1787557339451049</c:v>
                      </c:pt>
                      <c:pt idx="2779">
                        <c:v>1.1788560779818023</c:v>
                      </c:pt>
                      <c:pt idx="2780">
                        <c:v>1.1789564220184996</c:v>
                      </c:pt>
                      <c:pt idx="2781">
                        <c:v>1.1790567660551969</c:v>
                      </c:pt>
                      <c:pt idx="2782">
                        <c:v>1.1791571100918943</c:v>
                      </c:pt>
                      <c:pt idx="2783">
                        <c:v>1.1792574541285916</c:v>
                      </c:pt>
                      <c:pt idx="2784">
                        <c:v>1.179357798165289</c:v>
                      </c:pt>
                      <c:pt idx="2785">
                        <c:v>1.1794581422019863</c:v>
                      </c:pt>
                      <c:pt idx="2786">
                        <c:v>1.1795584862386836</c:v>
                      </c:pt>
                      <c:pt idx="2787">
                        <c:v>1.179658830275381</c:v>
                      </c:pt>
                      <c:pt idx="2788">
                        <c:v>1.1797591743120783</c:v>
                      </c:pt>
                      <c:pt idx="2789">
                        <c:v>1.1798595183487757</c:v>
                      </c:pt>
                      <c:pt idx="2790">
                        <c:v>1.179959862385473</c:v>
                      </c:pt>
                      <c:pt idx="2791">
                        <c:v>1.1800602064221704</c:v>
                      </c:pt>
                      <c:pt idx="2792">
                        <c:v>1.1801605504588677</c:v>
                      </c:pt>
                      <c:pt idx="2793">
                        <c:v>1.180260894495565</c:v>
                      </c:pt>
                      <c:pt idx="2794">
                        <c:v>1.1803612385322624</c:v>
                      </c:pt>
                      <c:pt idx="2795">
                        <c:v>1.1804615825689597</c:v>
                      </c:pt>
                      <c:pt idx="2796">
                        <c:v>1.1805619266056571</c:v>
                      </c:pt>
                      <c:pt idx="2797">
                        <c:v>1.1806622706423544</c:v>
                      </c:pt>
                      <c:pt idx="2798">
                        <c:v>1.1807626146790517</c:v>
                      </c:pt>
                      <c:pt idx="2799">
                        <c:v>1.1808629587157491</c:v>
                      </c:pt>
                      <c:pt idx="2800">
                        <c:v>1.1809633027524464</c:v>
                      </c:pt>
                      <c:pt idx="2801">
                        <c:v>1.1810636467891438</c:v>
                      </c:pt>
                      <c:pt idx="2802">
                        <c:v>1.1811639908258411</c:v>
                      </c:pt>
                      <c:pt idx="2803">
                        <c:v>1.1812643348625385</c:v>
                      </c:pt>
                      <c:pt idx="2804">
                        <c:v>1.1813646788992358</c:v>
                      </c:pt>
                      <c:pt idx="2805">
                        <c:v>1.1814650229359331</c:v>
                      </c:pt>
                      <c:pt idx="2806">
                        <c:v>1.1815653669726305</c:v>
                      </c:pt>
                      <c:pt idx="2807">
                        <c:v>1.1816657110093278</c:v>
                      </c:pt>
                      <c:pt idx="2808">
                        <c:v>1.1817660550460252</c:v>
                      </c:pt>
                      <c:pt idx="2809">
                        <c:v>1.1818663990827225</c:v>
                      </c:pt>
                      <c:pt idx="2810">
                        <c:v>1.1819667431194198</c:v>
                      </c:pt>
                      <c:pt idx="2811">
                        <c:v>1.1820670871561172</c:v>
                      </c:pt>
                      <c:pt idx="2812">
                        <c:v>1.1821674311928145</c:v>
                      </c:pt>
                      <c:pt idx="2813">
                        <c:v>1.1822677752295119</c:v>
                      </c:pt>
                      <c:pt idx="2814">
                        <c:v>1.1823681192662092</c:v>
                      </c:pt>
                      <c:pt idx="2815">
                        <c:v>1.1824684633029066</c:v>
                      </c:pt>
                      <c:pt idx="2816">
                        <c:v>1.1825688073396039</c:v>
                      </c:pt>
                      <c:pt idx="2817">
                        <c:v>1.1826691513763012</c:v>
                      </c:pt>
                      <c:pt idx="2818">
                        <c:v>1.1827694954129986</c:v>
                      </c:pt>
                      <c:pt idx="2819">
                        <c:v>1.1828698394496959</c:v>
                      </c:pt>
                      <c:pt idx="2820">
                        <c:v>1.1829701834863933</c:v>
                      </c:pt>
                      <c:pt idx="2821">
                        <c:v>1.1830705275230906</c:v>
                      </c:pt>
                      <c:pt idx="2822">
                        <c:v>1.183170871559788</c:v>
                      </c:pt>
                      <c:pt idx="2823">
                        <c:v>1.1832712155964853</c:v>
                      </c:pt>
                      <c:pt idx="2824">
                        <c:v>1.1833715596331826</c:v>
                      </c:pt>
                      <c:pt idx="2825">
                        <c:v>1.18347190366988</c:v>
                      </c:pt>
                      <c:pt idx="2826">
                        <c:v>1.1835722477065773</c:v>
                      </c:pt>
                      <c:pt idx="2827">
                        <c:v>1.1836725917432747</c:v>
                      </c:pt>
                      <c:pt idx="2828">
                        <c:v>1.183772935779972</c:v>
                      </c:pt>
                      <c:pt idx="2829">
                        <c:v>1.1838732798166693</c:v>
                      </c:pt>
                      <c:pt idx="2830">
                        <c:v>1.1839736238533667</c:v>
                      </c:pt>
                      <c:pt idx="2831">
                        <c:v>1.184073967890064</c:v>
                      </c:pt>
                      <c:pt idx="2832">
                        <c:v>1.1841743119267614</c:v>
                      </c:pt>
                      <c:pt idx="2833">
                        <c:v>1.1842746559634587</c:v>
                      </c:pt>
                      <c:pt idx="2834">
                        <c:v>1.1843750000001561</c:v>
                      </c:pt>
                      <c:pt idx="2835">
                        <c:v>1.1844753440368534</c:v>
                      </c:pt>
                      <c:pt idx="2836">
                        <c:v>1.1845756880735507</c:v>
                      </c:pt>
                      <c:pt idx="2837">
                        <c:v>1.1846760321102481</c:v>
                      </c:pt>
                      <c:pt idx="2838">
                        <c:v>1.1847763761469454</c:v>
                      </c:pt>
                      <c:pt idx="2839">
                        <c:v>1.1848767201836428</c:v>
                      </c:pt>
                      <c:pt idx="2840">
                        <c:v>1.1849770642203401</c:v>
                      </c:pt>
                      <c:pt idx="2841">
                        <c:v>1.1850774082570374</c:v>
                      </c:pt>
                      <c:pt idx="2842">
                        <c:v>1.1851777522937348</c:v>
                      </c:pt>
                      <c:pt idx="2843">
                        <c:v>1.1852780963304321</c:v>
                      </c:pt>
                      <c:pt idx="2844">
                        <c:v>1.1853784403671295</c:v>
                      </c:pt>
                      <c:pt idx="2845">
                        <c:v>1.1854787844038268</c:v>
                      </c:pt>
                      <c:pt idx="2846">
                        <c:v>1.1855791284405242</c:v>
                      </c:pt>
                      <c:pt idx="2847">
                        <c:v>1.1856794724772215</c:v>
                      </c:pt>
                      <c:pt idx="2848">
                        <c:v>1.1857798165139188</c:v>
                      </c:pt>
                      <c:pt idx="2849">
                        <c:v>1.1858801605506162</c:v>
                      </c:pt>
                      <c:pt idx="2850">
                        <c:v>1.1859805045873135</c:v>
                      </c:pt>
                      <c:pt idx="2851">
                        <c:v>1.1860808486240109</c:v>
                      </c:pt>
                      <c:pt idx="2852">
                        <c:v>1.1861811926607082</c:v>
                      </c:pt>
                      <c:pt idx="2853">
                        <c:v>1.1862815366974055</c:v>
                      </c:pt>
                      <c:pt idx="2854">
                        <c:v>1.1863818807341029</c:v>
                      </c:pt>
                      <c:pt idx="2855">
                        <c:v>1.1864822247708002</c:v>
                      </c:pt>
                      <c:pt idx="2856">
                        <c:v>1.1865825688074976</c:v>
                      </c:pt>
                      <c:pt idx="2857">
                        <c:v>1.1866829128441949</c:v>
                      </c:pt>
                      <c:pt idx="2858">
                        <c:v>1.1867832568808923</c:v>
                      </c:pt>
                      <c:pt idx="2859">
                        <c:v>1.1868836009175896</c:v>
                      </c:pt>
                      <c:pt idx="2860">
                        <c:v>1.1869839449542869</c:v>
                      </c:pt>
                      <c:pt idx="2861">
                        <c:v>1.1870842889909843</c:v>
                      </c:pt>
                      <c:pt idx="2862">
                        <c:v>1.1871846330276816</c:v>
                      </c:pt>
                      <c:pt idx="2863">
                        <c:v>1.187284977064379</c:v>
                      </c:pt>
                      <c:pt idx="2864">
                        <c:v>1.1873853211010763</c:v>
                      </c:pt>
                      <c:pt idx="2865">
                        <c:v>1.1874856651377736</c:v>
                      </c:pt>
                      <c:pt idx="2866">
                        <c:v>1.187586009174471</c:v>
                      </c:pt>
                      <c:pt idx="2867">
                        <c:v>1.1876863532111683</c:v>
                      </c:pt>
                      <c:pt idx="2868">
                        <c:v>1.1877866972478657</c:v>
                      </c:pt>
                      <c:pt idx="2869">
                        <c:v>1.187887041284563</c:v>
                      </c:pt>
                      <c:pt idx="2870">
                        <c:v>1.1879873853212604</c:v>
                      </c:pt>
                      <c:pt idx="2871">
                        <c:v>1.1880877293579577</c:v>
                      </c:pt>
                      <c:pt idx="2872">
                        <c:v>1.188188073394655</c:v>
                      </c:pt>
                      <c:pt idx="2873">
                        <c:v>1.1882884174313524</c:v>
                      </c:pt>
                      <c:pt idx="2874">
                        <c:v>1.1883887614680497</c:v>
                      </c:pt>
                      <c:pt idx="2875">
                        <c:v>1.1884891055047471</c:v>
                      </c:pt>
                      <c:pt idx="2876">
                        <c:v>1.1885894495414444</c:v>
                      </c:pt>
                      <c:pt idx="2877">
                        <c:v>1.1886897935781418</c:v>
                      </c:pt>
                      <c:pt idx="2878">
                        <c:v>1.1887901376148391</c:v>
                      </c:pt>
                      <c:pt idx="2879">
                        <c:v>1.1888904816515364</c:v>
                      </c:pt>
                      <c:pt idx="2880">
                        <c:v>1.1889908256882338</c:v>
                      </c:pt>
                      <c:pt idx="2881">
                        <c:v>1.1890911697249311</c:v>
                      </c:pt>
                      <c:pt idx="2882">
                        <c:v>1.1891915137616285</c:v>
                      </c:pt>
                      <c:pt idx="2883">
                        <c:v>1.1892918577983258</c:v>
                      </c:pt>
                      <c:pt idx="2884">
                        <c:v>1.1893922018350231</c:v>
                      </c:pt>
                      <c:pt idx="2885">
                        <c:v>1.1894925458717205</c:v>
                      </c:pt>
                      <c:pt idx="2886">
                        <c:v>1.1895928899084178</c:v>
                      </c:pt>
                      <c:pt idx="2887">
                        <c:v>1.1896932339451152</c:v>
                      </c:pt>
                      <c:pt idx="2888">
                        <c:v>1.1897935779818125</c:v>
                      </c:pt>
                      <c:pt idx="2889">
                        <c:v>1.1898939220185099</c:v>
                      </c:pt>
                      <c:pt idx="2890">
                        <c:v>1.1899942660552072</c:v>
                      </c:pt>
                      <c:pt idx="2891">
                        <c:v>1.1900946100919045</c:v>
                      </c:pt>
                      <c:pt idx="2892">
                        <c:v>1.1901949541286019</c:v>
                      </c:pt>
                      <c:pt idx="2893">
                        <c:v>1.1902952981652992</c:v>
                      </c:pt>
                      <c:pt idx="2894">
                        <c:v>1.1903956422019966</c:v>
                      </c:pt>
                      <c:pt idx="2895">
                        <c:v>1.1904959862386939</c:v>
                      </c:pt>
                      <c:pt idx="2896">
                        <c:v>1.1905963302753912</c:v>
                      </c:pt>
                      <c:pt idx="2897">
                        <c:v>1.1906966743120886</c:v>
                      </c:pt>
                      <c:pt idx="2898">
                        <c:v>1.1907970183487859</c:v>
                      </c:pt>
                      <c:pt idx="2899">
                        <c:v>1.1908973623854833</c:v>
                      </c:pt>
                      <c:pt idx="2900">
                        <c:v>1.1909977064221806</c:v>
                      </c:pt>
                      <c:pt idx="2901">
                        <c:v>1.191098050458878</c:v>
                      </c:pt>
                      <c:pt idx="2902">
                        <c:v>1.1911983944955753</c:v>
                      </c:pt>
                      <c:pt idx="2903">
                        <c:v>1.1912987385322726</c:v>
                      </c:pt>
                      <c:pt idx="2904">
                        <c:v>1.19139908256897</c:v>
                      </c:pt>
                      <c:pt idx="2905">
                        <c:v>1.1914994266056673</c:v>
                      </c:pt>
                      <c:pt idx="2906">
                        <c:v>1.1915997706423647</c:v>
                      </c:pt>
                      <c:pt idx="2907">
                        <c:v>1.191700114679062</c:v>
                      </c:pt>
                      <c:pt idx="2908">
                        <c:v>1.1918004587157593</c:v>
                      </c:pt>
                      <c:pt idx="2909">
                        <c:v>1.1919008027524567</c:v>
                      </c:pt>
                      <c:pt idx="2910">
                        <c:v>1.192001146789154</c:v>
                      </c:pt>
                      <c:pt idx="2911">
                        <c:v>1.1921014908258514</c:v>
                      </c:pt>
                      <c:pt idx="2912">
                        <c:v>1.1922018348625487</c:v>
                      </c:pt>
                      <c:pt idx="2913">
                        <c:v>1.1923021788992461</c:v>
                      </c:pt>
                      <c:pt idx="2914">
                        <c:v>1.1924025229359434</c:v>
                      </c:pt>
                      <c:pt idx="2915">
                        <c:v>1.1925028669726407</c:v>
                      </c:pt>
                      <c:pt idx="2916">
                        <c:v>1.1926032110093381</c:v>
                      </c:pt>
                      <c:pt idx="2917">
                        <c:v>1.1927035550460354</c:v>
                      </c:pt>
                      <c:pt idx="2918">
                        <c:v>1.1928038990827328</c:v>
                      </c:pt>
                      <c:pt idx="2919">
                        <c:v>1.1929042431194301</c:v>
                      </c:pt>
                      <c:pt idx="2920">
                        <c:v>1.1930045871561274</c:v>
                      </c:pt>
                      <c:pt idx="2921">
                        <c:v>1.1931049311928248</c:v>
                      </c:pt>
                      <c:pt idx="2922">
                        <c:v>1.1932052752295221</c:v>
                      </c:pt>
                      <c:pt idx="2923">
                        <c:v>1.1933056192662195</c:v>
                      </c:pt>
                      <c:pt idx="2924">
                        <c:v>1.1934059633029168</c:v>
                      </c:pt>
                      <c:pt idx="2925">
                        <c:v>1.1935063073396142</c:v>
                      </c:pt>
                      <c:pt idx="2926">
                        <c:v>1.1936066513763115</c:v>
                      </c:pt>
                      <c:pt idx="2927">
                        <c:v>1.1937069954130088</c:v>
                      </c:pt>
                      <c:pt idx="2928">
                        <c:v>1.1938073394497062</c:v>
                      </c:pt>
                      <c:pt idx="2929">
                        <c:v>1.1939076834864035</c:v>
                      </c:pt>
                      <c:pt idx="2930">
                        <c:v>1.1940080275231009</c:v>
                      </c:pt>
                      <c:pt idx="2931">
                        <c:v>1.1941083715597982</c:v>
                      </c:pt>
                      <c:pt idx="2932">
                        <c:v>1.1942087155964956</c:v>
                      </c:pt>
                      <c:pt idx="2933">
                        <c:v>1.1943090596331929</c:v>
                      </c:pt>
                      <c:pt idx="2934">
                        <c:v>1.1944094036698902</c:v>
                      </c:pt>
                      <c:pt idx="2935">
                        <c:v>1.1945097477065876</c:v>
                      </c:pt>
                      <c:pt idx="2936">
                        <c:v>1.1946100917432849</c:v>
                      </c:pt>
                      <c:pt idx="2937">
                        <c:v>1.1947104357799823</c:v>
                      </c:pt>
                      <c:pt idx="2938">
                        <c:v>1.1948107798166796</c:v>
                      </c:pt>
                      <c:pt idx="2939">
                        <c:v>1.1949111238533769</c:v>
                      </c:pt>
                      <c:pt idx="2940">
                        <c:v>1.1950114678900743</c:v>
                      </c:pt>
                      <c:pt idx="2941">
                        <c:v>1.1951118119267716</c:v>
                      </c:pt>
                      <c:pt idx="2942">
                        <c:v>1.195212155963469</c:v>
                      </c:pt>
                      <c:pt idx="2943">
                        <c:v>1.1953125000001663</c:v>
                      </c:pt>
                      <c:pt idx="2944">
                        <c:v>1.1954128440368637</c:v>
                      </c:pt>
                      <c:pt idx="2945">
                        <c:v>1.195513188073561</c:v>
                      </c:pt>
                      <c:pt idx="2946">
                        <c:v>1.1956135321102583</c:v>
                      </c:pt>
                      <c:pt idx="2947">
                        <c:v>1.1957138761469557</c:v>
                      </c:pt>
                      <c:pt idx="2948">
                        <c:v>1.195814220183653</c:v>
                      </c:pt>
                      <c:pt idx="2949">
                        <c:v>1.1959145642203504</c:v>
                      </c:pt>
                      <c:pt idx="2950">
                        <c:v>1.1960149082570477</c:v>
                      </c:pt>
                      <c:pt idx="2951">
                        <c:v>1.196115252293745</c:v>
                      </c:pt>
                      <c:pt idx="2952">
                        <c:v>1.1962155963304424</c:v>
                      </c:pt>
                      <c:pt idx="2953">
                        <c:v>1.1963159403671397</c:v>
                      </c:pt>
                      <c:pt idx="2954">
                        <c:v>1.1964162844038371</c:v>
                      </c:pt>
                      <c:pt idx="2955">
                        <c:v>1.1965166284405344</c:v>
                      </c:pt>
                      <c:pt idx="2956">
                        <c:v>1.1966169724772318</c:v>
                      </c:pt>
                      <c:pt idx="2957">
                        <c:v>1.1967173165139291</c:v>
                      </c:pt>
                      <c:pt idx="2958">
                        <c:v>1.1968176605506264</c:v>
                      </c:pt>
                      <c:pt idx="2959">
                        <c:v>1.1969180045873238</c:v>
                      </c:pt>
                      <c:pt idx="2960">
                        <c:v>1.1970183486240211</c:v>
                      </c:pt>
                      <c:pt idx="2961">
                        <c:v>1.1971186926607185</c:v>
                      </c:pt>
                      <c:pt idx="2962">
                        <c:v>1.1972190366974158</c:v>
                      </c:pt>
                      <c:pt idx="2963">
                        <c:v>1.1973193807341131</c:v>
                      </c:pt>
                      <c:pt idx="2964">
                        <c:v>1.1974197247708105</c:v>
                      </c:pt>
                      <c:pt idx="2965">
                        <c:v>1.1975200688075078</c:v>
                      </c:pt>
                      <c:pt idx="2966">
                        <c:v>1.1976204128442052</c:v>
                      </c:pt>
                      <c:pt idx="2967">
                        <c:v>1.1977207568809025</c:v>
                      </c:pt>
                      <c:pt idx="2968">
                        <c:v>1.1978211009175999</c:v>
                      </c:pt>
                      <c:pt idx="2969">
                        <c:v>1.1979214449542972</c:v>
                      </c:pt>
                      <c:pt idx="2970">
                        <c:v>1.1980217889909945</c:v>
                      </c:pt>
                      <c:pt idx="2971">
                        <c:v>1.1981221330276919</c:v>
                      </c:pt>
                      <c:pt idx="2972">
                        <c:v>1.1982224770643892</c:v>
                      </c:pt>
                      <c:pt idx="2973">
                        <c:v>1.1983228211010866</c:v>
                      </c:pt>
                      <c:pt idx="2974">
                        <c:v>1.1984231651377839</c:v>
                      </c:pt>
                      <c:pt idx="2975">
                        <c:v>1.1985235091744812</c:v>
                      </c:pt>
                      <c:pt idx="2976">
                        <c:v>1.1986238532111786</c:v>
                      </c:pt>
                      <c:pt idx="2977">
                        <c:v>1.1987241972478759</c:v>
                      </c:pt>
                      <c:pt idx="2978">
                        <c:v>1.1988245412845733</c:v>
                      </c:pt>
                      <c:pt idx="2979">
                        <c:v>1.1989248853212706</c:v>
                      </c:pt>
                      <c:pt idx="2980">
                        <c:v>1.199025229357968</c:v>
                      </c:pt>
                      <c:pt idx="2981">
                        <c:v>1.1991255733946653</c:v>
                      </c:pt>
                      <c:pt idx="2982">
                        <c:v>1.1992259174313626</c:v>
                      </c:pt>
                      <c:pt idx="2983">
                        <c:v>1.19932626146806</c:v>
                      </c:pt>
                      <c:pt idx="2984">
                        <c:v>1.1994266055047573</c:v>
                      </c:pt>
                      <c:pt idx="2985">
                        <c:v>1.1995269495414547</c:v>
                      </c:pt>
                      <c:pt idx="2986">
                        <c:v>1.199627293578152</c:v>
                      </c:pt>
                      <c:pt idx="2987">
                        <c:v>1.1997276376148494</c:v>
                      </c:pt>
                      <c:pt idx="2988">
                        <c:v>1.1998279816515467</c:v>
                      </c:pt>
                      <c:pt idx="2989">
                        <c:v>1.199928325688244</c:v>
                      </c:pt>
                      <c:pt idx="2990">
                        <c:v>1.2000286697249414</c:v>
                      </c:pt>
                      <c:pt idx="2991">
                        <c:v>1.2001290137616387</c:v>
                      </c:pt>
                      <c:pt idx="2992">
                        <c:v>1.2002293577983361</c:v>
                      </c:pt>
                      <c:pt idx="2993">
                        <c:v>1.2003297018350334</c:v>
                      </c:pt>
                      <c:pt idx="2994">
                        <c:v>1.2004300458717307</c:v>
                      </c:pt>
                      <c:pt idx="2995">
                        <c:v>1.2005303899084281</c:v>
                      </c:pt>
                      <c:pt idx="2996">
                        <c:v>1.2006307339451254</c:v>
                      </c:pt>
                      <c:pt idx="2997">
                        <c:v>1.2007310779818228</c:v>
                      </c:pt>
                      <c:pt idx="2998">
                        <c:v>1.2008314220185201</c:v>
                      </c:pt>
                      <c:pt idx="2999">
                        <c:v>1.2009317660552175</c:v>
                      </c:pt>
                      <c:pt idx="3000">
                        <c:v>1.2010321100919148</c:v>
                      </c:pt>
                      <c:pt idx="3001">
                        <c:v>1.2011324541286121</c:v>
                      </c:pt>
                      <c:pt idx="3002">
                        <c:v>1.2012327981653095</c:v>
                      </c:pt>
                      <c:pt idx="3003">
                        <c:v>1.2013331422020068</c:v>
                      </c:pt>
                      <c:pt idx="3004">
                        <c:v>1.2014334862387042</c:v>
                      </c:pt>
                      <c:pt idx="3005">
                        <c:v>1.2015338302754015</c:v>
                      </c:pt>
                      <c:pt idx="3006">
                        <c:v>1.2016341743120988</c:v>
                      </c:pt>
                      <c:pt idx="3007">
                        <c:v>1.2017345183487962</c:v>
                      </c:pt>
                      <c:pt idx="3008">
                        <c:v>1.2018348623854935</c:v>
                      </c:pt>
                      <c:pt idx="3009">
                        <c:v>1.2019352064221909</c:v>
                      </c:pt>
                      <c:pt idx="3010">
                        <c:v>1.2020355504588882</c:v>
                      </c:pt>
                      <c:pt idx="3011">
                        <c:v>1.2021358944955856</c:v>
                      </c:pt>
                      <c:pt idx="3012">
                        <c:v>1.2022362385322829</c:v>
                      </c:pt>
                      <c:pt idx="3013">
                        <c:v>1.2023365825689802</c:v>
                      </c:pt>
                      <c:pt idx="3014">
                        <c:v>1.2024369266056776</c:v>
                      </c:pt>
                      <c:pt idx="3015">
                        <c:v>1.2025372706423749</c:v>
                      </c:pt>
                      <c:pt idx="3016">
                        <c:v>1.2026376146790723</c:v>
                      </c:pt>
                      <c:pt idx="3017">
                        <c:v>1.2027379587157696</c:v>
                      </c:pt>
                      <c:pt idx="3018">
                        <c:v>1.2028383027524669</c:v>
                      </c:pt>
                      <c:pt idx="3019">
                        <c:v>1.2029386467891643</c:v>
                      </c:pt>
                      <c:pt idx="3020">
                        <c:v>1.2030389908258616</c:v>
                      </c:pt>
                      <c:pt idx="3021">
                        <c:v>1.203139334862559</c:v>
                      </c:pt>
                      <c:pt idx="3022">
                        <c:v>1.2032396788992563</c:v>
                      </c:pt>
                      <c:pt idx="3023">
                        <c:v>1.2033400229359537</c:v>
                      </c:pt>
                      <c:pt idx="3024">
                        <c:v>1.203440366972651</c:v>
                      </c:pt>
                      <c:pt idx="3025">
                        <c:v>1.2035407110093483</c:v>
                      </c:pt>
                      <c:pt idx="3026">
                        <c:v>1.2036410550460457</c:v>
                      </c:pt>
                      <c:pt idx="3027">
                        <c:v>1.203741399082743</c:v>
                      </c:pt>
                      <c:pt idx="3028">
                        <c:v>1.2038417431194404</c:v>
                      </c:pt>
                      <c:pt idx="3029">
                        <c:v>1.2039420871561377</c:v>
                      </c:pt>
                      <c:pt idx="3030">
                        <c:v>1.204042431192835</c:v>
                      </c:pt>
                      <c:pt idx="3031">
                        <c:v>1.2041427752295324</c:v>
                      </c:pt>
                      <c:pt idx="3032">
                        <c:v>1.2042431192662297</c:v>
                      </c:pt>
                      <c:pt idx="3033">
                        <c:v>1.2043434633029271</c:v>
                      </c:pt>
                      <c:pt idx="3034">
                        <c:v>1.2044438073396244</c:v>
                      </c:pt>
                      <c:pt idx="3035">
                        <c:v>1.2045441513763218</c:v>
                      </c:pt>
                      <c:pt idx="3036">
                        <c:v>1.2046444954130191</c:v>
                      </c:pt>
                      <c:pt idx="3037">
                        <c:v>1.2047448394497164</c:v>
                      </c:pt>
                      <c:pt idx="3038">
                        <c:v>1.2048451834864138</c:v>
                      </c:pt>
                      <c:pt idx="3039">
                        <c:v>1.2049455275231111</c:v>
                      </c:pt>
                      <c:pt idx="3040">
                        <c:v>1.2050458715598085</c:v>
                      </c:pt>
                      <c:pt idx="3041">
                        <c:v>1.2051462155965058</c:v>
                      </c:pt>
                      <c:pt idx="3042">
                        <c:v>1.2052465596332032</c:v>
                      </c:pt>
                      <c:pt idx="3043">
                        <c:v>1.2053469036699005</c:v>
                      </c:pt>
                      <c:pt idx="3044">
                        <c:v>1.2054472477065978</c:v>
                      </c:pt>
                      <c:pt idx="3045">
                        <c:v>1.2055475917432952</c:v>
                      </c:pt>
                      <c:pt idx="3046">
                        <c:v>1.2056479357799925</c:v>
                      </c:pt>
                      <c:pt idx="3047">
                        <c:v>1.2057482798166899</c:v>
                      </c:pt>
                      <c:pt idx="3048">
                        <c:v>1.2058486238533872</c:v>
                      </c:pt>
                      <c:pt idx="3049">
                        <c:v>1.2059489678900845</c:v>
                      </c:pt>
                      <c:pt idx="3050">
                        <c:v>1.2060493119267819</c:v>
                      </c:pt>
                      <c:pt idx="3051">
                        <c:v>1.2061496559634792</c:v>
                      </c:pt>
                      <c:pt idx="3052">
                        <c:v>1.2062500000001766</c:v>
                      </c:pt>
                      <c:pt idx="3053">
                        <c:v>1.2063503440368739</c:v>
                      </c:pt>
                      <c:pt idx="3054">
                        <c:v>1.2064506880735713</c:v>
                      </c:pt>
                      <c:pt idx="3055">
                        <c:v>1.2065510321102686</c:v>
                      </c:pt>
                      <c:pt idx="3056">
                        <c:v>1.2066513761469659</c:v>
                      </c:pt>
                      <c:pt idx="3057">
                        <c:v>1.2067517201836633</c:v>
                      </c:pt>
                      <c:pt idx="3058">
                        <c:v>1.2068520642203606</c:v>
                      </c:pt>
                      <c:pt idx="3059">
                        <c:v>1.206952408257058</c:v>
                      </c:pt>
                      <c:pt idx="3060">
                        <c:v>1.2070527522937553</c:v>
                      </c:pt>
                      <c:pt idx="3061">
                        <c:v>1.2071530963304526</c:v>
                      </c:pt>
                      <c:pt idx="3062">
                        <c:v>1.20725344036715</c:v>
                      </c:pt>
                      <c:pt idx="3063">
                        <c:v>1.2073537844038473</c:v>
                      </c:pt>
                      <c:pt idx="3064">
                        <c:v>1.2074541284405447</c:v>
                      </c:pt>
                      <c:pt idx="3065">
                        <c:v>1.207554472477242</c:v>
                      </c:pt>
                      <c:pt idx="3066">
                        <c:v>1.2076548165139394</c:v>
                      </c:pt>
                      <c:pt idx="3067">
                        <c:v>1.2077551605506367</c:v>
                      </c:pt>
                      <c:pt idx="3068">
                        <c:v>1.207855504587334</c:v>
                      </c:pt>
                      <c:pt idx="3069">
                        <c:v>1.2079558486240314</c:v>
                      </c:pt>
                      <c:pt idx="3070">
                        <c:v>1.2080561926607287</c:v>
                      </c:pt>
                      <c:pt idx="3071">
                        <c:v>1.2081565366974261</c:v>
                      </c:pt>
                      <c:pt idx="3072">
                        <c:v>1.2082568807341234</c:v>
                      </c:pt>
                      <c:pt idx="3073">
                        <c:v>1.2083572247708207</c:v>
                      </c:pt>
                      <c:pt idx="3074">
                        <c:v>1.2084575688075181</c:v>
                      </c:pt>
                      <c:pt idx="3075">
                        <c:v>1.2085579128442154</c:v>
                      </c:pt>
                      <c:pt idx="3076">
                        <c:v>1.2086582568809128</c:v>
                      </c:pt>
                      <c:pt idx="3077">
                        <c:v>1.2087586009176101</c:v>
                      </c:pt>
                      <c:pt idx="3078">
                        <c:v>1.2088589449543075</c:v>
                      </c:pt>
                      <c:pt idx="3079">
                        <c:v>1.2089592889910048</c:v>
                      </c:pt>
                      <c:pt idx="3080">
                        <c:v>1.2090596330277021</c:v>
                      </c:pt>
                      <c:pt idx="3081">
                        <c:v>1.2091599770643995</c:v>
                      </c:pt>
                      <c:pt idx="3082">
                        <c:v>1.2092603211010968</c:v>
                      </c:pt>
                      <c:pt idx="3083">
                        <c:v>1.2093606651377942</c:v>
                      </c:pt>
                      <c:pt idx="3084">
                        <c:v>1.2094610091744915</c:v>
                      </c:pt>
                      <c:pt idx="3085">
                        <c:v>1.2095613532111888</c:v>
                      </c:pt>
                      <c:pt idx="3086">
                        <c:v>1.2096616972478862</c:v>
                      </c:pt>
                      <c:pt idx="3087">
                        <c:v>1.2097620412845835</c:v>
                      </c:pt>
                      <c:pt idx="3088">
                        <c:v>1.2098623853212809</c:v>
                      </c:pt>
                      <c:pt idx="3089">
                        <c:v>1.2099627293579782</c:v>
                      </c:pt>
                      <c:pt idx="3090">
                        <c:v>1.2100630733946756</c:v>
                      </c:pt>
                      <c:pt idx="3091">
                        <c:v>1.2101634174313729</c:v>
                      </c:pt>
                      <c:pt idx="3092">
                        <c:v>1.2102637614680702</c:v>
                      </c:pt>
                      <c:pt idx="3093">
                        <c:v>1.2103641055047676</c:v>
                      </c:pt>
                      <c:pt idx="3094">
                        <c:v>1.2104644495414649</c:v>
                      </c:pt>
                      <c:pt idx="3095">
                        <c:v>1.2105647935781623</c:v>
                      </c:pt>
                      <c:pt idx="3096">
                        <c:v>1.2106651376148596</c:v>
                      </c:pt>
                      <c:pt idx="3097">
                        <c:v>1.210765481651557</c:v>
                      </c:pt>
                      <c:pt idx="3098">
                        <c:v>1.2108658256882543</c:v>
                      </c:pt>
                      <c:pt idx="3099">
                        <c:v>1.2109661697249516</c:v>
                      </c:pt>
                      <c:pt idx="3100">
                        <c:v>1.211066513761649</c:v>
                      </c:pt>
                      <c:pt idx="3101">
                        <c:v>1.2111668577983463</c:v>
                      </c:pt>
                      <c:pt idx="3102">
                        <c:v>1.2112672018350437</c:v>
                      </c:pt>
                      <c:pt idx="3103">
                        <c:v>1.211367545871741</c:v>
                      </c:pt>
                      <c:pt idx="3104">
                        <c:v>1.2114678899084383</c:v>
                      </c:pt>
                      <c:pt idx="3105">
                        <c:v>1.2115682339451357</c:v>
                      </c:pt>
                      <c:pt idx="3106">
                        <c:v>1.211668577981833</c:v>
                      </c:pt>
                      <c:pt idx="3107">
                        <c:v>1.2117689220185304</c:v>
                      </c:pt>
                      <c:pt idx="3108">
                        <c:v>1.2118692660552277</c:v>
                      </c:pt>
                      <c:pt idx="3109">
                        <c:v>1.2119696100919251</c:v>
                      </c:pt>
                      <c:pt idx="3110">
                        <c:v>1.2120699541286224</c:v>
                      </c:pt>
                      <c:pt idx="3111">
                        <c:v>1.2121702981653197</c:v>
                      </c:pt>
                      <c:pt idx="3112">
                        <c:v>1.2122706422020171</c:v>
                      </c:pt>
                      <c:pt idx="3113">
                        <c:v>1.2123709862387144</c:v>
                      </c:pt>
                      <c:pt idx="3114">
                        <c:v>1.2124713302754118</c:v>
                      </c:pt>
                      <c:pt idx="3115">
                        <c:v>1.2125716743121091</c:v>
                      </c:pt>
                      <c:pt idx="3116">
                        <c:v>1.2126720183488064</c:v>
                      </c:pt>
                      <c:pt idx="3117">
                        <c:v>1.2127723623855038</c:v>
                      </c:pt>
                      <c:pt idx="3118">
                        <c:v>1.2128727064222011</c:v>
                      </c:pt>
                      <c:pt idx="3119">
                        <c:v>1.2129730504588985</c:v>
                      </c:pt>
                      <c:pt idx="3120">
                        <c:v>1.2130733944955958</c:v>
                      </c:pt>
                      <c:pt idx="3121">
                        <c:v>1.2131737385322932</c:v>
                      </c:pt>
                      <c:pt idx="3122">
                        <c:v>1.2132740825689905</c:v>
                      </c:pt>
                      <c:pt idx="3123">
                        <c:v>1.2133744266056878</c:v>
                      </c:pt>
                      <c:pt idx="3124">
                        <c:v>1.2134747706423852</c:v>
                      </c:pt>
                      <c:pt idx="3125">
                        <c:v>1.2135751146790825</c:v>
                      </c:pt>
                      <c:pt idx="3126">
                        <c:v>1.2136754587157799</c:v>
                      </c:pt>
                      <c:pt idx="3127">
                        <c:v>1.2137758027524772</c:v>
                      </c:pt>
                      <c:pt idx="3128">
                        <c:v>1.2138761467891745</c:v>
                      </c:pt>
                      <c:pt idx="3129">
                        <c:v>1.2139764908258719</c:v>
                      </c:pt>
                      <c:pt idx="3130">
                        <c:v>1.2140768348625692</c:v>
                      </c:pt>
                      <c:pt idx="3131">
                        <c:v>1.2141771788992666</c:v>
                      </c:pt>
                      <c:pt idx="3132">
                        <c:v>1.2142775229359639</c:v>
                      </c:pt>
                      <c:pt idx="3133">
                        <c:v>1.2143778669726613</c:v>
                      </c:pt>
                      <c:pt idx="3134">
                        <c:v>1.2144782110093586</c:v>
                      </c:pt>
                      <c:pt idx="3135">
                        <c:v>1.2145785550460559</c:v>
                      </c:pt>
                      <c:pt idx="3136">
                        <c:v>1.2146788990827533</c:v>
                      </c:pt>
                      <c:pt idx="3137">
                        <c:v>1.2147792431194506</c:v>
                      </c:pt>
                      <c:pt idx="3138">
                        <c:v>1.214879587156148</c:v>
                      </c:pt>
                      <c:pt idx="3139">
                        <c:v>1.2149799311928453</c:v>
                      </c:pt>
                      <c:pt idx="3140">
                        <c:v>1.2150802752295427</c:v>
                      </c:pt>
                      <c:pt idx="3141">
                        <c:v>1.21518061926624</c:v>
                      </c:pt>
                      <c:pt idx="3142">
                        <c:v>1.2152809633029373</c:v>
                      </c:pt>
                      <c:pt idx="3143">
                        <c:v>1.2153813073396347</c:v>
                      </c:pt>
                      <c:pt idx="3144">
                        <c:v>1.215481651376332</c:v>
                      </c:pt>
                      <c:pt idx="3145">
                        <c:v>1.2155819954130294</c:v>
                      </c:pt>
                      <c:pt idx="3146">
                        <c:v>1.2156823394497267</c:v>
                      </c:pt>
                      <c:pt idx="3147">
                        <c:v>1.215782683486424</c:v>
                      </c:pt>
                      <c:pt idx="3148">
                        <c:v>1.2158830275231214</c:v>
                      </c:pt>
                      <c:pt idx="3149">
                        <c:v>1.2159833715598187</c:v>
                      </c:pt>
                      <c:pt idx="3150">
                        <c:v>1.2160837155965161</c:v>
                      </c:pt>
                      <c:pt idx="3151">
                        <c:v>1.2161840596332134</c:v>
                      </c:pt>
                      <c:pt idx="3152">
                        <c:v>1.2162844036699108</c:v>
                      </c:pt>
                      <c:pt idx="3153">
                        <c:v>1.2163847477066081</c:v>
                      </c:pt>
                      <c:pt idx="3154">
                        <c:v>1.2164850917433054</c:v>
                      </c:pt>
                      <c:pt idx="3155">
                        <c:v>1.2165854357800028</c:v>
                      </c:pt>
                      <c:pt idx="3156">
                        <c:v>1.2166857798167001</c:v>
                      </c:pt>
                      <c:pt idx="3157">
                        <c:v>1.2167861238533975</c:v>
                      </c:pt>
                      <c:pt idx="3158">
                        <c:v>1.2168864678900948</c:v>
                      </c:pt>
                      <c:pt idx="3159">
                        <c:v>1.2169868119267921</c:v>
                      </c:pt>
                      <c:pt idx="3160">
                        <c:v>1.2170871559634895</c:v>
                      </c:pt>
                      <c:pt idx="3161">
                        <c:v>1.2171875000001868</c:v>
                      </c:pt>
                      <c:pt idx="3162">
                        <c:v>1.2172878440368842</c:v>
                      </c:pt>
                      <c:pt idx="3163">
                        <c:v>1.2173881880735815</c:v>
                      </c:pt>
                      <c:pt idx="3164">
                        <c:v>1.2174885321102789</c:v>
                      </c:pt>
                      <c:pt idx="3165">
                        <c:v>1.2175888761469762</c:v>
                      </c:pt>
                      <c:pt idx="3166">
                        <c:v>1.2176892201836735</c:v>
                      </c:pt>
                      <c:pt idx="3167">
                        <c:v>1.2177895642203709</c:v>
                      </c:pt>
                      <c:pt idx="3168">
                        <c:v>1.2178899082570682</c:v>
                      </c:pt>
                      <c:pt idx="3169">
                        <c:v>1.2179902522937656</c:v>
                      </c:pt>
                      <c:pt idx="3170">
                        <c:v>1.2180905963304629</c:v>
                      </c:pt>
                      <c:pt idx="3171">
                        <c:v>1.2181909403671602</c:v>
                      </c:pt>
                      <c:pt idx="3172">
                        <c:v>1.2182912844038576</c:v>
                      </c:pt>
                      <c:pt idx="3173">
                        <c:v>1.2183916284405549</c:v>
                      </c:pt>
                      <c:pt idx="3174">
                        <c:v>1.2184919724772523</c:v>
                      </c:pt>
                      <c:pt idx="3175">
                        <c:v>1.2185923165139496</c:v>
                      </c:pt>
                      <c:pt idx="3176">
                        <c:v>1.218692660550647</c:v>
                      </c:pt>
                      <c:pt idx="3177">
                        <c:v>1.2187930045873443</c:v>
                      </c:pt>
                      <c:pt idx="3178">
                        <c:v>1.2188933486240416</c:v>
                      </c:pt>
                      <c:pt idx="3179">
                        <c:v>1.218993692660739</c:v>
                      </c:pt>
                      <c:pt idx="3180">
                        <c:v>1.2190940366974363</c:v>
                      </c:pt>
                      <c:pt idx="3181">
                        <c:v>1.2191943807341337</c:v>
                      </c:pt>
                      <c:pt idx="3182">
                        <c:v>1.219294724770831</c:v>
                      </c:pt>
                      <c:pt idx="3183">
                        <c:v>1.2193950688075283</c:v>
                      </c:pt>
                      <c:pt idx="3184">
                        <c:v>1.2194954128442257</c:v>
                      </c:pt>
                      <c:pt idx="3185">
                        <c:v>1.219595756880923</c:v>
                      </c:pt>
                      <c:pt idx="3186">
                        <c:v>1.2196961009176204</c:v>
                      </c:pt>
                      <c:pt idx="3187">
                        <c:v>1.2197964449543177</c:v>
                      </c:pt>
                      <c:pt idx="3188">
                        <c:v>1.2198967889910151</c:v>
                      </c:pt>
                      <c:pt idx="3189">
                        <c:v>1.2199971330277124</c:v>
                      </c:pt>
                      <c:pt idx="3190">
                        <c:v>1.2200974770644097</c:v>
                      </c:pt>
                      <c:pt idx="3191">
                        <c:v>1.2201978211011071</c:v>
                      </c:pt>
                      <c:pt idx="3192">
                        <c:v>1.2202981651378044</c:v>
                      </c:pt>
                      <c:pt idx="3193">
                        <c:v>1.2203985091745018</c:v>
                      </c:pt>
                      <c:pt idx="3194">
                        <c:v>1.2204988532111991</c:v>
                      </c:pt>
                      <c:pt idx="3195">
                        <c:v>1.2205991972478965</c:v>
                      </c:pt>
                      <c:pt idx="3196">
                        <c:v>1.2206995412845938</c:v>
                      </c:pt>
                      <c:pt idx="3197">
                        <c:v>1.2207998853212911</c:v>
                      </c:pt>
                      <c:pt idx="3198">
                        <c:v>1.2209002293579885</c:v>
                      </c:pt>
                      <c:pt idx="3199">
                        <c:v>1.2210005733946858</c:v>
                      </c:pt>
                      <c:pt idx="3200">
                        <c:v>1.2211009174313832</c:v>
                      </c:pt>
                      <c:pt idx="3201">
                        <c:v>1.2212012614680805</c:v>
                      </c:pt>
                      <c:pt idx="3202">
                        <c:v>1.2213016055047778</c:v>
                      </c:pt>
                      <c:pt idx="3203">
                        <c:v>1.2214019495414752</c:v>
                      </c:pt>
                      <c:pt idx="3204">
                        <c:v>1.2215022935781725</c:v>
                      </c:pt>
                      <c:pt idx="3205">
                        <c:v>1.2216026376148699</c:v>
                      </c:pt>
                      <c:pt idx="3206">
                        <c:v>1.2217029816515672</c:v>
                      </c:pt>
                      <c:pt idx="3207">
                        <c:v>1.2218033256882646</c:v>
                      </c:pt>
                      <c:pt idx="3208">
                        <c:v>1.2219036697249619</c:v>
                      </c:pt>
                      <c:pt idx="3209">
                        <c:v>1.2220040137616592</c:v>
                      </c:pt>
                      <c:pt idx="3210">
                        <c:v>1.2221043577983566</c:v>
                      </c:pt>
                      <c:pt idx="3211">
                        <c:v>1.2222047018350539</c:v>
                      </c:pt>
                      <c:pt idx="3212">
                        <c:v>1.2223050458717513</c:v>
                      </c:pt>
                      <c:pt idx="3213">
                        <c:v>1.2224053899084486</c:v>
                      </c:pt>
                      <c:pt idx="3214">
                        <c:v>1.2225057339451459</c:v>
                      </c:pt>
                      <c:pt idx="3215">
                        <c:v>1.2226060779818433</c:v>
                      </c:pt>
                      <c:pt idx="3216">
                        <c:v>1.2227064220185406</c:v>
                      </c:pt>
                      <c:pt idx="3217">
                        <c:v>1.222806766055238</c:v>
                      </c:pt>
                      <c:pt idx="3218">
                        <c:v>1.2229071100919353</c:v>
                      </c:pt>
                      <c:pt idx="3219">
                        <c:v>1.2230074541286327</c:v>
                      </c:pt>
                      <c:pt idx="3220">
                        <c:v>1.22310779816533</c:v>
                      </c:pt>
                      <c:pt idx="3221">
                        <c:v>1.2232081422020273</c:v>
                      </c:pt>
                      <c:pt idx="3222">
                        <c:v>1.2233084862387247</c:v>
                      </c:pt>
                      <c:pt idx="3223">
                        <c:v>1.223408830275422</c:v>
                      </c:pt>
                      <c:pt idx="3224">
                        <c:v>1.2235091743121194</c:v>
                      </c:pt>
                      <c:pt idx="3225">
                        <c:v>1.2236095183488167</c:v>
                      </c:pt>
                      <c:pt idx="3226">
                        <c:v>1.223709862385514</c:v>
                      </c:pt>
                      <c:pt idx="3227">
                        <c:v>1.2238102064222114</c:v>
                      </c:pt>
                      <c:pt idx="3228">
                        <c:v>1.2239105504589087</c:v>
                      </c:pt>
                      <c:pt idx="3229">
                        <c:v>1.2240108944956061</c:v>
                      </c:pt>
                      <c:pt idx="3230">
                        <c:v>1.2241112385323034</c:v>
                      </c:pt>
                      <c:pt idx="3231">
                        <c:v>1.2242115825690008</c:v>
                      </c:pt>
                      <c:pt idx="3232">
                        <c:v>1.2243119266056981</c:v>
                      </c:pt>
                      <c:pt idx="3233">
                        <c:v>1.2244122706423954</c:v>
                      </c:pt>
                      <c:pt idx="3234">
                        <c:v>1.2245126146790928</c:v>
                      </c:pt>
                      <c:pt idx="3235">
                        <c:v>1.2246129587157901</c:v>
                      </c:pt>
                      <c:pt idx="3236">
                        <c:v>1.2247133027524875</c:v>
                      </c:pt>
                      <c:pt idx="3237">
                        <c:v>1.2248136467891848</c:v>
                      </c:pt>
                      <c:pt idx="3238">
                        <c:v>1.2249139908258821</c:v>
                      </c:pt>
                      <c:pt idx="3239">
                        <c:v>1.2250143348625795</c:v>
                      </c:pt>
                      <c:pt idx="3240">
                        <c:v>1.2251146788992768</c:v>
                      </c:pt>
                      <c:pt idx="3241">
                        <c:v>1.2252150229359742</c:v>
                      </c:pt>
                      <c:pt idx="3242">
                        <c:v>1.2253153669726715</c:v>
                      </c:pt>
                      <c:pt idx="3243">
                        <c:v>1.2254157110093689</c:v>
                      </c:pt>
                      <c:pt idx="3244">
                        <c:v>1.2255160550460662</c:v>
                      </c:pt>
                      <c:pt idx="3245">
                        <c:v>1.2256163990827635</c:v>
                      </c:pt>
                      <c:pt idx="3246">
                        <c:v>1.2257167431194609</c:v>
                      </c:pt>
                      <c:pt idx="3247">
                        <c:v>1.2258170871561582</c:v>
                      </c:pt>
                      <c:pt idx="3248">
                        <c:v>1.2259174311928556</c:v>
                      </c:pt>
                      <c:pt idx="3249">
                        <c:v>1.2260177752295529</c:v>
                      </c:pt>
                      <c:pt idx="3250">
                        <c:v>1.2261181192662503</c:v>
                      </c:pt>
                      <c:pt idx="3251">
                        <c:v>1.2262184633029476</c:v>
                      </c:pt>
                      <c:pt idx="3252">
                        <c:v>1.2263188073396449</c:v>
                      </c:pt>
                      <c:pt idx="3253">
                        <c:v>1.2264191513763423</c:v>
                      </c:pt>
                      <c:pt idx="3254">
                        <c:v>1.2265194954130396</c:v>
                      </c:pt>
                      <c:pt idx="3255">
                        <c:v>1.226619839449737</c:v>
                      </c:pt>
                      <c:pt idx="3256">
                        <c:v>1.2267201834864343</c:v>
                      </c:pt>
                      <c:pt idx="3257">
                        <c:v>1.2268205275231316</c:v>
                      </c:pt>
                      <c:pt idx="3258">
                        <c:v>1.226920871559829</c:v>
                      </c:pt>
                      <c:pt idx="3259">
                        <c:v>1.2270212155965263</c:v>
                      </c:pt>
                      <c:pt idx="3260">
                        <c:v>1.2271215596332237</c:v>
                      </c:pt>
                      <c:pt idx="3261">
                        <c:v>1.227221903669921</c:v>
                      </c:pt>
                      <c:pt idx="3262">
                        <c:v>1.2273222477066184</c:v>
                      </c:pt>
                      <c:pt idx="3263">
                        <c:v>1.2274225917433157</c:v>
                      </c:pt>
                      <c:pt idx="3264">
                        <c:v>1.227522935780013</c:v>
                      </c:pt>
                      <c:pt idx="3265">
                        <c:v>1.2276232798167104</c:v>
                      </c:pt>
                      <c:pt idx="3266">
                        <c:v>1.2277236238534077</c:v>
                      </c:pt>
                      <c:pt idx="3267">
                        <c:v>1.2278239678901051</c:v>
                      </c:pt>
                      <c:pt idx="3268">
                        <c:v>1.2279243119268024</c:v>
                      </c:pt>
                      <c:pt idx="3269">
                        <c:v>1.2280246559634997</c:v>
                      </c:pt>
                      <c:pt idx="3270">
                        <c:v>1.2281250000001971</c:v>
                      </c:pt>
                      <c:pt idx="3271">
                        <c:v>1.2282253440368944</c:v>
                      </c:pt>
                      <c:pt idx="3272">
                        <c:v>1.2283256880735918</c:v>
                      </c:pt>
                      <c:pt idx="3273">
                        <c:v>1.2284260321102891</c:v>
                      </c:pt>
                      <c:pt idx="3274">
                        <c:v>1.2285263761469865</c:v>
                      </c:pt>
                      <c:pt idx="3275">
                        <c:v>1.2286267201836838</c:v>
                      </c:pt>
                      <c:pt idx="3276">
                        <c:v>1.2287270642203811</c:v>
                      </c:pt>
                      <c:pt idx="3277">
                        <c:v>1.2288274082570785</c:v>
                      </c:pt>
                      <c:pt idx="3278">
                        <c:v>1.2289277522937758</c:v>
                      </c:pt>
                      <c:pt idx="3279">
                        <c:v>1.2290280963304732</c:v>
                      </c:pt>
                      <c:pt idx="3280">
                        <c:v>1.2291284403671705</c:v>
                      </c:pt>
                      <c:pt idx="3281">
                        <c:v>1.2292287844038678</c:v>
                      </c:pt>
                      <c:pt idx="3282">
                        <c:v>1.2293291284405652</c:v>
                      </c:pt>
                      <c:pt idx="3283">
                        <c:v>1.2294294724772625</c:v>
                      </c:pt>
                      <c:pt idx="3284">
                        <c:v>1.2295298165139599</c:v>
                      </c:pt>
                      <c:pt idx="3285">
                        <c:v>1.2296301605506572</c:v>
                      </c:pt>
                      <c:pt idx="3286">
                        <c:v>1.2297305045873546</c:v>
                      </c:pt>
                      <c:pt idx="3287">
                        <c:v>1.2298308486240519</c:v>
                      </c:pt>
                      <c:pt idx="3288">
                        <c:v>1.2299311926607492</c:v>
                      </c:pt>
                      <c:pt idx="3289">
                        <c:v>1.2300315366974466</c:v>
                      </c:pt>
                      <c:pt idx="3290">
                        <c:v>1.2301318807341439</c:v>
                      </c:pt>
                      <c:pt idx="3291">
                        <c:v>1.2302322247708413</c:v>
                      </c:pt>
                      <c:pt idx="3292">
                        <c:v>1.2303325688075386</c:v>
                      </c:pt>
                      <c:pt idx="3293">
                        <c:v>1.2304329128442359</c:v>
                      </c:pt>
                      <c:pt idx="3294">
                        <c:v>1.2305332568809333</c:v>
                      </c:pt>
                      <c:pt idx="3295">
                        <c:v>1.2306336009176306</c:v>
                      </c:pt>
                      <c:pt idx="3296">
                        <c:v>1.230733944954328</c:v>
                      </c:pt>
                      <c:pt idx="3297">
                        <c:v>1.2308342889910253</c:v>
                      </c:pt>
                      <c:pt idx="3298">
                        <c:v>1.2309346330277227</c:v>
                      </c:pt>
                      <c:pt idx="3299">
                        <c:v>1.23103497706442</c:v>
                      </c:pt>
                      <c:pt idx="3300">
                        <c:v>1.2311353211011173</c:v>
                      </c:pt>
                      <c:pt idx="3301">
                        <c:v>1.2312356651378147</c:v>
                      </c:pt>
                      <c:pt idx="3302">
                        <c:v>1.231336009174512</c:v>
                      </c:pt>
                      <c:pt idx="3303">
                        <c:v>1.2314363532112094</c:v>
                      </c:pt>
                      <c:pt idx="3304">
                        <c:v>1.2315366972479067</c:v>
                      </c:pt>
                      <c:pt idx="3305">
                        <c:v>1.2316370412846041</c:v>
                      </c:pt>
                      <c:pt idx="3306">
                        <c:v>1.2317373853213014</c:v>
                      </c:pt>
                      <c:pt idx="3307">
                        <c:v>1.2318377293579987</c:v>
                      </c:pt>
                      <c:pt idx="3308">
                        <c:v>1.2319380733946961</c:v>
                      </c:pt>
                      <c:pt idx="3309">
                        <c:v>1.2320384174313934</c:v>
                      </c:pt>
                      <c:pt idx="3310">
                        <c:v>1.2321387614680908</c:v>
                      </c:pt>
                      <c:pt idx="3311">
                        <c:v>1.2322391055047881</c:v>
                      </c:pt>
                      <c:pt idx="3312">
                        <c:v>1.2323394495414854</c:v>
                      </c:pt>
                      <c:pt idx="3313">
                        <c:v>1.2324397935781828</c:v>
                      </c:pt>
                      <c:pt idx="3314">
                        <c:v>1.2325401376148801</c:v>
                      </c:pt>
                      <c:pt idx="3315">
                        <c:v>1.2326404816515775</c:v>
                      </c:pt>
                      <c:pt idx="3316">
                        <c:v>1.2327408256882748</c:v>
                      </c:pt>
                      <c:pt idx="3317">
                        <c:v>1.2328411697249722</c:v>
                      </c:pt>
                      <c:pt idx="3318">
                        <c:v>1.2329415137616695</c:v>
                      </c:pt>
                      <c:pt idx="3319">
                        <c:v>1.2330418577983668</c:v>
                      </c:pt>
                      <c:pt idx="3320">
                        <c:v>1.2331422018350642</c:v>
                      </c:pt>
                      <c:pt idx="3321">
                        <c:v>1.2332425458717615</c:v>
                      </c:pt>
                      <c:pt idx="3322">
                        <c:v>1.2333428899084589</c:v>
                      </c:pt>
                      <c:pt idx="3323">
                        <c:v>1.2334432339451562</c:v>
                      </c:pt>
                      <c:pt idx="3324">
                        <c:v>1.2335435779818535</c:v>
                      </c:pt>
                      <c:pt idx="3325">
                        <c:v>1.2336439220185509</c:v>
                      </c:pt>
                      <c:pt idx="3326">
                        <c:v>1.2337442660552482</c:v>
                      </c:pt>
                      <c:pt idx="3327">
                        <c:v>1.2338446100919456</c:v>
                      </c:pt>
                      <c:pt idx="3328">
                        <c:v>1.2339449541286429</c:v>
                      </c:pt>
                      <c:pt idx="3329">
                        <c:v>1.2340452981653403</c:v>
                      </c:pt>
                      <c:pt idx="3330">
                        <c:v>1.2341456422020376</c:v>
                      </c:pt>
                      <c:pt idx="3331">
                        <c:v>1.2342459862387349</c:v>
                      </c:pt>
                      <c:pt idx="3332">
                        <c:v>1.2343463302754323</c:v>
                      </c:pt>
                      <c:pt idx="3333">
                        <c:v>1.2344466743121296</c:v>
                      </c:pt>
                      <c:pt idx="3334">
                        <c:v>1.234547018348827</c:v>
                      </c:pt>
                      <c:pt idx="3335">
                        <c:v>1.2346473623855243</c:v>
                      </c:pt>
                      <c:pt idx="3336">
                        <c:v>1.2347477064222216</c:v>
                      </c:pt>
                      <c:pt idx="3337">
                        <c:v>1.234848050458919</c:v>
                      </c:pt>
                      <c:pt idx="3338">
                        <c:v>1.2349483944956163</c:v>
                      </c:pt>
                      <c:pt idx="3339">
                        <c:v>1.2350487385323137</c:v>
                      </c:pt>
                      <c:pt idx="3340">
                        <c:v>1.235149082569011</c:v>
                      </c:pt>
                      <c:pt idx="3341">
                        <c:v>1.2352494266057084</c:v>
                      </c:pt>
                      <c:pt idx="3342">
                        <c:v>1.2353497706424057</c:v>
                      </c:pt>
                      <c:pt idx="3343">
                        <c:v>1.235450114679103</c:v>
                      </c:pt>
                      <c:pt idx="3344">
                        <c:v>1.2355504587158004</c:v>
                      </c:pt>
                      <c:pt idx="3345">
                        <c:v>1.2356508027524977</c:v>
                      </c:pt>
                      <c:pt idx="3346">
                        <c:v>1.2357511467891951</c:v>
                      </c:pt>
                      <c:pt idx="3347">
                        <c:v>1.2358514908258924</c:v>
                      </c:pt>
                      <c:pt idx="3348">
                        <c:v>1.2359518348625897</c:v>
                      </c:pt>
                      <c:pt idx="3349">
                        <c:v>1.2360521788992871</c:v>
                      </c:pt>
                      <c:pt idx="3350">
                        <c:v>1.2361525229359844</c:v>
                      </c:pt>
                      <c:pt idx="3351">
                        <c:v>1.2362528669726818</c:v>
                      </c:pt>
                      <c:pt idx="3352">
                        <c:v>1.2363532110093791</c:v>
                      </c:pt>
                      <c:pt idx="3353">
                        <c:v>1.2364535550460765</c:v>
                      </c:pt>
                      <c:pt idx="3354">
                        <c:v>1.2365538990827738</c:v>
                      </c:pt>
                      <c:pt idx="3355">
                        <c:v>1.2366542431194711</c:v>
                      </c:pt>
                      <c:pt idx="3356">
                        <c:v>1.2367545871561685</c:v>
                      </c:pt>
                      <c:pt idx="3357">
                        <c:v>1.2368549311928658</c:v>
                      </c:pt>
                      <c:pt idx="3358">
                        <c:v>1.2369552752295632</c:v>
                      </c:pt>
                      <c:pt idx="3359">
                        <c:v>1.2370556192662605</c:v>
                      </c:pt>
                      <c:pt idx="3360">
                        <c:v>1.2371559633029579</c:v>
                      </c:pt>
                      <c:pt idx="3361">
                        <c:v>1.2372563073396552</c:v>
                      </c:pt>
                      <c:pt idx="3362">
                        <c:v>1.2373566513763525</c:v>
                      </c:pt>
                      <c:pt idx="3363">
                        <c:v>1.2374569954130499</c:v>
                      </c:pt>
                      <c:pt idx="3364">
                        <c:v>1.2375573394497472</c:v>
                      </c:pt>
                      <c:pt idx="3365">
                        <c:v>1.2376576834864446</c:v>
                      </c:pt>
                      <c:pt idx="3366">
                        <c:v>1.2377580275231419</c:v>
                      </c:pt>
                      <c:pt idx="3367">
                        <c:v>1.2378583715598392</c:v>
                      </c:pt>
                      <c:pt idx="3368">
                        <c:v>1.2379587155965366</c:v>
                      </c:pt>
                      <c:pt idx="3369">
                        <c:v>1.2380590596332339</c:v>
                      </c:pt>
                      <c:pt idx="3370">
                        <c:v>1.2381594036699313</c:v>
                      </c:pt>
                      <c:pt idx="3371">
                        <c:v>1.2382597477066286</c:v>
                      </c:pt>
                      <c:pt idx="3372">
                        <c:v>1.238360091743326</c:v>
                      </c:pt>
                      <c:pt idx="3373">
                        <c:v>1.2384604357800233</c:v>
                      </c:pt>
                      <c:pt idx="3374">
                        <c:v>1.2385607798167206</c:v>
                      </c:pt>
                      <c:pt idx="3375">
                        <c:v>1.238661123853418</c:v>
                      </c:pt>
                      <c:pt idx="3376">
                        <c:v>1.2387614678901153</c:v>
                      </c:pt>
                      <c:pt idx="3377">
                        <c:v>1.2388618119268127</c:v>
                      </c:pt>
                      <c:pt idx="3378">
                        <c:v>1.23896215596351</c:v>
                      </c:pt>
                      <c:pt idx="3379">
                        <c:v>1.2390625000002073</c:v>
                      </c:pt>
                      <c:pt idx="3380">
                        <c:v>1.2391628440369047</c:v>
                      </c:pt>
                      <c:pt idx="3381">
                        <c:v>1.239263188073602</c:v>
                      </c:pt>
                      <c:pt idx="3382">
                        <c:v>1.2393635321102994</c:v>
                      </c:pt>
                      <c:pt idx="3383">
                        <c:v>1.2394638761469967</c:v>
                      </c:pt>
                      <c:pt idx="3384">
                        <c:v>1.2395642201836941</c:v>
                      </c:pt>
                      <c:pt idx="3385">
                        <c:v>1.2396645642203914</c:v>
                      </c:pt>
                      <c:pt idx="3386">
                        <c:v>1.2397649082570887</c:v>
                      </c:pt>
                      <c:pt idx="3387">
                        <c:v>1.2398652522937861</c:v>
                      </c:pt>
                      <c:pt idx="3388">
                        <c:v>1.2399655963304834</c:v>
                      </c:pt>
                      <c:pt idx="3389">
                        <c:v>1.2400659403671808</c:v>
                      </c:pt>
                      <c:pt idx="3390">
                        <c:v>1.2401662844038781</c:v>
                      </c:pt>
                      <c:pt idx="3391">
                        <c:v>1.2402666284405754</c:v>
                      </c:pt>
                      <c:pt idx="3392">
                        <c:v>1.2403669724772728</c:v>
                      </c:pt>
                      <c:pt idx="3393">
                        <c:v>1.2404673165139701</c:v>
                      </c:pt>
                      <c:pt idx="3394">
                        <c:v>1.2405676605506675</c:v>
                      </c:pt>
                      <c:pt idx="3395">
                        <c:v>1.2406680045873648</c:v>
                      </c:pt>
                      <c:pt idx="3396">
                        <c:v>1.2407683486240622</c:v>
                      </c:pt>
                      <c:pt idx="3397">
                        <c:v>1.2408686926607595</c:v>
                      </c:pt>
                      <c:pt idx="3398">
                        <c:v>1.2409690366974568</c:v>
                      </c:pt>
                      <c:pt idx="3399">
                        <c:v>1.2410693807341542</c:v>
                      </c:pt>
                      <c:pt idx="3400">
                        <c:v>1.2411697247708515</c:v>
                      </c:pt>
                      <c:pt idx="3401">
                        <c:v>1.2412700688075489</c:v>
                      </c:pt>
                      <c:pt idx="3402">
                        <c:v>1.2413704128442462</c:v>
                      </c:pt>
                      <c:pt idx="3403">
                        <c:v>1.2414707568809435</c:v>
                      </c:pt>
                      <c:pt idx="3404">
                        <c:v>1.2415711009176409</c:v>
                      </c:pt>
                      <c:pt idx="3405">
                        <c:v>1.2416714449543382</c:v>
                      </c:pt>
                      <c:pt idx="3406">
                        <c:v>1.2417717889910356</c:v>
                      </c:pt>
                      <c:pt idx="3407">
                        <c:v>1.2418721330277329</c:v>
                      </c:pt>
                      <c:pt idx="3408">
                        <c:v>1.2419724770644303</c:v>
                      </c:pt>
                      <c:pt idx="3409">
                        <c:v>1.2420728211011276</c:v>
                      </c:pt>
                      <c:pt idx="3410">
                        <c:v>1.2421731651378249</c:v>
                      </c:pt>
                      <c:pt idx="3411">
                        <c:v>1.2422735091745223</c:v>
                      </c:pt>
                      <c:pt idx="3412">
                        <c:v>1.2423738532112196</c:v>
                      </c:pt>
                      <c:pt idx="3413">
                        <c:v>1.242474197247917</c:v>
                      </c:pt>
                      <c:pt idx="3414">
                        <c:v>1.2425745412846143</c:v>
                      </c:pt>
                      <c:pt idx="3415">
                        <c:v>1.2426748853213117</c:v>
                      </c:pt>
                      <c:pt idx="3416">
                        <c:v>1.242775229358009</c:v>
                      </c:pt>
                      <c:pt idx="3417">
                        <c:v>1.2428755733947063</c:v>
                      </c:pt>
                      <c:pt idx="3418">
                        <c:v>1.2429759174314037</c:v>
                      </c:pt>
                      <c:pt idx="3419">
                        <c:v>1.243076261468101</c:v>
                      </c:pt>
                      <c:pt idx="3420">
                        <c:v>1.2431766055047984</c:v>
                      </c:pt>
                      <c:pt idx="3421">
                        <c:v>1.2432769495414957</c:v>
                      </c:pt>
                      <c:pt idx="3422">
                        <c:v>1.243377293578193</c:v>
                      </c:pt>
                      <c:pt idx="3423">
                        <c:v>1.2434776376148904</c:v>
                      </c:pt>
                      <c:pt idx="3424">
                        <c:v>1.2435779816515877</c:v>
                      </c:pt>
                      <c:pt idx="3425">
                        <c:v>1.2436783256882851</c:v>
                      </c:pt>
                      <c:pt idx="3426">
                        <c:v>1.2437786697249824</c:v>
                      </c:pt>
                      <c:pt idx="3427">
                        <c:v>1.2438790137616798</c:v>
                      </c:pt>
                      <c:pt idx="3428">
                        <c:v>1.2439793577983771</c:v>
                      </c:pt>
                      <c:pt idx="3429">
                        <c:v>1.2440797018350744</c:v>
                      </c:pt>
                      <c:pt idx="3430">
                        <c:v>1.2441800458717718</c:v>
                      </c:pt>
                      <c:pt idx="3431">
                        <c:v>1.2442803899084691</c:v>
                      </c:pt>
                      <c:pt idx="3432">
                        <c:v>1.2443807339451665</c:v>
                      </c:pt>
                      <c:pt idx="3433">
                        <c:v>1.2444810779818638</c:v>
                      </c:pt>
                      <c:pt idx="3434">
                        <c:v>1.2445814220185611</c:v>
                      </c:pt>
                      <c:pt idx="3435">
                        <c:v>1.2446817660552585</c:v>
                      </c:pt>
                      <c:pt idx="3436">
                        <c:v>1.2447821100919558</c:v>
                      </c:pt>
                      <c:pt idx="3437">
                        <c:v>1.2448824541286532</c:v>
                      </c:pt>
                      <c:pt idx="3438">
                        <c:v>1.2449827981653505</c:v>
                      </c:pt>
                      <c:pt idx="3439">
                        <c:v>1.2450831422020479</c:v>
                      </c:pt>
                      <c:pt idx="3440">
                        <c:v>1.2451834862387452</c:v>
                      </c:pt>
                      <c:pt idx="3441">
                        <c:v>1.2452838302754425</c:v>
                      </c:pt>
                      <c:pt idx="3442">
                        <c:v>1.2453841743121399</c:v>
                      </c:pt>
                      <c:pt idx="3443">
                        <c:v>1.2454845183488372</c:v>
                      </c:pt>
                      <c:pt idx="3444">
                        <c:v>1.2455848623855346</c:v>
                      </c:pt>
                      <c:pt idx="3445">
                        <c:v>1.2456852064222319</c:v>
                      </c:pt>
                      <c:pt idx="3446">
                        <c:v>1.2457855504589292</c:v>
                      </c:pt>
                      <c:pt idx="3447">
                        <c:v>1.2458858944956266</c:v>
                      </c:pt>
                      <c:pt idx="3448">
                        <c:v>1.2459862385323239</c:v>
                      </c:pt>
                      <c:pt idx="3449">
                        <c:v>1.2460865825690213</c:v>
                      </c:pt>
                      <c:pt idx="3450">
                        <c:v>1.2461869266057186</c:v>
                      </c:pt>
                      <c:pt idx="3451">
                        <c:v>1.246287270642416</c:v>
                      </c:pt>
                      <c:pt idx="3452">
                        <c:v>1.2463876146791133</c:v>
                      </c:pt>
                      <c:pt idx="3453">
                        <c:v>1.2464879587158106</c:v>
                      </c:pt>
                      <c:pt idx="3454">
                        <c:v>1.246588302752508</c:v>
                      </c:pt>
                      <c:pt idx="3455">
                        <c:v>1.2466886467892053</c:v>
                      </c:pt>
                      <c:pt idx="3456">
                        <c:v>1.2467889908259027</c:v>
                      </c:pt>
                      <c:pt idx="3457">
                        <c:v>1.2468893348626</c:v>
                      </c:pt>
                      <c:pt idx="3458">
                        <c:v>1.2469896788992973</c:v>
                      </c:pt>
                      <c:pt idx="3459">
                        <c:v>1.2470900229359947</c:v>
                      </c:pt>
                      <c:pt idx="3460">
                        <c:v>1.247190366972692</c:v>
                      </c:pt>
                      <c:pt idx="3461">
                        <c:v>1.2472907110093894</c:v>
                      </c:pt>
                      <c:pt idx="3462">
                        <c:v>1.2473910550460867</c:v>
                      </c:pt>
                      <c:pt idx="3463">
                        <c:v>1.2474913990827841</c:v>
                      </c:pt>
                      <c:pt idx="3464">
                        <c:v>1.2475917431194814</c:v>
                      </c:pt>
                      <c:pt idx="3465">
                        <c:v>1.2476920871561787</c:v>
                      </c:pt>
                      <c:pt idx="3466">
                        <c:v>1.2477924311928761</c:v>
                      </c:pt>
                      <c:pt idx="3467">
                        <c:v>1.2478927752295734</c:v>
                      </c:pt>
                      <c:pt idx="3468">
                        <c:v>1.2479931192662708</c:v>
                      </c:pt>
                      <c:pt idx="3469">
                        <c:v>1.2480934633029681</c:v>
                      </c:pt>
                      <c:pt idx="3470">
                        <c:v>1.2481938073396655</c:v>
                      </c:pt>
                      <c:pt idx="3471">
                        <c:v>1.2482941513763628</c:v>
                      </c:pt>
                      <c:pt idx="3472">
                        <c:v>1.2483944954130601</c:v>
                      </c:pt>
                      <c:pt idx="3473">
                        <c:v>1.2484948394497575</c:v>
                      </c:pt>
                      <c:pt idx="3474">
                        <c:v>1.2485951834864548</c:v>
                      </c:pt>
                      <c:pt idx="3475">
                        <c:v>1.2486955275231522</c:v>
                      </c:pt>
                      <c:pt idx="3476">
                        <c:v>1.2487958715598495</c:v>
                      </c:pt>
                      <c:pt idx="3477">
                        <c:v>1.2488962155965468</c:v>
                      </c:pt>
                      <c:pt idx="3478">
                        <c:v>1.2489965596332442</c:v>
                      </c:pt>
                      <c:pt idx="3479">
                        <c:v>1.2490969036699415</c:v>
                      </c:pt>
                      <c:pt idx="3480">
                        <c:v>1.2491972477066389</c:v>
                      </c:pt>
                      <c:pt idx="3481">
                        <c:v>1.2492975917433362</c:v>
                      </c:pt>
                      <c:pt idx="3482">
                        <c:v>1.2493979357800336</c:v>
                      </c:pt>
                      <c:pt idx="3483">
                        <c:v>1.2494982798167309</c:v>
                      </c:pt>
                      <c:pt idx="3484">
                        <c:v>1.2495986238534282</c:v>
                      </c:pt>
                      <c:pt idx="3485">
                        <c:v>1.2496989678901256</c:v>
                      </c:pt>
                      <c:pt idx="3486">
                        <c:v>1.2497993119268229</c:v>
                      </c:pt>
                      <c:pt idx="3487">
                        <c:v>1.2498996559635203</c:v>
                      </c:pt>
                      <c:pt idx="3488">
                        <c:v>1.2500000000002176</c:v>
                      </c:pt>
                      <c:pt idx="3489">
                        <c:v>1.2501003440369149</c:v>
                      </c:pt>
                      <c:pt idx="3490">
                        <c:v>1.2502006880736123</c:v>
                      </c:pt>
                      <c:pt idx="3491">
                        <c:v>1.2503010321103096</c:v>
                      </c:pt>
                      <c:pt idx="3492">
                        <c:v>1.250401376147007</c:v>
                      </c:pt>
                      <c:pt idx="3493">
                        <c:v>1.2505017201837043</c:v>
                      </c:pt>
                      <c:pt idx="3494">
                        <c:v>1.2506020642204017</c:v>
                      </c:pt>
                      <c:pt idx="3495">
                        <c:v>1.250702408257099</c:v>
                      </c:pt>
                      <c:pt idx="3496">
                        <c:v>1.2508027522937963</c:v>
                      </c:pt>
                      <c:pt idx="3497">
                        <c:v>1.2509030963304937</c:v>
                      </c:pt>
                      <c:pt idx="3498">
                        <c:v>1.251003440367191</c:v>
                      </c:pt>
                      <c:pt idx="3499">
                        <c:v>1.2511037844038884</c:v>
                      </c:pt>
                      <c:pt idx="3500">
                        <c:v>1.2512041284405857</c:v>
                      </c:pt>
                      <c:pt idx="3501">
                        <c:v>1.251304472477283</c:v>
                      </c:pt>
                      <c:pt idx="3502">
                        <c:v>1.2514048165139804</c:v>
                      </c:pt>
                      <c:pt idx="3503">
                        <c:v>1.2515051605506777</c:v>
                      </c:pt>
                      <c:pt idx="3504">
                        <c:v>1.2516055045873751</c:v>
                      </c:pt>
                      <c:pt idx="3505">
                        <c:v>1.2517058486240724</c:v>
                      </c:pt>
                      <c:pt idx="3506">
                        <c:v>1.2518061926607698</c:v>
                      </c:pt>
                      <c:pt idx="3507">
                        <c:v>1.2519065366974671</c:v>
                      </c:pt>
                      <c:pt idx="3508">
                        <c:v>1.2520068807341644</c:v>
                      </c:pt>
                      <c:pt idx="3509">
                        <c:v>1.2521072247708618</c:v>
                      </c:pt>
                      <c:pt idx="3510">
                        <c:v>1.2522075688075591</c:v>
                      </c:pt>
                      <c:pt idx="3511">
                        <c:v>1.2523079128442565</c:v>
                      </c:pt>
                      <c:pt idx="3512">
                        <c:v>1.2524082568809538</c:v>
                      </c:pt>
                      <c:pt idx="3513">
                        <c:v>1.2525086009176511</c:v>
                      </c:pt>
                      <c:pt idx="3514">
                        <c:v>1.2526089449543485</c:v>
                      </c:pt>
                      <c:pt idx="3515">
                        <c:v>1.2527092889910458</c:v>
                      </c:pt>
                      <c:pt idx="3516">
                        <c:v>1.2528096330277432</c:v>
                      </c:pt>
                      <c:pt idx="3517">
                        <c:v>1.2529099770644405</c:v>
                      </c:pt>
                      <c:pt idx="3518">
                        <c:v>1.2530103211011379</c:v>
                      </c:pt>
                      <c:pt idx="3519">
                        <c:v>1.2531106651378352</c:v>
                      </c:pt>
                      <c:pt idx="3520">
                        <c:v>1.2532110091745325</c:v>
                      </c:pt>
                      <c:pt idx="3521">
                        <c:v>1.2533113532112299</c:v>
                      </c:pt>
                      <c:pt idx="3522">
                        <c:v>1.2534116972479272</c:v>
                      </c:pt>
                      <c:pt idx="3523">
                        <c:v>1.2535120412846246</c:v>
                      </c:pt>
                      <c:pt idx="3524">
                        <c:v>1.2536123853213219</c:v>
                      </c:pt>
                      <c:pt idx="3525">
                        <c:v>1.2537127293580193</c:v>
                      </c:pt>
                      <c:pt idx="3526">
                        <c:v>1.2538130733947166</c:v>
                      </c:pt>
                      <c:pt idx="3527">
                        <c:v>1.2539134174314139</c:v>
                      </c:pt>
                      <c:pt idx="3528">
                        <c:v>1.2540137614681113</c:v>
                      </c:pt>
                      <c:pt idx="3529">
                        <c:v>1.2541141055048086</c:v>
                      </c:pt>
                      <c:pt idx="3530">
                        <c:v>1.254214449541506</c:v>
                      </c:pt>
                      <c:pt idx="3531">
                        <c:v>1.2543147935782033</c:v>
                      </c:pt>
                      <c:pt idx="3532">
                        <c:v>1.2544151376149006</c:v>
                      </c:pt>
                      <c:pt idx="3533">
                        <c:v>1.254515481651598</c:v>
                      </c:pt>
                      <c:pt idx="3534">
                        <c:v>1.2546158256882953</c:v>
                      </c:pt>
                      <c:pt idx="3535">
                        <c:v>1.2547161697249927</c:v>
                      </c:pt>
                      <c:pt idx="3536">
                        <c:v>1.25481651376169</c:v>
                      </c:pt>
                      <c:pt idx="3537">
                        <c:v>1.2549168577983874</c:v>
                      </c:pt>
                      <c:pt idx="3538">
                        <c:v>1.2550172018350847</c:v>
                      </c:pt>
                      <c:pt idx="3539">
                        <c:v>1.255117545871782</c:v>
                      </c:pt>
                      <c:pt idx="3540">
                        <c:v>1.2552178899084794</c:v>
                      </c:pt>
                      <c:pt idx="3541">
                        <c:v>1.2553182339451767</c:v>
                      </c:pt>
                      <c:pt idx="3542">
                        <c:v>1.2554185779818741</c:v>
                      </c:pt>
                      <c:pt idx="3543">
                        <c:v>1.2555189220185714</c:v>
                      </c:pt>
                      <c:pt idx="3544">
                        <c:v>1.2556192660552687</c:v>
                      </c:pt>
                      <c:pt idx="3545">
                        <c:v>1.2557196100919661</c:v>
                      </c:pt>
                      <c:pt idx="3546">
                        <c:v>1.2558199541286634</c:v>
                      </c:pt>
                      <c:pt idx="3547">
                        <c:v>1.2559202981653608</c:v>
                      </c:pt>
                      <c:pt idx="3548">
                        <c:v>1.2560206422020581</c:v>
                      </c:pt>
                      <c:pt idx="3549">
                        <c:v>1.2561209862387555</c:v>
                      </c:pt>
                      <c:pt idx="3550">
                        <c:v>1.2562213302754528</c:v>
                      </c:pt>
                      <c:pt idx="3551">
                        <c:v>1.2563216743121501</c:v>
                      </c:pt>
                      <c:pt idx="3552">
                        <c:v>1.2564220183488475</c:v>
                      </c:pt>
                      <c:pt idx="3553">
                        <c:v>1.2565223623855448</c:v>
                      </c:pt>
                      <c:pt idx="3554">
                        <c:v>1.2566227064222422</c:v>
                      </c:pt>
                      <c:pt idx="3555">
                        <c:v>1.2567230504589395</c:v>
                      </c:pt>
                      <c:pt idx="3556">
                        <c:v>1.2568233944956368</c:v>
                      </c:pt>
                      <c:pt idx="3557">
                        <c:v>1.2569237385323342</c:v>
                      </c:pt>
                      <c:pt idx="3558">
                        <c:v>1.2570240825690315</c:v>
                      </c:pt>
                      <c:pt idx="3559">
                        <c:v>1.2571244266057289</c:v>
                      </c:pt>
                      <c:pt idx="3560">
                        <c:v>1.2572247706424262</c:v>
                      </c:pt>
                      <c:pt idx="3561">
                        <c:v>1.2573251146791236</c:v>
                      </c:pt>
                      <c:pt idx="3562">
                        <c:v>1.2574254587158209</c:v>
                      </c:pt>
                      <c:pt idx="3563">
                        <c:v>1.2575258027525182</c:v>
                      </c:pt>
                      <c:pt idx="3564">
                        <c:v>1.2576261467892156</c:v>
                      </c:pt>
                      <c:pt idx="3565">
                        <c:v>1.2577264908259129</c:v>
                      </c:pt>
                      <c:pt idx="3566">
                        <c:v>1.2578268348626103</c:v>
                      </c:pt>
                      <c:pt idx="3567">
                        <c:v>1.2579271788993076</c:v>
                      </c:pt>
                      <c:pt idx="3568">
                        <c:v>1.2580275229360049</c:v>
                      </c:pt>
                      <c:pt idx="3569">
                        <c:v>1.2581278669727023</c:v>
                      </c:pt>
                      <c:pt idx="3570">
                        <c:v>1.2582282110093996</c:v>
                      </c:pt>
                      <c:pt idx="3571">
                        <c:v>1.258328555046097</c:v>
                      </c:pt>
                      <c:pt idx="3572">
                        <c:v>1.2584288990827943</c:v>
                      </c:pt>
                      <c:pt idx="3573">
                        <c:v>1.2585292431194917</c:v>
                      </c:pt>
                      <c:pt idx="3574">
                        <c:v>1.258629587156189</c:v>
                      </c:pt>
                      <c:pt idx="3575">
                        <c:v>1.2587299311928863</c:v>
                      </c:pt>
                      <c:pt idx="3576">
                        <c:v>1.2588302752295837</c:v>
                      </c:pt>
                      <c:pt idx="3577">
                        <c:v>1.258930619266281</c:v>
                      </c:pt>
                      <c:pt idx="3578">
                        <c:v>1.2590309633029784</c:v>
                      </c:pt>
                      <c:pt idx="3579">
                        <c:v>1.2591313073396757</c:v>
                      </c:pt>
                      <c:pt idx="3580">
                        <c:v>1.2592316513763731</c:v>
                      </c:pt>
                      <c:pt idx="3581">
                        <c:v>1.2593319954130704</c:v>
                      </c:pt>
                      <c:pt idx="3582">
                        <c:v>1.2594323394497677</c:v>
                      </c:pt>
                      <c:pt idx="3583">
                        <c:v>1.2595326834864651</c:v>
                      </c:pt>
                      <c:pt idx="3584">
                        <c:v>1.2596330275231624</c:v>
                      </c:pt>
                      <c:pt idx="3585">
                        <c:v>1.2597333715598598</c:v>
                      </c:pt>
                      <c:pt idx="3586">
                        <c:v>1.2598337155965571</c:v>
                      </c:pt>
                      <c:pt idx="3587">
                        <c:v>1.2599340596332544</c:v>
                      </c:pt>
                      <c:pt idx="3588">
                        <c:v>1.2600344036699518</c:v>
                      </c:pt>
                      <c:pt idx="3589">
                        <c:v>1.2601347477066491</c:v>
                      </c:pt>
                      <c:pt idx="3590">
                        <c:v>1.2602350917433465</c:v>
                      </c:pt>
                      <c:pt idx="3591">
                        <c:v>1.2603354357800438</c:v>
                      </c:pt>
                      <c:pt idx="3592">
                        <c:v>1.2604357798167412</c:v>
                      </c:pt>
                      <c:pt idx="3593">
                        <c:v>1.2605361238534385</c:v>
                      </c:pt>
                      <c:pt idx="3594">
                        <c:v>1.2606364678901358</c:v>
                      </c:pt>
                      <c:pt idx="3595">
                        <c:v>1.2607368119268332</c:v>
                      </c:pt>
                      <c:pt idx="3596">
                        <c:v>1.2608371559635305</c:v>
                      </c:pt>
                      <c:pt idx="3597">
                        <c:v>1.2609375000002279</c:v>
                      </c:pt>
                      <c:pt idx="3598">
                        <c:v>1.2610378440369252</c:v>
                      </c:pt>
                      <c:pt idx="3599">
                        <c:v>1.2611381880736225</c:v>
                      </c:pt>
                      <c:pt idx="3600">
                        <c:v>1.2612385321103199</c:v>
                      </c:pt>
                      <c:pt idx="3601">
                        <c:v>1.2613388761470172</c:v>
                      </c:pt>
                      <c:pt idx="3602">
                        <c:v>1.2614392201837146</c:v>
                      </c:pt>
                      <c:pt idx="3603">
                        <c:v>1.2615395642204119</c:v>
                      </c:pt>
                      <c:pt idx="3604">
                        <c:v>1.2616399082571093</c:v>
                      </c:pt>
                      <c:pt idx="3605">
                        <c:v>1.2617402522938066</c:v>
                      </c:pt>
                      <c:pt idx="3606">
                        <c:v>1.2618405963305039</c:v>
                      </c:pt>
                      <c:pt idx="3607">
                        <c:v>1.2619409403672013</c:v>
                      </c:pt>
                      <c:pt idx="3608">
                        <c:v>1.2620412844038986</c:v>
                      </c:pt>
                      <c:pt idx="3609">
                        <c:v>1.262141628440596</c:v>
                      </c:pt>
                      <c:pt idx="3610">
                        <c:v>1.2622419724772933</c:v>
                      </c:pt>
                      <c:pt idx="3611">
                        <c:v>1.2623423165139906</c:v>
                      </c:pt>
                      <c:pt idx="3612">
                        <c:v>1.262442660550688</c:v>
                      </c:pt>
                      <c:pt idx="3613">
                        <c:v>1.2625430045873853</c:v>
                      </c:pt>
                      <c:pt idx="3614">
                        <c:v>1.2626433486240827</c:v>
                      </c:pt>
                      <c:pt idx="3615">
                        <c:v>1.26274369266078</c:v>
                      </c:pt>
                      <c:pt idx="3616">
                        <c:v>1.2628440366974774</c:v>
                      </c:pt>
                      <c:pt idx="3617">
                        <c:v>1.2629443807341747</c:v>
                      </c:pt>
                      <c:pt idx="3618">
                        <c:v>1.263044724770872</c:v>
                      </c:pt>
                      <c:pt idx="3619">
                        <c:v>1.2631450688075694</c:v>
                      </c:pt>
                      <c:pt idx="3620">
                        <c:v>1.2632454128442667</c:v>
                      </c:pt>
                      <c:pt idx="3621">
                        <c:v>1.2633457568809641</c:v>
                      </c:pt>
                      <c:pt idx="3622">
                        <c:v>1.2634461009176614</c:v>
                      </c:pt>
                      <c:pt idx="3623">
                        <c:v>1.2635464449543587</c:v>
                      </c:pt>
                      <c:pt idx="3624">
                        <c:v>1.2636467889910561</c:v>
                      </c:pt>
                      <c:pt idx="3625">
                        <c:v>1.2637471330277534</c:v>
                      </c:pt>
                      <c:pt idx="3626">
                        <c:v>1.2638474770644508</c:v>
                      </c:pt>
                      <c:pt idx="3627">
                        <c:v>1.2639478211011481</c:v>
                      </c:pt>
                      <c:pt idx="3628">
                        <c:v>1.2640481651378455</c:v>
                      </c:pt>
                      <c:pt idx="3629">
                        <c:v>1.2641485091745428</c:v>
                      </c:pt>
                      <c:pt idx="3630">
                        <c:v>1.2642488532112401</c:v>
                      </c:pt>
                      <c:pt idx="3631">
                        <c:v>1.2643491972479375</c:v>
                      </c:pt>
                      <c:pt idx="3632">
                        <c:v>1.2644495412846348</c:v>
                      </c:pt>
                      <c:pt idx="3633">
                        <c:v>1.2645498853213322</c:v>
                      </c:pt>
                      <c:pt idx="3634">
                        <c:v>1.2646502293580295</c:v>
                      </c:pt>
                      <c:pt idx="3635">
                        <c:v>1.2647505733947269</c:v>
                      </c:pt>
                      <c:pt idx="3636">
                        <c:v>1.2648509174314242</c:v>
                      </c:pt>
                      <c:pt idx="3637">
                        <c:v>1.2649512614681215</c:v>
                      </c:pt>
                      <c:pt idx="3638">
                        <c:v>1.2650516055048189</c:v>
                      </c:pt>
                      <c:pt idx="3639">
                        <c:v>1.2651519495415162</c:v>
                      </c:pt>
                      <c:pt idx="3640">
                        <c:v>1.2652522935782136</c:v>
                      </c:pt>
                      <c:pt idx="3641">
                        <c:v>1.2653526376149109</c:v>
                      </c:pt>
                      <c:pt idx="3642">
                        <c:v>1.2654529816516082</c:v>
                      </c:pt>
                      <c:pt idx="3643">
                        <c:v>1.2655533256883056</c:v>
                      </c:pt>
                      <c:pt idx="3644">
                        <c:v>1.2656536697250029</c:v>
                      </c:pt>
                      <c:pt idx="3645">
                        <c:v>1.2657540137617003</c:v>
                      </c:pt>
                      <c:pt idx="3646">
                        <c:v>1.2658543577983976</c:v>
                      </c:pt>
                      <c:pt idx="3647">
                        <c:v>1.265954701835095</c:v>
                      </c:pt>
                      <c:pt idx="3648">
                        <c:v>1.2660550458717923</c:v>
                      </c:pt>
                      <c:pt idx="3649">
                        <c:v>1.2661553899084896</c:v>
                      </c:pt>
                      <c:pt idx="3650">
                        <c:v>1.266255733945187</c:v>
                      </c:pt>
                      <c:pt idx="3651">
                        <c:v>1.2663560779818843</c:v>
                      </c:pt>
                      <c:pt idx="3652">
                        <c:v>1.2664564220185817</c:v>
                      </c:pt>
                      <c:pt idx="3653">
                        <c:v>1.266556766055279</c:v>
                      </c:pt>
                      <c:pt idx="3654">
                        <c:v>1.2666571100919763</c:v>
                      </c:pt>
                      <c:pt idx="3655">
                        <c:v>1.2667574541286737</c:v>
                      </c:pt>
                      <c:pt idx="3656">
                        <c:v>1.266857798165371</c:v>
                      </c:pt>
                      <c:pt idx="3657">
                        <c:v>1.2669581422020684</c:v>
                      </c:pt>
                      <c:pt idx="3658">
                        <c:v>1.2670584862387657</c:v>
                      </c:pt>
                      <c:pt idx="3659">
                        <c:v>1.2671588302754631</c:v>
                      </c:pt>
                      <c:pt idx="3660">
                        <c:v>1.2672591743121604</c:v>
                      </c:pt>
                      <c:pt idx="3661">
                        <c:v>1.2673595183488577</c:v>
                      </c:pt>
                      <c:pt idx="3662">
                        <c:v>1.2674598623855551</c:v>
                      </c:pt>
                      <c:pt idx="3663">
                        <c:v>1.2675602064222524</c:v>
                      </c:pt>
                      <c:pt idx="3664">
                        <c:v>1.2676605504589498</c:v>
                      </c:pt>
                      <c:pt idx="3665">
                        <c:v>1.2677608944956471</c:v>
                      </c:pt>
                      <c:pt idx="3666">
                        <c:v>1.2678612385323444</c:v>
                      </c:pt>
                      <c:pt idx="3667">
                        <c:v>1.2679615825690418</c:v>
                      </c:pt>
                      <c:pt idx="3668">
                        <c:v>1.2680619266057391</c:v>
                      </c:pt>
                      <c:pt idx="3669">
                        <c:v>1.2681622706424365</c:v>
                      </c:pt>
                      <c:pt idx="3670">
                        <c:v>1.2682626146791338</c:v>
                      </c:pt>
                      <c:pt idx="3671">
                        <c:v>1.2683629587158312</c:v>
                      </c:pt>
                      <c:pt idx="3672">
                        <c:v>1.2684633027525285</c:v>
                      </c:pt>
                      <c:pt idx="3673">
                        <c:v>1.2685636467892258</c:v>
                      </c:pt>
                      <c:pt idx="3674">
                        <c:v>1.2686639908259232</c:v>
                      </c:pt>
                      <c:pt idx="3675">
                        <c:v>1.2687643348626205</c:v>
                      </c:pt>
                      <c:pt idx="3676">
                        <c:v>1.2688646788993179</c:v>
                      </c:pt>
                      <c:pt idx="3677">
                        <c:v>1.2689650229360152</c:v>
                      </c:pt>
                      <c:pt idx="3678">
                        <c:v>1.2690653669727125</c:v>
                      </c:pt>
                      <c:pt idx="3679">
                        <c:v>1.2691657110094099</c:v>
                      </c:pt>
                      <c:pt idx="3680">
                        <c:v>1.2692660550461072</c:v>
                      </c:pt>
                      <c:pt idx="3681">
                        <c:v>1.2693663990828046</c:v>
                      </c:pt>
                      <c:pt idx="3682">
                        <c:v>1.2694667431195019</c:v>
                      </c:pt>
                      <c:pt idx="3683">
                        <c:v>1.2695670871561993</c:v>
                      </c:pt>
                      <c:pt idx="3684">
                        <c:v>1.2696674311928966</c:v>
                      </c:pt>
                      <c:pt idx="3685">
                        <c:v>1.2697677752295939</c:v>
                      </c:pt>
                      <c:pt idx="3686">
                        <c:v>1.2698681192662913</c:v>
                      </c:pt>
                      <c:pt idx="3687">
                        <c:v>1.2699684633029886</c:v>
                      </c:pt>
                      <c:pt idx="3688">
                        <c:v>1.270068807339686</c:v>
                      </c:pt>
                      <c:pt idx="3689">
                        <c:v>1.2701691513763833</c:v>
                      </c:pt>
                      <c:pt idx="3690">
                        <c:v>1.2702694954130807</c:v>
                      </c:pt>
                      <c:pt idx="3691">
                        <c:v>1.270369839449778</c:v>
                      </c:pt>
                      <c:pt idx="3692">
                        <c:v>1.2704701834864753</c:v>
                      </c:pt>
                      <c:pt idx="3693">
                        <c:v>1.2705705275231727</c:v>
                      </c:pt>
                      <c:pt idx="3694">
                        <c:v>1.27067087155987</c:v>
                      </c:pt>
                      <c:pt idx="3695">
                        <c:v>1.2707712155965674</c:v>
                      </c:pt>
                      <c:pt idx="3696">
                        <c:v>1.2708715596332647</c:v>
                      </c:pt>
                      <c:pt idx="3697">
                        <c:v>1.270971903669962</c:v>
                      </c:pt>
                      <c:pt idx="3698">
                        <c:v>1.2710722477066594</c:v>
                      </c:pt>
                      <c:pt idx="3699">
                        <c:v>1.2711725917433567</c:v>
                      </c:pt>
                      <c:pt idx="3700">
                        <c:v>1.2712729357800541</c:v>
                      </c:pt>
                      <c:pt idx="3701">
                        <c:v>1.2713732798167514</c:v>
                      </c:pt>
                      <c:pt idx="3702">
                        <c:v>1.2714736238534488</c:v>
                      </c:pt>
                      <c:pt idx="3703">
                        <c:v>1.2715739678901461</c:v>
                      </c:pt>
                      <c:pt idx="3704">
                        <c:v>1.2716743119268434</c:v>
                      </c:pt>
                      <c:pt idx="3705">
                        <c:v>1.2717746559635408</c:v>
                      </c:pt>
                      <c:pt idx="3706">
                        <c:v>1.2718750000002381</c:v>
                      </c:pt>
                      <c:pt idx="3707">
                        <c:v>1.2719753440369355</c:v>
                      </c:pt>
                      <c:pt idx="3708">
                        <c:v>1.2720756880736328</c:v>
                      </c:pt>
                      <c:pt idx="3709">
                        <c:v>1.2721760321103301</c:v>
                      </c:pt>
                      <c:pt idx="3710">
                        <c:v>1.2722763761470275</c:v>
                      </c:pt>
                      <c:pt idx="3711">
                        <c:v>1.2723767201837248</c:v>
                      </c:pt>
                      <c:pt idx="3712">
                        <c:v>1.2724770642204222</c:v>
                      </c:pt>
                      <c:pt idx="3713">
                        <c:v>1.2725774082571195</c:v>
                      </c:pt>
                      <c:pt idx="3714">
                        <c:v>1.2726777522938169</c:v>
                      </c:pt>
                      <c:pt idx="3715">
                        <c:v>1.2727780963305142</c:v>
                      </c:pt>
                      <c:pt idx="3716">
                        <c:v>1.2728784403672115</c:v>
                      </c:pt>
                      <c:pt idx="3717">
                        <c:v>1.2729787844039089</c:v>
                      </c:pt>
                      <c:pt idx="3718">
                        <c:v>1.2730791284406062</c:v>
                      </c:pt>
                      <c:pt idx="3719">
                        <c:v>1.2731794724773036</c:v>
                      </c:pt>
                      <c:pt idx="3720">
                        <c:v>1.2732798165140009</c:v>
                      </c:pt>
                      <c:pt idx="3721">
                        <c:v>1.2733801605506982</c:v>
                      </c:pt>
                      <c:pt idx="3722">
                        <c:v>1.2734805045873956</c:v>
                      </c:pt>
                      <c:pt idx="3723">
                        <c:v>1.2735808486240929</c:v>
                      </c:pt>
                      <c:pt idx="3724">
                        <c:v>1.2736811926607903</c:v>
                      </c:pt>
                      <c:pt idx="3725">
                        <c:v>1.2737815366974876</c:v>
                      </c:pt>
                      <c:pt idx="3726">
                        <c:v>1.273881880734185</c:v>
                      </c:pt>
                      <c:pt idx="3727">
                        <c:v>1.2739822247708823</c:v>
                      </c:pt>
                      <c:pt idx="3728">
                        <c:v>1.2740825688075796</c:v>
                      </c:pt>
                      <c:pt idx="3729">
                        <c:v>1.274182912844277</c:v>
                      </c:pt>
                      <c:pt idx="3730">
                        <c:v>1.2742832568809743</c:v>
                      </c:pt>
                      <c:pt idx="3731">
                        <c:v>1.2743836009176717</c:v>
                      </c:pt>
                      <c:pt idx="3732">
                        <c:v>1.274483944954369</c:v>
                      </c:pt>
                      <c:pt idx="3733">
                        <c:v>1.2745842889910663</c:v>
                      </c:pt>
                      <c:pt idx="3734">
                        <c:v>1.2746846330277637</c:v>
                      </c:pt>
                      <c:pt idx="3735">
                        <c:v>1.274784977064461</c:v>
                      </c:pt>
                      <c:pt idx="3736">
                        <c:v>1.2748853211011584</c:v>
                      </c:pt>
                      <c:pt idx="3737">
                        <c:v>1.2749856651378557</c:v>
                      </c:pt>
                      <c:pt idx="3738">
                        <c:v>1.2750860091745531</c:v>
                      </c:pt>
                      <c:pt idx="3739">
                        <c:v>1.2751863532112504</c:v>
                      </c:pt>
                      <c:pt idx="3740">
                        <c:v>1.2752866972479477</c:v>
                      </c:pt>
                      <c:pt idx="3741">
                        <c:v>1.2753870412846451</c:v>
                      </c:pt>
                      <c:pt idx="3742">
                        <c:v>1.2754873853213424</c:v>
                      </c:pt>
                      <c:pt idx="3743">
                        <c:v>1.2755877293580398</c:v>
                      </c:pt>
                      <c:pt idx="3744">
                        <c:v>1.2756880733947371</c:v>
                      </c:pt>
                      <c:pt idx="3745">
                        <c:v>1.2757884174314345</c:v>
                      </c:pt>
                      <c:pt idx="3746">
                        <c:v>1.2758887614681318</c:v>
                      </c:pt>
                      <c:pt idx="3747">
                        <c:v>1.2759891055048291</c:v>
                      </c:pt>
                      <c:pt idx="3748">
                        <c:v>1.2760894495415265</c:v>
                      </c:pt>
                      <c:pt idx="3749">
                        <c:v>1.2761897935782238</c:v>
                      </c:pt>
                      <c:pt idx="3750">
                        <c:v>1.2762901376149212</c:v>
                      </c:pt>
                      <c:pt idx="3751">
                        <c:v>1.2763904816516185</c:v>
                      </c:pt>
                      <c:pt idx="3752">
                        <c:v>1.2764908256883158</c:v>
                      </c:pt>
                      <c:pt idx="3753">
                        <c:v>1.2765911697250132</c:v>
                      </c:pt>
                      <c:pt idx="3754">
                        <c:v>1.2766915137617105</c:v>
                      </c:pt>
                      <c:pt idx="3755">
                        <c:v>1.2767918577984079</c:v>
                      </c:pt>
                      <c:pt idx="3756">
                        <c:v>1.2768922018351052</c:v>
                      </c:pt>
                      <c:pt idx="3757">
                        <c:v>1.2769925458718026</c:v>
                      </c:pt>
                      <c:pt idx="3758">
                        <c:v>1.2770928899084999</c:v>
                      </c:pt>
                      <c:pt idx="3759">
                        <c:v>1.2771932339451972</c:v>
                      </c:pt>
                      <c:pt idx="3760">
                        <c:v>1.2772935779818946</c:v>
                      </c:pt>
                      <c:pt idx="3761">
                        <c:v>1.2773939220185919</c:v>
                      </c:pt>
                      <c:pt idx="3762">
                        <c:v>1.2774942660552893</c:v>
                      </c:pt>
                      <c:pt idx="3763">
                        <c:v>1.2775946100919866</c:v>
                      </c:pt>
                      <c:pt idx="3764">
                        <c:v>1.2776949541286839</c:v>
                      </c:pt>
                      <c:pt idx="3765">
                        <c:v>1.2777952981653813</c:v>
                      </c:pt>
                      <c:pt idx="3766">
                        <c:v>1.2778956422020786</c:v>
                      </c:pt>
                      <c:pt idx="3767">
                        <c:v>1.277995986238776</c:v>
                      </c:pt>
                      <c:pt idx="3768">
                        <c:v>1.2780963302754733</c:v>
                      </c:pt>
                      <c:pt idx="3769">
                        <c:v>1.2781966743121707</c:v>
                      </c:pt>
                      <c:pt idx="3770">
                        <c:v>1.278297018348868</c:v>
                      </c:pt>
                      <c:pt idx="3771">
                        <c:v>1.2783973623855653</c:v>
                      </c:pt>
                      <c:pt idx="3772">
                        <c:v>1.2784977064222627</c:v>
                      </c:pt>
                      <c:pt idx="3773">
                        <c:v>1.27859805045896</c:v>
                      </c:pt>
                      <c:pt idx="3774">
                        <c:v>1.2786983944956574</c:v>
                      </c:pt>
                      <c:pt idx="3775">
                        <c:v>1.2787987385323547</c:v>
                      </c:pt>
                      <c:pt idx="3776">
                        <c:v>1.278899082569052</c:v>
                      </c:pt>
                      <c:pt idx="3777">
                        <c:v>1.2789994266057494</c:v>
                      </c:pt>
                      <c:pt idx="3778">
                        <c:v>1.2790997706424467</c:v>
                      </c:pt>
                      <c:pt idx="3779">
                        <c:v>1.2792001146791441</c:v>
                      </c:pt>
                      <c:pt idx="3780">
                        <c:v>1.2793004587158414</c:v>
                      </c:pt>
                      <c:pt idx="3781">
                        <c:v>1.2794008027525388</c:v>
                      </c:pt>
                      <c:pt idx="3782">
                        <c:v>1.2795011467892361</c:v>
                      </c:pt>
                      <c:pt idx="3783">
                        <c:v>1.2796014908259334</c:v>
                      </c:pt>
                      <c:pt idx="3784">
                        <c:v>1.2797018348626308</c:v>
                      </c:pt>
                      <c:pt idx="3785">
                        <c:v>1.2798021788993281</c:v>
                      </c:pt>
                      <c:pt idx="3786">
                        <c:v>1.2799025229360255</c:v>
                      </c:pt>
                      <c:pt idx="3787">
                        <c:v>1.2800028669727228</c:v>
                      </c:pt>
                      <c:pt idx="3788">
                        <c:v>1.2801032110094201</c:v>
                      </c:pt>
                      <c:pt idx="3789">
                        <c:v>1.2802035550461175</c:v>
                      </c:pt>
                      <c:pt idx="3790">
                        <c:v>1.2803038990828148</c:v>
                      </c:pt>
                      <c:pt idx="3791">
                        <c:v>1.2804042431195122</c:v>
                      </c:pt>
                      <c:pt idx="3792">
                        <c:v>1.2805045871562095</c:v>
                      </c:pt>
                      <c:pt idx="3793">
                        <c:v>1.2806049311929069</c:v>
                      </c:pt>
                      <c:pt idx="3794">
                        <c:v>1.2807052752296042</c:v>
                      </c:pt>
                      <c:pt idx="3795">
                        <c:v>1.2808056192663015</c:v>
                      </c:pt>
                      <c:pt idx="3796">
                        <c:v>1.2809059633029989</c:v>
                      </c:pt>
                      <c:pt idx="3797">
                        <c:v>1.2810063073396962</c:v>
                      </c:pt>
                      <c:pt idx="3798">
                        <c:v>1.2811066513763936</c:v>
                      </c:pt>
                      <c:pt idx="3799">
                        <c:v>1.2812069954130909</c:v>
                      </c:pt>
                      <c:pt idx="3800">
                        <c:v>1.2813073394497883</c:v>
                      </c:pt>
                      <c:pt idx="3801">
                        <c:v>1.2814076834864856</c:v>
                      </c:pt>
                      <c:pt idx="3802">
                        <c:v>1.2815080275231829</c:v>
                      </c:pt>
                      <c:pt idx="3803">
                        <c:v>1.2816083715598803</c:v>
                      </c:pt>
                      <c:pt idx="3804">
                        <c:v>1.2817087155965776</c:v>
                      </c:pt>
                      <c:pt idx="3805">
                        <c:v>1.281809059633275</c:v>
                      </c:pt>
                      <c:pt idx="3806">
                        <c:v>1.2819094036699723</c:v>
                      </c:pt>
                      <c:pt idx="3807">
                        <c:v>1.2820097477066696</c:v>
                      </c:pt>
                      <c:pt idx="3808">
                        <c:v>1.282110091743367</c:v>
                      </c:pt>
                      <c:pt idx="3809">
                        <c:v>1.2822104357800643</c:v>
                      </c:pt>
                      <c:pt idx="3810">
                        <c:v>1.2823107798167617</c:v>
                      </c:pt>
                      <c:pt idx="3811">
                        <c:v>1.282411123853459</c:v>
                      </c:pt>
                      <c:pt idx="3812">
                        <c:v>1.2825114678901564</c:v>
                      </c:pt>
                      <c:pt idx="3813">
                        <c:v>1.2826118119268537</c:v>
                      </c:pt>
                      <c:pt idx="3814">
                        <c:v>1.282712155963551</c:v>
                      </c:pt>
                      <c:pt idx="3815">
                        <c:v>1.2828125000002484</c:v>
                      </c:pt>
                      <c:pt idx="3816">
                        <c:v>1.2829128440369457</c:v>
                      </c:pt>
                      <c:pt idx="3817">
                        <c:v>1.2830131880736431</c:v>
                      </c:pt>
                      <c:pt idx="3818">
                        <c:v>1.2831135321103404</c:v>
                      </c:pt>
                      <c:pt idx="3819">
                        <c:v>1.2832138761470377</c:v>
                      </c:pt>
                      <c:pt idx="3820">
                        <c:v>1.2833142201837351</c:v>
                      </c:pt>
                      <c:pt idx="3821">
                        <c:v>1.2834145642204324</c:v>
                      </c:pt>
                      <c:pt idx="3822">
                        <c:v>1.2835149082571298</c:v>
                      </c:pt>
                      <c:pt idx="3823">
                        <c:v>1.2836152522938271</c:v>
                      </c:pt>
                      <c:pt idx="3824">
                        <c:v>1.2837155963305245</c:v>
                      </c:pt>
                      <c:pt idx="3825">
                        <c:v>1.2838159403672218</c:v>
                      </c:pt>
                      <c:pt idx="3826">
                        <c:v>1.2839162844039191</c:v>
                      </c:pt>
                      <c:pt idx="3827">
                        <c:v>1.2840166284406165</c:v>
                      </c:pt>
                      <c:pt idx="3828">
                        <c:v>1.2841169724773138</c:v>
                      </c:pt>
                      <c:pt idx="3829">
                        <c:v>1.2842173165140112</c:v>
                      </c:pt>
                      <c:pt idx="3830">
                        <c:v>1.2843176605507085</c:v>
                      </c:pt>
                      <c:pt idx="3831">
                        <c:v>1.2844180045874058</c:v>
                      </c:pt>
                      <c:pt idx="3832">
                        <c:v>1.2845183486241032</c:v>
                      </c:pt>
                      <c:pt idx="3833">
                        <c:v>1.2846186926608005</c:v>
                      </c:pt>
                      <c:pt idx="3834">
                        <c:v>1.2847190366974979</c:v>
                      </c:pt>
                      <c:pt idx="3835">
                        <c:v>1.2848193807341952</c:v>
                      </c:pt>
                      <c:pt idx="3836">
                        <c:v>1.2849197247708926</c:v>
                      </c:pt>
                      <c:pt idx="3837">
                        <c:v>1.2850200688075899</c:v>
                      </c:pt>
                      <c:pt idx="3838">
                        <c:v>1.2851204128442872</c:v>
                      </c:pt>
                      <c:pt idx="3839">
                        <c:v>1.2852207568809846</c:v>
                      </c:pt>
                      <c:pt idx="3840">
                        <c:v>1.2853211009176819</c:v>
                      </c:pt>
                      <c:pt idx="3841">
                        <c:v>1.2854214449543793</c:v>
                      </c:pt>
                      <c:pt idx="3842">
                        <c:v>1.2855217889910766</c:v>
                      </c:pt>
                      <c:pt idx="3843">
                        <c:v>1.285622133027774</c:v>
                      </c:pt>
                      <c:pt idx="3844">
                        <c:v>1.2857224770644713</c:v>
                      </c:pt>
                      <c:pt idx="3845">
                        <c:v>1.2858228211011686</c:v>
                      </c:pt>
                      <c:pt idx="3846">
                        <c:v>1.285923165137866</c:v>
                      </c:pt>
                      <c:pt idx="3847">
                        <c:v>1.2860235091745633</c:v>
                      </c:pt>
                      <c:pt idx="3848">
                        <c:v>1.2861238532112607</c:v>
                      </c:pt>
                      <c:pt idx="3849">
                        <c:v>1.286224197247958</c:v>
                      </c:pt>
                      <c:pt idx="3850">
                        <c:v>1.2863245412846553</c:v>
                      </c:pt>
                      <c:pt idx="3851">
                        <c:v>1.2864248853213527</c:v>
                      </c:pt>
                      <c:pt idx="3852">
                        <c:v>1.28652522935805</c:v>
                      </c:pt>
                      <c:pt idx="3853">
                        <c:v>1.2866255733947474</c:v>
                      </c:pt>
                      <c:pt idx="3854">
                        <c:v>1.2867259174314447</c:v>
                      </c:pt>
                      <c:pt idx="3855">
                        <c:v>1.2868262614681421</c:v>
                      </c:pt>
                      <c:pt idx="3856">
                        <c:v>1.2869266055048394</c:v>
                      </c:pt>
                      <c:pt idx="3857">
                        <c:v>1.2870269495415367</c:v>
                      </c:pt>
                      <c:pt idx="3858">
                        <c:v>1.2871272935782341</c:v>
                      </c:pt>
                      <c:pt idx="3859">
                        <c:v>1.2872276376149314</c:v>
                      </c:pt>
                      <c:pt idx="3860">
                        <c:v>1.2873279816516288</c:v>
                      </c:pt>
                      <c:pt idx="3861">
                        <c:v>1.2874283256883261</c:v>
                      </c:pt>
                      <c:pt idx="3862">
                        <c:v>1.2875286697250234</c:v>
                      </c:pt>
                      <c:pt idx="3863">
                        <c:v>1.2876290137617208</c:v>
                      </c:pt>
                      <c:pt idx="3864">
                        <c:v>1.2877293577984181</c:v>
                      </c:pt>
                      <c:pt idx="3865">
                        <c:v>1.2878297018351155</c:v>
                      </c:pt>
                      <c:pt idx="3866">
                        <c:v>1.2879300458718128</c:v>
                      </c:pt>
                      <c:pt idx="3867">
                        <c:v>1.2880303899085102</c:v>
                      </c:pt>
                      <c:pt idx="3868">
                        <c:v>1.2881307339452075</c:v>
                      </c:pt>
                      <c:pt idx="3869">
                        <c:v>1.2882310779819048</c:v>
                      </c:pt>
                      <c:pt idx="3870">
                        <c:v>1.2883314220186022</c:v>
                      </c:pt>
                      <c:pt idx="3871">
                        <c:v>1.2884317660552995</c:v>
                      </c:pt>
                      <c:pt idx="3872">
                        <c:v>1.2885321100919969</c:v>
                      </c:pt>
                      <c:pt idx="3873">
                        <c:v>1.2886324541286942</c:v>
                      </c:pt>
                      <c:pt idx="3874">
                        <c:v>1.2887327981653915</c:v>
                      </c:pt>
                      <c:pt idx="3875">
                        <c:v>1.2888331422020889</c:v>
                      </c:pt>
                      <c:pt idx="3876">
                        <c:v>1.2889334862387862</c:v>
                      </c:pt>
                      <c:pt idx="3877">
                        <c:v>1.2890338302754836</c:v>
                      </c:pt>
                      <c:pt idx="3878">
                        <c:v>1.2891341743121809</c:v>
                      </c:pt>
                      <c:pt idx="3879">
                        <c:v>1.2892345183488783</c:v>
                      </c:pt>
                      <c:pt idx="3880">
                        <c:v>1.2893348623855756</c:v>
                      </c:pt>
                      <c:pt idx="3881">
                        <c:v>1.2894352064222729</c:v>
                      </c:pt>
                      <c:pt idx="3882">
                        <c:v>1.2895355504589703</c:v>
                      </c:pt>
                      <c:pt idx="3883">
                        <c:v>1.2896358944956676</c:v>
                      </c:pt>
                      <c:pt idx="3884">
                        <c:v>1.289736238532365</c:v>
                      </c:pt>
                      <c:pt idx="3885">
                        <c:v>1.2898365825690623</c:v>
                      </c:pt>
                      <c:pt idx="3886">
                        <c:v>1.2899369266057596</c:v>
                      </c:pt>
                      <c:pt idx="3887">
                        <c:v>1.290037270642457</c:v>
                      </c:pt>
                      <c:pt idx="3888">
                        <c:v>1.2901376146791543</c:v>
                      </c:pt>
                      <c:pt idx="3889">
                        <c:v>1.2902379587158517</c:v>
                      </c:pt>
                      <c:pt idx="3890">
                        <c:v>1.290338302752549</c:v>
                      </c:pt>
                      <c:pt idx="3891">
                        <c:v>1.2904386467892464</c:v>
                      </c:pt>
                      <c:pt idx="3892">
                        <c:v>1.2905389908259437</c:v>
                      </c:pt>
                      <c:pt idx="3893">
                        <c:v>1.290639334862641</c:v>
                      </c:pt>
                      <c:pt idx="3894">
                        <c:v>1.2907396788993384</c:v>
                      </c:pt>
                      <c:pt idx="3895">
                        <c:v>1.2908400229360357</c:v>
                      </c:pt>
                      <c:pt idx="3896">
                        <c:v>1.2909403669727331</c:v>
                      </c:pt>
                      <c:pt idx="3897">
                        <c:v>1.2910407110094304</c:v>
                      </c:pt>
                      <c:pt idx="3898">
                        <c:v>1.2911410550461278</c:v>
                      </c:pt>
                      <c:pt idx="3899">
                        <c:v>1.2912413990828251</c:v>
                      </c:pt>
                      <c:pt idx="3900">
                        <c:v>1.2913417431195224</c:v>
                      </c:pt>
                      <c:pt idx="3901">
                        <c:v>1.2914420871562198</c:v>
                      </c:pt>
                      <c:pt idx="3902">
                        <c:v>1.2915424311929171</c:v>
                      </c:pt>
                      <c:pt idx="3903">
                        <c:v>1.2916427752296145</c:v>
                      </c:pt>
                      <c:pt idx="3904">
                        <c:v>1.2917431192663118</c:v>
                      </c:pt>
                      <c:pt idx="3905">
                        <c:v>1.2918434633030091</c:v>
                      </c:pt>
                      <c:pt idx="3906">
                        <c:v>1.2919438073397065</c:v>
                      </c:pt>
                      <c:pt idx="3907">
                        <c:v>1.2920441513764038</c:v>
                      </c:pt>
                      <c:pt idx="3908">
                        <c:v>1.2921444954131012</c:v>
                      </c:pt>
                      <c:pt idx="3909">
                        <c:v>1.2922448394497985</c:v>
                      </c:pt>
                      <c:pt idx="3910">
                        <c:v>1.2923451834864959</c:v>
                      </c:pt>
                      <c:pt idx="3911">
                        <c:v>1.2924455275231932</c:v>
                      </c:pt>
                      <c:pt idx="3912">
                        <c:v>1.2925458715598905</c:v>
                      </c:pt>
                      <c:pt idx="3913">
                        <c:v>1.2926462155965879</c:v>
                      </c:pt>
                      <c:pt idx="3914">
                        <c:v>1.2927465596332852</c:v>
                      </c:pt>
                      <c:pt idx="3915">
                        <c:v>1.2928469036699826</c:v>
                      </c:pt>
                      <c:pt idx="3916">
                        <c:v>1.2929472477066799</c:v>
                      </c:pt>
                      <c:pt idx="3917">
                        <c:v>1.2930475917433772</c:v>
                      </c:pt>
                      <c:pt idx="3918">
                        <c:v>1.2931479357800746</c:v>
                      </c:pt>
                      <c:pt idx="3919">
                        <c:v>1.2932482798167719</c:v>
                      </c:pt>
                      <c:pt idx="3920">
                        <c:v>1.2933486238534693</c:v>
                      </c:pt>
                      <c:pt idx="3921">
                        <c:v>1.2934489678901666</c:v>
                      </c:pt>
                      <c:pt idx="3922">
                        <c:v>1.293549311926864</c:v>
                      </c:pt>
                      <c:pt idx="3923">
                        <c:v>1.2936496559635613</c:v>
                      </c:pt>
                      <c:pt idx="3924">
                        <c:v>1.2937500000002586</c:v>
                      </c:pt>
                      <c:pt idx="3925">
                        <c:v>1.293850344036956</c:v>
                      </c:pt>
                      <c:pt idx="3926">
                        <c:v>1.2939506880736533</c:v>
                      </c:pt>
                      <c:pt idx="3927">
                        <c:v>1.2940510321103507</c:v>
                      </c:pt>
                      <c:pt idx="3928">
                        <c:v>1.294151376147048</c:v>
                      </c:pt>
                      <c:pt idx="3929">
                        <c:v>1.2942517201837453</c:v>
                      </c:pt>
                      <c:pt idx="3930">
                        <c:v>1.2943520642204427</c:v>
                      </c:pt>
                      <c:pt idx="3931">
                        <c:v>1.29445240825714</c:v>
                      </c:pt>
                      <c:pt idx="3932">
                        <c:v>1.2945527522938374</c:v>
                      </c:pt>
                      <c:pt idx="3933">
                        <c:v>1.2946530963305347</c:v>
                      </c:pt>
                      <c:pt idx="3934">
                        <c:v>1.2947534403672321</c:v>
                      </c:pt>
                      <c:pt idx="3935">
                        <c:v>1.2948537844039294</c:v>
                      </c:pt>
                      <c:pt idx="3936">
                        <c:v>1.2949541284406267</c:v>
                      </c:pt>
                      <c:pt idx="3937">
                        <c:v>1.2950544724773241</c:v>
                      </c:pt>
                      <c:pt idx="3938">
                        <c:v>1.2951548165140214</c:v>
                      </c:pt>
                      <c:pt idx="3939">
                        <c:v>1.2952551605507188</c:v>
                      </c:pt>
                      <c:pt idx="3940">
                        <c:v>1.2953555045874161</c:v>
                      </c:pt>
                      <c:pt idx="3941">
                        <c:v>1.2954558486241134</c:v>
                      </c:pt>
                      <c:pt idx="3942">
                        <c:v>1.2955561926608108</c:v>
                      </c:pt>
                      <c:pt idx="3943">
                        <c:v>1.2956565366975081</c:v>
                      </c:pt>
                      <c:pt idx="3944">
                        <c:v>1.2957568807342055</c:v>
                      </c:pt>
                      <c:pt idx="3945">
                        <c:v>1.2958572247709028</c:v>
                      </c:pt>
                      <c:pt idx="3946">
                        <c:v>1.2959575688076002</c:v>
                      </c:pt>
                      <c:pt idx="3947">
                        <c:v>1.2960579128442975</c:v>
                      </c:pt>
                      <c:pt idx="3948">
                        <c:v>1.2961582568809948</c:v>
                      </c:pt>
                      <c:pt idx="3949">
                        <c:v>1.2962586009176922</c:v>
                      </c:pt>
                      <c:pt idx="3950">
                        <c:v>1.2963589449543895</c:v>
                      </c:pt>
                      <c:pt idx="3951">
                        <c:v>1.2964592889910869</c:v>
                      </c:pt>
                      <c:pt idx="3952">
                        <c:v>1.2965596330277842</c:v>
                      </c:pt>
                      <c:pt idx="3953">
                        <c:v>1.2966599770644816</c:v>
                      </c:pt>
                      <c:pt idx="3954">
                        <c:v>1.2967603211011789</c:v>
                      </c:pt>
                      <c:pt idx="3955">
                        <c:v>1.2968606651378762</c:v>
                      </c:pt>
                      <c:pt idx="3956">
                        <c:v>1.2969610091745736</c:v>
                      </c:pt>
                      <c:pt idx="3957">
                        <c:v>1.2970613532112709</c:v>
                      </c:pt>
                      <c:pt idx="3958">
                        <c:v>1.2971616972479683</c:v>
                      </c:pt>
                      <c:pt idx="3959">
                        <c:v>1.2972620412846656</c:v>
                      </c:pt>
                      <c:pt idx="3960">
                        <c:v>1.2973623853213629</c:v>
                      </c:pt>
                      <c:pt idx="3961">
                        <c:v>1.2974627293580603</c:v>
                      </c:pt>
                      <c:pt idx="3962">
                        <c:v>1.2975630733947576</c:v>
                      </c:pt>
                      <c:pt idx="3963">
                        <c:v>1.297663417431455</c:v>
                      </c:pt>
                      <c:pt idx="3964">
                        <c:v>1.2977637614681523</c:v>
                      </c:pt>
                      <c:pt idx="3965">
                        <c:v>1.2978641055048497</c:v>
                      </c:pt>
                      <c:pt idx="3966">
                        <c:v>1.297964449541547</c:v>
                      </c:pt>
                      <c:pt idx="3967">
                        <c:v>1.2980647935782443</c:v>
                      </c:pt>
                      <c:pt idx="3968">
                        <c:v>1.2981651376149417</c:v>
                      </c:pt>
                      <c:pt idx="3969">
                        <c:v>1.298265481651639</c:v>
                      </c:pt>
                      <c:pt idx="3970">
                        <c:v>1.2983658256883364</c:v>
                      </c:pt>
                      <c:pt idx="3971">
                        <c:v>1.2984661697250337</c:v>
                      </c:pt>
                      <c:pt idx="3972">
                        <c:v>1.298566513761731</c:v>
                      </c:pt>
                      <c:pt idx="3973">
                        <c:v>1.2986668577984284</c:v>
                      </c:pt>
                      <c:pt idx="3974">
                        <c:v>1.2987672018351257</c:v>
                      </c:pt>
                      <c:pt idx="3975">
                        <c:v>1.2988675458718231</c:v>
                      </c:pt>
                      <c:pt idx="3976">
                        <c:v>1.2989678899085204</c:v>
                      </c:pt>
                      <c:pt idx="3977">
                        <c:v>1.2990682339452178</c:v>
                      </c:pt>
                      <c:pt idx="3978">
                        <c:v>1.2991685779819151</c:v>
                      </c:pt>
                      <c:pt idx="3979">
                        <c:v>1.2992689220186124</c:v>
                      </c:pt>
                      <c:pt idx="3980">
                        <c:v>1.2993692660553098</c:v>
                      </c:pt>
                      <c:pt idx="3981">
                        <c:v>1.2994696100920071</c:v>
                      </c:pt>
                      <c:pt idx="3982">
                        <c:v>1.2995699541287045</c:v>
                      </c:pt>
                      <c:pt idx="3983">
                        <c:v>1.2996702981654018</c:v>
                      </c:pt>
                      <c:pt idx="3984">
                        <c:v>1.2997706422020991</c:v>
                      </c:pt>
                      <c:pt idx="3985">
                        <c:v>1.2998709862387965</c:v>
                      </c:pt>
                      <c:pt idx="3986">
                        <c:v>1.2999713302754938</c:v>
                      </c:pt>
                      <c:pt idx="3987">
                        <c:v>1.3000716743121912</c:v>
                      </c:pt>
                      <c:pt idx="3988">
                        <c:v>1.3001720183488885</c:v>
                      </c:pt>
                      <c:pt idx="3989">
                        <c:v>1.3002723623855859</c:v>
                      </c:pt>
                      <c:pt idx="3990">
                        <c:v>1.3003727064222832</c:v>
                      </c:pt>
                      <c:pt idx="3991">
                        <c:v>1.3004730504589805</c:v>
                      </c:pt>
                      <c:pt idx="3992">
                        <c:v>1.3005733944956779</c:v>
                      </c:pt>
                      <c:pt idx="3993">
                        <c:v>1.3006737385323752</c:v>
                      </c:pt>
                      <c:pt idx="3994">
                        <c:v>1.3007740825690726</c:v>
                      </c:pt>
                      <c:pt idx="3995">
                        <c:v>1.3008744266057699</c:v>
                      </c:pt>
                      <c:pt idx="3996">
                        <c:v>1.3009747706424672</c:v>
                      </c:pt>
                      <c:pt idx="3997">
                        <c:v>1.3010751146791646</c:v>
                      </c:pt>
                      <c:pt idx="3998">
                        <c:v>1.3011754587158619</c:v>
                      </c:pt>
                      <c:pt idx="3999">
                        <c:v>1.3012758027525593</c:v>
                      </c:pt>
                      <c:pt idx="4000">
                        <c:v>1.3013761467892566</c:v>
                      </c:pt>
                      <c:pt idx="4001">
                        <c:v>1.301476490825954</c:v>
                      </c:pt>
                      <c:pt idx="4002">
                        <c:v>1.3015768348626513</c:v>
                      </c:pt>
                      <c:pt idx="4003">
                        <c:v>1.3016771788993486</c:v>
                      </c:pt>
                      <c:pt idx="4004">
                        <c:v>1.301777522936046</c:v>
                      </c:pt>
                      <c:pt idx="4005">
                        <c:v>1.3018778669727433</c:v>
                      </c:pt>
                      <c:pt idx="4006">
                        <c:v>1.3019782110094407</c:v>
                      </c:pt>
                      <c:pt idx="4007">
                        <c:v>1.302078555046138</c:v>
                      </c:pt>
                      <c:pt idx="4008">
                        <c:v>1.3021788990828354</c:v>
                      </c:pt>
                      <c:pt idx="4009">
                        <c:v>1.3022792431195327</c:v>
                      </c:pt>
                      <c:pt idx="4010">
                        <c:v>1.30237958715623</c:v>
                      </c:pt>
                      <c:pt idx="4011">
                        <c:v>1.3024799311929274</c:v>
                      </c:pt>
                      <c:pt idx="4012">
                        <c:v>1.3025802752296247</c:v>
                      </c:pt>
                      <c:pt idx="4013">
                        <c:v>1.3026806192663221</c:v>
                      </c:pt>
                      <c:pt idx="4014">
                        <c:v>1.3027809633030194</c:v>
                      </c:pt>
                      <c:pt idx="4015">
                        <c:v>1.3028813073397167</c:v>
                      </c:pt>
                      <c:pt idx="4016">
                        <c:v>1.3029816513764141</c:v>
                      </c:pt>
                      <c:pt idx="4017">
                        <c:v>1.3030819954131114</c:v>
                      </c:pt>
                      <c:pt idx="4018">
                        <c:v>1.3031823394498088</c:v>
                      </c:pt>
                      <c:pt idx="4019">
                        <c:v>1.3032826834865061</c:v>
                      </c:pt>
                      <c:pt idx="4020">
                        <c:v>1.3033830275232035</c:v>
                      </c:pt>
                      <c:pt idx="4021">
                        <c:v>1.3034833715599008</c:v>
                      </c:pt>
                      <c:pt idx="4022">
                        <c:v>1.3035837155965981</c:v>
                      </c:pt>
                      <c:pt idx="4023">
                        <c:v>1.3036840596332955</c:v>
                      </c:pt>
                      <c:pt idx="4024">
                        <c:v>1.3037844036699928</c:v>
                      </c:pt>
                      <c:pt idx="4025">
                        <c:v>1.3038847477066902</c:v>
                      </c:pt>
                      <c:pt idx="4026">
                        <c:v>1.3039850917433875</c:v>
                      </c:pt>
                      <c:pt idx="4027">
                        <c:v>1.3040854357800848</c:v>
                      </c:pt>
                      <c:pt idx="4028">
                        <c:v>1.3041857798167822</c:v>
                      </c:pt>
                      <c:pt idx="4029">
                        <c:v>1.3042861238534795</c:v>
                      </c:pt>
                      <c:pt idx="4030">
                        <c:v>1.3043864678901769</c:v>
                      </c:pt>
                      <c:pt idx="4031">
                        <c:v>1.3044868119268742</c:v>
                      </c:pt>
                      <c:pt idx="4032">
                        <c:v>1.3045871559635716</c:v>
                      </c:pt>
                      <c:pt idx="4033">
                        <c:v>1.3046875000002689</c:v>
                      </c:pt>
                      <c:pt idx="4034">
                        <c:v>1.3047878440369662</c:v>
                      </c:pt>
                      <c:pt idx="4035">
                        <c:v>1.3048881880736636</c:v>
                      </c:pt>
                      <c:pt idx="4036">
                        <c:v>1.3049885321103609</c:v>
                      </c:pt>
                      <c:pt idx="4037">
                        <c:v>1.3050888761470583</c:v>
                      </c:pt>
                      <c:pt idx="4038">
                        <c:v>1.3051892201837556</c:v>
                      </c:pt>
                      <c:pt idx="4039">
                        <c:v>1.3052895642204529</c:v>
                      </c:pt>
                      <c:pt idx="4040">
                        <c:v>1.3053899082571503</c:v>
                      </c:pt>
                      <c:pt idx="4041">
                        <c:v>1.3054902522938476</c:v>
                      </c:pt>
                      <c:pt idx="4042">
                        <c:v>1.305590596330545</c:v>
                      </c:pt>
                      <c:pt idx="4043">
                        <c:v>1.3056909403672423</c:v>
                      </c:pt>
                      <c:pt idx="4044">
                        <c:v>1.3057912844039397</c:v>
                      </c:pt>
                      <c:pt idx="4045">
                        <c:v>1.305891628440637</c:v>
                      </c:pt>
                      <c:pt idx="4046">
                        <c:v>1.3059919724773343</c:v>
                      </c:pt>
                      <c:pt idx="4047">
                        <c:v>1.3060923165140317</c:v>
                      </c:pt>
                      <c:pt idx="4048">
                        <c:v>1.306192660550729</c:v>
                      </c:pt>
                      <c:pt idx="4049">
                        <c:v>1.3062930045874264</c:v>
                      </c:pt>
                      <c:pt idx="4050">
                        <c:v>1.3063933486241237</c:v>
                      </c:pt>
                      <c:pt idx="4051">
                        <c:v>1.306493692660821</c:v>
                      </c:pt>
                      <c:pt idx="4052">
                        <c:v>1.3065940366975184</c:v>
                      </c:pt>
                      <c:pt idx="4053">
                        <c:v>1.3066943807342157</c:v>
                      </c:pt>
                      <c:pt idx="4054">
                        <c:v>1.3067947247709131</c:v>
                      </c:pt>
                      <c:pt idx="4055">
                        <c:v>1.3068950688076104</c:v>
                      </c:pt>
                      <c:pt idx="4056">
                        <c:v>1.3069954128443078</c:v>
                      </c:pt>
                      <c:pt idx="4057">
                        <c:v>1.3070957568810051</c:v>
                      </c:pt>
                      <c:pt idx="4058">
                        <c:v>1.3071961009177024</c:v>
                      </c:pt>
                      <c:pt idx="4059">
                        <c:v>1.3072964449543998</c:v>
                      </c:pt>
                      <c:pt idx="4060">
                        <c:v>1.3073967889910971</c:v>
                      </c:pt>
                      <c:pt idx="4061">
                        <c:v>1.3074971330277945</c:v>
                      </c:pt>
                      <c:pt idx="4062">
                        <c:v>1.3075974770644918</c:v>
                      </c:pt>
                      <c:pt idx="4063">
                        <c:v>1.3076978211011892</c:v>
                      </c:pt>
                      <c:pt idx="4064">
                        <c:v>1.3077981651378865</c:v>
                      </c:pt>
                      <c:pt idx="4065">
                        <c:v>1.3078985091745838</c:v>
                      </c:pt>
                      <c:pt idx="4066">
                        <c:v>1.3079988532112812</c:v>
                      </c:pt>
                      <c:pt idx="4067">
                        <c:v>1.3080991972479785</c:v>
                      </c:pt>
                      <c:pt idx="4068">
                        <c:v>1.3081995412846759</c:v>
                      </c:pt>
                      <c:pt idx="4069">
                        <c:v>1.3082998853213732</c:v>
                      </c:pt>
                      <c:pt idx="4070">
                        <c:v>1.3084002293580705</c:v>
                      </c:pt>
                      <c:pt idx="4071">
                        <c:v>1.3085005733947679</c:v>
                      </c:pt>
                      <c:pt idx="4072">
                        <c:v>1.3086009174314652</c:v>
                      </c:pt>
                      <c:pt idx="4073">
                        <c:v>1.3087012614681626</c:v>
                      </c:pt>
                      <c:pt idx="4074">
                        <c:v>1.3088016055048599</c:v>
                      </c:pt>
                      <c:pt idx="4075">
                        <c:v>1.3089019495415573</c:v>
                      </c:pt>
                      <c:pt idx="4076">
                        <c:v>1.3090022935782546</c:v>
                      </c:pt>
                      <c:pt idx="4077">
                        <c:v>1.3091026376149519</c:v>
                      </c:pt>
                      <c:pt idx="4078">
                        <c:v>1.3092029816516493</c:v>
                      </c:pt>
                      <c:pt idx="4079">
                        <c:v>1.3093033256883466</c:v>
                      </c:pt>
                      <c:pt idx="4080">
                        <c:v>1.309403669725044</c:v>
                      </c:pt>
                      <c:pt idx="4081">
                        <c:v>1.3095040137617413</c:v>
                      </c:pt>
                      <c:pt idx="4082">
                        <c:v>1.3096043577984386</c:v>
                      </c:pt>
                      <c:pt idx="4083">
                        <c:v>1.309704701835136</c:v>
                      </c:pt>
                      <c:pt idx="4084">
                        <c:v>1.3098050458718333</c:v>
                      </c:pt>
                      <c:pt idx="4085">
                        <c:v>1.3099053899085307</c:v>
                      </c:pt>
                      <c:pt idx="4086">
                        <c:v>1.310005733945228</c:v>
                      </c:pt>
                      <c:pt idx="4087">
                        <c:v>1.3101060779819254</c:v>
                      </c:pt>
                      <c:pt idx="4088">
                        <c:v>1.3102064220186227</c:v>
                      </c:pt>
                      <c:pt idx="4089">
                        <c:v>1.31030676605532</c:v>
                      </c:pt>
                      <c:pt idx="4090">
                        <c:v>1.3104071100920174</c:v>
                      </c:pt>
                      <c:pt idx="4091">
                        <c:v>1.3105074541287147</c:v>
                      </c:pt>
                      <c:pt idx="4092">
                        <c:v>1.3106077981654121</c:v>
                      </c:pt>
                      <c:pt idx="4093">
                        <c:v>1.3107081422021094</c:v>
                      </c:pt>
                      <c:pt idx="4094">
                        <c:v>1.3108084862388067</c:v>
                      </c:pt>
                      <c:pt idx="4095">
                        <c:v>1.3109088302755041</c:v>
                      </c:pt>
                      <c:pt idx="4096">
                        <c:v>1.3110091743122014</c:v>
                      </c:pt>
                      <c:pt idx="4097">
                        <c:v>1.3111095183488988</c:v>
                      </c:pt>
                      <c:pt idx="4098">
                        <c:v>1.3112098623855961</c:v>
                      </c:pt>
                      <c:pt idx="4099">
                        <c:v>1.3113102064222935</c:v>
                      </c:pt>
                      <c:pt idx="4100">
                        <c:v>1.3114105504589908</c:v>
                      </c:pt>
                      <c:pt idx="4101">
                        <c:v>1.3115108944956881</c:v>
                      </c:pt>
                      <c:pt idx="4102">
                        <c:v>1.3116112385323855</c:v>
                      </c:pt>
                      <c:pt idx="4103">
                        <c:v>1.3117115825690828</c:v>
                      </c:pt>
                      <c:pt idx="4104">
                        <c:v>1.3118119266057802</c:v>
                      </c:pt>
                      <c:pt idx="4105">
                        <c:v>1.3119122706424775</c:v>
                      </c:pt>
                      <c:pt idx="4106">
                        <c:v>1.3120126146791748</c:v>
                      </c:pt>
                      <c:pt idx="4107">
                        <c:v>1.3121129587158722</c:v>
                      </c:pt>
                      <c:pt idx="4108">
                        <c:v>1.3122133027525695</c:v>
                      </c:pt>
                      <c:pt idx="4109">
                        <c:v>1.3123136467892669</c:v>
                      </c:pt>
                      <c:pt idx="4110">
                        <c:v>1.3124139908259642</c:v>
                      </c:pt>
                      <c:pt idx="4111">
                        <c:v>1.3125143348626616</c:v>
                      </c:pt>
                      <c:pt idx="4112">
                        <c:v>1.3126146788993589</c:v>
                      </c:pt>
                      <c:pt idx="4113">
                        <c:v>1.3127150229360562</c:v>
                      </c:pt>
                      <c:pt idx="4114">
                        <c:v>1.3128153669727536</c:v>
                      </c:pt>
                      <c:pt idx="4115">
                        <c:v>1.3129157110094509</c:v>
                      </c:pt>
                      <c:pt idx="4116">
                        <c:v>1.3130160550461483</c:v>
                      </c:pt>
                      <c:pt idx="4117">
                        <c:v>1.3131163990828456</c:v>
                      </c:pt>
                      <c:pt idx="4118">
                        <c:v>1.313216743119543</c:v>
                      </c:pt>
                      <c:pt idx="4119">
                        <c:v>1.3133170871562403</c:v>
                      </c:pt>
                      <c:pt idx="4120">
                        <c:v>1.3134174311929376</c:v>
                      </c:pt>
                      <c:pt idx="4121">
                        <c:v>1.313517775229635</c:v>
                      </c:pt>
                      <c:pt idx="4122">
                        <c:v>1.3136181192663323</c:v>
                      </c:pt>
                      <c:pt idx="4123">
                        <c:v>1.3137184633030297</c:v>
                      </c:pt>
                      <c:pt idx="4124">
                        <c:v>1.313818807339727</c:v>
                      </c:pt>
                      <c:pt idx="4125">
                        <c:v>1.3139191513764243</c:v>
                      </c:pt>
                      <c:pt idx="4126">
                        <c:v>1.3140194954131217</c:v>
                      </c:pt>
                      <c:pt idx="4127">
                        <c:v>1.314119839449819</c:v>
                      </c:pt>
                      <c:pt idx="4128">
                        <c:v>1.3142201834865164</c:v>
                      </c:pt>
                      <c:pt idx="4129">
                        <c:v>1.3143205275232137</c:v>
                      </c:pt>
                      <c:pt idx="4130">
                        <c:v>1.3144208715599111</c:v>
                      </c:pt>
                      <c:pt idx="4131">
                        <c:v>1.3145212155966084</c:v>
                      </c:pt>
                      <c:pt idx="4132">
                        <c:v>1.3146215596333057</c:v>
                      </c:pt>
                      <c:pt idx="4133">
                        <c:v>1.3147219036700031</c:v>
                      </c:pt>
                      <c:pt idx="4134">
                        <c:v>1.3148222477067004</c:v>
                      </c:pt>
                      <c:pt idx="4135">
                        <c:v>1.3149225917433978</c:v>
                      </c:pt>
                      <c:pt idx="4136">
                        <c:v>1.3150229357800951</c:v>
                      </c:pt>
                      <c:pt idx="4137">
                        <c:v>1.3151232798167924</c:v>
                      </c:pt>
                      <c:pt idx="4138">
                        <c:v>1.3152236238534898</c:v>
                      </c:pt>
                      <c:pt idx="4139">
                        <c:v>1.3153239678901871</c:v>
                      </c:pt>
                      <c:pt idx="4140">
                        <c:v>1.3154243119268845</c:v>
                      </c:pt>
                      <c:pt idx="4141">
                        <c:v>1.3155246559635818</c:v>
                      </c:pt>
                      <c:pt idx="4142">
                        <c:v>1.3156250000002792</c:v>
                      </c:pt>
                      <c:pt idx="4143">
                        <c:v>1.3157253440369765</c:v>
                      </c:pt>
                      <c:pt idx="4144">
                        <c:v>1.3158256880736738</c:v>
                      </c:pt>
                      <c:pt idx="4145">
                        <c:v>1.3159260321103712</c:v>
                      </c:pt>
                      <c:pt idx="4146">
                        <c:v>1.3160263761470685</c:v>
                      </c:pt>
                      <c:pt idx="4147">
                        <c:v>1.3161267201837659</c:v>
                      </c:pt>
                      <c:pt idx="4148">
                        <c:v>1.3162270642204632</c:v>
                      </c:pt>
                      <c:pt idx="4149">
                        <c:v>1.3163274082571605</c:v>
                      </c:pt>
                      <c:pt idx="4150">
                        <c:v>1.3164277522938579</c:v>
                      </c:pt>
                      <c:pt idx="4151">
                        <c:v>1.3165280963305552</c:v>
                      </c:pt>
                      <c:pt idx="4152">
                        <c:v>1.3166284403672526</c:v>
                      </c:pt>
                      <c:pt idx="4153">
                        <c:v>1.3167287844039499</c:v>
                      </c:pt>
                      <c:pt idx="4154">
                        <c:v>1.3168291284406473</c:v>
                      </c:pt>
                      <c:pt idx="4155">
                        <c:v>1.3169294724773446</c:v>
                      </c:pt>
                      <c:pt idx="4156">
                        <c:v>1.3170298165140419</c:v>
                      </c:pt>
                      <c:pt idx="4157">
                        <c:v>1.3171301605507393</c:v>
                      </c:pt>
                      <c:pt idx="4158">
                        <c:v>1.3172305045874366</c:v>
                      </c:pt>
                      <c:pt idx="4159">
                        <c:v>1.317330848624134</c:v>
                      </c:pt>
                      <c:pt idx="4160">
                        <c:v>1.3174311926608313</c:v>
                      </c:pt>
                      <c:pt idx="4161">
                        <c:v>1.3175315366975286</c:v>
                      </c:pt>
                      <c:pt idx="4162">
                        <c:v>1.317631880734226</c:v>
                      </c:pt>
                      <c:pt idx="4163">
                        <c:v>1.3177322247709233</c:v>
                      </c:pt>
                      <c:pt idx="4164">
                        <c:v>1.3178325688076207</c:v>
                      </c:pt>
                      <c:pt idx="4165">
                        <c:v>1.317932912844318</c:v>
                      </c:pt>
                      <c:pt idx="4166">
                        <c:v>1.3180332568810154</c:v>
                      </c:pt>
                      <c:pt idx="4167">
                        <c:v>1.3181336009177127</c:v>
                      </c:pt>
                      <c:pt idx="4168">
                        <c:v>1.31823394495441</c:v>
                      </c:pt>
                      <c:pt idx="4169">
                        <c:v>1.3183342889911074</c:v>
                      </c:pt>
                      <c:pt idx="4170">
                        <c:v>1.3184346330278047</c:v>
                      </c:pt>
                      <c:pt idx="4171">
                        <c:v>1.3185349770645021</c:v>
                      </c:pt>
                      <c:pt idx="4172">
                        <c:v>1.3186353211011994</c:v>
                      </c:pt>
                      <c:pt idx="4173">
                        <c:v>1.3187356651378968</c:v>
                      </c:pt>
                      <c:pt idx="4174">
                        <c:v>1.3188360091745941</c:v>
                      </c:pt>
                      <c:pt idx="4175">
                        <c:v>1.3189363532112914</c:v>
                      </c:pt>
                      <c:pt idx="4176">
                        <c:v>1.3190366972479888</c:v>
                      </c:pt>
                      <c:pt idx="4177">
                        <c:v>1.3191370412846861</c:v>
                      </c:pt>
                      <c:pt idx="4178">
                        <c:v>1.3192373853213835</c:v>
                      </c:pt>
                      <c:pt idx="4179">
                        <c:v>1.3193377293580808</c:v>
                      </c:pt>
                      <c:pt idx="4180">
                        <c:v>1.3194380733947781</c:v>
                      </c:pt>
                      <c:pt idx="4181">
                        <c:v>1.3195384174314755</c:v>
                      </c:pt>
                      <c:pt idx="4182">
                        <c:v>1.3196387614681728</c:v>
                      </c:pt>
                      <c:pt idx="4183">
                        <c:v>1.3197391055048702</c:v>
                      </c:pt>
                      <c:pt idx="4184">
                        <c:v>1.3198394495415675</c:v>
                      </c:pt>
                      <c:pt idx="4185">
                        <c:v>1.3199397935782649</c:v>
                      </c:pt>
                      <c:pt idx="4186">
                        <c:v>1.3200401376149622</c:v>
                      </c:pt>
                      <c:pt idx="4187">
                        <c:v>1.3201404816516595</c:v>
                      </c:pt>
                      <c:pt idx="4188">
                        <c:v>1.3202408256883569</c:v>
                      </c:pt>
                      <c:pt idx="4189">
                        <c:v>1.3203411697250542</c:v>
                      </c:pt>
                      <c:pt idx="4190">
                        <c:v>1.3204415137617516</c:v>
                      </c:pt>
                      <c:pt idx="4191">
                        <c:v>1.3205418577984489</c:v>
                      </c:pt>
                      <c:pt idx="4192">
                        <c:v>1.3206422018351462</c:v>
                      </c:pt>
                      <c:pt idx="4193">
                        <c:v>1.3207425458718436</c:v>
                      </c:pt>
                      <c:pt idx="4194">
                        <c:v>1.3208428899085409</c:v>
                      </c:pt>
                      <c:pt idx="4195">
                        <c:v>1.3209432339452383</c:v>
                      </c:pt>
                      <c:pt idx="4196">
                        <c:v>1.3210435779819356</c:v>
                      </c:pt>
                      <c:pt idx="4197">
                        <c:v>1.321143922018633</c:v>
                      </c:pt>
                      <c:pt idx="4198">
                        <c:v>1.3212442660553303</c:v>
                      </c:pt>
                      <c:pt idx="4199">
                        <c:v>1.3213446100920276</c:v>
                      </c:pt>
                      <c:pt idx="4200">
                        <c:v>1.321444954128725</c:v>
                      </c:pt>
                      <c:pt idx="4201">
                        <c:v>1.3215452981654223</c:v>
                      </c:pt>
                      <c:pt idx="4202">
                        <c:v>1.3216456422021197</c:v>
                      </c:pt>
                      <c:pt idx="4203">
                        <c:v>1.321745986238817</c:v>
                      </c:pt>
                      <c:pt idx="4204">
                        <c:v>1.3218463302755143</c:v>
                      </c:pt>
                      <c:pt idx="4205">
                        <c:v>1.3219466743122117</c:v>
                      </c:pt>
                      <c:pt idx="4206">
                        <c:v>1.322047018348909</c:v>
                      </c:pt>
                      <c:pt idx="4207">
                        <c:v>1.3221473623856064</c:v>
                      </c:pt>
                      <c:pt idx="4208">
                        <c:v>1.3222477064223037</c:v>
                      </c:pt>
                      <c:pt idx="4209">
                        <c:v>1.3223480504590011</c:v>
                      </c:pt>
                      <c:pt idx="4210">
                        <c:v>1.3224483944956984</c:v>
                      </c:pt>
                      <c:pt idx="4211">
                        <c:v>1.3225487385323957</c:v>
                      </c:pt>
                      <c:pt idx="4212">
                        <c:v>1.3226490825690931</c:v>
                      </c:pt>
                      <c:pt idx="4213">
                        <c:v>1.3227494266057904</c:v>
                      </c:pt>
                      <c:pt idx="4214">
                        <c:v>1.3228497706424878</c:v>
                      </c:pt>
                      <c:pt idx="4215">
                        <c:v>1.3229501146791851</c:v>
                      </c:pt>
                      <c:pt idx="4216">
                        <c:v>1.3230504587158824</c:v>
                      </c:pt>
                      <c:pt idx="4217">
                        <c:v>1.3231508027525798</c:v>
                      </c:pt>
                      <c:pt idx="4218">
                        <c:v>1.3232511467892771</c:v>
                      </c:pt>
                      <c:pt idx="4219">
                        <c:v>1.3233514908259745</c:v>
                      </c:pt>
                      <c:pt idx="4220">
                        <c:v>1.3234518348626718</c:v>
                      </c:pt>
                      <c:pt idx="4221">
                        <c:v>1.3235521788993692</c:v>
                      </c:pt>
                      <c:pt idx="4222">
                        <c:v>1.3236525229360665</c:v>
                      </c:pt>
                      <c:pt idx="4223">
                        <c:v>1.3237528669727638</c:v>
                      </c:pt>
                      <c:pt idx="4224">
                        <c:v>1.3238532110094612</c:v>
                      </c:pt>
                      <c:pt idx="4225">
                        <c:v>1.3239535550461585</c:v>
                      </c:pt>
                      <c:pt idx="4226">
                        <c:v>1.3240538990828559</c:v>
                      </c:pt>
                      <c:pt idx="4227">
                        <c:v>1.3241542431195532</c:v>
                      </c:pt>
                      <c:pt idx="4228">
                        <c:v>1.3242545871562506</c:v>
                      </c:pt>
                      <c:pt idx="4229">
                        <c:v>1.3243549311929479</c:v>
                      </c:pt>
                      <c:pt idx="4230">
                        <c:v>1.3244552752296452</c:v>
                      </c:pt>
                      <c:pt idx="4231">
                        <c:v>1.3245556192663426</c:v>
                      </c:pt>
                      <c:pt idx="4232">
                        <c:v>1.3246559633030399</c:v>
                      </c:pt>
                      <c:pt idx="4233">
                        <c:v>1.3247563073397373</c:v>
                      </c:pt>
                      <c:pt idx="4234">
                        <c:v>1.3248566513764346</c:v>
                      </c:pt>
                      <c:pt idx="4235">
                        <c:v>1.3249569954131319</c:v>
                      </c:pt>
                      <c:pt idx="4236">
                        <c:v>1.3250573394498293</c:v>
                      </c:pt>
                      <c:pt idx="4237">
                        <c:v>1.3251576834865266</c:v>
                      </c:pt>
                      <c:pt idx="4238">
                        <c:v>1.325258027523224</c:v>
                      </c:pt>
                      <c:pt idx="4239">
                        <c:v>1.3253583715599213</c:v>
                      </c:pt>
                      <c:pt idx="4240">
                        <c:v>1.3254587155966187</c:v>
                      </c:pt>
                      <c:pt idx="4241">
                        <c:v>1.325559059633316</c:v>
                      </c:pt>
                      <c:pt idx="4242">
                        <c:v>1.3256594036700133</c:v>
                      </c:pt>
                      <c:pt idx="4243">
                        <c:v>1.3257597477067107</c:v>
                      </c:pt>
                      <c:pt idx="4244">
                        <c:v>1.325860091743408</c:v>
                      </c:pt>
                      <c:pt idx="4245">
                        <c:v>1.3259604357801054</c:v>
                      </c:pt>
                      <c:pt idx="4246">
                        <c:v>1.3260607798168027</c:v>
                      </c:pt>
                      <c:pt idx="4247">
                        <c:v>1.3261611238535</c:v>
                      </c:pt>
                      <c:pt idx="4248">
                        <c:v>1.3262614678901974</c:v>
                      </c:pt>
                      <c:pt idx="4249">
                        <c:v>1.3263618119268947</c:v>
                      </c:pt>
                      <c:pt idx="4250">
                        <c:v>1.3264621559635921</c:v>
                      </c:pt>
                      <c:pt idx="4251">
                        <c:v>1.3265625000002894</c:v>
                      </c:pt>
                      <c:pt idx="4252">
                        <c:v>1.3266628440369868</c:v>
                      </c:pt>
                      <c:pt idx="4253">
                        <c:v>1.3267631880736841</c:v>
                      </c:pt>
                      <c:pt idx="4254">
                        <c:v>1.3268635321103814</c:v>
                      </c:pt>
                      <c:pt idx="4255">
                        <c:v>1.3269638761470788</c:v>
                      </c:pt>
                      <c:pt idx="4256">
                        <c:v>1.3270642201837761</c:v>
                      </c:pt>
                      <c:pt idx="4257">
                        <c:v>1.3271645642204735</c:v>
                      </c:pt>
                      <c:pt idx="4258">
                        <c:v>1.3272649082571708</c:v>
                      </c:pt>
                      <c:pt idx="4259">
                        <c:v>1.3273652522938681</c:v>
                      </c:pt>
                      <c:pt idx="4260">
                        <c:v>1.3274655963305655</c:v>
                      </c:pt>
                      <c:pt idx="4261">
                        <c:v>1.3275659403672628</c:v>
                      </c:pt>
                      <c:pt idx="4262">
                        <c:v>1.3276662844039602</c:v>
                      </c:pt>
                      <c:pt idx="4263">
                        <c:v>1.3277666284406575</c:v>
                      </c:pt>
                      <c:pt idx="4264">
                        <c:v>1.3278669724773549</c:v>
                      </c:pt>
                      <c:pt idx="4265">
                        <c:v>1.3279673165140522</c:v>
                      </c:pt>
                      <c:pt idx="4266">
                        <c:v>1.3280676605507495</c:v>
                      </c:pt>
                      <c:pt idx="4267">
                        <c:v>1.3281680045874469</c:v>
                      </c:pt>
                      <c:pt idx="4268">
                        <c:v>1.3282683486241442</c:v>
                      </c:pt>
                      <c:pt idx="4269">
                        <c:v>1.3283686926608416</c:v>
                      </c:pt>
                      <c:pt idx="4270">
                        <c:v>1.3284690366975389</c:v>
                      </c:pt>
                      <c:pt idx="4271">
                        <c:v>1.3285693807342362</c:v>
                      </c:pt>
                      <c:pt idx="4272">
                        <c:v>1.3286697247709336</c:v>
                      </c:pt>
                      <c:pt idx="4273">
                        <c:v>1.3287700688076309</c:v>
                      </c:pt>
                      <c:pt idx="4274">
                        <c:v>1.3288704128443283</c:v>
                      </c:pt>
                      <c:pt idx="4275">
                        <c:v>1.3289707568810256</c:v>
                      </c:pt>
                      <c:pt idx="4276">
                        <c:v>1.329071100917723</c:v>
                      </c:pt>
                      <c:pt idx="4277">
                        <c:v>1.3291714449544203</c:v>
                      </c:pt>
                      <c:pt idx="4278">
                        <c:v>1.3292717889911176</c:v>
                      </c:pt>
                      <c:pt idx="4279">
                        <c:v>1.329372133027815</c:v>
                      </c:pt>
                      <c:pt idx="4280">
                        <c:v>1.3294724770645123</c:v>
                      </c:pt>
                      <c:pt idx="4281">
                        <c:v>1.3295728211012097</c:v>
                      </c:pt>
                      <c:pt idx="4282">
                        <c:v>1.329673165137907</c:v>
                      </c:pt>
                      <c:pt idx="4283">
                        <c:v>1.3297735091746044</c:v>
                      </c:pt>
                      <c:pt idx="4284">
                        <c:v>1.3298738532113017</c:v>
                      </c:pt>
                      <c:pt idx="4285">
                        <c:v>1.329974197247999</c:v>
                      </c:pt>
                      <c:pt idx="4286">
                        <c:v>1.3300745412846964</c:v>
                      </c:pt>
                      <c:pt idx="4287">
                        <c:v>1.3301748853213937</c:v>
                      </c:pt>
                      <c:pt idx="4288">
                        <c:v>1.3302752293580911</c:v>
                      </c:pt>
                      <c:pt idx="4289">
                        <c:v>1.3303755733947884</c:v>
                      </c:pt>
                      <c:pt idx="4290">
                        <c:v>1.3304759174314857</c:v>
                      </c:pt>
                      <c:pt idx="4291">
                        <c:v>1.3305762614681831</c:v>
                      </c:pt>
                      <c:pt idx="4292">
                        <c:v>1.3306766055048804</c:v>
                      </c:pt>
                      <c:pt idx="4293">
                        <c:v>1.3307769495415778</c:v>
                      </c:pt>
                      <c:pt idx="4294">
                        <c:v>1.3308772935782751</c:v>
                      </c:pt>
                      <c:pt idx="4295">
                        <c:v>1.3309776376149725</c:v>
                      </c:pt>
                      <c:pt idx="4296">
                        <c:v>1.3310779816516698</c:v>
                      </c:pt>
                      <c:pt idx="4297">
                        <c:v>1.3311783256883671</c:v>
                      </c:pt>
                      <c:pt idx="4298">
                        <c:v>1.3312786697250645</c:v>
                      </c:pt>
                      <c:pt idx="4299">
                        <c:v>1.3313790137617618</c:v>
                      </c:pt>
                      <c:pt idx="4300">
                        <c:v>1.3314793577984592</c:v>
                      </c:pt>
                      <c:pt idx="4301">
                        <c:v>1.3315797018351565</c:v>
                      </c:pt>
                      <c:pt idx="4302">
                        <c:v>1.3316800458718538</c:v>
                      </c:pt>
                      <c:pt idx="4303">
                        <c:v>1.3317803899085512</c:v>
                      </c:pt>
                      <c:pt idx="4304">
                        <c:v>1.3318807339452485</c:v>
                      </c:pt>
                      <c:pt idx="4305">
                        <c:v>1.3319810779819459</c:v>
                      </c:pt>
                      <c:pt idx="4306">
                        <c:v>1.3320814220186432</c:v>
                      </c:pt>
                      <c:pt idx="4307">
                        <c:v>1.3321817660553406</c:v>
                      </c:pt>
                      <c:pt idx="4308">
                        <c:v>1.3322821100920379</c:v>
                      </c:pt>
                      <c:pt idx="4309">
                        <c:v>1.3323824541287352</c:v>
                      </c:pt>
                      <c:pt idx="4310">
                        <c:v>1.3324827981654326</c:v>
                      </c:pt>
                      <c:pt idx="4311">
                        <c:v>1.3325831422021299</c:v>
                      </c:pt>
                      <c:pt idx="4312">
                        <c:v>1.3326834862388273</c:v>
                      </c:pt>
                      <c:pt idx="4313">
                        <c:v>1.3327838302755246</c:v>
                      </c:pt>
                      <c:pt idx="4314">
                        <c:v>1.3328841743122219</c:v>
                      </c:pt>
                      <c:pt idx="4315">
                        <c:v>1.3329845183489193</c:v>
                      </c:pt>
                      <c:pt idx="4316">
                        <c:v>1.3330848623856166</c:v>
                      </c:pt>
                      <c:pt idx="4317">
                        <c:v>1.333185206422314</c:v>
                      </c:pt>
                      <c:pt idx="4318">
                        <c:v>1.3332855504590113</c:v>
                      </c:pt>
                      <c:pt idx="4319">
                        <c:v>1.3333858944957087</c:v>
                      </c:pt>
                      <c:pt idx="4320">
                        <c:v>1.333486238532406</c:v>
                      </c:pt>
                      <c:pt idx="4321">
                        <c:v>1.3335865825691033</c:v>
                      </c:pt>
                      <c:pt idx="4322">
                        <c:v>1.3336869266058007</c:v>
                      </c:pt>
                      <c:pt idx="4323">
                        <c:v>1.333787270642498</c:v>
                      </c:pt>
                      <c:pt idx="4324">
                        <c:v>1.3338876146791954</c:v>
                      </c:pt>
                      <c:pt idx="4325">
                        <c:v>1.3339879587158927</c:v>
                      </c:pt>
                      <c:pt idx="4326">
                        <c:v>1.33408830275259</c:v>
                      </c:pt>
                      <c:pt idx="4327">
                        <c:v>1.3341886467892874</c:v>
                      </c:pt>
                      <c:pt idx="4328">
                        <c:v>1.3342889908259847</c:v>
                      </c:pt>
                      <c:pt idx="4329">
                        <c:v>1.3343893348626821</c:v>
                      </c:pt>
                      <c:pt idx="4330">
                        <c:v>1.3344896788993794</c:v>
                      </c:pt>
                      <c:pt idx="4331">
                        <c:v>1.3345900229360768</c:v>
                      </c:pt>
                      <c:pt idx="4332">
                        <c:v>1.3346903669727741</c:v>
                      </c:pt>
                      <c:pt idx="4333">
                        <c:v>1.3347907110094714</c:v>
                      </c:pt>
                      <c:pt idx="4334">
                        <c:v>1.3348910550461688</c:v>
                      </c:pt>
                      <c:pt idx="4335">
                        <c:v>1.3349913990828661</c:v>
                      </c:pt>
                      <c:pt idx="4336">
                        <c:v>1.3350917431195635</c:v>
                      </c:pt>
                      <c:pt idx="4337">
                        <c:v>1.3351920871562608</c:v>
                      </c:pt>
                      <c:pt idx="4338">
                        <c:v>1.3352924311929582</c:v>
                      </c:pt>
                      <c:pt idx="4339">
                        <c:v>1.3353927752296555</c:v>
                      </c:pt>
                      <c:pt idx="4340">
                        <c:v>1.3354931192663528</c:v>
                      </c:pt>
                      <c:pt idx="4341">
                        <c:v>1.3355934633030502</c:v>
                      </c:pt>
                      <c:pt idx="4342">
                        <c:v>1.3356938073397475</c:v>
                      </c:pt>
                      <c:pt idx="4343">
                        <c:v>1.3357941513764449</c:v>
                      </c:pt>
                      <c:pt idx="4344">
                        <c:v>1.3358944954131422</c:v>
                      </c:pt>
                      <c:pt idx="4345">
                        <c:v>1.3359948394498395</c:v>
                      </c:pt>
                      <c:pt idx="4346">
                        <c:v>1.3360951834865369</c:v>
                      </c:pt>
                      <c:pt idx="4347">
                        <c:v>1.3361955275232342</c:v>
                      </c:pt>
                      <c:pt idx="4348">
                        <c:v>1.3362958715599316</c:v>
                      </c:pt>
                      <c:pt idx="4349">
                        <c:v>1.3363962155966289</c:v>
                      </c:pt>
                      <c:pt idx="4350">
                        <c:v>1.3364965596333263</c:v>
                      </c:pt>
                      <c:pt idx="4351">
                        <c:v>1.3365969036700236</c:v>
                      </c:pt>
                      <c:pt idx="4352">
                        <c:v>1.3366972477067209</c:v>
                      </c:pt>
                      <c:pt idx="4353">
                        <c:v>1.3367975917434183</c:v>
                      </c:pt>
                      <c:pt idx="4354">
                        <c:v>1.3368979357801156</c:v>
                      </c:pt>
                      <c:pt idx="4355">
                        <c:v>1.336998279816813</c:v>
                      </c:pt>
                      <c:pt idx="4356">
                        <c:v>1.3370986238535103</c:v>
                      </c:pt>
                      <c:pt idx="4357">
                        <c:v>1.3371989678902076</c:v>
                      </c:pt>
                      <c:pt idx="4358">
                        <c:v>1.337299311926905</c:v>
                      </c:pt>
                      <c:pt idx="4359">
                        <c:v>1.3373996559636023</c:v>
                      </c:pt>
                      <c:pt idx="4360">
                        <c:v>1.3375000000002997</c:v>
                      </c:pt>
                      <c:pt idx="4361">
                        <c:v>1.337600344036997</c:v>
                      </c:pt>
                      <c:pt idx="4362">
                        <c:v>1.3377006880736944</c:v>
                      </c:pt>
                      <c:pt idx="4363">
                        <c:v>1.3378010321103917</c:v>
                      </c:pt>
                      <c:pt idx="4364">
                        <c:v>1.337901376147089</c:v>
                      </c:pt>
                      <c:pt idx="4365">
                        <c:v>1.3380017201837864</c:v>
                      </c:pt>
                      <c:pt idx="4366">
                        <c:v>1.3381020642204837</c:v>
                      </c:pt>
                      <c:pt idx="4367">
                        <c:v>1.3382024082571811</c:v>
                      </c:pt>
                      <c:pt idx="4368">
                        <c:v>1.3383027522938784</c:v>
                      </c:pt>
                      <c:pt idx="4369">
                        <c:v>1.3384030963305757</c:v>
                      </c:pt>
                      <c:pt idx="4370">
                        <c:v>1.3385034403672731</c:v>
                      </c:pt>
                      <c:pt idx="4371">
                        <c:v>1.3386037844039704</c:v>
                      </c:pt>
                      <c:pt idx="4372">
                        <c:v>1.3387041284406678</c:v>
                      </c:pt>
                      <c:pt idx="4373">
                        <c:v>1.3388044724773651</c:v>
                      </c:pt>
                      <c:pt idx="4374">
                        <c:v>1.3389048165140625</c:v>
                      </c:pt>
                      <c:pt idx="4375">
                        <c:v>1.3390051605507598</c:v>
                      </c:pt>
                      <c:pt idx="4376">
                        <c:v>1.3391055045874571</c:v>
                      </c:pt>
                      <c:pt idx="4377">
                        <c:v>1.3392058486241545</c:v>
                      </c:pt>
                      <c:pt idx="4378">
                        <c:v>1.3393061926608518</c:v>
                      </c:pt>
                      <c:pt idx="4379">
                        <c:v>1.3394065366975492</c:v>
                      </c:pt>
                      <c:pt idx="4380">
                        <c:v>1.3395068807342465</c:v>
                      </c:pt>
                      <c:pt idx="4381">
                        <c:v>1.3396072247709438</c:v>
                      </c:pt>
                      <c:pt idx="4382">
                        <c:v>1.3397075688076412</c:v>
                      </c:pt>
                      <c:pt idx="4383">
                        <c:v>1.3398079128443385</c:v>
                      </c:pt>
                      <c:pt idx="4384">
                        <c:v>1.3399082568810359</c:v>
                      </c:pt>
                      <c:pt idx="4385">
                        <c:v>1.3400086009177332</c:v>
                      </c:pt>
                      <c:pt idx="4386">
                        <c:v>1.3401089449544306</c:v>
                      </c:pt>
                      <c:pt idx="4387">
                        <c:v>1.3402092889911279</c:v>
                      </c:pt>
                      <c:pt idx="4388">
                        <c:v>1.3403096330278252</c:v>
                      </c:pt>
                      <c:pt idx="4389">
                        <c:v>1.3404099770645226</c:v>
                      </c:pt>
                      <c:pt idx="4390">
                        <c:v>1.3405103211012199</c:v>
                      </c:pt>
                      <c:pt idx="4391">
                        <c:v>1.3406106651379173</c:v>
                      </c:pt>
                      <c:pt idx="4392">
                        <c:v>1.3407110091746146</c:v>
                      </c:pt>
                      <c:pt idx="4393">
                        <c:v>1.340811353211312</c:v>
                      </c:pt>
                      <c:pt idx="4394">
                        <c:v>1.3409116972480093</c:v>
                      </c:pt>
                      <c:pt idx="4395">
                        <c:v>1.3410120412847066</c:v>
                      </c:pt>
                      <c:pt idx="4396">
                        <c:v>1.341112385321404</c:v>
                      </c:pt>
                      <c:pt idx="4397">
                        <c:v>1.3412127293581013</c:v>
                      </c:pt>
                      <c:pt idx="4398">
                        <c:v>1.3413130733947987</c:v>
                      </c:pt>
                      <c:pt idx="4399">
                        <c:v>1.341413417431496</c:v>
                      </c:pt>
                      <c:pt idx="4400">
                        <c:v>1.3415137614681933</c:v>
                      </c:pt>
                      <c:pt idx="4401">
                        <c:v>1.3416141055048907</c:v>
                      </c:pt>
                      <c:pt idx="4402">
                        <c:v>1.341714449541588</c:v>
                      </c:pt>
                      <c:pt idx="4403">
                        <c:v>1.3418147935782854</c:v>
                      </c:pt>
                      <c:pt idx="4404">
                        <c:v>1.3419151376149827</c:v>
                      </c:pt>
                      <c:pt idx="4405">
                        <c:v>1.3420154816516801</c:v>
                      </c:pt>
                      <c:pt idx="4406">
                        <c:v>1.3421158256883774</c:v>
                      </c:pt>
                      <c:pt idx="4407">
                        <c:v>1.3422161697250747</c:v>
                      </c:pt>
                      <c:pt idx="4408">
                        <c:v>1.3423165137617721</c:v>
                      </c:pt>
                      <c:pt idx="4409">
                        <c:v>1.3424168577984694</c:v>
                      </c:pt>
                      <c:pt idx="4410">
                        <c:v>1.3425172018351668</c:v>
                      </c:pt>
                      <c:pt idx="4411">
                        <c:v>1.3426175458718641</c:v>
                      </c:pt>
                      <c:pt idx="4412">
                        <c:v>1.3427178899085614</c:v>
                      </c:pt>
                      <c:pt idx="4413">
                        <c:v>1.3428182339452588</c:v>
                      </c:pt>
                      <c:pt idx="4414">
                        <c:v>1.3429185779819561</c:v>
                      </c:pt>
                      <c:pt idx="4415">
                        <c:v>1.3430189220186535</c:v>
                      </c:pt>
                      <c:pt idx="4416">
                        <c:v>1.3431192660553508</c:v>
                      </c:pt>
                      <c:pt idx="4417">
                        <c:v>1.3432196100920482</c:v>
                      </c:pt>
                      <c:pt idx="4418">
                        <c:v>1.3433199541287455</c:v>
                      </c:pt>
                      <c:pt idx="4419">
                        <c:v>1.3434202981654428</c:v>
                      </c:pt>
                      <c:pt idx="4420">
                        <c:v>1.3435206422021402</c:v>
                      </c:pt>
                      <c:pt idx="4421">
                        <c:v>1.3436209862388375</c:v>
                      </c:pt>
                      <c:pt idx="4422">
                        <c:v>1.3437213302755349</c:v>
                      </c:pt>
                      <c:pt idx="4423">
                        <c:v>1.3438216743122322</c:v>
                      </c:pt>
                      <c:pt idx="4424">
                        <c:v>1.3439220183489295</c:v>
                      </c:pt>
                      <c:pt idx="4425">
                        <c:v>1.3440223623856269</c:v>
                      </c:pt>
                      <c:pt idx="4426">
                        <c:v>1.3441227064223242</c:v>
                      </c:pt>
                      <c:pt idx="4427">
                        <c:v>1.3442230504590216</c:v>
                      </c:pt>
                      <c:pt idx="4428">
                        <c:v>1.3443233944957189</c:v>
                      </c:pt>
                      <c:pt idx="4429">
                        <c:v>1.3444237385324163</c:v>
                      </c:pt>
                      <c:pt idx="4430">
                        <c:v>1.3445240825691136</c:v>
                      </c:pt>
                      <c:pt idx="4431">
                        <c:v>1.3446244266058109</c:v>
                      </c:pt>
                      <c:pt idx="4432">
                        <c:v>1.3447247706425083</c:v>
                      </c:pt>
                      <c:pt idx="4433">
                        <c:v>1.3448251146792056</c:v>
                      </c:pt>
                      <c:pt idx="4434">
                        <c:v>1.344925458715903</c:v>
                      </c:pt>
                      <c:pt idx="4435">
                        <c:v>1.3450258027526003</c:v>
                      </c:pt>
                      <c:pt idx="4436">
                        <c:v>1.3451261467892976</c:v>
                      </c:pt>
                      <c:pt idx="4437">
                        <c:v>1.345226490825995</c:v>
                      </c:pt>
                      <c:pt idx="4438">
                        <c:v>1.3453268348626923</c:v>
                      </c:pt>
                      <c:pt idx="4439">
                        <c:v>1.3454271788993897</c:v>
                      </c:pt>
                      <c:pt idx="4440">
                        <c:v>1.345527522936087</c:v>
                      </c:pt>
                      <c:pt idx="4441">
                        <c:v>1.3456278669727844</c:v>
                      </c:pt>
                      <c:pt idx="4442">
                        <c:v>1.3457282110094817</c:v>
                      </c:pt>
                      <c:pt idx="4443">
                        <c:v>1.345828555046179</c:v>
                      </c:pt>
                      <c:pt idx="4444">
                        <c:v>1.3459288990828764</c:v>
                      </c:pt>
                      <c:pt idx="4445">
                        <c:v>1.3460292431195737</c:v>
                      </c:pt>
                      <c:pt idx="4446">
                        <c:v>1.3461295871562711</c:v>
                      </c:pt>
                      <c:pt idx="4447">
                        <c:v>1.3462299311929684</c:v>
                      </c:pt>
                      <c:pt idx="4448">
                        <c:v>1.3463302752296658</c:v>
                      </c:pt>
                      <c:pt idx="4449">
                        <c:v>1.3464306192663631</c:v>
                      </c:pt>
                      <c:pt idx="4450">
                        <c:v>1.3465309633030604</c:v>
                      </c:pt>
                      <c:pt idx="4451">
                        <c:v>1.3466313073397578</c:v>
                      </c:pt>
                      <c:pt idx="4452">
                        <c:v>1.3467316513764551</c:v>
                      </c:pt>
                      <c:pt idx="4453">
                        <c:v>1.3468319954131525</c:v>
                      </c:pt>
                      <c:pt idx="4454">
                        <c:v>1.3469323394498498</c:v>
                      </c:pt>
                      <c:pt idx="4455">
                        <c:v>1.3470326834865471</c:v>
                      </c:pt>
                      <c:pt idx="4456">
                        <c:v>1.3471330275232445</c:v>
                      </c:pt>
                      <c:pt idx="4457">
                        <c:v>1.3472333715599418</c:v>
                      </c:pt>
                      <c:pt idx="4458">
                        <c:v>1.3473337155966392</c:v>
                      </c:pt>
                      <c:pt idx="4459">
                        <c:v>1.3474340596333365</c:v>
                      </c:pt>
                      <c:pt idx="4460">
                        <c:v>1.3475344036700339</c:v>
                      </c:pt>
                      <c:pt idx="4461">
                        <c:v>1.3476347477067312</c:v>
                      </c:pt>
                      <c:pt idx="4462">
                        <c:v>1.3477350917434285</c:v>
                      </c:pt>
                      <c:pt idx="4463">
                        <c:v>1.3478354357801259</c:v>
                      </c:pt>
                      <c:pt idx="4464">
                        <c:v>1.3479357798168232</c:v>
                      </c:pt>
                      <c:pt idx="4465">
                        <c:v>1.3480361238535206</c:v>
                      </c:pt>
                      <c:pt idx="4466">
                        <c:v>1.3481364678902179</c:v>
                      </c:pt>
                      <c:pt idx="4467">
                        <c:v>1.3482368119269152</c:v>
                      </c:pt>
                      <c:pt idx="4468">
                        <c:v>1.3483371559636126</c:v>
                      </c:pt>
                      <c:pt idx="4469">
                        <c:v>1.3484375000003099</c:v>
                      </c:pt>
                      <c:pt idx="4470">
                        <c:v>1.3485378440370073</c:v>
                      </c:pt>
                      <c:pt idx="4471">
                        <c:v>1.3486381880737046</c:v>
                      </c:pt>
                      <c:pt idx="4472">
                        <c:v>1.348738532110402</c:v>
                      </c:pt>
                      <c:pt idx="4473">
                        <c:v>1.3488388761470993</c:v>
                      </c:pt>
                      <c:pt idx="4474">
                        <c:v>1.3489392201837966</c:v>
                      </c:pt>
                      <c:pt idx="4475">
                        <c:v>1.349039564220494</c:v>
                      </c:pt>
                      <c:pt idx="4476">
                        <c:v>1.3491399082571913</c:v>
                      </c:pt>
                      <c:pt idx="4477">
                        <c:v>1.3492402522938887</c:v>
                      </c:pt>
                      <c:pt idx="4478">
                        <c:v>1.349340596330586</c:v>
                      </c:pt>
                      <c:pt idx="4479">
                        <c:v>1.3494409403672833</c:v>
                      </c:pt>
                      <c:pt idx="4480">
                        <c:v>1.3495412844039807</c:v>
                      </c:pt>
                      <c:pt idx="4481">
                        <c:v>1.349641628440678</c:v>
                      </c:pt>
                      <c:pt idx="4482">
                        <c:v>1.3497419724773754</c:v>
                      </c:pt>
                      <c:pt idx="4483">
                        <c:v>1.3498423165140727</c:v>
                      </c:pt>
                      <c:pt idx="4484">
                        <c:v>1.3499426605507701</c:v>
                      </c:pt>
                      <c:pt idx="4485">
                        <c:v>1.3500430045874674</c:v>
                      </c:pt>
                      <c:pt idx="4486">
                        <c:v>1.3501433486241647</c:v>
                      </c:pt>
                      <c:pt idx="4487">
                        <c:v>1.3502436926608621</c:v>
                      </c:pt>
                      <c:pt idx="4488">
                        <c:v>1.3503440366975594</c:v>
                      </c:pt>
                      <c:pt idx="4489">
                        <c:v>1.3504443807342568</c:v>
                      </c:pt>
                      <c:pt idx="4490">
                        <c:v>1.3505447247709541</c:v>
                      </c:pt>
                      <c:pt idx="4491">
                        <c:v>1.3506450688076514</c:v>
                      </c:pt>
                      <c:pt idx="4492">
                        <c:v>1.3507454128443488</c:v>
                      </c:pt>
                      <c:pt idx="4493">
                        <c:v>1.3508457568810461</c:v>
                      </c:pt>
                      <c:pt idx="4494">
                        <c:v>1.3509461009177435</c:v>
                      </c:pt>
                      <c:pt idx="4495">
                        <c:v>1.3510464449544408</c:v>
                      </c:pt>
                      <c:pt idx="4496">
                        <c:v>1.3511467889911382</c:v>
                      </c:pt>
                      <c:pt idx="4497">
                        <c:v>1.3512471330278355</c:v>
                      </c:pt>
                      <c:pt idx="4498">
                        <c:v>1.3513474770645328</c:v>
                      </c:pt>
                      <c:pt idx="4499">
                        <c:v>1.3514478211012302</c:v>
                      </c:pt>
                      <c:pt idx="4500">
                        <c:v>1.3515481651379275</c:v>
                      </c:pt>
                      <c:pt idx="4501">
                        <c:v>1.3516485091746249</c:v>
                      </c:pt>
                      <c:pt idx="4502">
                        <c:v>1.3517488532113222</c:v>
                      </c:pt>
                      <c:pt idx="4503">
                        <c:v>1.3518491972480196</c:v>
                      </c:pt>
                      <c:pt idx="4504">
                        <c:v>1.3519495412847169</c:v>
                      </c:pt>
                      <c:pt idx="4505">
                        <c:v>1.3520498853214142</c:v>
                      </c:pt>
                      <c:pt idx="4506">
                        <c:v>1.3521502293581116</c:v>
                      </c:pt>
                      <c:pt idx="4507">
                        <c:v>1.3522505733948089</c:v>
                      </c:pt>
                      <c:pt idx="4508">
                        <c:v>1.3523509174315063</c:v>
                      </c:pt>
                      <c:pt idx="4509">
                        <c:v>1.3524512614682036</c:v>
                      </c:pt>
                      <c:pt idx="4510">
                        <c:v>1.3525516055049009</c:v>
                      </c:pt>
                      <c:pt idx="4511">
                        <c:v>1.3526519495415983</c:v>
                      </c:pt>
                      <c:pt idx="4512">
                        <c:v>1.3527522935782956</c:v>
                      </c:pt>
                      <c:pt idx="4513">
                        <c:v>1.352852637614993</c:v>
                      </c:pt>
                      <c:pt idx="4514">
                        <c:v>1.3529529816516903</c:v>
                      </c:pt>
                      <c:pt idx="4515">
                        <c:v>1.3530533256883877</c:v>
                      </c:pt>
                      <c:pt idx="4516">
                        <c:v>1.353153669725085</c:v>
                      </c:pt>
                      <c:pt idx="4517">
                        <c:v>1.3532540137617823</c:v>
                      </c:pt>
                      <c:pt idx="4518">
                        <c:v>1.3533543577984797</c:v>
                      </c:pt>
                      <c:pt idx="4519">
                        <c:v>1.353454701835177</c:v>
                      </c:pt>
                      <c:pt idx="4520">
                        <c:v>1.3535550458718744</c:v>
                      </c:pt>
                      <c:pt idx="4521">
                        <c:v>1.3536553899085717</c:v>
                      </c:pt>
                      <c:pt idx="4522">
                        <c:v>1.353755733945269</c:v>
                      </c:pt>
                      <c:pt idx="4523">
                        <c:v>1.3538560779819664</c:v>
                      </c:pt>
                      <c:pt idx="4524">
                        <c:v>1.3539564220186637</c:v>
                      </c:pt>
                      <c:pt idx="4525">
                        <c:v>1.3540567660553611</c:v>
                      </c:pt>
                      <c:pt idx="4526">
                        <c:v>1.3541571100920584</c:v>
                      </c:pt>
                      <c:pt idx="4527">
                        <c:v>1.3542574541287558</c:v>
                      </c:pt>
                      <c:pt idx="4528">
                        <c:v>1.3543577981654531</c:v>
                      </c:pt>
                      <c:pt idx="4529">
                        <c:v>1.3544581422021504</c:v>
                      </c:pt>
                      <c:pt idx="4530">
                        <c:v>1.3545584862388478</c:v>
                      </c:pt>
                      <c:pt idx="4531">
                        <c:v>1.3546588302755451</c:v>
                      </c:pt>
                      <c:pt idx="4532">
                        <c:v>1.3547591743122425</c:v>
                      </c:pt>
                      <c:pt idx="4533">
                        <c:v>1.3548595183489398</c:v>
                      </c:pt>
                      <c:pt idx="4534">
                        <c:v>1.3549598623856371</c:v>
                      </c:pt>
                      <c:pt idx="4535">
                        <c:v>1.3550602064223345</c:v>
                      </c:pt>
                      <c:pt idx="4536">
                        <c:v>1.3551605504590318</c:v>
                      </c:pt>
                      <c:pt idx="4537">
                        <c:v>1.3552608944957292</c:v>
                      </c:pt>
                      <c:pt idx="4538">
                        <c:v>1.3553612385324265</c:v>
                      </c:pt>
                      <c:pt idx="4539">
                        <c:v>1.3554615825691239</c:v>
                      </c:pt>
                      <c:pt idx="4540">
                        <c:v>1.3555619266058212</c:v>
                      </c:pt>
                      <c:pt idx="4541">
                        <c:v>1.3556622706425185</c:v>
                      </c:pt>
                      <c:pt idx="4542">
                        <c:v>1.3557626146792159</c:v>
                      </c:pt>
                      <c:pt idx="4543">
                        <c:v>1.3558629587159132</c:v>
                      </c:pt>
                      <c:pt idx="4544">
                        <c:v>1.3559633027526106</c:v>
                      </c:pt>
                      <c:pt idx="4545">
                        <c:v>1.3560636467893079</c:v>
                      </c:pt>
                      <c:pt idx="4546">
                        <c:v>1.3561639908260053</c:v>
                      </c:pt>
                      <c:pt idx="4547">
                        <c:v>1.3562643348627026</c:v>
                      </c:pt>
                      <c:pt idx="4548">
                        <c:v>1.3563646788993999</c:v>
                      </c:pt>
                      <c:pt idx="4549">
                        <c:v>1.3564650229360973</c:v>
                      </c:pt>
                      <c:pt idx="4550">
                        <c:v>1.3565653669727946</c:v>
                      </c:pt>
                      <c:pt idx="4551">
                        <c:v>1.356665711009492</c:v>
                      </c:pt>
                      <c:pt idx="4552">
                        <c:v>1.3567660550461893</c:v>
                      </c:pt>
                      <c:pt idx="4553">
                        <c:v>1.3568663990828866</c:v>
                      </c:pt>
                      <c:pt idx="4554">
                        <c:v>1.356966743119584</c:v>
                      </c:pt>
                      <c:pt idx="4555">
                        <c:v>1.3570670871562813</c:v>
                      </c:pt>
                      <c:pt idx="4556">
                        <c:v>1.3571674311929787</c:v>
                      </c:pt>
                      <c:pt idx="4557">
                        <c:v>1.357267775229676</c:v>
                      </c:pt>
                      <c:pt idx="4558">
                        <c:v>1.3573681192663734</c:v>
                      </c:pt>
                      <c:pt idx="4559">
                        <c:v>1.3574684633030707</c:v>
                      </c:pt>
                      <c:pt idx="4560">
                        <c:v>1.357568807339768</c:v>
                      </c:pt>
                      <c:pt idx="4561">
                        <c:v>1.3576691513764654</c:v>
                      </c:pt>
                      <c:pt idx="4562">
                        <c:v>1.3577694954131627</c:v>
                      </c:pt>
                      <c:pt idx="4563">
                        <c:v>1.3578698394498601</c:v>
                      </c:pt>
                      <c:pt idx="4564">
                        <c:v>1.3579701834865574</c:v>
                      </c:pt>
                      <c:pt idx="4565">
                        <c:v>1.3580705275232547</c:v>
                      </c:pt>
                      <c:pt idx="4566">
                        <c:v>1.3581708715599521</c:v>
                      </c:pt>
                      <c:pt idx="4567">
                        <c:v>1.3582712155966494</c:v>
                      </c:pt>
                      <c:pt idx="4568">
                        <c:v>1.3583715596333468</c:v>
                      </c:pt>
                      <c:pt idx="4569">
                        <c:v>1.3584719036700441</c:v>
                      </c:pt>
                      <c:pt idx="4570">
                        <c:v>1.3585722477067415</c:v>
                      </c:pt>
                      <c:pt idx="4571">
                        <c:v>1.3586725917434388</c:v>
                      </c:pt>
                      <c:pt idx="4572">
                        <c:v>1.3587729357801361</c:v>
                      </c:pt>
                      <c:pt idx="4573">
                        <c:v>1.3588732798168335</c:v>
                      </c:pt>
                      <c:pt idx="4574">
                        <c:v>1.3589736238535308</c:v>
                      </c:pt>
                      <c:pt idx="4575">
                        <c:v>1.3590739678902282</c:v>
                      </c:pt>
                      <c:pt idx="4576">
                        <c:v>1.3591743119269255</c:v>
                      </c:pt>
                      <c:pt idx="4577">
                        <c:v>1.3592746559636228</c:v>
                      </c:pt>
                      <c:pt idx="4578">
                        <c:v>1.3593750000003202</c:v>
                      </c:pt>
                      <c:pt idx="4579">
                        <c:v>1.3594753440370175</c:v>
                      </c:pt>
                      <c:pt idx="4580">
                        <c:v>1.3595756880737149</c:v>
                      </c:pt>
                      <c:pt idx="4581">
                        <c:v>1.3596760321104122</c:v>
                      </c:pt>
                      <c:pt idx="4582">
                        <c:v>1.3597763761471096</c:v>
                      </c:pt>
                      <c:pt idx="4583">
                        <c:v>1.3598767201838069</c:v>
                      </c:pt>
                      <c:pt idx="4584">
                        <c:v>1.3599770642205042</c:v>
                      </c:pt>
                      <c:pt idx="4585">
                        <c:v>1.3600774082572016</c:v>
                      </c:pt>
                      <c:pt idx="4586">
                        <c:v>1.3601777522938989</c:v>
                      </c:pt>
                      <c:pt idx="4587">
                        <c:v>1.3602780963305963</c:v>
                      </c:pt>
                      <c:pt idx="4588">
                        <c:v>1.3603784403672936</c:v>
                      </c:pt>
                      <c:pt idx="4589">
                        <c:v>1.3604787844039909</c:v>
                      </c:pt>
                      <c:pt idx="4590">
                        <c:v>1.3605791284406883</c:v>
                      </c:pt>
                      <c:pt idx="4591">
                        <c:v>1.3606794724773856</c:v>
                      </c:pt>
                      <c:pt idx="4592">
                        <c:v>1.360779816514083</c:v>
                      </c:pt>
                      <c:pt idx="4593">
                        <c:v>1.3608801605507803</c:v>
                      </c:pt>
                      <c:pt idx="4594">
                        <c:v>1.3609805045874777</c:v>
                      </c:pt>
                      <c:pt idx="4595">
                        <c:v>1.361080848624175</c:v>
                      </c:pt>
                      <c:pt idx="4596">
                        <c:v>1.3611811926608723</c:v>
                      </c:pt>
                      <c:pt idx="4597">
                        <c:v>1.3612815366975697</c:v>
                      </c:pt>
                      <c:pt idx="4598">
                        <c:v>1.361381880734267</c:v>
                      </c:pt>
                      <c:pt idx="4599">
                        <c:v>1.3614822247709644</c:v>
                      </c:pt>
                      <c:pt idx="4600">
                        <c:v>1.3615825688076617</c:v>
                      </c:pt>
                      <c:pt idx="4601">
                        <c:v>1.3616829128443591</c:v>
                      </c:pt>
                      <c:pt idx="4602">
                        <c:v>1.3617832568810564</c:v>
                      </c:pt>
                      <c:pt idx="4603">
                        <c:v>1.3618836009177537</c:v>
                      </c:pt>
                      <c:pt idx="4604">
                        <c:v>1.3619839449544511</c:v>
                      </c:pt>
                      <c:pt idx="4605">
                        <c:v>1.3620842889911484</c:v>
                      </c:pt>
                      <c:pt idx="4606">
                        <c:v>1.3621846330278458</c:v>
                      </c:pt>
                      <c:pt idx="4607">
                        <c:v>1.3622849770645431</c:v>
                      </c:pt>
                      <c:pt idx="4608">
                        <c:v>1.3623853211012404</c:v>
                      </c:pt>
                      <c:pt idx="4609">
                        <c:v>1.3624856651379378</c:v>
                      </c:pt>
                      <c:pt idx="4610">
                        <c:v>1.3625860091746351</c:v>
                      </c:pt>
                      <c:pt idx="4611">
                        <c:v>1.3626863532113325</c:v>
                      </c:pt>
                      <c:pt idx="4612">
                        <c:v>1.3627866972480298</c:v>
                      </c:pt>
                      <c:pt idx="4613">
                        <c:v>1.3628870412847272</c:v>
                      </c:pt>
                      <c:pt idx="4614">
                        <c:v>1.3629873853214245</c:v>
                      </c:pt>
                      <c:pt idx="4615">
                        <c:v>1.3630877293581218</c:v>
                      </c:pt>
                      <c:pt idx="4616">
                        <c:v>1.3631880733948192</c:v>
                      </c:pt>
                      <c:pt idx="4617">
                        <c:v>1.3632884174315165</c:v>
                      </c:pt>
                      <c:pt idx="4618">
                        <c:v>1.3633887614682139</c:v>
                      </c:pt>
                      <c:pt idx="4619">
                        <c:v>1.3634891055049112</c:v>
                      </c:pt>
                      <c:pt idx="4620">
                        <c:v>1.3635894495416085</c:v>
                      </c:pt>
                      <c:pt idx="4621">
                        <c:v>1.3636897935783059</c:v>
                      </c:pt>
                      <c:pt idx="4622">
                        <c:v>1.3637901376150032</c:v>
                      </c:pt>
                      <c:pt idx="4623">
                        <c:v>1.3638904816517006</c:v>
                      </c:pt>
                      <c:pt idx="4624">
                        <c:v>1.3639908256883979</c:v>
                      </c:pt>
                      <c:pt idx="4625">
                        <c:v>1.3640911697250953</c:v>
                      </c:pt>
                      <c:pt idx="4626">
                        <c:v>1.3641915137617926</c:v>
                      </c:pt>
                      <c:pt idx="4627">
                        <c:v>1.3642918577984899</c:v>
                      </c:pt>
                      <c:pt idx="4628">
                        <c:v>1.3643922018351873</c:v>
                      </c:pt>
                      <c:pt idx="4629">
                        <c:v>1.3644925458718846</c:v>
                      </c:pt>
                      <c:pt idx="4630">
                        <c:v>1.364592889908582</c:v>
                      </c:pt>
                      <c:pt idx="4631">
                        <c:v>1.3646932339452793</c:v>
                      </c:pt>
                      <c:pt idx="4632">
                        <c:v>1.3647935779819766</c:v>
                      </c:pt>
                      <c:pt idx="4633">
                        <c:v>1.364893922018674</c:v>
                      </c:pt>
                      <c:pt idx="4634">
                        <c:v>1.3649942660553713</c:v>
                      </c:pt>
                      <c:pt idx="4635">
                        <c:v>1.3650946100920687</c:v>
                      </c:pt>
                      <c:pt idx="4636">
                        <c:v>1.365194954128766</c:v>
                      </c:pt>
                      <c:pt idx="4637">
                        <c:v>1.3652952981654634</c:v>
                      </c:pt>
                      <c:pt idx="4638">
                        <c:v>1.3653956422021607</c:v>
                      </c:pt>
                      <c:pt idx="4639">
                        <c:v>1.365495986238858</c:v>
                      </c:pt>
                      <c:pt idx="4640">
                        <c:v>1.3655963302755554</c:v>
                      </c:pt>
                      <c:pt idx="4641">
                        <c:v>1.3656966743122527</c:v>
                      </c:pt>
                      <c:pt idx="4642">
                        <c:v>1.3657970183489501</c:v>
                      </c:pt>
                      <c:pt idx="4643">
                        <c:v>1.3658973623856474</c:v>
                      </c:pt>
                      <c:pt idx="4644">
                        <c:v>1.3659977064223447</c:v>
                      </c:pt>
                      <c:pt idx="4645">
                        <c:v>1.3660980504590421</c:v>
                      </c:pt>
                      <c:pt idx="4646">
                        <c:v>1.3661983944957394</c:v>
                      </c:pt>
                      <c:pt idx="4647">
                        <c:v>1.3662987385324368</c:v>
                      </c:pt>
                      <c:pt idx="4648">
                        <c:v>1.3663990825691341</c:v>
                      </c:pt>
                      <c:pt idx="4649">
                        <c:v>1.3664994266058315</c:v>
                      </c:pt>
                      <c:pt idx="4650">
                        <c:v>1.3665997706425288</c:v>
                      </c:pt>
                      <c:pt idx="4651">
                        <c:v>1.3667001146792261</c:v>
                      </c:pt>
                      <c:pt idx="4652">
                        <c:v>1.3668004587159235</c:v>
                      </c:pt>
                      <c:pt idx="4653">
                        <c:v>1.3669008027526208</c:v>
                      </c:pt>
                      <c:pt idx="4654">
                        <c:v>1.3670011467893182</c:v>
                      </c:pt>
                      <c:pt idx="4655">
                        <c:v>1.3671014908260155</c:v>
                      </c:pt>
                      <c:pt idx="4656">
                        <c:v>1.3672018348627129</c:v>
                      </c:pt>
                      <c:pt idx="4657">
                        <c:v>1.3673021788994102</c:v>
                      </c:pt>
                      <c:pt idx="4658">
                        <c:v>1.3674025229361075</c:v>
                      </c:pt>
                      <c:pt idx="4659">
                        <c:v>1.3675028669728049</c:v>
                      </c:pt>
                      <c:pt idx="4660">
                        <c:v>1.3676032110095022</c:v>
                      </c:pt>
                      <c:pt idx="4661">
                        <c:v>1.3677035550461996</c:v>
                      </c:pt>
                      <c:pt idx="4662">
                        <c:v>1.3678038990828969</c:v>
                      </c:pt>
                      <c:pt idx="4663">
                        <c:v>1.3679042431195942</c:v>
                      </c:pt>
                      <c:pt idx="4664">
                        <c:v>1.3680045871562916</c:v>
                      </c:pt>
                      <c:pt idx="4665">
                        <c:v>1.3681049311929889</c:v>
                      </c:pt>
                      <c:pt idx="4666">
                        <c:v>1.3682052752296863</c:v>
                      </c:pt>
                      <c:pt idx="4667">
                        <c:v>1.3683056192663836</c:v>
                      </c:pt>
                      <c:pt idx="4668">
                        <c:v>1.368405963303081</c:v>
                      </c:pt>
                      <c:pt idx="4669">
                        <c:v>1.3685063073397783</c:v>
                      </c:pt>
                      <c:pt idx="4670">
                        <c:v>1.3686066513764756</c:v>
                      </c:pt>
                      <c:pt idx="4671">
                        <c:v>1.368706995413173</c:v>
                      </c:pt>
                      <c:pt idx="4672">
                        <c:v>1.3688073394498703</c:v>
                      </c:pt>
                      <c:pt idx="4673">
                        <c:v>1.3689076834865677</c:v>
                      </c:pt>
                      <c:pt idx="4674">
                        <c:v>1.369008027523265</c:v>
                      </c:pt>
                      <c:pt idx="4675">
                        <c:v>1.3691083715599623</c:v>
                      </c:pt>
                      <c:pt idx="4676">
                        <c:v>1.3692087155966597</c:v>
                      </c:pt>
                      <c:pt idx="4677">
                        <c:v>1.369309059633357</c:v>
                      </c:pt>
                      <c:pt idx="4678">
                        <c:v>1.3694094036700544</c:v>
                      </c:pt>
                      <c:pt idx="4679">
                        <c:v>1.3695097477067517</c:v>
                      </c:pt>
                      <c:pt idx="4680">
                        <c:v>1.3696100917434491</c:v>
                      </c:pt>
                      <c:pt idx="4681">
                        <c:v>1.3697104357801464</c:v>
                      </c:pt>
                      <c:pt idx="4682">
                        <c:v>1.3698107798168437</c:v>
                      </c:pt>
                      <c:pt idx="4683">
                        <c:v>1.3699111238535411</c:v>
                      </c:pt>
                      <c:pt idx="4684">
                        <c:v>1.3700114678902384</c:v>
                      </c:pt>
                      <c:pt idx="4685">
                        <c:v>1.3701118119269358</c:v>
                      </c:pt>
                      <c:pt idx="4686">
                        <c:v>1.3702121559636331</c:v>
                      </c:pt>
                      <c:pt idx="4687">
                        <c:v>1.3703125000003304</c:v>
                      </c:pt>
                      <c:pt idx="4688">
                        <c:v>1.3704128440370278</c:v>
                      </c:pt>
                      <c:pt idx="4689">
                        <c:v>1.3705131880737251</c:v>
                      </c:pt>
                      <c:pt idx="4690">
                        <c:v>1.3706135321104225</c:v>
                      </c:pt>
                      <c:pt idx="4691">
                        <c:v>1.3707138761471198</c:v>
                      </c:pt>
                      <c:pt idx="4692">
                        <c:v>1.3708142201838172</c:v>
                      </c:pt>
                      <c:pt idx="4693">
                        <c:v>1.3709145642205145</c:v>
                      </c:pt>
                      <c:pt idx="4694">
                        <c:v>1.3710149082572118</c:v>
                      </c:pt>
                      <c:pt idx="4695">
                        <c:v>1.3711152522939092</c:v>
                      </c:pt>
                      <c:pt idx="4696">
                        <c:v>1.3712155963306065</c:v>
                      </c:pt>
                      <c:pt idx="4697">
                        <c:v>1.3713159403673039</c:v>
                      </c:pt>
                      <c:pt idx="4698">
                        <c:v>1.3714162844040012</c:v>
                      </c:pt>
                      <c:pt idx="4699">
                        <c:v>1.3715166284406985</c:v>
                      </c:pt>
                      <c:pt idx="4700">
                        <c:v>1.3716169724773959</c:v>
                      </c:pt>
                      <c:pt idx="4701">
                        <c:v>1.3717173165140932</c:v>
                      </c:pt>
                      <c:pt idx="4702">
                        <c:v>1.3718176605507906</c:v>
                      </c:pt>
                      <c:pt idx="4703">
                        <c:v>1.3719180045874879</c:v>
                      </c:pt>
                      <c:pt idx="4704">
                        <c:v>1.3720183486241853</c:v>
                      </c:pt>
                      <c:pt idx="4705">
                        <c:v>1.3721186926608826</c:v>
                      </c:pt>
                      <c:pt idx="4706">
                        <c:v>1.3722190366975799</c:v>
                      </c:pt>
                      <c:pt idx="4707">
                        <c:v>1.3723193807342773</c:v>
                      </c:pt>
                      <c:pt idx="4708">
                        <c:v>1.3724197247709746</c:v>
                      </c:pt>
                      <c:pt idx="4709">
                        <c:v>1.372520068807672</c:v>
                      </c:pt>
                      <c:pt idx="4710">
                        <c:v>1.3726204128443693</c:v>
                      </c:pt>
                      <c:pt idx="4711">
                        <c:v>1.3727207568810667</c:v>
                      </c:pt>
                      <c:pt idx="4712">
                        <c:v>1.372821100917764</c:v>
                      </c:pt>
                      <c:pt idx="4713">
                        <c:v>1.3729214449544613</c:v>
                      </c:pt>
                      <c:pt idx="4714">
                        <c:v>1.3730217889911587</c:v>
                      </c:pt>
                      <c:pt idx="4715">
                        <c:v>1.373122133027856</c:v>
                      </c:pt>
                      <c:pt idx="4716">
                        <c:v>1.3732224770645534</c:v>
                      </c:pt>
                      <c:pt idx="4717">
                        <c:v>1.3733228211012507</c:v>
                      </c:pt>
                      <c:pt idx="4718">
                        <c:v>1.373423165137948</c:v>
                      </c:pt>
                      <c:pt idx="4719">
                        <c:v>1.3735235091746454</c:v>
                      </c:pt>
                      <c:pt idx="4720">
                        <c:v>1.3736238532113427</c:v>
                      </c:pt>
                      <c:pt idx="4721">
                        <c:v>1.3737241972480401</c:v>
                      </c:pt>
                      <c:pt idx="4722">
                        <c:v>1.3738245412847374</c:v>
                      </c:pt>
                      <c:pt idx="4723">
                        <c:v>1.3739248853214348</c:v>
                      </c:pt>
                      <c:pt idx="4724">
                        <c:v>1.3740252293581321</c:v>
                      </c:pt>
                      <c:pt idx="4725">
                        <c:v>1.3741255733948294</c:v>
                      </c:pt>
                      <c:pt idx="4726">
                        <c:v>1.3742259174315268</c:v>
                      </c:pt>
                      <c:pt idx="4727">
                        <c:v>1.3743262614682241</c:v>
                      </c:pt>
                      <c:pt idx="4728">
                        <c:v>1.3744266055049215</c:v>
                      </c:pt>
                      <c:pt idx="4729">
                        <c:v>1.3745269495416188</c:v>
                      </c:pt>
                      <c:pt idx="4730">
                        <c:v>1.3746272935783161</c:v>
                      </c:pt>
                      <c:pt idx="4731">
                        <c:v>1.3747276376150135</c:v>
                      </c:pt>
                      <c:pt idx="4732">
                        <c:v>1.3748279816517108</c:v>
                      </c:pt>
                      <c:pt idx="4733">
                        <c:v>1.3749283256884082</c:v>
                      </c:pt>
                      <c:pt idx="4734">
                        <c:v>1.3750286697251055</c:v>
                      </c:pt>
                      <c:pt idx="4735">
                        <c:v>1.3751290137618029</c:v>
                      </c:pt>
                      <c:pt idx="4736">
                        <c:v>1.3752293577985002</c:v>
                      </c:pt>
                      <c:pt idx="4737">
                        <c:v>1.3753297018351975</c:v>
                      </c:pt>
                      <c:pt idx="4738">
                        <c:v>1.3754300458718949</c:v>
                      </c:pt>
                      <c:pt idx="4739">
                        <c:v>1.3755303899085922</c:v>
                      </c:pt>
                      <c:pt idx="4740">
                        <c:v>1.3756307339452896</c:v>
                      </c:pt>
                      <c:pt idx="4741">
                        <c:v>1.3757310779819869</c:v>
                      </c:pt>
                      <c:pt idx="4742">
                        <c:v>1.3758314220186842</c:v>
                      </c:pt>
                      <c:pt idx="4743">
                        <c:v>1.3759317660553816</c:v>
                      </c:pt>
                      <c:pt idx="4744">
                        <c:v>1.3760321100920789</c:v>
                      </c:pt>
                      <c:pt idx="4745">
                        <c:v>1.3761324541287763</c:v>
                      </c:pt>
                      <c:pt idx="4746">
                        <c:v>1.3762327981654736</c:v>
                      </c:pt>
                      <c:pt idx="4747">
                        <c:v>1.376333142202171</c:v>
                      </c:pt>
                      <c:pt idx="4748">
                        <c:v>1.3764334862388683</c:v>
                      </c:pt>
                      <c:pt idx="4749">
                        <c:v>1.3765338302755656</c:v>
                      </c:pt>
                      <c:pt idx="4750">
                        <c:v>1.376634174312263</c:v>
                      </c:pt>
                      <c:pt idx="4751">
                        <c:v>1.3767345183489603</c:v>
                      </c:pt>
                      <c:pt idx="4752">
                        <c:v>1.3768348623856577</c:v>
                      </c:pt>
                      <c:pt idx="4753">
                        <c:v>1.376935206422355</c:v>
                      </c:pt>
                      <c:pt idx="4754">
                        <c:v>1.3770355504590523</c:v>
                      </c:pt>
                      <c:pt idx="4755">
                        <c:v>1.3771358944957497</c:v>
                      </c:pt>
                      <c:pt idx="4756">
                        <c:v>1.377236238532447</c:v>
                      </c:pt>
                      <c:pt idx="4757">
                        <c:v>1.3773365825691444</c:v>
                      </c:pt>
                      <c:pt idx="4758">
                        <c:v>1.3774369266058417</c:v>
                      </c:pt>
                      <c:pt idx="4759">
                        <c:v>1.3775372706425391</c:v>
                      </c:pt>
                      <c:pt idx="4760">
                        <c:v>1.3776376146792364</c:v>
                      </c:pt>
                      <c:pt idx="4761">
                        <c:v>1.3777379587159337</c:v>
                      </c:pt>
                      <c:pt idx="4762">
                        <c:v>1.3778383027526311</c:v>
                      </c:pt>
                      <c:pt idx="4763">
                        <c:v>1.3779386467893284</c:v>
                      </c:pt>
                      <c:pt idx="4764">
                        <c:v>1.3780389908260258</c:v>
                      </c:pt>
                      <c:pt idx="4765">
                        <c:v>1.3781393348627231</c:v>
                      </c:pt>
                      <c:pt idx="4766">
                        <c:v>1.3782396788994205</c:v>
                      </c:pt>
                      <c:pt idx="4767">
                        <c:v>1.3783400229361178</c:v>
                      </c:pt>
                      <c:pt idx="4768">
                        <c:v>1.3784403669728151</c:v>
                      </c:pt>
                      <c:pt idx="4769">
                        <c:v>1.3785407110095125</c:v>
                      </c:pt>
                      <c:pt idx="4770">
                        <c:v>1.3786410550462098</c:v>
                      </c:pt>
                      <c:pt idx="4771">
                        <c:v>1.3787413990829072</c:v>
                      </c:pt>
                      <c:pt idx="4772">
                        <c:v>1.3788417431196045</c:v>
                      </c:pt>
                      <c:pt idx="4773">
                        <c:v>1.3789420871563018</c:v>
                      </c:pt>
                      <c:pt idx="4774">
                        <c:v>1.3790424311929992</c:v>
                      </c:pt>
                      <c:pt idx="4775">
                        <c:v>1.3791427752296965</c:v>
                      </c:pt>
                      <c:pt idx="4776">
                        <c:v>1.3792431192663939</c:v>
                      </c:pt>
                      <c:pt idx="4777">
                        <c:v>1.3793434633030912</c:v>
                      </c:pt>
                      <c:pt idx="4778">
                        <c:v>1.3794438073397886</c:v>
                      </c:pt>
                      <c:pt idx="4779">
                        <c:v>1.3795441513764859</c:v>
                      </c:pt>
                      <c:pt idx="4780">
                        <c:v>1.3796444954131832</c:v>
                      </c:pt>
                      <c:pt idx="4781">
                        <c:v>1.3797448394498806</c:v>
                      </c:pt>
                      <c:pt idx="4782">
                        <c:v>1.3798451834865779</c:v>
                      </c:pt>
                      <c:pt idx="4783">
                        <c:v>1.3799455275232753</c:v>
                      </c:pt>
                      <c:pt idx="4784">
                        <c:v>1.3800458715599726</c:v>
                      </c:pt>
                      <c:pt idx="4785">
                        <c:v>1.3801462155966699</c:v>
                      </c:pt>
                      <c:pt idx="4786">
                        <c:v>1.3802465596333673</c:v>
                      </c:pt>
                      <c:pt idx="4787">
                        <c:v>1.3803469036700646</c:v>
                      </c:pt>
                      <c:pt idx="4788">
                        <c:v>1.380447247706762</c:v>
                      </c:pt>
                      <c:pt idx="4789">
                        <c:v>1.3805475917434593</c:v>
                      </c:pt>
                      <c:pt idx="4790">
                        <c:v>1.3806479357801567</c:v>
                      </c:pt>
                      <c:pt idx="4791">
                        <c:v>1.380748279816854</c:v>
                      </c:pt>
                      <c:pt idx="4792">
                        <c:v>1.3808486238535513</c:v>
                      </c:pt>
                      <c:pt idx="4793">
                        <c:v>1.3809489678902487</c:v>
                      </c:pt>
                      <c:pt idx="4794">
                        <c:v>1.381049311926946</c:v>
                      </c:pt>
                      <c:pt idx="4795">
                        <c:v>1.3811496559636434</c:v>
                      </c:pt>
                      <c:pt idx="4796">
                        <c:v>1.3812500000003407</c:v>
                      </c:pt>
                      <c:pt idx="4797">
                        <c:v>1.381350344037038</c:v>
                      </c:pt>
                      <c:pt idx="4798">
                        <c:v>1.3814506880737354</c:v>
                      </c:pt>
                      <c:pt idx="4799">
                        <c:v>1.3815510321104327</c:v>
                      </c:pt>
                      <c:pt idx="4800">
                        <c:v>1.3816513761471301</c:v>
                      </c:pt>
                      <c:pt idx="4801">
                        <c:v>1.3817517201838274</c:v>
                      </c:pt>
                      <c:pt idx="4802">
                        <c:v>1.3818520642205248</c:v>
                      </c:pt>
                      <c:pt idx="4803">
                        <c:v>1.3819524082572221</c:v>
                      </c:pt>
                      <c:pt idx="4804">
                        <c:v>1.3820527522939194</c:v>
                      </c:pt>
                      <c:pt idx="4805">
                        <c:v>1.3821530963306168</c:v>
                      </c:pt>
                      <c:pt idx="4806">
                        <c:v>1.3822534403673141</c:v>
                      </c:pt>
                      <c:pt idx="4807">
                        <c:v>1.3823537844040115</c:v>
                      </c:pt>
                      <c:pt idx="4808">
                        <c:v>1.3824541284407088</c:v>
                      </c:pt>
                      <c:pt idx="4809">
                        <c:v>1.3825544724774061</c:v>
                      </c:pt>
                      <c:pt idx="4810">
                        <c:v>1.3826548165141035</c:v>
                      </c:pt>
                      <c:pt idx="4811">
                        <c:v>1.3827551605508008</c:v>
                      </c:pt>
                      <c:pt idx="4812">
                        <c:v>1.3828555045874982</c:v>
                      </c:pt>
                      <c:pt idx="4813">
                        <c:v>1.3829558486241955</c:v>
                      </c:pt>
                      <c:pt idx="4814">
                        <c:v>1.3830561926608929</c:v>
                      </c:pt>
                      <c:pt idx="4815">
                        <c:v>1.3831565366975902</c:v>
                      </c:pt>
                      <c:pt idx="4816">
                        <c:v>1.3832568807342875</c:v>
                      </c:pt>
                      <c:pt idx="4817">
                        <c:v>1.3833572247709849</c:v>
                      </c:pt>
                      <c:pt idx="4818">
                        <c:v>1.3834575688076822</c:v>
                      </c:pt>
                      <c:pt idx="4819">
                        <c:v>1.3835579128443796</c:v>
                      </c:pt>
                      <c:pt idx="4820">
                        <c:v>1.3836582568810769</c:v>
                      </c:pt>
                      <c:pt idx="4821">
                        <c:v>1.3837586009177743</c:v>
                      </c:pt>
                      <c:pt idx="4822">
                        <c:v>1.3838589449544716</c:v>
                      </c:pt>
                      <c:pt idx="4823">
                        <c:v>1.3839592889911689</c:v>
                      </c:pt>
                      <c:pt idx="4824">
                        <c:v>1.3840596330278663</c:v>
                      </c:pt>
                      <c:pt idx="4825">
                        <c:v>1.3841599770645636</c:v>
                      </c:pt>
                      <c:pt idx="4826">
                        <c:v>1.384260321101261</c:v>
                      </c:pt>
                      <c:pt idx="4827">
                        <c:v>1.3843606651379583</c:v>
                      </c:pt>
                      <c:pt idx="4828">
                        <c:v>1.3844610091746556</c:v>
                      </c:pt>
                      <c:pt idx="4829">
                        <c:v>1.384561353211353</c:v>
                      </c:pt>
                      <c:pt idx="4830">
                        <c:v>1.3846616972480503</c:v>
                      </c:pt>
                      <c:pt idx="4831">
                        <c:v>1.3847620412847477</c:v>
                      </c:pt>
                      <c:pt idx="4832">
                        <c:v>1.384862385321445</c:v>
                      </c:pt>
                      <c:pt idx="4833">
                        <c:v>1.3849627293581424</c:v>
                      </c:pt>
                      <c:pt idx="4834">
                        <c:v>1.3850630733948397</c:v>
                      </c:pt>
                      <c:pt idx="4835">
                        <c:v>1.385163417431537</c:v>
                      </c:pt>
                      <c:pt idx="4836">
                        <c:v>1.3852637614682344</c:v>
                      </c:pt>
                      <c:pt idx="4837">
                        <c:v>1.3853641055049317</c:v>
                      </c:pt>
                      <c:pt idx="4838">
                        <c:v>1.3854644495416291</c:v>
                      </c:pt>
                      <c:pt idx="4839">
                        <c:v>1.3855647935783264</c:v>
                      </c:pt>
                      <c:pt idx="4840">
                        <c:v>1.3856651376150237</c:v>
                      </c:pt>
                      <c:pt idx="4841">
                        <c:v>1.3857654816517211</c:v>
                      </c:pt>
                      <c:pt idx="4842">
                        <c:v>1.3858658256884184</c:v>
                      </c:pt>
                      <c:pt idx="4843">
                        <c:v>1.3859661697251158</c:v>
                      </c:pt>
                      <c:pt idx="4844">
                        <c:v>1.3860665137618131</c:v>
                      </c:pt>
                      <c:pt idx="4845">
                        <c:v>1.3861668577985105</c:v>
                      </c:pt>
                      <c:pt idx="4846">
                        <c:v>1.3862672018352078</c:v>
                      </c:pt>
                      <c:pt idx="4847">
                        <c:v>1.3863675458719051</c:v>
                      </c:pt>
                      <c:pt idx="4848">
                        <c:v>1.3864678899086025</c:v>
                      </c:pt>
                      <c:pt idx="4849">
                        <c:v>1.3865682339452998</c:v>
                      </c:pt>
                      <c:pt idx="4850">
                        <c:v>1.3866685779819972</c:v>
                      </c:pt>
                      <c:pt idx="4851">
                        <c:v>1.3867689220186945</c:v>
                      </c:pt>
                      <c:pt idx="4852">
                        <c:v>1.3868692660553918</c:v>
                      </c:pt>
                      <c:pt idx="4853">
                        <c:v>1.3869696100920892</c:v>
                      </c:pt>
                      <c:pt idx="4854">
                        <c:v>1.3870699541287865</c:v>
                      </c:pt>
                      <c:pt idx="4855">
                        <c:v>1.3871702981654839</c:v>
                      </c:pt>
                      <c:pt idx="4856">
                        <c:v>1.3872706422021812</c:v>
                      </c:pt>
                      <c:pt idx="4857">
                        <c:v>1.3873709862388786</c:v>
                      </c:pt>
                      <c:pt idx="4858">
                        <c:v>1.3874713302755759</c:v>
                      </c:pt>
                      <c:pt idx="4859">
                        <c:v>1.3875716743122732</c:v>
                      </c:pt>
                      <c:pt idx="4860">
                        <c:v>1.3876720183489706</c:v>
                      </c:pt>
                      <c:pt idx="4861">
                        <c:v>1.3877723623856679</c:v>
                      </c:pt>
                      <c:pt idx="4862">
                        <c:v>1.3878727064223653</c:v>
                      </c:pt>
                      <c:pt idx="4863">
                        <c:v>1.3879730504590626</c:v>
                      </c:pt>
                      <c:pt idx="4864">
                        <c:v>1.3880733944957599</c:v>
                      </c:pt>
                      <c:pt idx="4865">
                        <c:v>1.3881737385324573</c:v>
                      </c:pt>
                      <c:pt idx="4866">
                        <c:v>1.3882740825691546</c:v>
                      </c:pt>
                      <c:pt idx="4867">
                        <c:v>1.388374426605852</c:v>
                      </c:pt>
                      <c:pt idx="4868">
                        <c:v>1.3884747706425493</c:v>
                      </c:pt>
                      <c:pt idx="4869">
                        <c:v>1.3885751146792467</c:v>
                      </c:pt>
                      <c:pt idx="4870">
                        <c:v>1.388675458715944</c:v>
                      </c:pt>
                      <c:pt idx="4871">
                        <c:v>1.3887758027526413</c:v>
                      </c:pt>
                      <c:pt idx="4872">
                        <c:v>1.3888761467893387</c:v>
                      </c:pt>
                      <c:pt idx="4873">
                        <c:v>1.388976490826036</c:v>
                      </c:pt>
                      <c:pt idx="4874">
                        <c:v>1.3890768348627334</c:v>
                      </c:pt>
                      <c:pt idx="4875">
                        <c:v>1.3891771788994307</c:v>
                      </c:pt>
                      <c:pt idx="4876">
                        <c:v>1.3892775229361281</c:v>
                      </c:pt>
                      <c:pt idx="4877">
                        <c:v>1.3893778669728254</c:v>
                      </c:pt>
                      <c:pt idx="4878">
                        <c:v>1.3894782110095227</c:v>
                      </c:pt>
                      <c:pt idx="4879">
                        <c:v>1.3895785550462201</c:v>
                      </c:pt>
                      <c:pt idx="4880">
                        <c:v>1.3896788990829174</c:v>
                      </c:pt>
                      <c:pt idx="4881">
                        <c:v>1.3897792431196148</c:v>
                      </c:pt>
                      <c:pt idx="4882">
                        <c:v>1.3898795871563121</c:v>
                      </c:pt>
                      <c:pt idx="4883">
                        <c:v>1.3899799311930094</c:v>
                      </c:pt>
                      <c:pt idx="4884">
                        <c:v>1.3900802752297068</c:v>
                      </c:pt>
                      <c:pt idx="4885">
                        <c:v>1.3901806192664041</c:v>
                      </c:pt>
                      <c:pt idx="4886">
                        <c:v>1.3902809633031015</c:v>
                      </c:pt>
                      <c:pt idx="4887">
                        <c:v>1.3903813073397988</c:v>
                      </c:pt>
                      <c:pt idx="4888">
                        <c:v>1.3904816513764962</c:v>
                      </c:pt>
                      <c:pt idx="4889">
                        <c:v>1.3905819954131935</c:v>
                      </c:pt>
                      <c:pt idx="4890">
                        <c:v>1.3906823394498908</c:v>
                      </c:pt>
                      <c:pt idx="4891">
                        <c:v>1.3907826834865882</c:v>
                      </c:pt>
                      <c:pt idx="4892">
                        <c:v>1.3908830275232855</c:v>
                      </c:pt>
                      <c:pt idx="4893">
                        <c:v>1.3909833715599829</c:v>
                      </c:pt>
                      <c:pt idx="4894">
                        <c:v>1.3910837155966802</c:v>
                      </c:pt>
                      <c:pt idx="4895">
                        <c:v>1.3911840596333775</c:v>
                      </c:pt>
                      <c:pt idx="4896">
                        <c:v>1.3912844036700749</c:v>
                      </c:pt>
                      <c:pt idx="4897">
                        <c:v>1.3913847477067722</c:v>
                      </c:pt>
                      <c:pt idx="4898">
                        <c:v>1.3914850917434696</c:v>
                      </c:pt>
                      <c:pt idx="4899">
                        <c:v>1.3915854357801669</c:v>
                      </c:pt>
                      <c:pt idx="4900">
                        <c:v>1.3916857798168643</c:v>
                      </c:pt>
                      <c:pt idx="4901">
                        <c:v>1.3917861238535616</c:v>
                      </c:pt>
                      <c:pt idx="4902">
                        <c:v>1.3918864678902589</c:v>
                      </c:pt>
                      <c:pt idx="4903">
                        <c:v>1.3919868119269563</c:v>
                      </c:pt>
                      <c:pt idx="4904">
                        <c:v>1.3920871559636536</c:v>
                      </c:pt>
                      <c:pt idx="4905">
                        <c:v>1.392187500000351</c:v>
                      </c:pt>
                      <c:pt idx="4906">
                        <c:v>1.3922878440370483</c:v>
                      </c:pt>
                      <c:pt idx="4907">
                        <c:v>1.3923881880737456</c:v>
                      </c:pt>
                      <c:pt idx="4908">
                        <c:v>1.392488532110443</c:v>
                      </c:pt>
                      <c:pt idx="4909">
                        <c:v>1.3925888761471403</c:v>
                      </c:pt>
                      <c:pt idx="4910">
                        <c:v>1.3926892201838377</c:v>
                      </c:pt>
                      <c:pt idx="4911">
                        <c:v>1.392789564220535</c:v>
                      </c:pt>
                      <c:pt idx="4912">
                        <c:v>1.3928899082572324</c:v>
                      </c:pt>
                      <c:pt idx="4913">
                        <c:v>1.3929902522939297</c:v>
                      </c:pt>
                      <c:pt idx="4914">
                        <c:v>1.393090596330627</c:v>
                      </c:pt>
                      <c:pt idx="4915">
                        <c:v>1.3931909403673244</c:v>
                      </c:pt>
                      <c:pt idx="4916">
                        <c:v>1.3932912844040217</c:v>
                      </c:pt>
                      <c:pt idx="4917">
                        <c:v>1.3933916284407191</c:v>
                      </c:pt>
                      <c:pt idx="4918">
                        <c:v>1.3934919724774164</c:v>
                      </c:pt>
                      <c:pt idx="4919">
                        <c:v>1.3935923165141137</c:v>
                      </c:pt>
                      <c:pt idx="4920">
                        <c:v>1.3936926605508111</c:v>
                      </c:pt>
                      <c:pt idx="4921">
                        <c:v>1.3937930045875084</c:v>
                      </c:pt>
                      <c:pt idx="4922">
                        <c:v>1.3938933486242058</c:v>
                      </c:pt>
                      <c:pt idx="4923">
                        <c:v>1.3939936926609031</c:v>
                      </c:pt>
                      <c:pt idx="4924">
                        <c:v>1.3940940366976005</c:v>
                      </c:pt>
                      <c:pt idx="4925">
                        <c:v>1.3941943807342978</c:v>
                      </c:pt>
                      <c:pt idx="4926">
                        <c:v>1.3942947247709951</c:v>
                      </c:pt>
                      <c:pt idx="4927">
                        <c:v>1.3943950688076925</c:v>
                      </c:pt>
                      <c:pt idx="4928">
                        <c:v>1.3944954128443898</c:v>
                      </c:pt>
                      <c:pt idx="4929">
                        <c:v>1.3945957568810872</c:v>
                      </c:pt>
                      <c:pt idx="4930">
                        <c:v>1.3946961009177845</c:v>
                      </c:pt>
                      <c:pt idx="4931">
                        <c:v>1.3947964449544819</c:v>
                      </c:pt>
                      <c:pt idx="4932">
                        <c:v>1.3948967889911792</c:v>
                      </c:pt>
                      <c:pt idx="4933">
                        <c:v>1.3949971330278765</c:v>
                      </c:pt>
                      <c:pt idx="4934">
                        <c:v>1.3950974770645739</c:v>
                      </c:pt>
                      <c:pt idx="4935">
                        <c:v>1.3951978211012712</c:v>
                      </c:pt>
                      <c:pt idx="4936">
                        <c:v>1.3952981651379686</c:v>
                      </c:pt>
                      <c:pt idx="4937">
                        <c:v>1.3953985091746659</c:v>
                      </c:pt>
                      <c:pt idx="4938">
                        <c:v>1.3954988532113632</c:v>
                      </c:pt>
                      <c:pt idx="4939">
                        <c:v>1.3955991972480606</c:v>
                      </c:pt>
                      <c:pt idx="4940">
                        <c:v>1.3956995412847579</c:v>
                      </c:pt>
                      <c:pt idx="4941">
                        <c:v>1.3957998853214553</c:v>
                      </c:pt>
                      <c:pt idx="4942">
                        <c:v>1.3959002293581526</c:v>
                      </c:pt>
                      <c:pt idx="4943">
                        <c:v>1.39600057339485</c:v>
                      </c:pt>
                      <c:pt idx="4944">
                        <c:v>1.3961009174315473</c:v>
                      </c:pt>
                      <c:pt idx="4945">
                        <c:v>1.3962012614682446</c:v>
                      </c:pt>
                      <c:pt idx="4946">
                        <c:v>1.396301605504942</c:v>
                      </c:pt>
                      <c:pt idx="4947">
                        <c:v>1.3964019495416393</c:v>
                      </c:pt>
                      <c:pt idx="4948">
                        <c:v>1.3965022935783367</c:v>
                      </c:pt>
                      <c:pt idx="4949">
                        <c:v>1.396602637615034</c:v>
                      </c:pt>
                      <c:pt idx="4950">
                        <c:v>1.3967029816517313</c:v>
                      </c:pt>
                      <c:pt idx="4951">
                        <c:v>1.3968033256884287</c:v>
                      </c:pt>
                      <c:pt idx="4952">
                        <c:v>1.396903669725126</c:v>
                      </c:pt>
                      <c:pt idx="4953">
                        <c:v>1.3970040137618234</c:v>
                      </c:pt>
                      <c:pt idx="4954">
                        <c:v>1.3971043577985207</c:v>
                      </c:pt>
                      <c:pt idx="4955">
                        <c:v>1.3972047018352181</c:v>
                      </c:pt>
                      <c:pt idx="4956">
                        <c:v>1.3973050458719154</c:v>
                      </c:pt>
                      <c:pt idx="4957">
                        <c:v>1.3974053899086127</c:v>
                      </c:pt>
                      <c:pt idx="4958">
                        <c:v>1.3975057339453101</c:v>
                      </c:pt>
                      <c:pt idx="4959">
                        <c:v>1.3976060779820074</c:v>
                      </c:pt>
                      <c:pt idx="4960">
                        <c:v>1.3977064220187048</c:v>
                      </c:pt>
                      <c:pt idx="4961">
                        <c:v>1.3978067660554021</c:v>
                      </c:pt>
                      <c:pt idx="4962">
                        <c:v>1.3979071100920994</c:v>
                      </c:pt>
                      <c:pt idx="4963">
                        <c:v>1.3980074541287968</c:v>
                      </c:pt>
                      <c:pt idx="4964">
                        <c:v>1.3981077981654941</c:v>
                      </c:pt>
                      <c:pt idx="4965">
                        <c:v>1.3982081422021915</c:v>
                      </c:pt>
                      <c:pt idx="4966">
                        <c:v>1.3983084862388888</c:v>
                      </c:pt>
                      <c:pt idx="4967">
                        <c:v>1.3984088302755862</c:v>
                      </c:pt>
                      <c:pt idx="4968">
                        <c:v>1.3985091743122835</c:v>
                      </c:pt>
                      <c:pt idx="4969">
                        <c:v>1.3986095183489808</c:v>
                      </c:pt>
                      <c:pt idx="4970">
                        <c:v>1.3987098623856782</c:v>
                      </c:pt>
                      <c:pt idx="4971">
                        <c:v>1.3988102064223755</c:v>
                      </c:pt>
                      <c:pt idx="4972">
                        <c:v>1.3989105504590729</c:v>
                      </c:pt>
                      <c:pt idx="4973">
                        <c:v>1.3990108944957702</c:v>
                      </c:pt>
                      <c:pt idx="4974">
                        <c:v>1.3991112385324675</c:v>
                      </c:pt>
                      <c:pt idx="4975">
                        <c:v>1.3992115825691649</c:v>
                      </c:pt>
                      <c:pt idx="4976">
                        <c:v>1.3993119266058622</c:v>
                      </c:pt>
                      <c:pt idx="4977">
                        <c:v>1.3994122706425596</c:v>
                      </c:pt>
                      <c:pt idx="4978">
                        <c:v>1.3995126146792569</c:v>
                      </c:pt>
                      <c:pt idx="4979">
                        <c:v>1.3996129587159543</c:v>
                      </c:pt>
                      <c:pt idx="4980">
                        <c:v>1.3997133027526516</c:v>
                      </c:pt>
                      <c:pt idx="4981">
                        <c:v>1.3998136467893489</c:v>
                      </c:pt>
                      <c:pt idx="4982">
                        <c:v>1.3999139908260463</c:v>
                      </c:pt>
                      <c:pt idx="4983">
                        <c:v>1.4000143348627436</c:v>
                      </c:pt>
                      <c:pt idx="4984">
                        <c:v>1.400114678899441</c:v>
                      </c:pt>
                      <c:pt idx="4985">
                        <c:v>1.4002150229361383</c:v>
                      </c:pt>
                      <c:pt idx="4986">
                        <c:v>1.4003153669728357</c:v>
                      </c:pt>
                      <c:pt idx="4987">
                        <c:v>1.400415711009533</c:v>
                      </c:pt>
                      <c:pt idx="4988">
                        <c:v>1.4005160550462303</c:v>
                      </c:pt>
                      <c:pt idx="4989">
                        <c:v>1.4006163990829277</c:v>
                      </c:pt>
                      <c:pt idx="4990">
                        <c:v>1.400716743119625</c:v>
                      </c:pt>
                      <c:pt idx="4991">
                        <c:v>1.4008170871563224</c:v>
                      </c:pt>
                      <c:pt idx="4992">
                        <c:v>1.4009174311930197</c:v>
                      </c:pt>
                      <c:pt idx="4993">
                        <c:v>1.401017775229717</c:v>
                      </c:pt>
                      <c:pt idx="4994">
                        <c:v>1.4011181192664144</c:v>
                      </c:pt>
                      <c:pt idx="4995">
                        <c:v>1.4012184633031117</c:v>
                      </c:pt>
                      <c:pt idx="4996">
                        <c:v>1.4013188073398091</c:v>
                      </c:pt>
                      <c:pt idx="4997">
                        <c:v>1.4014191513765064</c:v>
                      </c:pt>
                      <c:pt idx="4998">
                        <c:v>1.4015194954132038</c:v>
                      </c:pt>
                      <c:pt idx="4999">
                        <c:v>1.4016198394499011</c:v>
                      </c:pt>
                      <c:pt idx="5000">
                        <c:v>1.4017201834865984</c:v>
                      </c:pt>
                      <c:pt idx="5001">
                        <c:v>1.4018205275232958</c:v>
                      </c:pt>
                      <c:pt idx="5002">
                        <c:v>1.4019208715599931</c:v>
                      </c:pt>
                      <c:pt idx="5003">
                        <c:v>1.4020212155966905</c:v>
                      </c:pt>
                      <c:pt idx="5004">
                        <c:v>1.4021215596333878</c:v>
                      </c:pt>
                      <c:pt idx="5005">
                        <c:v>1.4022219036700851</c:v>
                      </c:pt>
                      <c:pt idx="5006">
                        <c:v>1.4023222477067825</c:v>
                      </c:pt>
                      <c:pt idx="5007">
                        <c:v>1.4024225917434798</c:v>
                      </c:pt>
                      <c:pt idx="5008">
                        <c:v>1.4025229357801772</c:v>
                      </c:pt>
                      <c:pt idx="5009">
                        <c:v>1.4026232798168745</c:v>
                      </c:pt>
                      <c:pt idx="5010">
                        <c:v>1.4027236238535719</c:v>
                      </c:pt>
                      <c:pt idx="5011">
                        <c:v>1.4028239678902692</c:v>
                      </c:pt>
                      <c:pt idx="5012">
                        <c:v>1.4029243119269665</c:v>
                      </c:pt>
                      <c:pt idx="5013">
                        <c:v>1.4030246559636639</c:v>
                      </c:pt>
                      <c:pt idx="5014">
                        <c:v>1.4031250000003612</c:v>
                      </c:pt>
                      <c:pt idx="5015">
                        <c:v>1.4032253440370586</c:v>
                      </c:pt>
                      <c:pt idx="5016">
                        <c:v>1.4033256880737559</c:v>
                      </c:pt>
                      <c:pt idx="5017">
                        <c:v>1.4034260321104532</c:v>
                      </c:pt>
                      <c:pt idx="5018">
                        <c:v>1.4035263761471506</c:v>
                      </c:pt>
                      <c:pt idx="5019">
                        <c:v>1.4036267201838479</c:v>
                      </c:pt>
                      <c:pt idx="5020">
                        <c:v>1.4037270642205453</c:v>
                      </c:pt>
                      <c:pt idx="5021">
                        <c:v>1.4038274082572426</c:v>
                      </c:pt>
                      <c:pt idx="5022">
                        <c:v>1.40392775229394</c:v>
                      </c:pt>
                      <c:pt idx="5023">
                        <c:v>1.4040280963306373</c:v>
                      </c:pt>
                      <c:pt idx="5024">
                        <c:v>1.4041284403673346</c:v>
                      </c:pt>
                      <c:pt idx="5025">
                        <c:v>1.404228784404032</c:v>
                      </c:pt>
                      <c:pt idx="5026">
                        <c:v>1.4043291284407293</c:v>
                      </c:pt>
                      <c:pt idx="5027">
                        <c:v>1.4044294724774267</c:v>
                      </c:pt>
                      <c:pt idx="5028">
                        <c:v>1.404529816514124</c:v>
                      </c:pt>
                      <c:pt idx="5029">
                        <c:v>1.4046301605508213</c:v>
                      </c:pt>
                      <c:pt idx="5030">
                        <c:v>1.4047305045875187</c:v>
                      </c:pt>
                      <c:pt idx="5031">
                        <c:v>1.404830848624216</c:v>
                      </c:pt>
                      <c:pt idx="5032">
                        <c:v>1.4049311926609134</c:v>
                      </c:pt>
                      <c:pt idx="5033">
                        <c:v>1.4050315366976107</c:v>
                      </c:pt>
                      <c:pt idx="5034">
                        <c:v>1.4051318807343081</c:v>
                      </c:pt>
                      <c:pt idx="5035">
                        <c:v>1.4052322247710054</c:v>
                      </c:pt>
                      <c:pt idx="5036">
                        <c:v>1.4053325688077027</c:v>
                      </c:pt>
                      <c:pt idx="5037">
                        <c:v>1.4054329128444001</c:v>
                      </c:pt>
                      <c:pt idx="5038">
                        <c:v>1.4055332568810974</c:v>
                      </c:pt>
                      <c:pt idx="5039">
                        <c:v>1.4056336009177948</c:v>
                      </c:pt>
                      <c:pt idx="5040">
                        <c:v>1.4057339449544921</c:v>
                      </c:pt>
                      <c:pt idx="5041">
                        <c:v>1.4058342889911895</c:v>
                      </c:pt>
                      <c:pt idx="5042">
                        <c:v>1.4059346330278868</c:v>
                      </c:pt>
                      <c:pt idx="5043">
                        <c:v>1.4060349770645841</c:v>
                      </c:pt>
                      <c:pt idx="5044">
                        <c:v>1.4061353211012815</c:v>
                      </c:pt>
                      <c:pt idx="5045">
                        <c:v>1.4062356651379788</c:v>
                      </c:pt>
                      <c:pt idx="5046">
                        <c:v>1.4063360091746762</c:v>
                      </c:pt>
                      <c:pt idx="5047">
                        <c:v>1.4064363532113735</c:v>
                      </c:pt>
                      <c:pt idx="5048">
                        <c:v>1.4065366972480708</c:v>
                      </c:pt>
                      <c:pt idx="5049">
                        <c:v>1.4066370412847682</c:v>
                      </c:pt>
                      <c:pt idx="5050">
                        <c:v>1.4067373853214655</c:v>
                      </c:pt>
                      <c:pt idx="5051">
                        <c:v>1.4068377293581629</c:v>
                      </c:pt>
                      <c:pt idx="5052">
                        <c:v>1.4069380733948602</c:v>
                      </c:pt>
                      <c:pt idx="5053">
                        <c:v>1.4070384174315576</c:v>
                      </c:pt>
                      <c:pt idx="5054">
                        <c:v>1.4071387614682549</c:v>
                      </c:pt>
                      <c:pt idx="5055">
                        <c:v>1.4072391055049522</c:v>
                      </c:pt>
                      <c:pt idx="5056">
                        <c:v>1.4073394495416496</c:v>
                      </c:pt>
                      <c:pt idx="5057">
                        <c:v>1.4074397935783469</c:v>
                      </c:pt>
                      <c:pt idx="5058">
                        <c:v>1.4075401376150443</c:v>
                      </c:pt>
                      <c:pt idx="5059">
                        <c:v>1.4076404816517416</c:v>
                      </c:pt>
                      <c:pt idx="5060">
                        <c:v>1.4077408256884389</c:v>
                      </c:pt>
                      <c:pt idx="5061">
                        <c:v>1.4078411697251363</c:v>
                      </c:pt>
                      <c:pt idx="5062">
                        <c:v>1.4079415137618336</c:v>
                      </c:pt>
                      <c:pt idx="5063">
                        <c:v>1.408041857798531</c:v>
                      </c:pt>
                      <c:pt idx="5064">
                        <c:v>1.4081422018352283</c:v>
                      </c:pt>
                      <c:pt idx="5065">
                        <c:v>1.4082425458719257</c:v>
                      </c:pt>
                      <c:pt idx="5066">
                        <c:v>1.408342889908623</c:v>
                      </c:pt>
                      <c:pt idx="5067">
                        <c:v>1.4084432339453203</c:v>
                      </c:pt>
                      <c:pt idx="5068">
                        <c:v>1.4085435779820177</c:v>
                      </c:pt>
                      <c:pt idx="5069">
                        <c:v>1.408643922018715</c:v>
                      </c:pt>
                      <c:pt idx="5070">
                        <c:v>1.4087442660554124</c:v>
                      </c:pt>
                      <c:pt idx="5071">
                        <c:v>1.4088446100921097</c:v>
                      </c:pt>
                      <c:pt idx="5072">
                        <c:v>1.408944954128807</c:v>
                      </c:pt>
                      <c:pt idx="5073">
                        <c:v>1.4090452981655044</c:v>
                      </c:pt>
                      <c:pt idx="5074">
                        <c:v>1.4091456422022017</c:v>
                      </c:pt>
                      <c:pt idx="5075">
                        <c:v>1.4092459862388991</c:v>
                      </c:pt>
                      <c:pt idx="5076">
                        <c:v>1.4093463302755964</c:v>
                      </c:pt>
                      <c:pt idx="5077">
                        <c:v>1.4094466743122938</c:v>
                      </c:pt>
                      <c:pt idx="5078">
                        <c:v>1.4095470183489911</c:v>
                      </c:pt>
                      <c:pt idx="5079">
                        <c:v>1.4096473623856884</c:v>
                      </c:pt>
                      <c:pt idx="5080">
                        <c:v>1.4097477064223858</c:v>
                      </c:pt>
                      <c:pt idx="5081">
                        <c:v>1.4098480504590831</c:v>
                      </c:pt>
                      <c:pt idx="5082">
                        <c:v>1.4099483944957805</c:v>
                      </c:pt>
                      <c:pt idx="5083">
                        <c:v>1.4100487385324778</c:v>
                      </c:pt>
                      <c:pt idx="5084">
                        <c:v>1.4101490825691751</c:v>
                      </c:pt>
                      <c:pt idx="5085">
                        <c:v>1.4102494266058725</c:v>
                      </c:pt>
                      <c:pt idx="5086">
                        <c:v>1.4103497706425698</c:v>
                      </c:pt>
                      <c:pt idx="5087">
                        <c:v>1.4104501146792672</c:v>
                      </c:pt>
                      <c:pt idx="5088">
                        <c:v>1.4105504587159645</c:v>
                      </c:pt>
                      <c:pt idx="5089">
                        <c:v>1.4106508027526619</c:v>
                      </c:pt>
                      <c:pt idx="5090">
                        <c:v>1.4107511467893592</c:v>
                      </c:pt>
                      <c:pt idx="5091">
                        <c:v>1.4108514908260565</c:v>
                      </c:pt>
                      <c:pt idx="5092">
                        <c:v>1.4109518348627539</c:v>
                      </c:pt>
                      <c:pt idx="5093">
                        <c:v>1.4110521788994512</c:v>
                      </c:pt>
                      <c:pt idx="5094">
                        <c:v>1.4111525229361486</c:v>
                      </c:pt>
                      <c:pt idx="5095">
                        <c:v>1.4112528669728459</c:v>
                      </c:pt>
                      <c:pt idx="5096">
                        <c:v>1.4113532110095433</c:v>
                      </c:pt>
                      <c:pt idx="5097">
                        <c:v>1.4114535550462406</c:v>
                      </c:pt>
                      <c:pt idx="5098">
                        <c:v>1.4115538990829379</c:v>
                      </c:pt>
                      <c:pt idx="5099">
                        <c:v>1.4116542431196353</c:v>
                      </c:pt>
                      <c:pt idx="5100">
                        <c:v>1.4117545871563326</c:v>
                      </c:pt>
                      <c:pt idx="5101">
                        <c:v>1.41185493119303</c:v>
                      </c:pt>
                      <c:pt idx="5102">
                        <c:v>1.4119552752297273</c:v>
                      </c:pt>
                      <c:pt idx="5103">
                        <c:v>1.4120556192664246</c:v>
                      </c:pt>
                      <c:pt idx="5104">
                        <c:v>1.412155963303122</c:v>
                      </c:pt>
                      <c:pt idx="5105">
                        <c:v>1.4122563073398193</c:v>
                      </c:pt>
                      <c:pt idx="5106">
                        <c:v>1.4123566513765167</c:v>
                      </c:pt>
                      <c:pt idx="5107">
                        <c:v>1.412456995413214</c:v>
                      </c:pt>
                      <c:pt idx="5108">
                        <c:v>1.4125573394499114</c:v>
                      </c:pt>
                      <c:pt idx="5109">
                        <c:v>1.4126576834866087</c:v>
                      </c:pt>
                      <c:pt idx="5110">
                        <c:v>1.412758027523306</c:v>
                      </c:pt>
                      <c:pt idx="5111">
                        <c:v>1.4128583715600034</c:v>
                      </c:pt>
                      <c:pt idx="5112">
                        <c:v>1.4129587155967007</c:v>
                      </c:pt>
                      <c:pt idx="5113">
                        <c:v>1.4130590596333981</c:v>
                      </c:pt>
                      <c:pt idx="5114">
                        <c:v>1.4131594036700954</c:v>
                      </c:pt>
                      <c:pt idx="5115">
                        <c:v>1.4132597477067927</c:v>
                      </c:pt>
                      <c:pt idx="5116">
                        <c:v>1.4133600917434901</c:v>
                      </c:pt>
                      <c:pt idx="5117">
                        <c:v>1.4134604357801874</c:v>
                      </c:pt>
                      <c:pt idx="5118">
                        <c:v>1.4135607798168848</c:v>
                      </c:pt>
                      <c:pt idx="5119">
                        <c:v>1.4136611238535821</c:v>
                      </c:pt>
                      <c:pt idx="5120">
                        <c:v>1.4137614678902795</c:v>
                      </c:pt>
                      <c:pt idx="5121">
                        <c:v>1.4138618119269768</c:v>
                      </c:pt>
                      <c:pt idx="5122">
                        <c:v>1.4139621559636741</c:v>
                      </c:pt>
                      <c:pt idx="5123">
                        <c:v>1.4140625000003715</c:v>
                      </c:pt>
                      <c:pt idx="5124">
                        <c:v>1.4141628440370688</c:v>
                      </c:pt>
                      <c:pt idx="5125">
                        <c:v>1.4142631880737662</c:v>
                      </c:pt>
                      <c:pt idx="5126">
                        <c:v>1.4143635321104635</c:v>
                      </c:pt>
                      <c:pt idx="5127">
                        <c:v>1.4144638761471608</c:v>
                      </c:pt>
                      <c:pt idx="5128">
                        <c:v>1.4145642201838582</c:v>
                      </c:pt>
                      <c:pt idx="5129">
                        <c:v>1.4146645642205555</c:v>
                      </c:pt>
                      <c:pt idx="5130">
                        <c:v>1.4147649082572529</c:v>
                      </c:pt>
                      <c:pt idx="5131">
                        <c:v>1.4148652522939502</c:v>
                      </c:pt>
                      <c:pt idx="5132">
                        <c:v>1.4149655963306476</c:v>
                      </c:pt>
                      <c:pt idx="5133">
                        <c:v>1.4150659403673449</c:v>
                      </c:pt>
                      <c:pt idx="5134">
                        <c:v>1.4151662844040422</c:v>
                      </c:pt>
                      <c:pt idx="5135">
                        <c:v>1.4152666284407396</c:v>
                      </c:pt>
                      <c:pt idx="5136">
                        <c:v>1.4153669724774369</c:v>
                      </c:pt>
                      <c:pt idx="5137">
                        <c:v>1.4154673165141343</c:v>
                      </c:pt>
                      <c:pt idx="5138">
                        <c:v>1.4155676605508316</c:v>
                      </c:pt>
                      <c:pt idx="5139">
                        <c:v>1.4156680045875289</c:v>
                      </c:pt>
                      <c:pt idx="5140">
                        <c:v>1.4157683486242263</c:v>
                      </c:pt>
                      <c:pt idx="5141">
                        <c:v>1.4158686926609236</c:v>
                      </c:pt>
                      <c:pt idx="5142">
                        <c:v>1.415969036697621</c:v>
                      </c:pt>
                      <c:pt idx="5143">
                        <c:v>1.4160693807343183</c:v>
                      </c:pt>
                      <c:pt idx="5144">
                        <c:v>1.4161697247710157</c:v>
                      </c:pt>
                      <c:pt idx="5145">
                        <c:v>1.416270068807713</c:v>
                      </c:pt>
                      <c:pt idx="5146">
                        <c:v>1.4163704128444103</c:v>
                      </c:pt>
                      <c:pt idx="5147">
                        <c:v>1.4164707568811077</c:v>
                      </c:pt>
                      <c:pt idx="5148">
                        <c:v>1.416571100917805</c:v>
                      </c:pt>
                      <c:pt idx="5149">
                        <c:v>1.4166714449545024</c:v>
                      </c:pt>
                      <c:pt idx="5150">
                        <c:v>1.4167717889911997</c:v>
                      </c:pt>
                      <c:pt idx="5151">
                        <c:v>1.4168721330278971</c:v>
                      </c:pt>
                      <c:pt idx="5152">
                        <c:v>1.4169724770645944</c:v>
                      </c:pt>
                      <c:pt idx="5153">
                        <c:v>1.4170728211012917</c:v>
                      </c:pt>
                      <c:pt idx="5154">
                        <c:v>1.4171731651379891</c:v>
                      </c:pt>
                      <c:pt idx="5155">
                        <c:v>1.4172735091746864</c:v>
                      </c:pt>
                      <c:pt idx="5156">
                        <c:v>1.4173738532113838</c:v>
                      </c:pt>
                      <c:pt idx="5157">
                        <c:v>1.4174741972480811</c:v>
                      </c:pt>
                      <c:pt idx="5158">
                        <c:v>1.4175745412847784</c:v>
                      </c:pt>
                      <c:pt idx="5159">
                        <c:v>1.4176748853214758</c:v>
                      </c:pt>
                      <c:pt idx="5160">
                        <c:v>1.4177752293581731</c:v>
                      </c:pt>
                      <c:pt idx="5161">
                        <c:v>1.4178755733948705</c:v>
                      </c:pt>
                      <c:pt idx="5162">
                        <c:v>1.4179759174315678</c:v>
                      </c:pt>
                      <c:pt idx="5163">
                        <c:v>1.4180762614682652</c:v>
                      </c:pt>
                      <c:pt idx="5164">
                        <c:v>1.4181766055049625</c:v>
                      </c:pt>
                      <c:pt idx="5165">
                        <c:v>1.4182769495416598</c:v>
                      </c:pt>
                      <c:pt idx="5166">
                        <c:v>1.4183772935783572</c:v>
                      </c:pt>
                      <c:pt idx="5167">
                        <c:v>1.4184776376150545</c:v>
                      </c:pt>
                      <c:pt idx="5168">
                        <c:v>1.4185779816517519</c:v>
                      </c:pt>
                      <c:pt idx="5169">
                        <c:v>1.4186783256884492</c:v>
                      </c:pt>
                      <c:pt idx="5170">
                        <c:v>1.4187786697251465</c:v>
                      </c:pt>
                      <c:pt idx="5171">
                        <c:v>1.4188790137618439</c:v>
                      </c:pt>
                      <c:pt idx="5172">
                        <c:v>1.4189793577985412</c:v>
                      </c:pt>
                      <c:pt idx="5173">
                        <c:v>1.4190797018352386</c:v>
                      </c:pt>
                      <c:pt idx="5174">
                        <c:v>1.4191800458719359</c:v>
                      </c:pt>
                      <c:pt idx="5175">
                        <c:v>1.4192803899086333</c:v>
                      </c:pt>
                      <c:pt idx="5176">
                        <c:v>1.4193807339453306</c:v>
                      </c:pt>
                      <c:pt idx="5177">
                        <c:v>1.4194810779820279</c:v>
                      </c:pt>
                      <c:pt idx="5178">
                        <c:v>1.4195814220187253</c:v>
                      </c:pt>
                      <c:pt idx="5179">
                        <c:v>1.4196817660554226</c:v>
                      </c:pt>
                      <c:pt idx="5180">
                        <c:v>1.41978211009212</c:v>
                      </c:pt>
                      <c:pt idx="5181">
                        <c:v>1.4198824541288173</c:v>
                      </c:pt>
                      <c:pt idx="5182">
                        <c:v>1.4199827981655146</c:v>
                      </c:pt>
                      <c:pt idx="5183">
                        <c:v>1.420083142202212</c:v>
                      </c:pt>
                      <c:pt idx="5184">
                        <c:v>1.4201834862389093</c:v>
                      </c:pt>
                      <c:pt idx="5185">
                        <c:v>1.4202838302756067</c:v>
                      </c:pt>
                      <c:pt idx="5186">
                        <c:v>1.420384174312304</c:v>
                      </c:pt>
                      <c:pt idx="5187">
                        <c:v>1.4204845183490014</c:v>
                      </c:pt>
                      <c:pt idx="5188">
                        <c:v>1.4205848623856987</c:v>
                      </c:pt>
                      <c:pt idx="5189">
                        <c:v>1.420685206422396</c:v>
                      </c:pt>
                      <c:pt idx="5190">
                        <c:v>1.4207855504590934</c:v>
                      </c:pt>
                      <c:pt idx="5191">
                        <c:v>1.4208858944957907</c:v>
                      </c:pt>
                      <c:pt idx="5192">
                        <c:v>1.4209862385324881</c:v>
                      </c:pt>
                      <c:pt idx="5193">
                        <c:v>1.4210865825691854</c:v>
                      </c:pt>
                      <c:pt idx="5194">
                        <c:v>1.4211869266058827</c:v>
                      </c:pt>
                      <c:pt idx="5195">
                        <c:v>1.4212872706425801</c:v>
                      </c:pt>
                      <c:pt idx="5196">
                        <c:v>1.4213876146792774</c:v>
                      </c:pt>
                      <c:pt idx="5197">
                        <c:v>1.4214879587159748</c:v>
                      </c:pt>
                      <c:pt idx="5198">
                        <c:v>1.4215883027526721</c:v>
                      </c:pt>
                      <c:pt idx="5199">
                        <c:v>1.4216886467893695</c:v>
                      </c:pt>
                      <c:pt idx="5200">
                        <c:v>1.4217889908260668</c:v>
                      </c:pt>
                      <c:pt idx="5201">
                        <c:v>1.4218893348627641</c:v>
                      </c:pt>
                      <c:pt idx="5202">
                        <c:v>1.4219896788994615</c:v>
                      </c:pt>
                      <c:pt idx="5203">
                        <c:v>1.4220900229361588</c:v>
                      </c:pt>
                      <c:pt idx="5204">
                        <c:v>1.4221903669728562</c:v>
                      </c:pt>
                      <c:pt idx="5205">
                        <c:v>1.4222907110095535</c:v>
                      </c:pt>
                      <c:pt idx="5206">
                        <c:v>1.4223910550462509</c:v>
                      </c:pt>
                      <c:pt idx="5207">
                        <c:v>1.4224913990829482</c:v>
                      </c:pt>
                      <c:pt idx="5208">
                        <c:v>1.4225917431196455</c:v>
                      </c:pt>
                      <c:pt idx="5209">
                        <c:v>1.4226920871563429</c:v>
                      </c:pt>
                      <c:pt idx="5210">
                        <c:v>1.4227924311930402</c:v>
                      </c:pt>
                      <c:pt idx="5211">
                        <c:v>1.4228927752297376</c:v>
                      </c:pt>
                      <c:pt idx="5212">
                        <c:v>1.4229931192664349</c:v>
                      </c:pt>
                      <c:pt idx="5213">
                        <c:v>1.4230934633031322</c:v>
                      </c:pt>
                      <c:pt idx="5214">
                        <c:v>1.4231938073398296</c:v>
                      </c:pt>
                      <c:pt idx="5215">
                        <c:v>1.4232941513765269</c:v>
                      </c:pt>
                      <c:pt idx="5216">
                        <c:v>1.4233944954132243</c:v>
                      </c:pt>
                      <c:pt idx="5217">
                        <c:v>1.4234948394499216</c:v>
                      </c:pt>
                      <c:pt idx="5218">
                        <c:v>1.423595183486619</c:v>
                      </c:pt>
                      <c:pt idx="5219">
                        <c:v>1.4236955275233163</c:v>
                      </c:pt>
                      <c:pt idx="5220">
                        <c:v>1.4237958715600136</c:v>
                      </c:pt>
                      <c:pt idx="5221">
                        <c:v>1.423896215596711</c:v>
                      </c:pt>
                      <c:pt idx="5222">
                        <c:v>1.4239965596334083</c:v>
                      </c:pt>
                      <c:pt idx="5223">
                        <c:v>1.4240969036701057</c:v>
                      </c:pt>
                      <c:pt idx="5224">
                        <c:v>1.424197247706803</c:v>
                      </c:pt>
                      <c:pt idx="5225">
                        <c:v>1.4242975917435003</c:v>
                      </c:pt>
                      <c:pt idx="5226">
                        <c:v>1.4243979357801977</c:v>
                      </c:pt>
                      <c:pt idx="5227">
                        <c:v>1.424498279816895</c:v>
                      </c:pt>
                      <c:pt idx="5228">
                        <c:v>1.4245986238535924</c:v>
                      </c:pt>
                      <c:pt idx="5229">
                        <c:v>1.4246989678902897</c:v>
                      </c:pt>
                      <c:pt idx="5230">
                        <c:v>1.4247993119269871</c:v>
                      </c:pt>
                      <c:pt idx="5231">
                        <c:v>1.4248996559636844</c:v>
                      </c:pt>
                      <c:pt idx="5232">
                        <c:v>1.4250000000003817</c:v>
                      </c:pt>
                      <c:pt idx="5233">
                        <c:v>1.4251003440370791</c:v>
                      </c:pt>
                      <c:pt idx="5234">
                        <c:v>1.4252006880737764</c:v>
                      </c:pt>
                      <c:pt idx="5235">
                        <c:v>1.4253010321104738</c:v>
                      </c:pt>
                      <c:pt idx="5236">
                        <c:v>1.4254013761471711</c:v>
                      </c:pt>
                      <c:pt idx="5237">
                        <c:v>1.4255017201838684</c:v>
                      </c:pt>
                      <c:pt idx="5238">
                        <c:v>1.4256020642205658</c:v>
                      </c:pt>
                      <c:pt idx="5239">
                        <c:v>1.4257024082572631</c:v>
                      </c:pt>
                      <c:pt idx="5240">
                        <c:v>1.4258027522939605</c:v>
                      </c:pt>
                      <c:pt idx="5241">
                        <c:v>1.4259030963306578</c:v>
                      </c:pt>
                      <c:pt idx="5242">
                        <c:v>1.4260034403673552</c:v>
                      </c:pt>
                      <c:pt idx="5243">
                        <c:v>1.4261037844040525</c:v>
                      </c:pt>
                      <c:pt idx="5244">
                        <c:v>1.4262041284407498</c:v>
                      </c:pt>
                      <c:pt idx="5245">
                        <c:v>1.4263044724774472</c:v>
                      </c:pt>
                      <c:pt idx="5246">
                        <c:v>1.4264048165141445</c:v>
                      </c:pt>
                      <c:pt idx="5247">
                        <c:v>1.4265051605508419</c:v>
                      </c:pt>
                      <c:pt idx="5248">
                        <c:v>1.4266055045875392</c:v>
                      </c:pt>
                      <c:pt idx="5249">
                        <c:v>1.4267058486242366</c:v>
                      </c:pt>
                      <c:pt idx="5250">
                        <c:v>1.4268061926609339</c:v>
                      </c:pt>
                      <c:pt idx="5251">
                        <c:v>1.4269065366976312</c:v>
                      </c:pt>
                      <c:pt idx="5252">
                        <c:v>1.4270068807343286</c:v>
                      </c:pt>
                      <c:pt idx="5253">
                        <c:v>1.4271072247710259</c:v>
                      </c:pt>
                      <c:pt idx="5254">
                        <c:v>1.4272075688077233</c:v>
                      </c:pt>
                      <c:pt idx="5255">
                        <c:v>1.4273079128444206</c:v>
                      </c:pt>
                      <c:pt idx="5256">
                        <c:v>1.4274082568811179</c:v>
                      </c:pt>
                      <c:pt idx="5257">
                        <c:v>1.4275086009178153</c:v>
                      </c:pt>
                      <c:pt idx="5258">
                        <c:v>1.4276089449545126</c:v>
                      </c:pt>
                      <c:pt idx="5259">
                        <c:v>1.42770928899121</c:v>
                      </c:pt>
                      <c:pt idx="5260">
                        <c:v>1.4278096330279073</c:v>
                      </c:pt>
                      <c:pt idx="5261">
                        <c:v>1.4279099770646047</c:v>
                      </c:pt>
                      <c:pt idx="5262">
                        <c:v>1.428010321101302</c:v>
                      </c:pt>
                      <c:pt idx="5263">
                        <c:v>1.4281106651379993</c:v>
                      </c:pt>
                      <c:pt idx="5264">
                        <c:v>1.4282110091746967</c:v>
                      </c:pt>
                      <c:pt idx="5265">
                        <c:v>1.428311353211394</c:v>
                      </c:pt>
                      <c:pt idx="5266">
                        <c:v>1.4284116972480914</c:v>
                      </c:pt>
                      <c:pt idx="5267">
                        <c:v>1.4285120412847887</c:v>
                      </c:pt>
                      <c:pt idx="5268">
                        <c:v>1.428612385321486</c:v>
                      </c:pt>
                      <c:pt idx="5269">
                        <c:v>1.4287127293581834</c:v>
                      </c:pt>
                      <c:pt idx="5270">
                        <c:v>1.4288130733948807</c:v>
                      </c:pt>
                      <c:pt idx="5271">
                        <c:v>1.4289134174315781</c:v>
                      </c:pt>
                      <c:pt idx="5272">
                        <c:v>1.4290137614682754</c:v>
                      </c:pt>
                      <c:pt idx="5273">
                        <c:v>1.4291141055049728</c:v>
                      </c:pt>
                      <c:pt idx="5274">
                        <c:v>1.4292144495416701</c:v>
                      </c:pt>
                      <c:pt idx="5275">
                        <c:v>1.4293147935783674</c:v>
                      </c:pt>
                      <c:pt idx="5276">
                        <c:v>1.4294151376150648</c:v>
                      </c:pt>
                      <c:pt idx="5277">
                        <c:v>1.4295154816517621</c:v>
                      </c:pt>
                      <c:pt idx="5278">
                        <c:v>1.4296158256884595</c:v>
                      </c:pt>
                      <c:pt idx="5279">
                        <c:v>1.4297161697251568</c:v>
                      </c:pt>
                      <c:pt idx="5280">
                        <c:v>1.4298165137618541</c:v>
                      </c:pt>
                      <c:pt idx="5281">
                        <c:v>1.4299168577985515</c:v>
                      </c:pt>
                      <c:pt idx="5282">
                        <c:v>1.4300172018352488</c:v>
                      </c:pt>
                      <c:pt idx="5283">
                        <c:v>1.4301175458719462</c:v>
                      </c:pt>
                      <c:pt idx="5284">
                        <c:v>1.4302178899086435</c:v>
                      </c:pt>
                      <c:pt idx="5285">
                        <c:v>1.4303182339453409</c:v>
                      </c:pt>
                      <c:pt idx="5286">
                        <c:v>1.4304185779820382</c:v>
                      </c:pt>
                      <c:pt idx="5287">
                        <c:v>1.4305189220187355</c:v>
                      </c:pt>
                      <c:pt idx="5288">
                        <c:v>1.4306192660554329</c:v>
                      </c:pt>
                      <c:pt idx="5289">
                        <c:v>1.4307196100921302</c:v>
                      </c:pt>
                      <c:pt idx="5290">
                        <c:v>1.4308199541288276</c:v>
                      </c:pt>
                      <c:pt idx="5291">
                        <c:v>1.4309202981655249</c:v>
                      </c:pt>
                      <c:pt idx="5292">
                        <c:v>1.4310206422022222</c:v>
                      </c:pt>
                      <c:pt idx="5293">
                        <c:v>1.4311209862389196</c:v>
                      </c:pt>
                      <c:pt idx="5294">
                        <c:v>1.4312213302756169</c:v>
                      </c:pt>
                      <c:pt idx="5295">
                        <c:v>1.4313216743123143</c:v>
                      </c:pt>
                      <c:pt idx="5296">
                        <c:v>1.4314220183490116</c:v>
                      </c:pt>
                      <c:pt idx="5297">
                        <c:v>1.431522362385709</c:v>
                      </c:pt>
                      <c:pt idx="5298">
                        <c:v>1.4316227064224063</c:v>
                      </c:pt>
                      <c:pt idx="5299">
                        <c:v>1.4317230504591036</c:v>
                      </c:pt>
                      <c:pt idx="5300">
                        <c:v>1.431823394495801</c:v>
                      </c:pt>
                      <c:pt idx="5301">
                        <c:v>1.4319237385324983</c:v>
                      </c:pt>
                      <c:pt idx="5302">
                        <c:v>1.4320240825691957</c:v>
                      </c:pt>
                      <c:pt idx="5303">
                        <c:v>1.432124426605893</c:v>
                      </c:pt>
                      <c:pt idx="5304">
                        <c:v>1.4322247706425904</c:v>
                      </c:pt>
                      <c:pt idx="5305">
                        <c:v>1.4323251146792877</c:v>
                      </c:pt>
                      <c:pt idx="5306">
                        <c:v>1.432425458715985</c:v>
                      </c:pt>
                      <c:pt idx="5307">
                        <c:v>1.4325258027526824</c:v>
                      </c:pt>
                      <c:pt idx="5308">
                        <c:v>1.4326261467893797</c:v>
                      </c:pt>
                      <c:pt idx="5309">
                        <c:v>1.4327264908260771</c:v>
                      </c:pt>
                      <c:pt idx="5310">
                        <c:v>1.4328268348627744</c:v>
                      </c:pt>
                      <c:pt idx="5311">
                        <c:v>1.4329271788994717</c:v>
                      </c:pt>
                      <c:pt idx="5312">
                        <c:v>1.4330275229361691</c:v>
                      </c:pt>
                      <c:pt idx="5313">
                        <c:v>1.4331278669728664</c:v>
                      </c:pt>
                      <c:pt idx="5314">
                        <c:v>1.4332282110095638</c:v>
                      </c:pt>
                      <c:pt idx="5315">
                        <c:v>1.4333285550462611</c:v>
                      </c:pt>
                      <c:pt idx="5316">
                        <c:v>1.4334288990829585</c:v>
                      </c:pt>
                      <c:pt idx="5317">
                        <c:v>1.4335292431196558</c:v>
                      </c:pt>
                      <c:pt idx="5318">
                        <c:v>1.4336295871563531</c:v>
                      </c:pt>
                      <c:pt idx="5319">
                        <c:v>1.4337299311930505</c:v>
                      </c:pt>
                      <c:pt idx="5320">
                        <c:v>1.4338302752297478</c:v>
                      </c:pt>
                      <c:pt idx="5321">
                        <c:v>1.4339306192664452</c:v>
                      </c:pt>
                      <c:pt idx="5322">
                        <c:v>1.4340309633031425</c:v>
                      </c:pt>
                      <c:pt idx="5323">
                        <c:v>1.4341313073398398</c:v>
                      </c:pt>
                      <c:pt idx="5324">
                        <c:v>1.4342316513765372</c:v>
                      </c:pt>
                      <c:pt idx="5325">
                        <c:v>1.4343319954132345</c:v>
                      </c:pt>
                      <c:pt idx="5326">
                        <c:v>1.4344323394499319</c:v>
                      </c:pt>
                      <c:pt idx="5327">
                        <c:v>1.4345326834866292</c:v>
                      </c:pt>
                      <c:pt idx="5328">
                        <c:v>1.4346330275233266</c:v>
                      </c:pt>
                      <c:pt idx="5329">
                        <c:v>1.4347333715600239</c:v>
                      </c:pt>
                      <c:pt idx="5330">
                        <c:v>1.4348337155967212</c:v>
                      </c:pt>
                      <c:pt idx="5331">
                        <c:v>1.4349340596334186</c:v>
                      </c:pt>
                      <c:pt idx="5332">
                        <c:v>1.4350344036701159</c:v>
                      </c:pt>
                      <c:pt idx="5333">
                        <c:v>1.4351347477068133</c:v>
                      </c:pt>
                      <c:pt idx="5334">
                        <c:v>1.4352350917435106</c:v>
                      </c:pt>
                      <c:pt idx="5335">
                        <c:v>1.4353354357802079</c:v>
                      </c:pt>
                      <c:pt idx="5336">
                        <c:v>1.4354357798169053</c:v>
                      </c:pt>
                      <c:pt idx="5337">
                        <c:v>1.4355361238536026</c:v>
                      </c:pt>
                      <c:pt idx="5338">
                        <c:v>1.4356364678903</c:v>
                      </c:pt>
                      <c:pt idx="5339">
                        <c:v>1.4357368119269973</c:v>
                      </c:pt>
                      <c:pt idx="5340">
                        <c:v>1.4358371559636947</c:v>
                      </c:pt>
                      <c:pt idx="5341">
                        <c:v>1.435937500000392</c:v>
                      </c:pt>
                      <c:pt idx="5342">
                        <c:v>1.4360378440370893</c:v>
                      </c:pt>
                      <c:pt idx="5343">
                        <c:v>1.4361381880737867</c:v>
                      </c:pt>
                      <c:pt idx="5344">
                        <c:v>1.436238532110484</c:v>
                      </c:pt>
                      <c:pt idx="5345">
                        <c:v>1.4363388761471814</c:v>
                      </c:pt>
                      <c:pt idx="5346">
                        <c:v>1.4364392201838787</c:v>
                      </c:pt>
                      <c:pt idx="5347">
                        <c:v>1.436539564220576</c:v>
                      </c:pt>
                      <c:pt idx="5348">
                        <c:v>1.4366399082572734</c:v>
                      </c:pt>
                      <c:pt idx="5349">
                        <c:v>1.4367402522939707</c:v>
                      </c:pt>
                      <c:pt idx="5350">
                        <c:v>1.4368405963306681</c:v>
                      </c:pt>
                      <c:pt idx="5351">
                        <c:v>1.4369409403673654</c:v>
                      </c:pt>
                      <c:pt idx="5352">
                        <c:v>1.4370412844040628</c:v>
                      </c:pt>
                      <c:pt idx="5353">
                        <c:v>1.4371416284407601</c:v>
                      </c:pt>
                      <c:pt idx="5354">
                        <c:v>1.4372419724774574</c:v>
                      </c:pt>
                      <c:pt idx="5355">
                        <c:v>1.4373423165141548</c:v>
                      </c:pt>
                      <c:pt idx="5356">
                        <c:v>1.4374426605508521</c:v>
                      </c:pt>
                      <c:pt idx="5357">
                        <c:v>1.4375430045875495</c:v>
                      </c:pt>
                      <c:pt idx="5358">
                        <c:v>1.4376433486242468</c:v>
                      </c:pt>
                      <c:pt idx="5359">
                        <c:v>1.4377436926609442</c:v>
                      </c:pt>
                      <c:pt idx="5360">
                        <c:v>1.4378440366976415</c:v>
                      </c:pt>
                      <c:pt idx="5361">
                        <c:v>1.4379443807343388</c:v>
                      </c:pt>
                      <c:pt idx="5362">
                        <c:v>1.4380447247710362</c:v>
                      </c:pt>
                      <c:pt idx="5363">
                        <c:v>1.4381450688077335</c:v>
                      </c:pt>
                      <c:pt idx="5364">
                        <c:v>1.4382454128444309</c:v>
                      </c:pt>
                      <c:pt idx="5365">
                        <c:v>1.4383457568811282</c:v>
                      </c:pt>
                      <c:pt idx="5366">
                        <c:v>1.4384461009178255</c:v>
                      </c:pt>
                      <c:pt idx="5367">
                        <c:v>1.4385464449545229</c:v>
                      </c:pt>
                      <c:pt idx="5368">
                        <c:v>1.4386467889912202</c:v>
                      </c:pt>
                      <c:pt idx="5369">
                        <c:v>1.4387471330279176</c:v>
                      </c:pt>
                      <c:pt idx="5370">
                        <c:v>1.4388474770646149</c:v>
                      </c:pt>
                      <c:pt idx="5371">
                        <c:v>1.4389478211013123</c:v>
                      </c:pt>
                      <c:pt idx="5372">
                        <c:v>1.4390481651380096</c:v>
                      </c:pt>
                      <c:pt idx="5373">
                        <c:v>1.4391485091747069</c:v>
                      </c:pt>
                      <c:pt idx="5374">
                        <c:v>1.4392488532114043</c:v>
                      </c:pt>
                      <c:pt idx="5375">
                        <c:v>1.4393491972481016</c:v>
                      </c:pt>
                      <c:pt idx="5376">
                        <c:v>1.439449541284799</c:v>
                      </c:pt>
                      <c:pt idx="5377">
                        <c:v>1.4395498853214963</c:v>
                      </c:pt>
                      <c:pt idx="5378">
                        <c:v>1.4396502293581936</c:v>
                      </c:pt>
                      <c:pt idx="5379">
                        <c:v>1.439750573394891</c:v>
                      </c:pt>
                      <c:pt idx="5380">
                        <c:v>1.4398509174315883</c:v>
                      </c:pt>
                      <c:pt idx="5381">
                        <c:v>1.4399512614682857</c:v>
                      </c:pt>
                      <c:pt idx="5382">
                        <c:v>1.440051605504983</c:v>
                      </c:pt>
                      <c:pt idx="5383">
                        <c:v>1.4401519495416804</c:v>
                      </c:pt>
                      <c:pt idx="5384">
                        <c:v>1.4402522935783777</c:v>
                      </c:pt>
                      <c:pt idx="5385">
                        <c:v>1.440352637615075</c:v>
                      </c:pt>
                      <c:pt idx="5386">
                        <c:v>1.4404529816517724</c:v>
                      </c:pt>
                      <c:pt idx="5387">
                        <c:v>1.4405533256884697</c:v>
                      </c:pt>
                      <c:pt idx="5388">
                        <c:v>1.4406536697251671</c:v>
                      </c:pt>
                      <c:pt idx="5389">
                        <c:v>1.4407540137618644</c:v>
                      </c:pt>
                      <c:pt idx="5390">
                        <c:v>1.4408543577985617</c:v>
                      </c:pt>
                      <c:pt idx="5391">
                        <c:v>1.4409547018352591</c:v>
                      </c:pt>
                      <c:pt idx="5392">
                        <c:v>1.4410550458719564</c:v>
                      </c:pt>
                      <c:pt idx="5393">
                        <c:v>1.4411553899086538</c:v>
                      </c:pt>
                      <c:pt idx="5394">
                        <c:v>1.4412557339453511</c:v>
                      </c:pt>
                      <c:pt idx="5395">
                        <c:v>1.4413560779820485</c:v>
                      </c:pt>
                      <c:pt idx="5396">
                        <c:v>1.4414564220187458</c:v>
                      </c:pt>
                      <c:pt idx="5397">
                        <c:v>1.4415567660554431</c:v>
                      </c:pt>
                      <c:pt idx="5398">
                        <c:v>1.4416571100921405</c:v>
                      </c:pt>
                      <c:pt idx="5399">
                        <c:v>1.4417574541288378</c:v>
                      </c:pt>
                      <c:pt idx="5400">
                        <c:v>1.4418577981655352</c:v>
                      </c:pt>
                      <c:pt idx="5401">
                        <c:v>1.4419581422022325</c:v>
                      </c:pt>
                      <c:pt idx="5402">
                        <c:v>1.4420584862389298</c:v>
                      </c:pt>
                      <c:pt idx="5403">
                        <c:v>1.4421588302756272</c:v>
                      </c:pt>
                      <c:pt idx="5404">
                        <c:v>1.4422591743123245</c:v>
                      </c:pt>
                      <c:pt idx="5405">
                        <c:v>1.4423595183490219</c:v>
                      </c:pt>
                      <c:pt idx="5406">
                        <c:v>1.4424598623857192</c:v>
                      </c:pt>
                      <c:pt idx="5407">
                        <c:v>1.4425602064224166</c:v>
                      </c:pt>
                      <c:pt idx="5408">
                        <c:v>1.4426605504591139</c:v>
                      </c:pt>
                      <c:pt idx="5409">
                        <c:v>1.4427608944958112</c:v>
                      </c:pt>
                      <c:pt idx="5410">
                        <c:v>1.4428612385325086</c:v>
                      </c:pt>
                      <c:pt idx="5411">
                        <c:v>1.4429615825692059</c:v>
                      </c:pt>
                      <c:pt idx="5412">
                        <c:v>1.4430619266059033</c:v>
                      </c:pt>
                      <c:pt idx="5413">
                        <c:v>1.4431622706426006</c:v>
                      </c:pt>
                      <c:pt idx="5414">
                        <c:v>1.443262614679298</c:v>
                      </c:pt>
                      <c:pt idx="5415">
                        <c:v>1.4433629587159953</c:v>
                      </c:pt>
                      <c:pt idx="5416">
                        <c:v>1.4434633027526926</c:v>
                      </c:pt>
                      <c:pt idx="5417">
                        <c:v>1.44356364678939</c:v>
                      </c:pt>
                      <c:pt idx="5418">
                        <c:v>1.4436639908260873</c:v>
                      </c:pt>
                      <c:pt idx="5419">
                        <c:v>1.4437643348627847</c:v>
                      </c:pt>
                      <c:pt idx="5420">
                        <c:v>1.443864678899482</c:v>
                      </c:pt>
                      <c:pt idx="5421">
                        <c:v>1.4439650229361793</c:v>
                      </c:pt>
                      <c:pt idx="5422">
                        <c:v>1.4440653669728767</c:v>
                      </c:pt>
                      <c:pt idx="5423">
                        <c:v>1.444165711009574</c:v>
                      </c:pt>
                      <c:pt idx="5424">
                        <c:v>1.4442660550462714</c:v>
                      </c:pt>
                      <c:pt idx="5425">
                        <c:v>1.4443663990829687</c:v>
                      </c:pt>
                      <c:pt idx="5426">
                        <c:v>1.4444667431196661</c:v>
                      </c:pt>
                      <c:pt idx="5427">
                        <c:v>1.4445670871563634</c:v>
                      </c:pt>
                      <c:pt idx="5428">
                        <c:v>1.4446674311930607</c:v>
                      </c:pt>
                      <c:pt idx="5429">
                        <c:v>1.4447677752297581</c:v>
                      </c:pt>
                      <c:pt idx="5430">
                        <c:v>1.4448681192664554</c:v>
                      </c:pt>
                      <c:pt idx="5431">
                        <c:v>1.4449684633031528</c:v>
                      </c:pt>
                      <c:pt idx="5432">
                        <c:v>1.4450688073398501</c:v>
                      </c:pt>
                      <c:pt idx="5433">
                        <c:v>1.4451691513765474</c:v>
                      </c:pt>
                      <c:pt idx="5434">
                        <c:v>1.4452694954132448</c:v>
                      </c:pt>
                      <c:pt idx="5435">
                        <c:v>1.4453698394499421</c:v>
                      </c:pt>
                      <c:pt idx="5436">
                        <c:v>1.4454701834866395</c:v>
                      </c:pt>
                      <c:pt idx="5437">
                        <c:v>1.4455705275233368</c:v>
                      </c:pt>
                      <c:pt idx="5438">
                        <c:v>1.4456708715600342</c:v>
                      </c:pt>
                      <c:pt idx="5439">
                        <c:v>1.4457712155967315</c:v>
                      </c:pt>
                      <c:pt idx="5440">
                        <c:v>1.4458715596334288</c:v>
                      </c:pt>
                      <c:pt idx="5441">
                        <c:v>1.4459719036701262</c:v>
                      </c:pt>
                      <c:pt idx="5442">
                        <c:v>1.4460722477068235</c:v>
                      </c:pt>
                      <c:pt idx="5443">
                        <c:v>1.4461725917435209</c:v>
                      </c:pt>
                      <c:pt idx="5444">
                        <c:v>1.4462729357802182</c:v>
                      </c:pt>
                      <c:pt idx="5445">
                        <c:v>1.4463732798169155</c:v>
                      </c:pt>
                      <c:pt idx="5446">
                        <c:v>1.4464736238536129</c:v>
                      </c:pt>
                      <c:pt idx="5447">
                        <c:v>1.4465739678903102</c:v>
                      </c:pt>
                      <c:pt idx="5448">
                        <c:v>1.4466743119270076</c:v>
                      </c:pt>
                      <c:pt idx="5449">
                        <c:v>1.4467746559637049</c:v>
                      </c:pt>
                      <c:pt idx="5450">
                        <c:v>1.4468750000004023</c:v>
                      </c:pt>
                      <c:pt idx="5451">
                        <c:v>1.4469753440370996</c:v>
                      </c:pt>
                      <c:pt idx="5452">
                        <c:v>1.4470756880737969</c:v>
                      </c:pt>
                      <c:pt idx="5453">
                        <c:v>1.4471760321104943</c:v>
                      </c:pt>
                      <c:pt idx="5454">
                        <c:v>1.4472763761471916</c:v>
                      </c:pt>
                      <c:pt idx="5455">
                        <c:v>1.447376720183889</c:v>
                      </c:pt>
                      <c:pt idx="5456">
                        <c:v>1.4474770642205863</c:v>
                      </c:pt>
                      <c:pt idx="5457">
                        <c:v>1.4475774082572836</c:v>
                      </c:pt>
                      <c:pt idx="5458">
                        <c:v>1.447677752293981</c:v>
                      </c:pt>
                      <c:pt idx="5459">
                        <c:v>1.4477780963306783</c:v>
                      </c:pt>
                      <c:pt idx="5460">
                        <c:v>1.4478784403673757</c:v>
                      </c:pt>
                      <c:pt idx="5461">
                        <c:v>1.447978784404073</c:v>
                      </c:pt>
                      <c:pt idx="5462">
                        <c:v>1.4480791284407704</c:v>
                      </c:pt>
                      <c:pt idx="5463">
                        <c:v>1.4481794724774677</c:v>
                      </c:pt>
                      <c:pt idx="5464">
                        <c:v>1.448279816514165</c:v>
                      </c:pt>
                      <c:pt idx="5465">
                        <c:v>1.4483801605508624</c:v>
                      </c:pt>
                      <c:pt idx="5466">
                        <c:v>1.4484805045875597</c:v>
                      </c:pt>
                      <c:pt idx="5467">
                        <c:v>1.4485808486242571</c:v>
                      </c:pt>
                      <c:pt idx="5468">
                        <c:v>1.4486811926609544</c:v>
                      </c:pt>
                      <c:pt idx="5469">
                        <c:v>1.4487815366976518</c:v>
                      </c:pt>
                      <c:pt idx="5470">
                        <c:v>1.4488818807343491</c:v>
                      </c:pt>
                      <c:pt idx="5471">
                        <c:v>1.4489822247710464</c:v>
                      </c:pt>
                      <c:pt idx="5472">
                        <c:v>1.4490825688077438</c:v>
                      </c:pt>
                      <c:pt idx="5473">
                        <c:v>1.4491829128444411</c:v>
                      </c:pt>
                      <c:pt idx="5474">
                        <c:v>1.4492832568811385</c:v>
                      </c:pt>
                      <c:pt idx="5475">
                        <c:v>1.4493836009178358</c:v>
                      </c:pt>
                      <c:pt idx="5476">
                        <c:v>1.4494839449545331</c:v>
                      </c:pt>
                      <c:pt idx="5477">
                        <c:v>1.4495842889912305</c:v>
                      </c:pt>
                      <c:pt idx="5478">
                        <c:v>1.4496846330279278</c:v>
                      </c:pt>
                      <c:pt idx="5479">
                        <c:v>1.4497849770646252</c:v>
                      </c:pt>
                      <c:pt idx="5480">
                        <c:v>1.4498853211013225</c:v>
                      </c:pt>
                      <c:pt idx="5481">
                        <c:v>1.4499856651380199</c:v>
                      </c:pt>
                      <c:pt idx="5482">
                        <c:v>1.4500860091747172</c:v>
                      </c:pt>
                      <c:pt idx="5483">
                        <c:v>1.4501863532114145</c:v>
                      </c:pt>
                      <c:pt idx="5484">
                        <c:v>1.4502866972481119</c:v>
                      </c:pt>
                      <c:pt idx="5485">
                        <c:v>1.4503870412848092</c:v>
                      </c:pt>
                      <c:pt idx="5486">
                        <c:v>1.4504873853215066</c:v>
                      </c:pt>
                      <c:pt idx="5487">
                        <c:v>1.4505877293582039</c:v>
                      </c:pt>
                      <c:pt idx="5488">
                        <c:v>1.4506880733949012</c:v>
                      </c:pt>
                      <c:pt idx="5489">
                        <c:v>1.4507884174315986</c:v>
                      </c:pt>
                      <c:pt idx="5490">
                        <c:v>1.4508887614682959</c:v>
                      </c:pt>
                      <c:pt idx="5491">
                        <c:v>1.4509891055049933</c:v>
                      </c:pt>
                      <c:pt idx="5492">
                        <c:v>1.4510894495416906</c:v>
                      </c:pt>
                      <c:pt idx="5493">
                        <c:v>1.451189793578388</c:v>
                      </c:pt>
                      <c:pt idx="5494">
                        <c:v>1.4512901376150853</c:v>
                      </c:pt>
                      <c:pt idx="5495">
                        <c:v>1.4513904816517826</c:v>
                      </c:pt>
                      <c:pt idx="5496">
                        <c:v>1.45149082568848</c:v>
                      </c:pt>
                      <c:pt idx="5497">
                        <c:v>1.4515911697251773</c:v>
                      </c:pt>
                      <c:pt idx="5498">
                        <c:v>1.4516915137618747</c:v>
                      </c:pt>
                      <c:pt idx="5499">
                        <c:v>1.451791857798572</c:v>
                      </c:pt>
                      <c:pt idx="5500">
                        <c:v>1.4518922018352693</c:v>
                      </c:pt>
                      <c:pt idx="5501">
                        <c:v>1.4519925458719667</c:v>
                      </c:pt>
                      <c:pt idx="5502">
                        <c:v>1.452092889908664</c:v>
                      </c:pt>
                      <c:pt idx="5503">
                        <c:v>1.4521932339453614</c:v>
                      </c:pt>
                      <c:pt idx="5504">
                        <c:v>1.4522935779820587</c:v>
                      </c:pt>
                      <c:pt idx="5505">
                        <c:v>1.4523939220187561</c:v>
                      </c:pt>
                      <c:pt idx="5506">
                        <c:v>1.4524942660554534</c:v>
                      </c:pt>
                      <c:pt idx="5507">
                        <c:v>1.4525946100921507</c:v>
                      </c:pt>
                      <c:pt idx="5508">
                        <c:v>1.4526949541288481</c:v>
                      </c:pt>
                      <c:pt idx="5509">
                        <c:v>1.4527952981655454</c:v>
                      </c:pt>
                      <c:pt idx="5510">
                        <c:v>1.4528956422022428</c:v>
                      </c:pt>
                      <c:pt idx="5511">
                        <c:v>1.4529959862389401</c:v>
                      </c:pt>
                      <c:pt idx="5512">
                        <c:v>1.4530963302756374</c:v>
                      </c:pt>
                      <c:pt idx="5513">
                        <c:v>1.4531966743123348</c:v>
                      </c:pt>
                      <c:pt idx="5514">
                        <c:v>1.4532970183490321</c:v>
                      </c:pt>
                      <c:pt idx="5515">
                        <c:v>1.4533973623857295</c:v>
                      </c:pt>
                      <c:pt idx="5516">
                        <c:v>1.4534977064224268</c:v>
                      </c:pt>
                      <c:pt idx="5517">
                        <c:v>1.4535980504591242</c:v>
                      </c:pt>
                      <c:pt idx="5518">
                        <c:v>1.4536983944958215</c:v>
                      </c:pt>
                      <c:pt idx="5519">
                        <c:v>1.4537987385325188</c:v>
                      </c:pt>
                      <c:pt idx="5520">
                        <c:v>1.4538990825692162</c:v>
                      </c:pt>
                      <c:pt idx="5521">
                        <c:v>1.4539994266059135</c:v>
                      </c:pt>
                      <c:pt idx="5522">
                        <c:v>1.4540997706426109</c:v>
                      </c:pt>
                      <c:pt idx="5523">
                        <c:v>1.4542001146793082</c:v>
                      </c:pt>
                      <c:pt idx="5524">
                        <c:v>1.4543004587160056</c:v>
                      </c:pt>
                      <c:pt idx="5525">
                        <c:v>1.4544008027527029</c:v>
                      </c:pt>
                      <c:pt idx="5526">
                        <c:v>1.4545011467894002</c:v>
                      </c:pt>
                      <c:pt idx="5527">
                        <c:v>1.4546014908260976</c:v>
                      </c:pt>
                      <c:pt idx="5528">
                        <c:v>1.4547018348627949</c:v>
                      </c:pt>
                      <c:pt idx="5529">
                        <c:v>1.4548021788994923</c:v>
                      </c:pt>
                      <c:pt idx="5530">
                        <c:v>1.4549025229361896</c:v>
                      </c:pt>
                      <c:pt idx="5531">
                        <c:v>1.4550028669728869</c:v>
                      </c:pt>
                      <c:pt idx="5532">
                        <c:v>1.4551032110095843</c:v>
                      </c:pt>
                      <c:pt idx="5533">
                        <c:v>1.4552035550462816</c:v>
                      </c:pt>
                      <c:pt idx="5534">
                        <c:v>1.455303899082979</c:v>
                      </c:pt>
                      <c:pt idx="5535">
                        <c:v>1.4554042431196763</c:v>
                      </c:pt>
                      <c:pt idx="5536">
                        <c:v>1.4555045871563737</c:v>
                      </c:pt>
                      <c:pt idx="5537">
                        <c:v>1.455604931193071</c:v>
                      </c:pt>
                      <c:pt idx="5538">
                        <c:v>1.4557052752297683</c:v>
                      </c:pt>
                      <c:pt idx="5539">
                        <c:v>1.4558056192664657</c:v>
                      </c:pt>
                      <c:pt idx="5540">
                        <c:v>1.455905963303163</c:v>
                      </c:pt>
                      <c:pt idx="5541">
                        <c:v>1.4560063073398604</c:v>
                      </c:pt>
                      <c:pt idx="5542">
                        <c:v>1.4561066513765577</c:v>
                      </c:pt>
                      <c:pt idx="5543">
                        <c:v>1.456206995413255</c:v>
                      </c:pt>
                      <c:pt idx="5544">
                        <c:v>1.4563073394499524</c:v>
                      </c:pt>
                      <c:pt idx="5545">
                        <c:v>1.4564076834866497</c:v>
                      </c:pt>
                      <c:pt idx="5546">
                        <c:v>1.4565080275233471</c:v>
                      </c:pt>
                      <c:pt idx="5547">
                        <c:v>1.4566083715600444</c:v>
                      </c:pt>
                      <c:pt idx="5548">
                        <c:v>1.4567087155967418</c:v>
                      </c:pt>
                      <c:pt idx="5549">
                        <c:v>1.4568090596334391</c:v>
                      </c:pt>
                      <c:pt idx="5550">
                        <c:v>1.4569094036701364</c:v>
                      </c:pt>
                      <c:pt idx="5551">
                        <c:v>1.4570097477068338</c:v>
                      </c:pt>
                      <c:pt idx="5552">
                        <c:v>1.4571100917435311</c:v>
                      </c:pt>
                      <c:pt idx="5553">
                        <c:v>1.4572104357802285</c:v>
                      </c:pt>
                      <c:pt idx="5554">
                        <c:v>1.4573107798169258</c:v>
                      </c:pt>
                      <c:pt idx="5555">
                        <c:v>1.4574111238536231</c:v>
                      </c:pt>
                      <c:pt idx="5556">
                        <c:v>1.4575114678903205</c:v>
                      </c:pt>
                      <c:pt idx="5557">
                        <c:v>1.4576118119270178</c:v>
                      </c:pt>
                      <c:pt idx="5558">
                        <c:v>1.4577121559637152</c:v>
                      </c:pt>
                      <c:pt idx="5559">
                        <c:v>1.4578125000004125</c:v>
                      </c:pt>
                      <c:pt idx="5560">
                        <c:v>1.4579128440371099</c:v>
                      </c:pt>
                      <c:pt idx="5561">
                        <c:v>1.4580131880738072</c:v>
                      </c:pt>
                      <c:pt idx="5562">
                        <c:v>1.4581135321105045</c:v>
                      </c:pt>
                      <c:pt idx="5563">
                        <c:v>1.4582138761472019</c:v>
                      </c:pt>
                      <c:pt idx="5564">
                        <c:v>1.4583142201838992</c:v>
                      </c:pt>
                      <c:pt idx="5565">
                        <c:v>1.4584145642205966</c:v>
                      </c:pt>
                      <c:pt idx="5566">
                        <c:v>1.4585149082572939</c:v>
                      </c:pt>
                      <c:pt idx="5567">
                        <c:v>1.4586152522939912</c:v>
                      </c:pt>
                      <c:pt idx="5568">
                        <c:v>1.4587155963306886</c:v>
                      </c:pt>
                      <c:pt idx="5569">
                        <c:v>1.4588159403673859</c:v>
                      </c:pt>
                      <c:pt idx="5570">
                        <c:v>1.4589162844040833</c:v>
                      </c:pt>
                      <c:pt idx="5571">
                        <c:v>1.4590166284407806</c:v>
                      </c:pt>
                      <c:pt idx="5572">
                        <c:v>1.459116972477478</c:v>
                      </c:pt>
                      <c:pt idx="5573">
                        <c:v>1.4592173165141753</c:v>
                      </c:pt>
                      <c:pt idx="5574">
                        <c:v>1.4593176605508726</c:v>
                      </c:pt>
                      <c:pt idx="5575">
                        <c:v>1.45941800458757</c:v>
                      </c:pt>
                      <c:pt idx="5576">
                        <c:v>1.4595183486242673</c:v>
                      </c:pt>
                      <c:pt idx="5577">
                        <c:v>1.4596186926609647</c:v>
                      </c:pt>
                      <c:pt idx="5578">
                        <c:v>1.459719036697662</c:v>
                      </c:pt>
                      <c:pt idx="5579">
                        <c:v>1.4598193807343594</c:v>
                      </c:pt>
                      <c:pt idx="5580">
                        <c:v>1.4599197247710567</c:v>
                      </c:pt>
                      <c:pt idx="5581">
                        <c:v>1.460020068807754</c:v>
                      </c:pt>
                      <c:pt idx="5582">
                        <c:v>1.4601204128444514</c:v>
                      </c:pt>
                      <c:pt idx="5583">
                        <c:v>1.4602207568811487</c:v>
                      </c:pt>
                      <c:pt idx="5584">
                        <c:v>1.4603211009178461</c:v>
                      </c:pt>
                      <c:pt idx="5585">
                        <c:v>1.4604214449545434</c:v>
                      </c:pt>
                      <c:pt idx="5586">
                        <c:v>1.4605217889912407</c:v>
                      </c:pt>
                      <c:pt idx="5587">
                        <c:v>1.4606221330279381</c:v>
                      </c:pt>
                      <c:pt idx="5588">
                        <c:v>1.4607224770646354</c:v>
                      </c:pt>
                      <c:pt idx="5589">
                        <c:v>1.4608228211013328</c:v>
                      </c:pt>
                      <c:pt idx="5590">
                        <c:v>1.4609231651380301</c:v>
                      </c:pt>
                      <c:pt idx="5591">
                        <c:v>1.4610235091747275</c:v>
                      </c:pt>
                      <c:pt idx="5592">
                        <c:v>1.4611238532114248</c:v>
                      </c:pt>
                      <c:pt idx="5593">
                        <c:v>1.4612241972481221</c:v>
                      </c:pt>
                      <c:pt idx="5594">
                        <c:v>1.4613245412848195</c:v>
                      </c:pt>
                      <c:pt idx="5595">
                        <c:v>1.4614248853215168</c:v>
                      </c:pt>
                      <c:pt idx="5596">
                        <c:v>1.4615252293582142</c:v>
                      </c:pt>
                      <c:pt idx="5597">
                        <c:v>1.4616255733949115</c:v>
                      </c:pt>
                      <c:pt idx="5598">
                        <c:v>1.4617259174316088</c:v>
                      </c:pt>
                      <c:pt idx="5599">
                        <c:v>1.4618262614683062</c:v>
                      </c:pt>
                      <c:pt idx="5600">
                        <c:v>1.4619266055050035</c:v>
                      </c:pt>
                      <c:pt idx="5601">
                        <c:v>1.4620269495417009</c:v>
                      </c:pt>
                      <c:pt idx="5602">
                        <c:v>1.4621272935783982</c:v>
                      </c:pt>
                      <c:pt idx="5603">
                        <c:v>1.4622276376150956</c:v>
                      </c:pt>
                      <c:pt idx="5604">
                        <c:v>1.4623279816517929</c:v>
                      </c:pt>
                      <c:pt idx="5605">
                        <c:v>1.4624283256884902</c:v>
                      </c:pt>
                      <c:pt idx="5606">
                        <c:v>1.4625286697251876</c:v>
                      </c:pt>
                      <c:pt idx="5607">
                        <c:v>1.4626290137618849</c:v>
                      </c:pt>
                      <c:pt idx="5608">
                        <c:v>1.4627293577985823</c:v>
                      </c:pt>
                      <c:pt idx="5609">
                        <c:v>1.4628297018352796</c:v>
                      </c:pt>
                      <c:pt idx="5610">
                        <c:v>1.4629300458719769</c:v>
                      </c:pt>
                      <c:pt idx="5611">
                        <c:v>1.4630303899086743</c:v>
                      </c:pt>
                      <c:pt idx="5612">
                        <c:v>1.4631307339453716</c:v>
                      </c:pt>
                      <c:pt idx="5613">
                        <c:v>1.463231077982069</c:v>
                      </c:pt>
                      <c:pt idx="5614">
                        <c:v>1.4633314220187663</c:v>
                      </c:pt>
                      <c:pt idx="5615">
                        <c:v>1.4634317660554637</c:v>
                      </c:pt>
                      <c:pt idx="5616">
                        <c:v>1.463532110092161</c:v>
                      </c:pt>
                      <c:pt idx="5617">
                        <c:v>1.4636324541288583</c:v>
                      </c:pt>
                      <c:pt idx="5618">
                        <c:v>1.4637327981655557</c:v>
                      </c:pt>
                      <c:pt idx="5619">
                        <c:v>1.463833142202253</c:v>
                      </c:pt>
                      <c:pt idx="5620">
                        <c:v>1.4639334862389504</c:v>
                      </c:pt>
                      <c:pt idx="5621">
                        <c:v>1.4640338302756477</c:v>
                      </c:pt>
                      <c:pt idx="5622">
                        <c:v>1.464134174312345</c:v>
                      </c:pt>
                      <c:pt idx="5623">
                        <c:v>1.4642345183490424</c:v>
                      </c:pt>
                      <c:pt idx="5624">
                        <c:v>1.4643348623857397</c:v>
                      </c:pt>
                      <c:pt idx="5625">
                        <c:v>1.4644352064224371</c:v>
                      </c:pt>
                      <c:pt idx="5626">
                        <c:v>1.4645355504591344</c:v>
                      </c:pt>
                      <c:pt idx="5627">
                        <c:v>1.4646358944958318</c:v>
                      </c:pt>
                      <c:pt idx="5628">
                        <c:v>1.4647362385325291</c:v>
                      </c:pt>
                      <c:pt idx="5629">
                        <c:v>1.4648365825692264</c:v>
                      </c:pt>
                      <c:pt idx="5630">
                        <c:v>1.4649369266059238</c:v>
                      </c:pt>
                      <c:pt idx="5631">
                        <c:v>1.4650372706426211</c:v>
                      </c:pt>
                      <c:pt idx="5632">
                        <c:v>1.4651376146793185</c:v>
                      </c:pt>
                      <c:pt idx="5633">
                        <c:v>1.4652379587160158</c:v>
                      </c:pt>
                      <c:pt idx="5634">
                        <c:v>1.4653383027527132</c:v>
                      </c:pt>
                      <c:pt idx="5635">
                        <c:v>1.4654386467894105</c:v>
                      </c:pt>
                      <c:pt idx="5636">
                        <c:v>1.4655389908261078</c:v>
                      </c:pt>
                      <c:pt idx="5637">
                        <c:v>1.4656393348628052</c:v>
                      </c:pt>
                      <c:pt idx="5638">
                        <c:v>1.4657396788995025</c:v>
                      </c:pt>
                      <c:pt idx="5639">
                        <c:v>1.4658400229361999</c:v>
                      </c:pt>
                      <c:pt idx="5640">
                        <c:v>1.4659403669728972</c:v>
                      </c:pt>
                      <c:pt idx="5641">
                        <c:v>1.4660407110095945</c:v>
                      </c:pt>
                      <c:pt idx="5642">
                        <c:v>1.4661410550462919</c:v>
                      </c:pt>
                      <c:pt idx="5643">
                        <c:v>1.4662413990829892</c:v>
                      </c:pt>
                      <c:pt idx="5644">
                        <c:v>1.4663417431196866</c:v>
                      </c:pt>
                      <c:pt idx="5645">
                        <c:v>1.4664420871563839</c:v>
                      </c:pt>
                      <c:pt idx="5646">
                        <c:v>1.4665424311930813</c:v>
                      </c:pt>
                      <c:pt idx="5647">
                        <c:v>1.4666427752297786</c:v>
                      </c:pt>
                      <c:pt idx="5648">
                        <c:v>1.4667431192664759</c:v>
                      </c:pt>
                      <c:pt idx="5649">
                        <c:v>1.4668434633031733</c:v>
                      </c:pt>
                      <c:pt idx="5650">
                        <c:v>1.4669438073398706</c:v>
                      </c:pt>
                      <c:pt idx="5651">
                        <c:v>1.467044151376568</c:v>
                      </c:pt>
                      <c:pt idx="5652">
                        <c:v>1.4671444954132653</c:v>
                      </c:pt>
                      <c:pt idx="5653">
                        <c:v>1.4672448394499626</c:v>
                      </c:pt>
                      <c:pt idx="5654">
                        <c:v>1.46734518348666</c:v>
                      </c:pt>
                      <c:pt idx="5655">
                        <c:v>1.4674455275233573</c:v>
                      </c:pt>
                      <c:pt idx="5656">
                        <c:v>1.4675458715600547</c:v>
                      </c:pt>
                      <c:pt idx="5657">
                        <c:v>1.467646215596752</c:v>
                      </c:pt>
                      <c:pt idx="5658">
                        <c:v>1.4677465596334494</c:v>
                      </c:pt>
                      <c:pt idx="5659">
                        <c:v>1.4678469036701467</c:v>
                      </c:pt>
                      <c:pt idx="5660">
                        <c:v>1.467947247706844</c:v>
                      </c:pt>
                      <c:pt idx="5661">
                        <c:v>1.4680475917435414</c:v>
                      </c:pt>
                      <c:pt idx="5662">
                        <c:v>1.4681479357802387</c:v>
                      </c:pt>
                      <c:pt idx="5663">
                        <c:v>1.4682482798169361</c:v>
                      </c:pt>
                      <c:pt idx="5664">
                        <c:v>1.4683486238536334</c:v>
                      </c:pt>
                      <c:pt idx="5665">
                        <c:v>1.4684489678903307</c:v>
                      </c:pt>
                      <c:pt idx="5666">
                        <c:v>1.4685493119270281</c:v>
                      </c:pt>
                      <c:pt idx="5667">
                        <c:v>1.4686496559637254</c:v>
                      </c:pt>
                      <c:pt idx="5668">
                        <c:v>1.4687500000004228</c:v>
                      </c:pt>
                      <c:pt idx="5669">
                        <c:v>1.4688503440371201</c:v>
                      </c:pt>
                      <c:pt idx="5670">
                        <c:v>1.4689506880738175</c:v>
                      </c:pt>
                      <c:pt idx="5671">
                        <c:v>1.4690510321105148</c:v>
                      </c:pt>
                      <c:pt idx="5672">
                        <c:v>1.4691513761472121</c:v>
                      </c:pt>
                      <c:pt idx="5673">
                        <c:v>1.4692517201839095</c:v>
                      </c:pt>
                      <c:pt idx="5674">
                        <c:v>1.4693520642206068</c:v>
                      </c:pt>
                      <c:pt idx="5675">
                        <c:v>1.4694524082573042</c:v>
                      </c:pt>
                      <c:pt idx="5676">
                        <c:v>1.4695527522940015</c:v>
                      </c:pt>
                      <c:pt idx="5677">
                        <c:v>1.4696530963306988</c:v>
                      </c:pt>
                      <c:pt idx="5678">
                        <c:v>1.4697534403673962</c:v>
                      </c:pt>
                      <c:pt idx="5679">
                        <c:v>1.4698537844040935</c:v>
                      </c:pt>
                      <c:pt idx="5680">
                        <c:v>1.4699541284407909</c:v>
                      </c:pt>
                      <c:pt idx="5681">
                        <c:v>1.4700544724774882</c:v>
                      </c:pt>
                      <c:pt idx="5682">
                        <c:v>1.4701548165141856</c:v>
                      </c:pt>
                      <c:pt idx="5683">
                        <c:v>1.4702551605508829</c:v>
                      </c:pt>
                      <c:pt idx="5684">
                        <c:v>1.4703555045875802</c:v>
                      </c:pt>
                      <c:pt idx="5685">
                        <c:v>1.4704558486242776</c:v>
                      </c:pt>
                      <c:pt idx="5686">
                        <c:v>1.4705561926609749</c:v>
                      </c:pt>
                      <c:pt idx="5687">
                        <c:v>1.4706565366976723</c:v>
                      </c:pt>
                      <c:pt idx="5688">
                        <c:v>1.4707568807343696</c:v>
                      </c:pt>
                      <c:pt idx="5689">
                        <c:v>1.470857224771067</c:v>
                      </c:pt>
                      <c:pt idx="5690">
                        <c:v>1.4709575688077643</c:v>
                      </c:pt>
                      <c:pt idx="5691">
                        <c:v>1.4710579128444616</c:v>
                      </c:pt>
                      <c:pt idx="5692">
                        <c:v>1.471158256881159</c:v>
                      </c:pt>
                      <c:pt idx="5693">
                        <c:v>1.4712586009178563</c:v>
                      </c:pt>
                      <c:pt idx="5694">
                        <c:v>1.4713589449545537</c:v>
                      </c:pt>
                      <c:pt idx="5695">
                        <c:v>1.471459288991251</c:v>
                      </c:pt>
                      <c:pt idx="5696">
                        <c:v>1.4715596330279483</c:v>
                      </c:pt>
                      <c:pt idx="5697">
                        <c:v>1.4716599770646457</c:v>
                      </c:pt>
                      <c:pt idx="5698">
                        <c:v>1.471760321101343</c:v>
                      </c:pt>
                      <c:pt idx="5699">
                        <c:v>1.4718606651380404</c:v>
                      </c:pt>
                      <c:pt idx="5700">
                        <c:v>1.4719610091747377</c:v>
                      </c:pt>
                      <c:pt idx="5701">
                        <c:v>1.4720613532114351</c:v>
                      </c:pt>
                      <c:pt idx="5702">
                        <c:v>1.4721616972481324</c:v>
                      </c:pt>
                      <c:pt idx="5703">
                        <c:v>1.4722620412848297</c:v>
                      </c:pt>
                      <c:pt idx="5704">
                        <c:v>1.4723623853215271</c:v>
                      </c:pt>
                      <c:pt idx="5705">
                        <c:v>1.4724627293582244</c:v>
                      </c:pt>
                      <c:pt idx="5706">
                        <c:v>1.4725630733949218</c:v>
                      </c:pt>
                      <c:pt idx="5707">
                        <c:v>1.4726634174316191</c:v>
                      </c:pt>
                      <c:pt idx="5708">
                        <c:v>1.4727637614683164</c:v>
                      </c:pt>
                      <c:pt idx="5709">
                        <c:v>1.4728641055050138</c:v>
                      </c:pt>
                      <c:pt idx="5710">
                        <c:v>1.4729644495417111</c:v>
                      </c:pt>
                      <c:pt idx="5711">
                        <c:v>1.4730647935784085</c:v>
                      </c:pt>
                      <c:pt idx="5712">
                        <c:v>1.4731651376151058</c:v>
                      </c:pt>
                      <c:pt idx="5713">
                        <c:v>1.4732654816518032</c:v>
                      </c:pt>
                      <c:pt idx="5714">
                        <c:v>1.4733658256885005</c:v>
                      </c:pt>
                      <c:pt idx="5715">
                        <c:v>1.4734661697251978</c:v>
                      </c:pt>
                      <c:pt idx="5716">
                        <c:v>1.4735665137618952</c:v>
                      </c:pt>
                      <c:pt idx="5717">
                        <c:v>1.4736668577985925</c:v>
                      </c:pt>
                      <c:pt idx="5718">
                        <c:v>1.4737672018352899</c:v>
                      </c:pt>
                      <c:pt idx="5719">
                        <c:v>1.4738675458719872</c:v>
                      </c:pt>
                      <c:pt idx="5720">
                        <c:v>1.4739678899086845</c:v>
                      </c:pt>
                      <c:pt idx="5721">
                        <c:v>1.4740682339453819</c:v>
                      </c:pt>
                      <c:pt idx="5722">
                        <c:v>1.4741685779820792</c:v>
                      </c:pt>
                      <c:pt idx="5723">
                        <c:v>1.4742689220187766</c:v>
                      </c:pt>
                      <c:pt idx="5724">
                        <c:v>1.4743692660554739</c:v>
                      </c:pt>
                      <c:pt idx="5725">
                        <c:v>1.4744696100921713</c:v>
                      </c:pt>
                      <c:pt idx="5726">
                        <c:v>1.4745699541288686</c:v>
                      </c:pt>
                      <c:pt idx="5727">
                        <c:v>1.4746702981655659</c:v>
                      </c:pt>
                      <c:pt idx="5728">
                        <c:v>1.4747706422022633</c:v>
                      </c:pt>
                      <c:pt idx="5729">
                        <c:v>1.4748709862389606</c:v>
                      </c:pt>
                      <c:pt idx="5730">
                        <c:v>1.474971330275658</c:v>
                      </c:pt>
                      <c:pt idx="5731">
                        <c:v>1.4750716743123553</c:v>
                      </c:pt>
                      <c:pt idx="5732">
                        <c:v>1.4751720183490526</c:v>
                      </c:pt>
                      <c:pt idx="5733">
                        <c:v>1.47527236238575</c:v>
                      </c:pt>
                      <c:pt idx="5734">
                        <c:v>1.4753727064224473</c:v>
                      </c:pt>
                      <c:pt idx="5735">
                        <c:v>1.4754730504591447</c:v>
                      </c:pt>
                      <c:pt idx="5736">
                        <c:v>1.475573394495842</c:v>
                      </c:pt>
                      <c:pt idx="5737">
                        <c:v>1.4756737385325394</c:v>
                      </c:pt>
                      <c:pt idx="5738">
                        <c:v>1.4757740825692367</c:v>
                      </c:pt>
                      <c:pt idx="5739">
                        <c:v>1.475874426605934</c:v>
                      </c:pt>
                      <c:pt idx="5740">
                        <c:v>1.4759747706426314</c:v>
                      </c:pt>
                      <c:pt idx="5741">
                        <c:v>1.4760751146793287</c:v>
                      </c:pt>
                      <c:pt idx="5742">
                        <c:v>1.4761754587160261</c:v>
                      </c:pt>
                      <c:pt idx="5743">
                        <c:v>1.4762758027527234</c:v>
                      </c:pt>
                      <c:pt idx="5744">
                        <c:v>1.4763761467894208</c:v>
                      </c:pt>
                      <c:pt idx="5745">
                        <c:v>1.4764764908261181</c:v>
                      </c:pt>
                      <c:pt idx="5746">
                        <c:v>1.4765768348628154</c:v>
                      </c:pt>
                      <c:pt idx="5747">
                        <c:v>1.4766771788995128</c:v>
                      </c:pt>
                      <c:pt idx="5748">
                        <c:v>1.4767775229362101</c:v>
                      </c:pt>
                      <c:pt idx="5749">
                        <c:v>1.4768778669729075</c:v>
                      </c:pt>
                      <c:pt idx="5750">
                        <c:v>1.4769782110096048</c:v>
                      </c:pt>
                      <c:pt idx="5751">
                        <c:v>1.4770785550463021</c:v>
                      </c:pt>
                      <c:pt idx="5752">
                        <c:v>1.4771788990829995</c:v>
                      </c:pt>
                      <c:pt idx="5753">
                        <c:v>1.4772792431196968</c:v>
                      </c:pt>
                      <c:pt idx="5754">
                        <c:v>1.4773795871563942</c:v>
                      </c:pt>
                      <c:pt idx="5755">
                        <c:v>1.4774799311930915</c:v>
                      </c:pt>
                      <c:pt idx="5756">
                        <c:v>1.4775802752297889</c:v>
                      </c:pt>
                      <c:pt idx="5757">
                        <c:v>1.4776806192664862</c:v>
                      </c:pt>
                      <c:pt idx="5758">
                        <c:v>1.4777809633031835</c:v>
                      </c:pt>
                      <c:pt idx="5759">
                        <c:v>1.4778813073398809</c:v>
                      </c:pt>
                      <c:pt idx="5760">
                        <c:v>1.4779816513765782</c:v>
                      </c:pt>
                      <c:pt idx="5761">
                        <c:v>1.4780819954132756</c:v>
                      </c:pt>
                      <c:pt idx="5762">
                        <c:v>1.4781823394499729</c:v>
                      </c:pt>
                      <c:pt idx="5763">
                        <c:v>1.4782826834866702</c:v>
                      </c:pt>
                      <c:pt idx="5764">
                        <c:v>1.4783830275233676</c:v>
                      </c:pt>
                      <c:pt idx="5765">
                        <c:v>1.4784833715600649</c:v>
                      </c:pt>
                      <c:pt idx="5766">
                        <c:v>1.4785837155967623</c:v>
                      </c:pt>
                      <c:pt idx="5767">
                        <c:v>1.4786840596334596</c:v>
                      </c:pt>
                      <c:pt idx="5768">
                        <c:v>1.478784403670157</c:v>
                      </c:pt>
                      <c:pt idx="5769">
                        <c:v>1.4788847477068543</c:v>
                      </c:pt>
                      <c:pt idx="5770">
                        <c:v>1.4789850917435516</c:v>
                      </c:pt>
                      <c:pt idx="5771">
                        <c:v>1.479085435780249</c:v>
                      </c:pt>
                      <c:pt idx="5772">
                        <c:v>1.4791857798169463</c:v>
                      </c:pt>
                      <c:pt idx="5773">
                        <c:v>1.4792861238536437</c:v>
                      </c:pt>
                      <c:pt idx="5774">
                        <c:v>1.479386467890341</c:v>
                      </c:pt>
                      <c:pt idx="5775">
                        <c:v>1.4794868119270383</c:v>
                      </c:pt>
                      <c:pt idx="5776">
                        <c:v>1.4795871559637357</c:v>
                      </c:pt>
                      <c:pt idx="5777">
                        <c:v>1.479687500000433</c:v>
                      </c:pt>
                      <c:pt idx="5778">
                        <c:v>1.4797878440371304</c:v>
                      </c:pt>
                      <c:pt idx="5779">
                        <c:v>1.4798881880738277</c:v>
                      </c:pt>
                      <c:pt idx="5780">
                        <c:v>1.4799885321105251</c:v>
                      </c:pt>
                      <c:pt idx="5781">
                        <c:v>1.4800888761472224</c:v>
                      </c:pt>
                      <c:pt idx="5782">
                        <c:v>1.4801892201839197</c:v>
                      </c:pt>
                      <c:pt idx="5783">
                        <c:v>1.4802895642206171</c:v>
                      </c:pt>
                      <c:pt idx="5784">
                        <c:v>1.4803899082573144</c:v>
                      </c:pt>
                      <c:pt idx="5785">
                        <c:v>1.4804902522940118</c:v>
                      </c:pt>
                      <c:pt idx="5786">
                        <c:v>1.4805905963307091</c:v>
                      </c:pt>
                      <c:pt idx="5787">
                        <c:v>1.4806909403674064</c:v>
                      </c:pt>
                      <c:pt idx="5788">
                        <c:v>1.4807912844041038</c:v>
                      </c:pt>
                      <c:pt idx="5789">
                        <c:v>1.4808916284408011</c:v>
                      </c:pt>
                      <c:pt idx="5790">
                        <c:v>1.4809919724774985</c:v>
                      </c:pt>
                      <c:pt idx="5791">
                        <c:v>1.4810923165141958</c:v>
                      </c:pt>
                      <c:pt idx="5792">
                        <c:v>1.4811926605508932</c:v>
                      </c:pt>
                      <c:pt idx="5793">
                        <c:v>1.4812930045875905</c:v>
                      </c:pt>
                      <c:pt idx="5794">
                        <c:v>1.4813933486242878</c:v>
                      </c:pt>
                      <c:pt idx="5795">
                        <c:v>1.4814936926609852</c:v>
                      </c:pt>
                      <c:pt idx="5796">
                        <c:v>1.4815940366976825</c:v>
                      </c:pt>
                      <c:pt idx="5797">
                        <c:v>1.4816943807343799</c:v>
                      </c:pt>
                      <c:pt idx="5798">
                        <c:v>1.4817947247710772</c:v>
                      </c:pt>
                      <c:pt idx="5799">
                        <c:v>1.4818950688077746</c:v>
                      </c:pt>
                      <c:pt idx="5800">
                        <c:v>1.4819954128444719</c:v>
                      </c:pt>
                      <c:pt idx="5801">
                        <c:v>1.4820957568811692</c:v>
                      </c:pt>
                      <c:pt idx="5802">
                        <c:v>1.4821961009178666</c:v>
                      </c:pt>
                      <c:pt idx="5803">
                        <c:v>1.4822964449545639</c:v>
                      </c:pt>
                      <c:pt idx="5804">
                        <c:v>1.4823967889912613</c:v>
                      </c:pt>
                      <c:pt idx="5805">
                        <c:v>1.4824971330279586</c:v>
                      </c:pt>
                      <c:pt idx="5806">
                        <c:v>1.4825974770646559</c:v>
                      </c:pt>
                      <c:pt idx="5807">
                        <c:v>1.4826978211013533</c:v>
                      </c:pt>
                      <c:pt idx="5808">
                        <c:v>1.4827981651380506</c:v>
                      </c:pt>
                      <c:pt idx="5809">
                        <c:v>1.482898509174748</c:v>
                      </c:pt>
                      <c:pt idx="5810">
                        <c:v>1.4829988532114453</c:v>
                      </c:pt>
                      <c:pt idx="5811">
                        <c:v>1.4830991972481427</c:v>
                      </c:pt>
                      <c:pt idx="5812">
                        <c:v>1.48319954128484</c:v>
                      </c:pt>
                      <c:pt idx="5813">
                        <c:v>1.4832998853215373</c:v>
                      </c:pt>
                      <c:pt idx="5814">
                        <c:v>1.4834002293582347</c:v>
                      </c:pt>
                      <c:pt idx="5815">
                        <c:v>1.483500573394932</c:v>
                      </c:pt>
                      <c:pt idx="5816">
                        <c:v>1.4836009174316294</c:v>
                      </c:pt>
                      <c:pt idx="5817">
                        <c:v>1.4837012614683267</c:v>
                      </c:pt>
                      <c:pt idx="5818">
                        <c:v>1.483801605505024</c:v>
                      </c:pt>
                      <c:pt idx="5819">
                        <c:v>1.4839019495417214</c:v>
                      </c:pt>
                      <c:pt idx="5820">
                        <c:v>1.4840022935784187</c:v>
                      </c:pt>
                      <c:pt idx="5821">
                        <c:v>1.4841026376151161</c:v>
                      </c:pt>
                      <c:pt idx="5822">
                        <c:v>1.4842029816518134</c:v>
                      </c:pt>
                      <c:pt idx="5823">
                        <c:v>1.4843033256885108</c:v>
                      </c:pt>
                      <c:pt idx="5824">
                        <c:v>1.4844036697252081</c:v>
                      </c:pt>
                      <c:pt idx="5825">
                        <c:v>1.4845040137619054</c:v>
                      </c:pt>
                      <c:pt idx="5826">
                        <c:v>1.4846043577986028</c:v>
                      </c:pt>
                      <c:pt idx="5827">
                        <c:v>1.4847047018353001</c:v>
                      </c:pt>
                      <c:pt idx="5828">
                        <c:v>1.4848050458719975</c:v>
                      </c:pt>
                      <c:pt idx="5829">
                        <c:v>1.4849053899086948</c:v>
                      </c:pt>
                      <c:pt idx="5830">
                        <c:v>1.4850057339453921</c:v>
                      </c:pt>
                      <c:pt idx="5831">
                        <c:v>1.4851060779820895</c:v>
                      </c:pt>
                      <c:pt idx="5832">
                        <c:v>1.4852064220187868</c:v>
                      </c:pt>
                      <c:pt idx="5833">
                        <c:v>1.4853067660554842</c:v>
                      </c:pt>
                      <c:pt idx="5834">
                        <c:v>1.4854071100921815</c:v>
                      </c:pt>
                      <c:pt idx="5835">
                        <c:v>1.4855074541288789</c:v>
                      </c:pt>
                      <c:pt idx="5836">
                        <c:v>1.4856077981655762</c:v>
                      </c:pt>
                      <c:pt idx="5837">
                        <c:v>1.4857081422022735</c:v>
                      </c:pt>
                      <c:pt idx="5838">
                        <c:v>1.4858084862389709</c:v>
                      </c:pt>
                      <c:pt idx="5839">
                        <c:v>1.4859088302756682</c:v>
                      </c:pt>
                      <c:pt idx="5840">
                        <c:v>1.4860091743123656</c:v>
                      </c:pt>
                      <c:pt idx="5841">
                        <c:v>1.4861095183490629</c:v>
                      </c:pt>
                      <c:pt idx="5842">
                        <c:v>1.4862098623857602</c:v>
                      </c:pt>
                      <c:pt idx="5843">
                        <c:v>1.4863102064224576</c:v>
                      </c:pt>
                      <c:pt idx="5844">
                        <c:v>1.4864105504591549</c:v>
                      </c:pt>
                      <c:pt idx="5845">
                        <c:v>1.4865108944958523</c:v>
                      </c:pt>
                      <c:pt idx="5846">
                        <c:v>1.4866112385325496</c:v>
                      </c:pt>
                      <c:pt idx="5847">
                        <c:v>1.486711582569247</c:v>
                      </c:pt>
                      <c:pt idx="5848">
                        <c:v>1.4868119266059443</c:v>
                      </c:pt>
                      <c:pt idx="5849">
                        <c:v>1.4869122706426416</c:v>
                      </c:pt>
                      <c:pt idx="5850">
                        <c:v>1.487012614679339</c:v>
                      </c:pt>
                      <c:pt idx="5851">
                        <c:v>1.4871129587160363</c:v>
                      </c:pt>
                      <c:pt idx="5852">
                        <c:v>1.4872133027527337</c:v>
                      </c:pt>
                      <c:pt idx="5853">
                        <c:v>1.487313646789431</c:v>
                      </c:pt>
                      <c:pt idx="5854">
                        <c:v>1.4874139908261284</c:v>
                      </c:pt>
                      <c:pt idx="5855">
                        <c:v>1.4875143348628257</c:v>
                      </c:pt>
                      <c:pt idx="5856">
                        <c:v>1.487614678899523</c:v>
                      </c:pt>
                      <c:pt idx="5857">
                        <c:v>1.4877150229362204</c:v>
                      </c:pt>
                      <c:pt idx="5858">
                        <c:v>1.4878153669729177</c:v>
                      </c:pt>
                      <c:pt idx="5859">
                        <c:v>1.4879157110096151</c:v>
                      </c:pt>
                      <c:pt idx="5860">
                        <c:v>1.4880160550463124</c:v>
                      </c:pt>
                      <c:pt idx="5861">
                        <c:v>1.4881163990830097</c:v>
                      </c:pt>
                      <c:pt idx="5862">
                        <c:v>1.4882167431197071</c:v>
                      </c:pt>
                      <c:pt idx="5863">
                        <c:v>1.4883170871564044</c:v>
                      </c:pt>
                      <c:pt idx="5864">
                        <c:v>1.4884174311931018</c:v>
                      </c:pt>
                      <c:pt idx="5865">
                        <c:v>1.4885177752297991</c:v>
                      </c:pt>
                      <c:pt idx="5866">
                        <c:v>1.4886181192664965</c:v>
                      </c:pt>
                      <c:pt idx="5867">
                        <c:v>1.4887184633031938</c:v>
                      </c:pt>
                      <c:pt idx="5868">
                        <c:v>1.4888188073398911</c:v>
                      </c:pt>
                      <c:pt idx="5869">
                        <c:v>1.4889191513765885</c:v>
                      </c:pt>
                      <c:pt idx="5870">
                        <c:v>1.4890194954132858</c:v>
                      </c:pt>
                      <c:pt idx="5871">
                        <c:v>1.4891198394499832</c:v>
                      </c:pt>
                      <c:pt idx="5872">
                        <c:v>1.4892201834866805</c:v>
                      </c:pt>
                      <c:pt idx="5873">
                        <c:v>1.4893205275233778</c:v>
                      </c:pt>
                      <c:pt idx="5874">
                        <c:v>1.4894208715600752</c:v>
                      </c:pt>
                      <c:pt idx="5875">
                        <c:v>1.4895212155967725</c:v>
                      </c:pt>
                      <c:pt idx="5876">
                        <c:v>1.4896215596334699</c:v>
                      </c:pt>
                      <c:pt idx="5877">
                        <c:v>1.4897219036701672</c:v>
                      </c:pt>
                      <c:pt idx="5878">
                        <c:v>1.4898222477068646</c:v>
                      </c:pt>
                      <c:pt idx="5879">
                        <c:v>1.4899225917435619</c:v>
                      </c:pt>
                      <c:pt idx="5880">
                        <c:v>1.4900229357802592</c:v>
                      </c:pt>
                      <c:pt idx="5881">
                        <c:v>1.4901232798169566</c:v>
                      </c:pt>
                      <c:pt idx="5882">
                        <c:v>1.4902236238536539</c:v>
                      </c:pt>
                      <c:pt idx="5883">
                        <c:v>1.4903239678903513</c:v>
                      </c:pt>
                      <c:pt idx="5884">
                        <c:v>1.4904243119270486</c:v>
                      </c:pt>
                      <c:pt idx="5885">
                        <c:v>1.4905246559637459</c:v>
                      </c:pt>
                      <c:pt idx="5886">
                        <c:v>1.4906250000004433</c:v>
                      </c:pt>
                      <c:pt idx="5887">
                        <c:v>1.4907253440371406</c:v>
                      </c:pt>
                      <c:pt idx="5888">
                        <c:v>1.490825688073838</c:v>
                      </c:pt>
                      <c:pt idx="5889">
                        <c:v>1.4909260321105353</c:v>
                      </c:pt>
                      <c:pt idx="5890">
                        <c:v>1.4910263761472327</c:v>
                      </c:pt>
                      <c:pt idx="5891">
                        <c:v>1.49112672018393</c:v>
                      </c:pt>
                      <c:pt idx="5892">
                        <c:v>1.4912270642206273</c:v>
                      </c:pt>
                      <c:pt idx="5893">
                        <c:v>1.4913274082573247</c:v>
                      </c:pt>
                      <c:pt idx="5894">
                        <c:v>1.491427752294022</c:v>
                      </c:pt>
                      <c:pt idx="5895">
                        <c:v>1.4915280963307194</c:v>
                      </c:pt>
                      <c:pt idx="5896">
                        <c:v>1.4916284403674167</c:v>
                      </c:pt>
                      <c:pt idx="5897">
                        <c:v>1.491728784404114</c:v>
                      </c:pt>
                      <c:pt idx="5898">
                        <c:v>1.4918291284408114</c:v>
                      </c:pt>
                      <c:pt idx="5899">
                        <c:v>1.4919294724775087</c:v>
                      </c:pt>
                      <c:pt idx="5900">
                        <c:v>1.4920298165142061</c:v>
                      </c:pt>
                      <c:pt idx="5901">
                        <c:v>1.4921301605509034</c:v>
                      </c:pt>
                      <c:pt idx="5902">
                        <c:v>1.4922305045876008</c:v>
                      </c:pt>
                      <c:pt idx="5903">
                        <c:v>1.4923308486242981</c:v>
                      </c:pt>
                      <c:pt idx="5904">
                        <c:v>1.4924311926609954</c:v>
                      </c:pt>
                      <c:pt idx="5905">
                        <c:v>1.4925315366976928</c:v>
                      </c:pt>
                      <c:pt idx="5906">
                        <c:v>1.4926318807343901</c:v>
                      </c:pt>
                      <c:pt idx="5907">
                        <c:v>1.4927322247710875</c:v>
                      </c:pt>
                      <c:pt idx="5908">
                        <c:v>1.4928325688077848</c:v>
                      </c:pt>
                      <c:pt idx="5909">
                        <c:v>1.4929329128444822</c:v>
                      </c:pt>
                      <c:pt idx="5910">
                        <c:v>1.4930332568811795</c:v>
                      </c:pt>
                      <c:pt idx="5911">
                        <c:v>1.4931336009178768</c:v>
                      </c:pt>
                      <c:pt idx="5912">
                        <c:v>1.4932339449545742</c:v>
                      </c:pt>
                      <c:pt idx="5913">
                        <c:v>1.4933342889912715</c:v>
                      </c:pt>
                      <c:pt idx="5914">
                        <c:v>1.4934346330279689</c:v>
                      </c:pt>
                      <c:pt idx="5915">
                        <c:v>1.4935349770646662</c:v>
                      </c:pt>
                      <c:pt idx="5916">
                        <c:v>1.4936353211013635</c:v>
                      </c:pt>
                      <c:pt idx="5917">
                        <c:v>1.4937356651380609</c:v>
                      </c:pt>
                      <c:pt idx="5918">
                        <c:v>1.4938360091747582</c:v>
                      </c:pt>
                      <c:pt idx="5919">
                        <c:v>1.4939363532114556</c:v>
                      </c:pt>
                      <c:pt idx="5920">
                        <c:v>1.4940366972481529</c:v>
                      </c:pt>
                      <c:pt idx="5921">
                        <c:v>1.4941370412848503</c:v>
                      </c:pt>
                      <c:pt idx="5922">
                        <c:v>1.4942373853215476</c:v>
                      </c:pt>
                      <c:pt idx="5923">
                        <c:v>1.4943377293582449</c:v>
                      </c:pt>
                      <c:pt idx="5924">
                        <c:v>1.4944380733949423</c:v>
                      </c:pt>
                      <c:pt idx="5925">
                        <c:v>1.4945384174316396</c:v>
                      </c:pt>
                      <c:pt idx="5926">
                        <c:v>1.494638761468337</c:v>
                      </c:pt>
                      <c:pt idx="5927">
                        <c:v>1.4947391055050343</c:v>
                      </c:pt>
                      <c:pt idx="5928">
                        <c:v>1.4948394495417316</c:v>
                      </c:pt>
                      <c:pt idx="5929">
                        <c:v>1.494939793578429</c:v>
                      </c:pt>
                      <c:pt idx="5930">
                        <c:v>1.4950401376151263</c:v>
                      </c:pt>
                      <c:pt idx="5931">
                        <c:v>1.4951404816518237</c:v>
                      </c:pt>
                      <c:pt idx="5932">
                        <c:v>1.495240825688521</c:v>
                      </c:pt>
                      <c:pt idx="5933">
                        <c:v>1.4953411697252184</c:v>
                      </c:pt>
                      <c:pt idx="5934">
                        <c:v>1.4954415137619157</c:v>
                      </c:pt>
                      <c:pt idx="5935">
                        <c:v>1.495541857798613</c:v>
                      </c:pt>
                      <c:pt idx="5936">
                        <c:v>1.4956422018353104</c:v>
                      </c:pt>
                      <c:pt idx="5937">
                        <c:v>1.4957425458720077</c:v>
                      </c:pt>
                      <c:pt idx="5938">
                        <c:v>1.4958428899087051</c:v>
                      </c:pt>
                      <c:pt idx="5939">
                        <c:v>1.4959432339454024</c:v>
                      </c:pt>
                      <c:pt idx="5940">
                        <c:v>1.4960435779820997</c:v>
                      </c:pt>
                      <c:pt idx="5941">
                        <c:v>1.4961439220187971</c:v>
                      </c:pt>
                      <c:pt idx="5942">
                        <c:v>1.4962442660554944</c:v>
                      </c:pt>
                      <c:pt idx="5943">
                        <c:v>1.4963446100921918</c:v>
                      </c:pt>
                      <c:pt idx="5944">
                        <c:v>1.4964449541288891</c:v>
                      </c:pt>
                      <c:pt idx="5945">
                        <c:v>1.4965452981655865</c:v>
                      </c:pt>
                      <c:pt idx="5946">
                        <c:v>1.4966456422022838</c:v>
                      </c:pt>
                      <c:pt idx="5947">
                        <c:v>1.4967459862389811</c:v>
                      </c:pt>
                      <c:pt idx="5948">
                        <c:v>1.4968463302756785</c:v>
                      </c:pt>
                      <c:pt idx="5949">
                        <c:v>1.4969466743123758</c:v>
                      </c:pt>
                      <c:pt idx="5950">
                        <c:v>1.4970470183490732</c:v>
                      </c:pt>
                      <c:pt idx="5951">
                        <c:v>1.4971473623857705</c:v>
                      </c:pt>
                      <c:pt idx="5952">
                        <c:v>1.4972477064224679</c:v>
                      </c:pt>
                      <c:pt idx="5953">
                        <c:v>1.4973480504591652</c:v>
                      </c:pt>
                      <c:pt idx="5954">
                        <c:v>1.4974483944958625</c:v>
                      </c:pt>
                      <c:pt idx="5955">
                        <c:v>1.4975487385325599</c:v>
                      </c:pt>
                      <c:pt idx="5956">
                        <c:v>1.4976490825692572</c:v>
                      </c:pt>
                      <c:pt idx="5957">
                        <c:v>1.4977494266059546</c:v>
                      </c:pt>
                      <c:pt idx="5958">
                        <c:v>1.4978497706426519</c:v>
                      </c:pt>
                      <c:pt idx="5959">
                        <c:v>1.4979501146793492</c:v>
                      </c:pt>
                      <c:pt idx="5960">
                        <c:v>1.4980504587160466</c:v>
                      </c:pt>
                      <c:pt idx="5961">
                        <c:v>1.4981508027527439</c:v>
                      </c:pt>
                      <c:pt idx="5962">
                        <c:v>1.4982511467894413</c:v>
                      </c:pt>
                      <c:pt idx="5963">
                        <c:v>1.4983514908261386</c:v>
                      </c:pt>
                      <c:pt idx="5964">
                        <c:v>1.498451834862836</c:v>
                      </c:pt>
                      <c:pt idx="5965">
                        <c:v>1.4985521788995333</c:v>
                      </c:pt>
                      <c:pt idx="5966">
                        <c:v>1.4986525229362306</c:v>
                      </c:pt>
                      <c:pt idx="5967">
                        <c:v>1.498752866972928</c:v>
                      </c:pt>
                      <c:pt idx="5968">
                        <c:v>1.4988532110096253</c:v>
                      </c:pt>
                      <c:pt idx="5969">
                        <c:v>1.4989535550463227</c:v>
                      </c:pt>
                      <c:pt idx="5970">
                        <c:v>1.49905389908302</c:v>
                      </c:pt>
                      <c:pt idx="5971">
                        <c:v>1.4991542431197173</c:v>
                      </c:pt>
                      <c:pt idx="5972">
                        <c:v>1.4992545871564147</c:v>
                      </c:pt>
                      <c:pt idx="5973">
                        <c:v>1.499354931193112</c:v>
                      </c:pt>
                      <c:pt idx="5974">
                        <c:v>1.4994552752298094</c:v>
                      </c:pt>
                      <c:pt idx="5975">
                        <c:v>1.4995556192665067</c:v>
                      </c:pt>
                      <c:pt idx="5976">
                        <c:v>1.4996559633032041</c:v>
                      </c:pt>
                      <c:pt idx="5977">
                        <c:v>1.4997563073399014</c:v>
                      </c:pt>
                      <c:pt idx="5978">
                        <c:v>1.4998566513765987</c:v>
                      </c:pt>
                      <c:pt idx="5979">
                        <c:v>1.4999569954132961</c:v>
                      </c:pt>
                      <c:pt idx="5980">
                        <c:v>1.5000573394499934</c:v>
                      </c:pt>
                      <c:pt idx="5981">
                        <c:v>1.5001576834866908</c:v>
                      </c:pt>
                      <c:pt idx="5982">
                        <c:v>1.5002580275233881</c:v>
                      </c:pt>
                      <c:pt idx="5983">
                        <c:v>1.5003583715600854</c:v>
                      </c:pt>
                      <c:pt idx="5984">
                        <c:v>1.5004587155967828</c:v>
                      </c:pt>
                      <c:pt idx="5985">
                        <c:v>1.5005590596334801</c:v>
                      </c:pt>
                      <c:pt idx="5986">
                        <c:v>1.5006594036701775</c:v>
                      </c:pt>
                      <c:pt idx="5987">
                        <c:v>1.5007597477068748</c:v>
                      </c:pt>
                      <c:pt idx="5988">
                        <c:v>1.5008600917435722</c:v>
                      </c:pt>
                      <c:pt idx="5989">
                        <c:v>1.5009604357802695</c:v>
                      </c:pt>
                      <c:pt idx="5990">
                        <c:v>1.5010607798169668</c:v>
                      </c:pt>
                      <c:pt idx="5991">
                        <c:v>1.5011611238536642</c:v>
                      </c:pt>
                      <c:pt idx="5992">
                        <c:v>1.5012614678903615</c:v>
                      </c:pt>
                      <c:pt idx="5993">
                        <c:v>1.5013618119270589</c:v>
                      </c:pt>
                      <c:pt idx="5994">
                        <c:v>1.5014621559637562</c:v>
                      </c:pt>
                      <c:pt idx="5995">
                        <c:v>1.5015625000004535</c:v>
                      </c:pt>
                      <c:pt idx="5996">
                        <c:v>1.5016628440371509</c:v>
                      </c:pt>
                      <c:pt idx="5997">
                        <c:v>1.5017631880738482</c:v>
                      </c:pt>
                      <c:pt idx="5998">
                        <c:v>1.5018635321105456</c:v>
                      </c:pt>
                      <c:pt idx="5999">
                        <c:v>1.5019638761472429</c:v>
                      </c:pt>
                      <c:pt idx="6000">
                        <c:v>1.5020642201839403</c:v>
                      </c:pt>
                      <c:pt idx="6001">
                        <c:v>1.5021645642206376</c:v>
                      </c:pt>
                      <c:pt idx="6002">
                        <c:v>1.5022649082573349</c:v>
                      </c:pt>
                      <c:pt idx="6003">
                        <c:v>1.5023652522940323</c:v>
                      </c:pt>
                      <c:pt idx="6004">
                        <c:v>1.5024655963307296</c:v>
                      </c:pt>
                      <c:pt idx="6005">
                        <c:v>1.502565940367427</c:v>
                      </c:pt>
                      <c:pt idx="6006">
                        <c:v>1.5026662844041243</c:v>
                      </c:pt>
                      <c:pt idx="6007">
                        <c:v>1.5027666284408217</c:v>
                      </c:pt>
                      <c:pt idx="6008">
                        <c:v>1.502866972477519</c:v>
                      </c:pt>
                      <c:pt idx="6009">
                        <c:v>1.5029673165142163</c:v>
                      </c:pt>
                      <c:pt idx="6010">
                        <c:v>1.5030676605509137</c:v>
                      </c:pt>
                      <c:pt idx="6011">
                        <c:v>1.503168004587611</c:v>
                      </c:pt>
                      <c:pt idx="6012">
                        <c:v>1.5032683486243084</c:v>
                      </c:pt>
                      <c:pt idx="6013">
                        <c:v>1.5033686926610057</c:v>
                      </c:pt>
                      <c:pt idx="6014">
                        <c:v>1.503469036697703</c:v>
                      </c:pt>
                      <c:pt idx="6015">
                        <c:v>1.5035693807344004</c:v>
                      </c:pt>
                      <c:pt idx="6016">
                        <c:v>1.5036697247710977</c:v>
                      </c:pt>
                      <c:pt idx="6017">
                        <c:v>1.5037700688077951</c:v>
                      </c:pt>
                      <c:pt idx="6018">
                        <c:v>1.5038704128444924</c:v>
                      </c:pt>
                      <c:pt idx="6019">
                        <c:v>1.5039707568811898</c:v>
                      </c:pt>
                      <c:pt idx="6020">
                        <c:v>1.5040711009178871</c:v>
                      </c:pt>
                      <c:pt idx="6021">
                        <c:v>1.5041714449545844</c:v>
                      </c:pt>
                      <c:pt idx="6022">
                        <c:v>1.5042717889912818</c:v>
                      </c:pt>
                      <c:pt idx="6023">
                        <c:v>1.5043721330279791</c:v>
                      </c:pt>
                      <c:pt idx="6024">
                        <c:v>1.5044724770646765</c:v>
                      </c:pt>
                      <c:pt idx="6025">
                        <c:v>1.5045728211013738</c:v>
                      </c:pt>
                      <c:pt idx="6026">
                        <c:v>1.5046731651380711</c:v>
                      </c:pt>
                      <c:pt idx="6027">
                        <c:v>1.5047735091747685</c:v>
                      </c:pt>
                      <c:pt idx="6028">
                        <c:v>1.5048738532114658</c:v>
                      </c:pt>
                      <c:pt idx="6029">
                        <c:v>1.5049741972481632</c:v>
                      </c:pt>
                      <c:pt idx="6030">
                        <c:v>1.5050745412848605</c:v>
                      </c:pt>
                      <c:pt idx="6031">
                        <c:v>1.5051748853215579</c:v>
                      </c:pt>
                      <c:pt idx="6032">
                        <c:v>1.5052752293582552</c:v>
                      </c:pt>
                      <c:pt idx="6033">
                        <c:v>1.5053755733949525</c:v>
                      </c:pt>
                      <c:pt idx="6034">
                        <c:v>1.5054759174316499</c:v>
                      </c:pt>
                      <c:pt idx="6035">
                        <c:v>1.5055762614683472</c:v>
                      </c:pt>
                      <c:pt idx="6036">
                        <c:v>1.5056766055050446</c:v>
                      </c:pt>
                      <c:pt idx="6037">
                        <c:v>1.5057769495417419</c:v>
                      </c:pt>
                      <c:pt idx="6038">
                        <c:v>1.5058772935784392</c:v>
                      </c:pt>
                      <c:pt idx="6039">
                        <c:v>1.5059776376151366</c:v>
                      </c:pt>
                      <c:pt idx="6040">
                        <c:v>1.5060779816518339</c:v>
                      </c:pt>
                      <c:pt idx="6041">
                        <c:v>1.5061783256885313</c:v>
                      </c:pt>
                      <c:pt idx="6042">
                        <c:v>1.5062786697252286</c:v>
                      </c:pt>
                      <c:pt idx="6043">
                        <c:v>1.506379013761926</c:v>
                      </c:pt>
                      <c:pt idx="6044">
                        <c:v>1.5064793577986233</c:v>
                      </c:pt>
                      <c:pt idx="6045">
                        <c:v>1.5065797018353206</c:v>
                      </c:pt>
                      <c:pt idx="6046">
                        <c:v>1.506680045872018</c:v>
                      </c:pt>
                      <c:pt idx="6047">
                        <c:v>1.5067803899087153</c:v>
                      </c:pt>
                      <c:pt idx="6048">
                        <c:v>1.5068807339454127</c:v>
                      </c:pt>
                      <c:pt idx="6049">
                        <c:v>1.50698107798211</c:v>
                      </c:pt>
                      <c:pt idx="6050">
                        <c:v>1.5070814220188073</c:v>
                      </c:pt>
                      <c:pt idx="6051">
                        <c:v>1.5071817660555047</c:v>
                      </c:pt>
                      <c:pt idx="6052">
                        <c:v>1.507282110092202</c:v>
                      </c:pt>
                      <c:pt idx="6053">
                        <c:v>1.5073824541288994</c:v>
                      </c:pt>
                      <c:pt idx="6054">
                        <c:v>1.5074827981655967</c:v>
                      </c:pt>
                      <c:pt idx="6055">
                        <c:v>1.5075831422022941</c:v>
                      </c:pt>
                      <c:pt idx="6056">
                        <c:v>1.5076834862389914</c:v>
                      </c:pt>
                      <c:pt idx="6057">
                        <c:v>1.5077838302756887</c:v>
                      </c:pt>
                      <c:pt idx="6058">
                        <c:v>1.5078841743123861</c:v>
                      </c:pt>
                      <c:pt idx="6059">
                        <c:v>1.5079845183490834</c:v>
                      </c:pt>
                      <c:pt idx="6060">
                        <c:v>1.5080848623857808</c:v>
                      </c:pt>
                      <c:pt idx="6061">
                        <c:v>1.5081852064224781</c:v>
                      </c:pt>
                      <c:pt idx="6062">
                        <c:v>1.5082855504591755</c:v>
                      </c:pt>
                      <c:pt idx="6063">
                        <c:v>1.5083858944958728</c:v>
                      </c:pt>
                      <c:pt idx="6064">
                        <c:v>1.5084862385325701</c:v>
                      </c:pt>
                      <c:pt idx="6065">
                        <c:v>1.5085865825692675</c:v>
                      </c:pt>
                      <c:pt idx="6066">
                        <c:v>1.5086869266059648</c:v>
                      </c:pt>
                      <c:pt idx="6067">
                        <c:v>1.5087872706426622</c:v>
                      </c:pt>
                      <c:pt idx="6068">
                        <c:v>1.5088876146793595</c:v>
                      </c:pt>
                      <c:pt idx="6069">
                        <c:v>1.5089879587160568</c:v>
                      </c:pt>
                      <c:pt idx="6070">
                        <c:v>1.5090883027527542</c:v>
                      </c:pt>
                      <c:pt idx="6071">
                        <c:v>1.5091886467894515</c:v>
                      </c:pt>
                      <c:pt idx="6072">
                        <c:v>1.5092889908261489</c:v>
                      </c:pt>
                      <c:pt idx="6073">
                        <c:v>1.5093893348628462</c:v>
                      </c:pt>
                      <c:pt idx="6074">
                        <c:v>1.5094896788995436</c:v>
                      </c:pt>
                      <c:pt idx="6075">
                        <c:v>1.5095900229362409</c:v>
                      </c:pt>
                      <c:pt idx="6076">
                        <c:v>1.5096903669729382</c:v>
                      </c:pt>
                      <c:pt idx="6077">
                        <c:v>1.5097907110096356</c:v>
                      </c:pt>
                      <c:pt idx="6078">
                        <c:v>1.5098910550463329</c:v>
                      </c:pt>
                      <c:pt idx="6079">
                        <c:v>1.5099913990830303</c:v>
                      </c:pt>
                      <c:pt idx="6080">
                        <c:v>1.5100917431197276</c:v>
                      </c:pt>
                      <c:pt idx="6081">
                        <c:v>1.5101920871564249</c:v>
                      </c:pt>
                      <c:pt idx="6082">
                        <c:v>1.5102924311931223</c:v>
                      </c:pt>
                      <c:pt idx="6083">
                        <c:v>1.5103927752298196</c:v>
                      </c:pt>
                      <c:pt idx="6084">
                        <c:v>1.510493119266517</c:v>
                      </c:pt>
                      <c:pt idx="6085">
                        <c:v>1.5105934633032143</c:v>
                      </c:pt>
                      <c:pt idx="6086">
                        <c:v>1.5106938073399117</c:v>
                      </c:pt>
                      <c:pt idx="6087">
                        <c:v>1.510794151376609</c:v>
                      </c:pt>
                      <c:pt idx="6088">
                        <c:v>1.5108944954133063</c:v>
                      </c:pt>
                      <c:pt idx="6089">
                        <c:v>1.5109948394500037</c:v>
                      </c:pt>
                      <c:pt idx="6090">
                        <c:v>1.511095183486701</c:v>
                      </c:pt>
                      <c:pt idx="6091">
                        <c:v>1.5111955275233984</c:v>
                      </c:pt>
                      <c:pt idx="6092">
                        <c:v>1.5112958715600957</c:v>
                      </c:pt>
                      <c:pt idx="6093">
                        <c:v>1.511396215596793</c:v>
                      </c:pt>
                      <c:pt idx="6094">
                        <c:v>1.5114965596334904</c:v>
                      </c:pt>
                      <c:pt idx="6095">
                        <c:v>1.5115969036701877</c:v>
                      </c:pt>
                      <c:pt idx="6096">
                        <c:v>1.5116972477068851</c:v>
                      </c:pt>
                      <c:pt idx="6097">
                        <c:v>1.5117975917435824</c:v>
                      </c:pt>
                      <c:pt idx="6098">
                        <c:v>1.5118979357802798</c:v>
                      </c:pt>
                      <c:pt idx="6099">
                        <c:v>1.5119982798169771</c:v>
                      </c:pt>
                      <c:pt idx="6100">
                        <c:v>1.5120986238536744</c:v>
                      </c:pt>
                      <c:pt idx="6101">
                        <c:v>1.5121989678903718</c:v>
                      </c:pt>
                      <c:pt idx="6102">
                        <c:v>1.5122993119270691</c:v>
                      </c:pt>
                      <c:pt idx="6103">
                        <c:v>1.5123996559637665</c:v>
                      </c:pt>
                      <c:pt idx="6104">
                        <c:v>1.5125000000004638</c:v>
                      </c:pt>
                      <c:pt idx="6105">
                        <c:v>1.5126003440371611</c:v>
                      </c:pt>
                      <c:pt idx="6106">
                        <c:v>1.5127006880738585</c:v>
                      </c:pt>
                      <c:pt idx="6107">
                        <c:v>1.5128010321105558</c:v>
                      </c:pt>
                      <c:pt idx="6108">
                        <c:v>1.5129013761472532</c:v>
                      </c:pt>
                      <c:pt idx="6109">
                        <c:v>1.5130017201839505</c:v>
                      </c:pt>
                      <c:pt idx="6110">
                        <c:v>1.5131020642206479</c:v>
                      </c:pt>
                      <c:pt idx="6111">
                        <c:v>1.5132024082573452</c:v>
                      </c:pt>
                      <c:pt idx="6112">
                        <c:v>1.5133027522940425</c:v>
                      </c:pt>
                      <c:pt idx="6113">
                        <c:v>1.5134030963307399</c:v>
                      </c:pt>
                      <c:pt idx="6114">
                        <c:v>1.5135034403674372</c:v>
                      </c:pt>
                      <c:pt idx="6115">
                        <c:v>1.5136037844041346</c:v>
                      </c:pt>
                      <c:pt idx="6116">
                        <c:v>1.5137041284408319</c:v>
                      </c:pt>
                      <c:pt idx="6117">
                        <c:v>1.5138044724775293</c:v>
                      </c:pt>
                      <c:pt idx="6118">
                        <c:v>1.5139048165142266</c:v>
                      </c:pt>
                      <c:pt idx="6119">
                        <c:v>1.5140051605509239</c:v>
                      </c:pt>
                      <c:pt idx="6120">
                        <c:v>1.5141055045876213</c:v>
                      </c:pt>
                      <c:pt idx="6121">
                        <c:v>1.5142058486243186</c:v>
                      </c:pt>
                      <c:pt idx="6122">
                        <c:v>1.514306192661016</c:v>
                      </c:pt>
                      <c:pt idx="6123">
                        <c:v>1.5144065366977133</c:v>
                      </c:pt>
                      <c:pt idx="6124">
                        <c:v>1.5145068807344106</c:v>
                      </c:pt>
                      <c:pt idx="6125">
                        <c:v>1.514607224771108</c:v>
                      </c:pt>
                      <c:pt idx="6126">
                        <c:v>1.5147075688078053</c:v>
                      </c:pt>
                      <c:pt idx="6127">
                        <c:v>1.5148079128445027</c:v>
                      </c:pt>
                      <c:pt idx="6128">
                        <c:v>1.5149082568812</c:v>
                      </c:pt>
                      <c:pt idx="6129">
                        <c:v>1.5150086009178974</c:v>
                      </c:pt>
                      <c:pt idx="6130">
                        <c:v>1.5151089449545947</c:v>
                      </c:pt>
                      <c:pt idx="6131">
                        <c:v>1.515209288991292</c:v>
                      </c:pt>
                      <c:pt idx="6132">
                        <c:v>1.5153096330279894</c:v>
                      </c:pt>
                      <c:pt idx="6133">
                        <c:v>1.5154099770646867</c:v>
                      </c:pt>
                      <c:pt idx="6134">
                        <c:v>1.5155103211013841</c:v>
                      </c:pt>
                      <c:pt idx="6135">
                        <c:v>1.5156106651380814</c:v>
                      </c:pt>
                      <c:pt idx="6136">
                        <c:v>1.5157110091747787</c:v>
                      </c:pt>
                      <c:pt idx="6137">
                        <c:v>1.5158113532114761</c:v>
                      </c:pt>
                      <c:pt idx="6138">
                        <c:v>1.5159116972481734</c:v>
                      </c:pt>
                      <c:pt idx="6139">
                        <c:v>1.5160120412848708</c:v>
                      </c:pt>
                      <c:pt idx="6140">
                        <c:v>1.5161123853215681</c:v>
                      </c:pt>
                      <c:pt idx="6141">
                        <c:v>1.5162127293582655</c:v>
                      </c:pt>
                      <c:pt idx="6142">
                        <c:v>1.5163130733949628</c:v>
                      </c:pt>
                      <c:pt idx="6143">
                        <c:v>1.5164134174316601</c:v>
                      </c:pt>
                      <c:pt idx="6144">
                        <c:v>1.5165137614683575</c:v>
                      </c:pt>
                      <c:pt idx="6145">
                        <c:v>1.5166141055050548</c:v>
                      </c:pt>
                      <c:pt idx="6146">
                        <c:v>1.5167144495417522</c:v>
                      </c:pt>
                      <c:pt idx="6147">
                        <c:v>1.5168147935784495</c:v>
                      </c:pt>
                      <c:pt idx="6148">
                        <c:v>1.5169151376151468</c:v>
                      </c:pt>
                      <c:pt idx="6149">
                        <c:v>1.5170154816518442</c:v>
                      </c:pt>
                      <c:pt idx="6150">
                        <c:v>1.5171158256885415</c:v>
                      </c:pt>
                      <c:pt idx="6151">
                        <c:v>1.5172161697252389</c:v>
                      </c:pt>
                      <c:pt idx="6152">
                        <c:v>1.5173165137619362</c:v>
                      </c:pt>
                      <c:pt idx="6153">
                        <c:v>1.5174168577986336</c:v>
                      </c:pt>
                      <c:pt idx="6154">
                        <c:v>1.5175172018353309</c:v>
                      </c:pt>
                      <c:pt idx="6155">
                        <c:v>1.5176175458720282</c:v>
                      </c:pt>
                      <c:pt idx="6156">
                        <c:v>1.5177178899087256</c:v>
                      </c:pt>
                      <c:pt idx="6157">
                        <c:v>1.5178182339454229</c:v>
                      </c:pt>
                      <c:pt idx="6158">
                        <c:v>1.5179185779821203</c:v>
                      </c:pt>
                      <c:pt idx="6159">
                        <c:v>1.5180189220188176</c:v>
                      </c:pt>
                      <c:pt idx="6160">
                        <c:v>1.5181192660555149</c:v>
                      </c:pt>
                      <c:pt idx="6161">
                        <c:v>1.5182196100922123</c:v>
                      </c:pt>
                      <c:pt idx="6162">
                        <c:v>1.5183199541289096</c:v>
                      </c:pt>
                      <c:pt idx="6163">
                        <c:v>1.518420298165607</c:v>
                      </c:pt>
                      <c:pt idx="6164">
                        <c:v>1.5185206422023043</c:v>
                      </c:pt>
                      <c:pt idx="6165">
                        <c:v>1.5186209862390017</c:v>
                      </c:pt>
                      <c:pt idx="6166">
                        <c:v>1.518721330275699</c:v>
                      </c:pt>
                      <c:pt idx="6167">
                        <c:v>1.5188216743123963</c:v>
                      </c:pt>
                      <c:pt idx="6168">
                        <c:v>1.5189220183490937</c:v>
                      </c:pt>
                      <c:pt idx="6169">
                        <c:v>1.519022362385791</c:v>
                      </c:pt>
                      <c:pt idx="6170">
                        <c:v>1.5191227064224884</c:v>
                      </c:pt>
                      <c:pt idx="6171">
                        <c:v>1.5192230504591857</c:v>
                      </c:pt>
                      <c:pt idx="6172">
                        <c:v>1.5193233944958831</c:v>
                      </c:pt>
                      <c:pt idx="6173">
                        <c:v>1.5194237385325804</c:v>
                      </c:pt>
                      <c:pt idx="6174">
                        <c:v>1.5195240825692777</c:v>
                      </c:pt>
                      <c:pt idx="6175">
                        <c:v>1.5196244266059751</c:v>
                      </c:pt>
                      <c:pt idx="6176">
                        <c:v>1.5197247706426724</c:v>
                      </c:pt>
                      <c:pt idx="6177">
                        <c:v>1.5198251146793698</c:v>
                      </c:pt>
                      <c:pt idx="6178">
                        <c:v>1.5199254587160671</c:v>
                      </c:pt>
                      <c:pt idx="6179">
                        <c:v>1.5200258027527644</c:v>
                      </c:pt>
                      <c:pt idx="6180">
                        <c:v>1.5201261467894618</c:v>
                      </c:pt>
                      <c:pt idx="6181">
                        <c:v>1.5202264908261591</c:v>
                      </c:pt>
                      <c:pt idx="6182">
                        <c:v>1.5203268348628565</c:v>
                      </c:pt>
                      <c:pt idx="6183">
                        <c:v>1.5204271788995538</c:v>
                      </c:pt>
                      <c:pt idx="6184">
                        <c:v>1.5205275229362512</c:v>
                      </c:pt>
                      <c:pt idx="6185">
                        <c:v>1.5206278669729485</c:v>
                      </c:pt>
                      <c:pt idx="6186">
                        <c:v>1.5207282110096458</c:v>
                      </c:pt>
                      <c:pt idx="6187">
                        <c:v>1.5208285550463432</c:v>
                      </c:pt>
                      <c:pt idx="6188">
                        <c:v>1.5209288990830405</c:v>
                      </c:pt>
                      <c:pt idx="6189">
                        <c:v>1.5210292431197379</c:v>
                      </c:pt>
                      <c:pt idx="6190">
                        <c:v>1.5211295871564352</c:v>
                      </c:pt>
                      <c:pt idx="6191">
                        <c:v>1.5212299311931325</c:v>
                      </c:pt>
                      <c:pt idx="6192">
                        <c:v>1.5213302752298299</c:v>
                      </c:pt>
                      <c:pt idx="6193">
                        <c:v>1.5214306192665272</c:v>
                      </c:pt>
                      <c:pt idx="6194">
                        <c:v>1.5215309633032246</c:v>
                      </c:pt>
                      <c:pt idx="6195">
                        <c:v>1.5216313073399219</c:v>
                      </c:pt>
                      <c:pt idx="6196">
                        <c:v>1.5217316513766193</c:v>
                      </c:pt>
                      <c:pt idx="6197">
                        <c:v>1.5218319954133166</c:v>
                      </c:pt>
                      <c:pt idx="6198">
                        <c:v>1.5219323394500139</c:v>
                      </c:pt>
                      <c:pt idx="6199">
                        <c:v>1.5220326834867113</c:v>
                      </c:pt>
                      <c:pt idx="6200">
                        <c:v>1.5221330275234086</c:v>
                      </c:pt>
                      <c:pt idx="6201">
                        <c:v>1.522233371560106</c:v>
                      </c:pt>
                      <c:pt idx="6202">
                        <c:v>1.5223337155968033</c:v>
                      </c:pt>
                      <c:pt idx="6203">
                        <c:v>1.5224340596335006</c:v>
                      </c:pt>
                      <c:pt idx="6204">
                        <c:v>1.522534403670198</c:v>
                      </c:pt>
                      <c:pt idx="6205">
                        <c:v>1.5226347477068953</c:v>
                      </c:pt>
                      <c:pt idx="6206">
                        <c:v>1.5227350917435927</c:v>
                      </c:pt>
                      <c:pt idx="6207">
                        <c:v>1.52283543578029</c:v>
                      </c:pt>
                      <c:pt idx="6208">
                        <c:v>1.5229357798169874</c:v>
                      </c:pt>
                      <c:pt idx="6209">
                        <c:v>1.5230361238536847</c:v>
                      </c:pt>
                      <c:pt idx="6210">
                        <c:v>1.523136467890382</c:v>
                      </c:pt>
                      <c:pt idx="6211">
                        <c:v>1.5232368119270794</c:v>
                      </c:pt>
                      <c:pt idx="6212">
                        <c:v>1.5233371559637767</c:v>
                      </c:pt>
                      <c:pt idx="6213">
                        <c:v>1.5234375000004741</c:v>
                      </c:pt>
                      <c:pt idx="6214">
                        <c:v>1.5235378440371714</c:v>
                      </c:pt>
                      <c:pt idx="6215">
                        <c:v>1.5236381880738687</c:v>
                      </c:pt>
                      <c:pt idx="6216">
                        <c:v>1.5237385321105661</c:v>
                      </c:pt>
                      <c:pt idx="6217">
                        <c:v>1.5238388761472634</c:v>
                      </c:pt>
                      <c:pt idx="6218">
                        <c:v>1.5239392201839608</c:v>
                      </c:pt>
                      <c:pt idx="6219">
                        <c:v>1.5240395642206581</c:v>
                      </c:pt>
                      <c:pt idx="6220">
                        <c:v>1.5241399082573555</c:v>
                      </c:pt>
                      <c:pt idx="6221">
                        <c:v>1.5242402522940528</c:v>
                      </c:pt>
                      <c:pt idx="6222">
                        <c:v>1.5243405963307501</c:v>
                      </c:pt>
                      <c:pt idx="6223">
                        <c:v>1.5244409403674475</c:v>
                      </c:pt>
                      <c:pt idx="6224">
                        <c:v>1.5245412844041448</c:v>
                      </c:pt>
                      <c:pt idx="6225">
                        <c:v>1.5246416284408422</c:v>
                      </c:pt>
                      <c:pt idx="6226">
                        <c:v>1.5247419724775395</c:v>
                      </c:pt>
                      <c:pt idx="6227">
                        <c:v>1.5248423165142369</c:v>
                      </c:pt>
                      <c:pt idx="6228">
                        <c:v>1.5249426605509342</c:v>
                      </c:pt>
                      <c:pt idx="6229">
                        <c:v>1.5250430045876315</c:v>
                      </c:pt>
                      <c:pt idx="6230">
                        <c:v>1.5251433486243289</c:v>
                      </c:pt>
                      <c:pt idx="6231">
                        <c:v>1.5252436926610262</c:v>
                      </c:pt>
                      <c:pt idx="6232">
                        <c:v>1.5253440366977236</c:v>
                      </c:pt>
                      <c:pt idx="6233">
                        <c:v>1.5254443807344209</c:v>
                      </c:pt>
                      <c:pt idx="6234">
                        <c:v>1.5255447247711182</c:v>
                      </c:pt>
                      <c:pt idx="6235">
                        <c:v>1.5256450688078156</c:v>
                      </c:pt>
                      <c:pt idx="6236">
                        <c:v>1.5257454128445129</c:v>
                      </c:pt>
                      <c:pt idx="6237">
                        <c:v>1.5258457568812103</c:v>
                      </c:pt>
                      <c:pt idx="6238">
                        <c:v>1.5259461009179076</c:v>
                      </c:pt>
                      <c:pt idx="6239">
                        <c:v>1.526046444954605</c:v>
                      </c:pt>
                      <c:pt idx="6240">
                        <c:v>1.5261467889913023</c:v>
                      </c:pt>
                      <c:pt idx="6241">
                        <c:v>1.5262471330279996</c:v>
                      </c:pt>
                      <c:pt idx="6242">
                        <c:v>1.526347477064697</c:v>
                      </c:pt>
                      <c:pt idx="6243">
                        <c:v>1.5264478211013943</c:v>
                      </c:pt>
                      <c:pt idx="6244">
                        <c:v>1.5265481651380917</c:v>
                      </c:pt>
                      <c:pt idx="6245">
                        <c:v>1.526648509174789</c:v>
                      </c:pt>
                      <c:pt idx="6246">
                        <c:v>1.5267488532114863</c:v>
                      </c:pt>
                      <c:pt idx="6247">
                        <c:v>1.5268491972481837</c:v>
                      </c:pt>
                      <c:pt idx="6248">
                        <c:v>1.526949541284881</c:v>
                      </c:pt>
                      <c:pt idx="6249">
                        <c:v>1.5270498853215784</c:v>
                      </c:pt>
                      <c:pt idx="6250">
                        <c:v>1.5271502293582757</c:v>
                      </c:pt>
                      <c:pt idx="6251">
                        <c:v>1.5272505733949731</c:v>
                      </c:pt>
                      <c:pt idx="6252">
                        <c:v>1.5273509174316704</c:v>
                      </c:pt>
                      <c:pt idx="6253">
                        <c:v>1.5274512614683677</c:v>
                      </c:pt>
                      <c:pt idx="6254">
                        <c:v>1.5275516055050651</c:v>
                      </c:pt>
                      <c:pt idx="6255">
                        <c:v>1.5276519495417624</c:v>
                      </c:pt>
                      <c:pt idx="6256">
                        <c:v>1.5277522935784598</c:v>
                      </c:pt>
                      <c:pt idx="6257">
                        <c:v>1.5278526376151571</c:v>
                      </c:pt>
                      <c:pt idx="6258">
                        <c:v>1.5279529816518544</c:v>
                      </c:pt>
                      <c:pt idx="6259">
                        <c:v>1.5280533256885518</c:v>
                      </c:pt>
                      <c:pt idx="6260">
                        <c:v>1.5281536697252491</c:v>
                      </c:pt>
                      <c:pt idx="6261">
                        <c:v>1.5282540137619465</c:v>
                      </c:pt>
                      <c:pt idx="6262">
                        <c:v>1.5283543577986438</c:v>
                      </c:pt>
                      <c:pt idx="6263">
                        <c:v>1.5284547018353412</c:v>
                      </c:pt>
                      <c:pt idx="6264">
                        <c:v>1.5285550458720385</c:v>
                      </c:pt>
                      <c:pt idx="6265">
                        <c:v>1.5286553899087358</c:v>
                      </c:pt>
                      <c:pt idx="6266">
                        <c:v>1.5287557339454332</c:v>
                      </c:pt>
                      <c:pt idx="6267">
                        <c:v>1.5288560779821305</c:v>
                      </c:pt>
                      <c:pt idx="6268">
                        <c:v>1.5289564220188279</c:v>
                      </c:pt>
                      <c:pt idx="6269">
                        <c:v>1.5290567660555252</c:v>
                      </c:pt>
                      <c:pt idx="6270">
                        <c:v>1.5291571100922225</c:v>
                      </c:pt>
                      <c:pt idx="6271">
                        <c:v>1.5292574541289199</c:v>
                      </c:pt>
                      <c:pt idx="6272">
                        <c:v>1.5293577981656172</c:v>
                      </c:pt>
                      <c:pt idx="6273">
                        <c:v>1.5294581422023146</c:v>
                      </c:pt>
                      <c:pt idx="6274">
                        <c:v>1.5295584862390119</c:v>
                      </c:pt>
                      <c:pt idx="6275">
                        <c:v>1.5296588302757093</c:v>
                      </c:pt>
                      <c:pt idx="6276">
                        <c:v>1.5297591743124066</c:v>
                      </c:pt>
                      <c:pt idx="6277">
                        <c:v>1.5298595183491039</c:v>
                      </c:pt>
                      <c:pt idx="6278">
                        <c:v>1.5299598623858013</c:v>
                      </c:pt>
                      <c:pt idx="6279">
                        <c:v>1.5300602064224986</c:v>
                      </c:pt>
                      <c:pt idx="6280">
                        <c:v>1.530160550459196</c:v>
                      </c:pt>
                      <c:pt idx="6281">
                        <c:v>1.5302608944958933</c:v>
                      </c:pt>
                      <c:pt idx="6282">
                        <c:v>1.5303612385325907</c:v>
                      </c:pt>
                      <c:pt idx="6283">
                        <c:v>1.530461582569288</c:v>
                      </c:pt>
                      <c:pt idx="6284">
                        <c:v>1.5305619266059853</c:v>
                      </c:pt>
                      <c:pt idx="6285">
                        <c:v>1.5306622706426827</c:v>
                      </c:pt>
                      <c:pt idx="6286">
                        <c:v>1.53076261467938</c:v>
                      </c:pt>
                      <c:pt idx="6287">
                        <c:v>1.5308629587160774</c:v>
                      </c:pt>
                      <c:pt idx="6288">
                        <c:v>1.5309633027527747</c:v>
                      </c:pt>
                      <c:pt idx="6289">
                        <c:v>1.531063646789472</c:v>
                      </c:pt>
                      <c:pt idx="6290">
                        <c:v>1.5311639908261694</c:v>
                      </c:pt>
                      <c:pt idx="6291">
                        <c:v>1.5312643348628667</c:v>
                      </c:pt>
                      <c:pt idx="6292">
                        <c:v>1.5313646788995641</c:v>
                      </c:pt>
                      <c:pt idx="6293">
                        <c:v>1.5314650229362614</c:v>
                      </c:pt>
                      <c:pt idx="6294">
                        <c:v>1.5315653669729588</c:v>
                      </c:pt>
                      <c:pt idx="6295">
                        <c:v>1.5316657110096561</c:v>
                      </c:pt>
                      <c:pt idx="6296">
                        <c:v>1.5317660550463534</c:v>
                      </c:pt>
                      <c:pt idx="6297">
                        <c:v>1.5318663990830508</c:v>
                      </c:pt>
                      <c:pt idx="6298">
                        <c:v>1.5319667431197481</c:v>
                      </c:pt>
                      <c:pt idx="6299">
                        <c:v>1.5320670871564455</c:v>
                      </c:pt>
                      <c:pt idx="6300">
                        <c:v>1.5321674311931428</c:v>
                      </c:pt>
                      <c:pt idx="6301">
                        <c:v>1.5322677752298401</c:v>
                      </c:pt>
                      <c:pt idx="6302">
                        <c:v>1.5323681192665375</c:v>
                      </c:pt>
                      <c:pt idx="6303">
                        <c:v>1.5324684633032348</c:v>
                      </c:pt>
                      <c:pt idx="6304">
                        <c:v>1.5325688073399322</c:v>
                      </c:pt>
                      <c:pt idx="6305">
                        <c:v>1.5326691513766295</c:v>
                      </c:pt>
                      <c:pt idx="6306">
                        <c:v>1.5327694954133269</c:v>
                      </c:pt>
                      <c:pt idx="6307">
                        <c:v>1.5328698394500242</c:v>
                      </c:pt>
                      <c:pt idx="6308">
                        <c:v>1.5329701834867215</c:v>
                      </c:pt>
                      <c:pt idx="6309">
                        <c:v>1.5330705275234189</c:v>
                      </c:pt>
                      <c:pt idx="6310">
                        <c:v>1.5331708715601162</c:v>
                      </c:pt>
                      <c:pt idx="6311">
                        <c:v>1.5332712155968136</c:v>
                      </c:pt>
                      <c:pt idx="6312">
                        <c:v>1.5333715596335109</c:v>
                      </c:pt>
                      <c:pt idx="6313">
                        <c:v>1.5334719036702082</c:v>
                      </c:pt>
                      <c:pt idx="6314">
                        <c:v>1.5335722477069056</c:v>
                      </c:pt>
                      <c:pt idx="6315">
                        <c:v>1.5336725917436029</c:v>
                      </c:pt>
                      <c:pt idx="6316">
                        <c:v>1.5337729357803003</c:v>
                      </c:pt>
                      <c:pt idx="6317">
                        <c:v>1.5338732798169976</c:v>
                      </c:pt>
                      <c:pt idx="6318">
                        <c:v>1.533973623853695</c:v>
                      </c:pt>
                      <c:pt idx="6319">
                        <c:v>1.5340739678903923</c:v>
                      </c:pt>
                      <c:pt idx="6320">
                        <c:v>1.5341743119270896</c:v>
                      </c:pt>
                      <c:pt idx="6321">
                        <c:v>1.534274655963787</c:v>
                      </c:pt>
                      <c:pt idx="6322">
                        <c:v>1.5343750000004843</c:v>
                      </c:pt>
                      <c:pt idx="6323">
                        <c:v>1.5344753440371817</c:v>
                      </c:pt>
                      <c:pt idx="6324">
                        <c:v>1.534575688073879</c:v>
                      </c:pt>
                      <c:pt idx="6325">
                        <c:v>1.5346760321105763</c:v>
                      </c:pt>
                      <c:pt idx="6326">
                        <c:v>1.5347763761472737</c:v>
                      </c:pt>
                      <c:pt idx="6327">
                        <c:v>1.534876720183971</c:v>
                      </c:pt>
                      <c:pt idx="6328">
                        <c:v>1.5349770642206684</c:v>
                      </c:pt>
                      <c:pt idx="6329">
                        <c:v>1.5350774082573657</c:v>
                      </c:pt>
                      <c:pt idx="6330">
                        <c:v>1.5351777522940631</c:v>
                      </c:pt>
                      <c:pt idx="6331">
                        <c:v>1.5352780963307604</c:v>
                      </c:pt>
                      <c:pt idx="6332">
                        <c:v>1.5353784403674577</c:v>
                      </c:pt>
                      <c:pt idx="6333">
                        <c:v>1.5354787844041551</c:v>
                      </c:pt>
                      <c:pt idx="6334">
                        <c:v>1.5355791284408524</c:v>
                      </c:pt>
                      <c:pt idx="6335">
                        <c:v>1.5356794724775498</c:v>
                      </c:pt>
                      <c:pt idx="6336">
                        <c:v>1.5357798165142471</c:v>
                      </c:pt>
                      <c:pt idx="6337">
                        <c:v>1.5358801605509445</c:v>
                      </c:pt>
                      <c:pt idx="6338">
                        <c:v>1.5359805045876418</c:v>
                      </c:pt>
                      <c:pt idx="6339">
                        <c:v>1.5360808486243391</c:v>
                      </c:pt>
                      <c:pt idx="6340">
                        <c:v>1.5361811926610365</c:v>
                      </c:pt>
                      <c:pt idx="6341">
                        <c:v>1.5362815366977338</c:v>
                      </c:pt>
                      <c:pt idx="6342">
                        <c:v>1.5363818807344312</c:v>
                      </c:pt>
                      <c:pt idx="6343">
                        <c:v>1.5364822247711285</c:v>
                      </c:pt>
                      <c:pt idx="6344">
                        <c:v>1.5365825688078258</c:v>
                      </c:pt>
                      <c:pt idx="6345">
                        <c:v>1.5366829128445232</c:v>
                      </c:pt>
                      <c:pt idx="6346">
                        <c:v>1.5367832568812205</c:v>
                      </c:pt>
                      <c:pt idx="6347">
                        <c:v>1.5368836009179179</c:v>
                      </c:pt>
                      <c:pt idx="6348">
                        <c:v>1.5369839449546152</c:v>
                      </c:pt>
                      <c:pt idx="6349">
                        <c:v>1.5370842889913126</c:v>
                      </c:pt>
                      <c:pt idx="6350">
                        <c:v>1.5371846330280099</c:v>
                      </c:pt>
                      <c:pt idx="6351">
                        <c:v>1.5372849770647072</c:v>
                      </c:pt>
                      <c:pt idx="6352">
                        <c:v>1.5373853211014046</c:v>
                      </c:pt>
                      <c:pt idx="6353">
                        <c:v>1.5374856651381019</c:v>
                      </c:pt>
                      <c:pt idx="6354">
                        <c:v>1.5375860091747993</c:v>
                      </c:pt>
                      <c:pt idx="6355">
                        <c:v>1.5376863532114966</c:v>
                      </c:pt>
                      <c:pt idx="6356">
                        <c:v>1.5377866972481939</c:v>
                      </c:pt>
                      <c:pt idx="6357">
                        <c:v>1.5378870412848913</c:v>
                      </c:pt>
                      <c:pt idx="6358">
                        <c:v>1.5379873853215886</c:v>
                      </c:pt>
                      <c:pt idx="6359">
                        <c:v>1.538087729358286</c:v>
                      </c:pt>
                      <c:pt idx="6360">
                        <c:v>1.5381880733949833</c:v>
                      </c:pt>
                      <c:pt idx="6361">
                        <c:v>1.5382884174316807</c:v>
                      </c:pt>
                      <c:pt idx="6362">
                        <c:v>1.538388761468378</c:v>
                      </c:pt>
                      <c:pt idx="6363">
                        <c:v>1.5384891055050753</c:v>
                      </c:pt>
                      <c:pt idx="6364">
                        <c:v>1.5385894495417727</c:v>
                      </c:pt>
                      <c:pt idx="6365">
                        <c:v>1.53868979357847</c:v>
                      </c:pt>
                      <c:pt idx="6366">
                        <c:v>1.5387901376151674</c:v>
                      </c:pt>
                      <c:pt idx="6367">
                        <c:v>1.5388904816518647</c:v>
                      </c:pt>
                      <c:pt idx="6368">
                        <c:v>1.538990825688562</c:v>
                      </c:pt>
                      <c:pt idx="6369">
                        <c:v>1.5390911697252594</c:v>
                      </c:pt>
                      <c:pt idx="6370">
                        <c:v>1.5391915137619567</c:v>
                      </c:pt>
                      <c:pt idx="6371">
                        <c:v>1.5392918577986541</c:v>
                      </c:pt>
                      <c:pt idx="6372">
                        <c:v>1.5393922018353514</c:v>
                      </c:pt>
                      <c:pt idx="6373">
                        <c:v>1.5394925458720488</c:v>
                      </c:pt>
                      <c:pt idx="6374">
                        <c:v>1.5395928899087461</c:v>
                      </c:pt>
                      <c:pt idx="6375">
                        <c:v>1.5396932339454434</c:v>
                      </c:pt>
                      <c:pt idx="6376">
                        <c:v>1.5397935779821408</c:v>
                      </c:pt>
                      <c:pt idx="6377">
                        <c:v>1.5398939220188381</c:v>
                      </c:pt>
                      <c:pt idx="6378">
                        <c:v>1.5399942660555355</c:v>
                      </c:pt>
                      <c:pt idx="6379">
                        <c:v>1.5400946100922328</c:v>
                      </c:pt>
                      <c:pt idx="6380">
                        <c:v>1.5401949541289301</c:v>
                      </c:pt>
                      <c:pt idx="6381">
                        <c:v>1.5402952981656275</c:v>
                      </c:pt>
                      <c:pt idx="6382">
                        <c:v>1.5403956422023248</c:v>
                      </c:pt>
                      <c:pt idx="6383">
                        <c:v>1.5404959862390222</c:v>
                      </c:pt>
                      <c:pt idx="6384">
                        <c:v>1.5405963302757195</c:v>
                      </c:pt>
                      <c:pt idx="6385">
                        <c:v>1.5406966743124169</c:v>
                      </c:pt>
                      <c:pt idx="6386">
                        <c:v>1.5407970183491142</c:v>
                      </c:pt>
                      <c:pt idx="6387">
                        <c:v>1.5408973623858115</c:v>
                      </c:pt>
                      <c:pt idx="6388">
                        <c:v>1.5409977064225089</c:v>
                      </c:pt>
                      <c:pt idx="6389">
                        <c:v>1.5410980504592062</c:v>
                      </c:pt>
                      <c:pt idx="6390">
                        <c:v>1.5411983944959036</c:v>
                      </c:pt>
                      <c:pt idx="6391">
                        <c:v>1.5412987385326009</c:v>
                      </c:pt>
                      <c:pt idx="6392">
                        <c:v>1.5413990825692983</c:v>
                      </c:pt>
                      <c:pt idx="6393">
                        <c:v>1.5414994266059956</c:v>
                      </c:pt>
                      <c:pt idx="6394">
                        <c:v>1.5415997706426929</c:v>
                      </c:pt>
                      <c:pt idx="6395">
                        <c:v>1.5417001146793903</c:v>
                      </c:pt>
                      <c:pt idx="6396">
                        <c:v>1.5418004587160876</c:v>
                      </c:pt>
                      <c:pt idx="6397">
                        <c:v>1.541900802752785</c:v>
                      </c:pt>
                      <c:pt idx="6398">
                        <c:v>1.5420011467894823</c:v>
                      </c:pt>
                      <c:pt idx="6399">
                        <c:v>1.5421014908261796</c:v>
                      </c:pt>
                      <c:pt idx="6400">
                        <c:v>1.542201834862877</c:v>
                      </c:pt>
                      <c:pt idx="6401">
                        <c:v>1.5423021788995743</c:v>
                      </c:pt>
                      <c:pt idx="6402">
                        <c:v>1.5424025229362717</c:v>
                      </c:pt>
                      <c:pt idx="6403">
                        <c:v>1.542502866972969</c:v>
                      </c:pt>
                      <c:pt idx="6404">
                        <c:v>1.5426032110096664</c:v>
                      </c:pt>
                      <c:pt idx="6405">
                        <c:v>1.5427035550463637</c:v>
                      </c:pt>
                      <c:pt idx="6406">
                        <c:v>1.542803899083061</c:v>
                      </c:pt>
                      <c:pt idx="6407">
                        <c:v>1.5429042431197584</c:v>
                      </c:pt>
                      <c:pt idx="6408">
                        <c:v>1.5430045871564557</c:v>
                      </c:pt>
                      <c:pt idx="6409">
                        <c:v>1.5431049311931531</c:v>
                      </c:pt>
                      <c:pt idx="6410">
                        <c:v>1.5432052752298504</c:v>
                      </c:pt>
                      <c:pt idx="6411">
                        <c:v>1.5433056192665477</c:v>
                      </c:pt>
                      <c:pt idx="6412">
                        <c:v>1.5434059633032451</c:v>
                      </c:pt>
                      <c:pt idx="6413">
                        <c:v>1.5435063073399424</c:v>
                      </c:pt>
                      <c:pt idx="6414">
                        <c:v>1.5436066513766398</c:v>
                      </c:pt>
                      <c:pt idx="6415">
                        <c:v>1.5437069954133371</c:v>
                      </c:pt>
                      <c:pt idx="6416">
                        <c:v>1.5438073394500345</c:v>
                      </c:pt>
                      <c:pt idx="6417">
                        <c:v>1.5439076834867318</c:v>
                      </c:pt>
                      <c:pt idx="6418">
                        <c:v>1.5440080275234291</c:v>
                      </c:pt>
                      <c:pt idx="6419">
                        <c:v>1.5441083715601265</c:v>
                      </c:pt>
                      <c:pt idx="6420">
                        <c:v>1.5442087155968238</c:v>
                      </c:pt>
                      <c:pt idx="6421">
                        <c:v>1.5443090596335212</c:v>
                      </c:pt>
                      <c:pt idx="6422">
                        <c:v>1.5444094036702185</c:v>
                      </c:pt>
                      <c:pt idx="6423">
                        <c:v>1.5445097477069158</c:v>
                      </c:pt>
                      <c:pt idx="6424">
                        <c:v>1.5446100917436132</c:v>
                      </c:pt>
                      <c:pt idx="6425">
                        <c:v>1.5447104357803105</c:v>
                      </c:pt>
                      <c:pt idx="6426">
                        <c:v>1.5448107798170079</c:v>
                      </c:pt>
                      <c:pt idx="6427">
                        <c:v>1.5449111238537052</c:v>
                      </c:pt>
                      <c:pt idx="6428">
                        <c:v>1.5450114678904026</c:v>
                      </c:pt>
                      <c:pt idx="6429">
                        <c:v>1.5451118119270999</c:v>
                      </c:pt>
                      <c:pt idx="6430">
                        <c:v>1.5452121559637972</c:v>
                      </c:pt>
                      <c:pt idx="6431">
                        <c:v>1.5453125000004946</c:v>
                      </c:pt>
                      <c:pt idx="6432">
                        <c:v>1.5454128440371919</c:v>
                      </c:pt>
                      <c:pt idx="6433">
                        <c:v>1.5455131880738893</c:v>
                      </c:pt>
                      <c:pt idx="6434">
                        <c:v>1.5456135321105866</c:v>
                      </c:pt>
                      <c:pt idx="6435">
                        <c:v>1.5457138761472839</c:v>
                      </c:pt>
                      <c:pt idx="6436">
                        <c:v>1.5458142201839813</c:v>
                      </c:pt>
                      <c:pt idx="6437">
                        <c:v>1.5459145642206786</c:v>
                      </c:pt>
                      <c:pt idx="6438">
                        <c:v>1.546014908257376</c:v>
                      </c:pt>
                      <c:pt idx="6439">
                        <c:v>1.5461152522940733</c:v>
                      </c:pt>
                      <c:pt idx="6440">
                        <c:v>1.5462155963307707</c:v>
                      </c:pt>
                      <c:pt idx="6441">
                        <c:v>1.546315940367468</c:v>
                      </c:pt>
                      <c:pt idx="6442">
                        <c:v>1.5464162844041653</c:v>
                      </c:pt>
                      <c:pt idx="6443">
                        <c:v>1.5465166284408627</c:v>
                      </c:pt>
                      <c:pt idx="6444">
                        <c:v>1.54661697247756</c:v>
                      </c:pt>
                      <c:pt idx="6445">
                        <c:v>1.5467173165142574</c:v>
                      </c:pt>
                      <c:pt idx="6446">
                        <c:v>1.5468176605509547</c:v>
                      </c:pt>
                      <c:pt idx="6447">
                        <c:v>1.5469180045876521</c:v>
                      </c:pt>
                      <c:pt idx="6448">
                        <c:v>1.5470183486243494</c:v>
                      </c:pt>
                      <c:pt idx="6449">
                        <c:v>1.5471186926610467</c:v>
                      </c:pt>
                      <c:pt idx="6450">
                        <c:v>1.5472190366977441</c:v>
                      </c:pt>
                      <c:pt idx="6451">
                        <c:v>1.5473193807344414</c:v>
                      </c:pt>
                      <c:pt idx="6452">
                        <c:v>1.5474197247711388</c:v>
                      </c:pt>
                      <c:pt idx="6453">
                        <c:v>1.5475200688078361</c:v>
                      </c:pt>
                      <c:pt idx="6454">
                        <c:v>1.5476204128445334</c:v>
                      </c:pt>
                      <c:pt idx="6455">
                        <c:v>1.5477207568812308</c:v>
                      </c:pt>
                      <c:pt idx="6456">
                        <c:v>1.5478211009179281</c:v>
                      </c:pt>
                      <c:pt idx="6457">
                        <c:v>1.5479214449546255</c:v>
                      </c:pt>
                      <c:pt idx="6458">
                        <c:v>1.5480217889913228</c:v>
                      </c:pt>
                      <c:pt idx="6459">
                        <c:v>1.5481221330280202</c:v>
                      </c:pt>
                      <c:pt idx="6460">
                        <c:v>1.5482224770647175</c:v>
                      </c:pt>
                      <c:pt idx="6461">
                        <c:v>1.5483228211014148</c:v>
                      </c:pt>
                      <c:pt idx="6462">
                        <c:v>1.5484231651381122</c:v>
                      </c:pt>
                      <c:pt idx="6463">
                        <c:v>1.5485235091748095</c:v>
                      </c:pt>
                      <c:pt idx="6464">
                        <c:v>1.5486238532115069</c:v>
                      </c:pt>
                      <c:pt idx="6465">
                        <c:v>1.5487241972482042</c:v>
                      </c:pt>
                      <c:pt idx="6466">
                        <c:v>1.5488245412849015</c:v>
                      </c:pt>
                      <c:pt idx="6467">
                        <c:v>1.5489248853215989</c:v>
                      </c:pt>
                      <c:pt idx="6468">
                        <c:v>1.5490252293582962</c:v>
                      </c:pt>
                      <c:pt idx="6469">
                        <c:v>1.5491255733949936</c:v>
                      </c:pt>
                      <c:pt idx="6470">
                        <c:v>1.5492259174316909</c:v>
                      </c:pt>
                      <c:pt idx="6471">
                        <c:v>1.5493262614683883</c:v>
                      </c:pt>
                      <c:pt idx="6472">
                        <c:v>1.5494266055050856</c:v>
                      </c:pt>
                      <c:pt idx="6473">
                        <c:v>1.5495269495417829</c:v>
                      </c:pt>
                      <c:pt idx="6474">
                        <c:v>1.5496272935784803</c:v>
                      </c:pt>
                      <c:pt idx="6475">
                        <c:v>1.5497276376151776</c:v>
                      </c:pt>
                      <c:pt idx="6476">
                        <c:v>1.549827981651875</c:v>
                      </c:pt>
                      <c:pt idx="6477">
                        <c:v>1.5499283256885723</c:v>
                      </c:pt>
                      <c:pt idx="6478">
                        <c:v>1.5500286697252696</c:v>
                      </c:pt>
                      <c:pt idx="6479">
                        <c:v>1.550129013761967</c:v>
                      </c:pt>
                      <c:pt idx="6480">
                        <c:v>1.5502293577986643</c:v>
                      </c:pt>
                      <c:pt idx="6481">
                        <c:v>1.5503297018353617</c:v>
                      </c:pt>
                      <c:pt idx="6482">
                        <c:v>1.550430045872059</c:v>
                      </c:pt>
                      <c:pt idx="6483">
                        <c:v>1.5505303899087564</c:v>
                      </c:pt>
                      <c:pt idx="6484">
                        <c:v>1.5506307339454537</c:v>
                      </c:pt>
                      <c:pt idx="6485">
                        <c:v>1.550731077982151</c:v>
                      </c:pt>
                      <c:pt idx="6486">
                        <c:v>1.5508314220188484</c:v>
                      </c:pt>
                      <c:pt idx="6487">
                        <c:v>1.5509317660555457</c:v>
                      </c:pt>
                      <c:pt idx="6488">
                        <c:v>1.5510321100922431</c:v>
                      </c:pt>
                      <c:pt idx="6489">
                        <c:v>1.5511324541289404</c:v>
                      </c:pt>
                      <c:pt idx="6490">
                        <c:v>1.5512327981656377</c:v>
                      </c:pt>
                      <c:pt idx="6491">
                        <c:v>1.5513331422023351</c:v>
                      </c:pt>
                      <c:pt idx="6492">
                        <c:v>1.5514334862390324</c:v>
                      </c:pt>
                      <c:pt idx="6493">
                        <c:v>1.5515338302757298</c:v>
                      </c:pt>
                      <c:pt idx="6494">
                        <c:v>1.5516341743124271</c:v>
                      </c:pt>
                      <c:pt idx="6495">
                        <c:v>1.5517345183491245</c:v>
                      </c:pt>
                      <c:pt idx="6496">
                        <c:v>1.5518348623858218</c:v>
                      </c:pt>
                      <c:pt idx="6497">
                        <c:v>1.5519352064225191</c:v>
                      </c:pt>
                      <c:pt idx="6498">
                        <c:v>1.5520355504592165</c:v>
                      </c:pt>
                      <c:pt idx="6499">
                        <c:v>1.5521358944959138</c:v>
                      </c:pt>
                      <c:pt idx="6500">
                        <c:v>1.5522362385326112</c:v>
                      </c:pt>
                      <c:pt idx="6501">
                        <c:v>1.5523365825693085</c:v>
                      </c:pt>
                      <c:pt idx="6502">
                        <c:v>1.5524369266060059</c:v>
                      </c:pt>
                      <c:pt idx="6503">
                        <c:v>1.5525372706427032</c:v>
                      </c:pt>
                      <c:pt idx="6504">
                        <c:v>1.5526376146794005</c:v>
                      </c:pt>
                      <c:pt idx="6505">
                        <c:v>1.5527379587160979</c:v>
                      </c:pt>
                      <c:pt idx="6506">
                        <c:v>1.5528383027527952</c:v>
                      </c:pt>
                      <c:pt idx="6507">
                        <c:v>1.5529386467894926</c:v>
                      </c:pt>
                      <c:pt idx="6508">
                        <c:v>1.5530389908261899</c:v>
                      </c:pt>
                      <c:pt idx="6509">
                        <c:v>1.5531393348628872</c:v>
                      </c:pt>
                      <c:pt idx="6510">
                        <c:v>1.5532396788995846</c:v>
                      </c:pt>
                      <c:pt idx="6511">
                        <c:v>1.5533400229362819</c:v>
                      </c:pt>
                      <c:pt idx="6512">
                        <c:v>1.5534403669729793</c:v>
                      </c:pt>
                      <c:pt idx="6513">
                        <c:v>1.5535407110096766</c:v>
                      </c:pt>
                      <c:pt idx="6514">
                        <c:v>1.553641055046374</c:v>
                      </c:pt>
                      <c:pt idx="6515">
                        <c:v>1.5537413990830713</c:v>
                      </c:pt>
                      <c:pt idx="6516">
                        <c:v>1.5538417431197686</c:v>
                      </c:pt>
                      <c:pt idx="6517">
                        <c:v>1.553942087156466</c:v>
                      </c:pt>
                      <c:pt idx="6518">
                        <c:v>1.5540424311931633</c:v>
                      </c:pt>
                      <c:pt idx="6519">
                        <c:v>1.5541427752298607</c:v>
                      </c:pt>
                      <c:pt idx="6520">
                        <c:v>1.554243119266558</c:v>
                      </c:pt>
                      <c:pt idx="6521">
                        <c:v>1.5543434633032553</c:v>
                      </c:pt>
                      <c:pt idx="6522">
                        <c:v>1.5544438073399527</c:v>
                      </c:pt>
                      <c:pt idx="6523">
                        <c:v>1.55454415137665</c:v>
                      </c:pt>
                      <c:pt idx="6524">
                        <c:v>1.5546444954133474</c:v>
                      </c:pt>
                      <c:pt idx="6525">
                        <c:v>1.5547448394500447</c:v>
                      </c:pt>
                      <c:pt idx="6526">
                        <c:v>1.5548451834867421</c:v>
                      </c:pt>
                      <c:pt idx="6527">
                        <c:v>1.5549455275234394</c:v>
                      </c:pt>
                      <c:pt idx="6528">
                        <c:v>1.5550458715601367</c:v>
                      </c:pt>
                      <c:pt idx="6529">
                        <c:v>1.5551462155968341</c:v>
                      </c:pt>
                      <c:pt idx="6530">
                        <c:v>1.5552465596335314</c:v>
                      </c:pt>
                      <c:pt idx="6531">
                        <c:v>1.5553469036702288</c:v>
                      </c:pt>
                      <c:pt idx="6532">
                        <c:v>1.5554472477069261</c:v>
                      </c:pt>
                      <c:pt idx="6533">
                        <c:v>1.5555475917436234</c:v>
                      </c:pt>
                      <c:pt idx="6534">
                        <c:v>1.5556479357803208</c:v>
                      </c:pt>
                      <c:pt idx="6535">
                        <c:v>1.5557482798170181</c:v>
                      </c:pt>
                      <c:pt idx="6536">
                        <c:v>1.5558486238537155</c:v>
                      </c:pt>
                      <c:pt idx="6537">
                        <c:v>1.5559489678904128</c:v>
                      </c:pt>
                      <c:pt idx="6538">
                        <c:v>1.5560493119271102</c:v>
                      </c:pt>
                      <c:pt idx="6539">
                        <c:v>1.5561496559638075</c:v>
                      </c:pt>
                      <c:pt idx="6540">
                        <c:v>1.5562500000005048</c:v>
                      </c:pt>
                      <c:pt idx="6541">
                        <c:v>1.5563503440372022</c:v>
                      </c:pt>
                      <c:pt idx="6542">
                        <c:v>1.5564506880738995</c:v>
                      </c:pt>
                      <c:pt idx="6543">
                        <c:v>1.5565510321105969</c:v>
                      </c:pt>
                      <c:pt idx="6544">
                        <c:v>1.5566513761472942</c:v>
                      </c:pt>
                      <c:pt idx="6545">
                        <c:v>1.5567517201839915</c:v>
                      </c:pt>
                      <c:pt idx="6546">
                        <c:v>1.5568520642206889</c:v>
                      </c:pt>
                      <c:pt idx="6547">
                        <c:v>1.5569524082573862</c:v>
                      </c:pt>
                      <c:pt idx="6548">
                        <c:v>1.5570527522940836</c:v>
                      </c:pt>
                      <c:pt idx="6549">
                        <c:v>1.5571530963307809</c:v>
                      </c:pt>
                      <c:pt idx="6550">
                        <c:v>1.5572534403674783</c:v>
                      </c:pt>
                      <c:pt idx="6551">
                        <c:v>1.5573537844041756</c:v>
                      </c:pt>
                      <c:pt idx="6552">
                        <c:v>1.5574541284408729</c:v>
                      </c:pt>
                      <c:pt idx="6553">
                        <c:v>1.5575544724775703</c:v>
                      </c:pt>
                      <c:pt idx="6554">
                        <c:v>1.5576548165142676</c:v>
                      </c:pt>
                      <c:pt idx="6555">
                        <c:v>1.557755160550965</c:v>
                      </c:pt>
                      <c:pt idx="6556">
                        <c:v>1.5578555045876623</c:v>
                      </c:pt>
                      <c:pt idx="6557">
                        <c:v>1.5579558486243597</c:v>
                      </c:pt>
                      <c:pt idx="6558">
                        <c:v>1.558056192661057</c:v>
                      </c:pt>
                      <c:pt idx="6559">
                        <c:v>1.5581565366977543</c:v>
                      </c:pt>
                      <c:pt idx="6560">
                        <c:v>1.5582568807344517</c:v>
                      </c:pt>
                      <c:pt idx="6561">
                        <c:v>1.558357224771149</c:v>
                      </c:pt>
                      <c:pt idx="6562">
                        <c:v>1.5584575688078464</c:v>
                      </c:pt>
                      <c:pt idx="6563">
                        <c:v>1.5585579128445437</c:v>
                      </c:pt>
                      <c:pt idx="6564">
                        <c:v>1.558658256881241</c:v>
                      </c:pt>
                      <c:pt idx="6565">
                        <c:v>1.5587586009179384</c:v>
                      </c:pt>
                      <c:pt idx="6566">
                        <c:v>1.5588589449546357</c:v>
                      </c:pt>
                      <c:pt idx="6567">
                        <c:v>1.5589592889913331</c:v>
                      </c:pt>
                      <c:pt idx="6568">
                        <c:v>1.5590596330280304</c:v>
                      </c:pt>
                      <c:pt idx="6569">
                        <c:v>1.5591599770647278</c:v>
                      </c:pt>
                      <c:pt idx="6570">
                        <c:v>1.5592603211014251</c:v>
                      </c:pt>
                      <c:pt idx="6571">
                        <c:v>1.5593606651381224</c:v>
                      </c:pt>
                      <c:pt idx="6572">
                        <c:v>1.5594610091748198</c:v>
                      </c:pt>
                      <c:pt idx="6573">
                        <c:v>1.5595613532115171</c:v>
                      </c:pt>
                      <c:pt idx="6574">
                        <c:v>1.5596616972482145</c:v>
                      </c:pt>
                      <c:pt idx="6575">
                        <c:v>1.5597620412849118</c:v>
                      </c:pt>
                      <c:pt idx="6576">
                        <c:v>1.5598623853216091</c:v>
                      </c:pt>
                      <c:pt idx="6577">
                        <c:v>1.5599627293583065</c:v>
                      </c:pt>
                      <c:pt idx="6578">
                        <c:v>1.5600630733950038</c:v>
                      </c:pt>
                      <c:pt idx="6579">
                        <c:v>1.5601634174317012</c:v>
                      </c:pt>
                      <c:pt idx="6580">
                        <c:v>1.5602637614683985</c:v>
                      </c:pt>
                      <c:pt idx="6581">
                        <c:v>1.5603641055050959</c:v>
                      </c:pt>
                      <c:pt idx="6582">
                        <c:v>1.5604644495417932</c:v>
                      </c:pt>
                      <c:pt idx="6583">
                        <c:v>1.5605647935784905</c:v>
                      </c:pt>
                      <c:pt idx="6584">
                        <c:v>1.5606651376151879</c:v>
                      </c:pt>
                      <c:pt idx="6585">
                        <c:v>1.5607654816518852</c:v>
                      </c:pt>
                      <c:pt idx="6586">
                        <c:v>1.5608658256885826</c:v>
                      </c:pt>
                      <c:pt idx="6587">
                        <c:v>1.5609661697252799</c:v>
                      </c:pt>
                      <c:pt idx="6588">
                        <c:v>1.5610665137619772</c:v>
                      </c:pt>
                      <c:pt idx="6589">
                        <c:v>1.5611668577986746</c:v>
                      </c:pt>
                      <c:pt idx="6590">
                        <c:v>1.5612672018353719</c:v>
                      </c:pt>
                      <c:pt idx="6591">
                        <c:v>1.5613675458720693</c:v>
                      </c:pt>
                      <c:pt idx="6592">
                        <c:v>1.5614678899087666</c:v>
                      </c:pt>
                      <c:pt idx="6593">
                        <c:v>1.561568233945464</c:v>
                      </c:pt>
                      <c:pt idx="6594">
                        <c:v>1.5616685779821613</c:v>
                      </c:pt>
                      <c:pt idx="6595">
                        <c:v>1.5617689220188586</c:v>
                      </c:pt>
                      <c:pt idx="6596">
                        <c:v>1.561869266055556</c:v>
                      </c:pt>
                      <c:pt idx="6597">
                        <c:v>1.5619696100922533</c:v>
                      </c:pt>
                      <c:pt idx="6598">
                        <c:v>1.5620699541289507</c:v>
                      </c:pt>
                      <c:pt idx="6599">
                        <c:v>1.562170298165648</c:v>
                      </c:pt>
                      <c:pt idx="6600">
                        <c:v>1.5622706422023453</c:v>
                      </c:pt>
                      <c:pt idx="6601">
                        <c:v>1.5623709862390427</c:v>
                      </c:pt>
                      <c:pt idx="6602">
                        <c:v>1.56247133027574</c:v>
                      </c:pt>
                      <c:pt idx="6603">
                        <c:v>1.5625716743124374</c:v>
                      </c:pt>
                      <c:pt idx="6604">
                        <c:v>1.5626720183491347</c:v>
                      </c:pt>
                      <c:pt idx="6605">
                        <c:v>1.5627723623858321</c:v>
                      </c:pt>
                      <c:pt idx="6606">
                        <c:v>1.5628727064225294</c:v>
                      </c:pt>
                      <c:pt idx="6607">
                        <c:v>1.5629730504592267</c:v>
                      </c:pt>
                      <c:pt idx="6608">
                        <c:v>1.5630733944959241</c:v>
                      </c:pt>
                      <c:pt idx="6609">
                        <c:v>1.5631737385326214</c:v>
                      </c:pt>
                      <c:pt idx="6610">
                        <c:v>1.5632740825693188</c:v>
                      </c:pt>
                      <c:pt idx="6611">
                        <c:v>1.5633744266060161</c:v>
                      </c:pt>
                      <c:pt idx="6612">
                        <c:v>1.5634747706427135</c:v>
                      </c:pt>
                      <c:pt idx="6613">
                        <c:v>1.5635751146794108</c:v>
                      </c:pt>
                      <c:pt idx="6614">
                        <c:v>1.5636754587161081</c:v>
                      </c:pt>
                      <c:pt idx="6615">
                        <c:v>1.5637758027528055</c:v>
                      </c:pt>
                      <c:pt idx="6616">
                        <c:v>1.5638761467895028</c:v>
                      </c:pt>
                      <c:pt idx="6617">
                        <c:v>1.5639764908262002</c:v>
                      </c:pt>
                      <c:pt idx="6618">
                        <c:v>1.5640768348628975</c:v>
                      </c:pt>
                      <c:pt idx="6619">
                        <c:v>1.5641771788995948</c:v>
                      </c:pt>
                      <c:pt idx="6620">
                        <c:v>1.5642775229362922</c:v>
                      </c:pt>
                      <c:pt idx="6621">
                        <c:v>1.5643778669729895</c:v>
                      </c:pt>
                      <c:pt idx="6622">
                        <c:v>1.5644782110096869</c:v>
                      </c:pt>
                      <c:pt idx="6623">
                        <c:v>1.5645785550463842</c:v>
                      </c:pt>
                      <c:pt idx="6624">
                        <c:v>1.5646788990830816</c:v>
                      </c:pt>
                      <c:pt idx="6625">
                        <c:v>1.5647792431197789</c:v>
                      </c:pt>
                      <c:pt idx="6626">
                        <c:v>1.5648795871564762</c:v>
                      </c:pt>
                      <c:pt idx="6627">
                        <c:v>1.5649799311931736</c:v>
                      </c:pt>
                      <c:pt idx="6628">
                        <c:v>1.5650802752298709</c:v>
                      </c:pt>
                      <c:pt idx="6629">
                        <c:v>1.5651806192665683</c:v>
                      </c:pt>
                      <c:pt idx="6630">
                        <c:v>1.5652809633032656</c:v>
                      </c:pt>
                      <c:pt idx="6631">
                        <c:v>1.5653813073399629</c:v>
                      </c:pt>
                      <c:pt idx="6632">
                        <c:v>1.5654816513766603</c:v>
                      </c:pt>
                      <c:pt idx="6633">
                        <c:v>1.5655819954133576</c:v>
                      </c:pt>
                      <c:pt idx="6634">
                        <c:v>1.565682339450055</c:v>
                      </c:pt>
                      <c:pt idx="6635">
                        <c:v>1.5657826834867523</c:v>
                      </c:pt>
                      <c:pt idx="6636">
                        <c:v>1.5658830275234497</c:v>
                      </c:pt>
                      <c:pt idx="6637">
                        <c:v>1.565983371560147</c:v>
                      </c:pt>
                      <c:pt idx="6638">
                        <c:v>1.5660837155968443</c:v>
                      </c:pt>
                      <c:pt idx="6639">
                        <c:v>1.5661840596335417</c:v>
                      </c:pt>
                      <c:pt idx="6640">
                        <c:v>1.566284403670239</c:v>
                      </c:pt>
                      <c:pt idx="6641">
                        <c:v>1.5663847477069364</c:v>
                      </c:pt>
                      <c:pt idx="6642">
                        <c:v>1.5664850917436337</c:v>
                      </c:pt>
                      <c:pt idx="6643">
                        <c:v>1.566585435780331</c:v>
                      </c:pt>
                      <c:pt idx="6644">
                        <c:v>1.5666857798170284</c:v>
                      </c:pt>
                      <c:pt idx="6645">
                        <c:v>1.5667861238537257</c:v>
                      </c:pt>
                      <c:pt idx="6646">
                        <c:v>1.5668864678904231</c:v>
                      </c:pt>
                      <c:pt idx="6647">
                        <c:v>1.5669868119271204</c:v>
                      </c:pt>
                      <c:pt idx="6648">
                        <c:v>1.5670871559638178</c:v>
                      </c:pt>
                      <c:pt idx="6649">
                        <c:v>1.5671875000005151</c:v>
                      </c:pt>
                      <c:pt idx="6650">
                        <c:v>1.5672878440372124</c:v>
                      </c:pt>
                      <c:pt idx="6651">
                        <c:v>1.5673881880739098</c:v>
                      </c:pt>
                      <c:pt idx="6652">
                        <c:v>1.5674885321106071</c:v>
                      </c:pt>
                      <c:pt idx="6653">
                        <c:v>1.5675888761473045</c:v>
                      </c:pt>
                      <c:pt idx="6654">
                        <c:v>1.5676892201840018</c:v>
                      </c:pt>
                      <c:pt idx="6655">
                        <c:v>1.5677895642206991</c:v>
                      </c:pt>
                      <c:pt idx="6656">
                        <c:v>1.5678899082573965</c:v>
                      </c:pt>
                      <c:pt idx="6657">
                        <c:v>1.5679902522940938</c:v>
                      </c:pt>
                      <c:pt idx="6658">
                        <c:v>1.5680905963307912</c:v>
                      </c:pt>
                      <c:pt idx="6659">
                        <c:v>1.5681909403674885</c:v>
                      </c:pt>
                      <c:pt idx="6660">
                        <c:v>1.5682912844041859</c:v>
                      </c:pt>
                      <c:pt idx="6661">
                        <c:v>1.5683916284408832</c:v>
                      </c:pt>
                      <c:pt idx="6662">
                        <c:v>1.5684919724775805</c:v>
                      </c:pt>
                      <c:pt idx="6663">
                        <c:v>1.5685923165142779</c:v>
                      </c:pt>
                      <c:pt idx="6664">
                        <c:v>1.5686926605509752</c:v>
                      </c:pt>
                      <c:pt idx="6665">
                        <c:v>1.5687930045876726</c:v>
                      </c:pt>
                      <c:pt idx="6666">
                        <c:v>1.5688933486243699</c:v>
                      </c:pt>
                      <c:pt idx="6667">
                        <c:v>1.5689936926610673</c:v>
                      </c:pt>
                      <c:pt idx="6668">
                        <c:v>1.5690940366977646</c:v>
                      </c:pt>
                      <c:pt idx="6669">
                        <c:v>1.5691943807344619</c:v>
                      </c:pt>
                      <c:pt idx="6670">
                        <c:v>1.5692947247711593</c:v>
                      </c:pt>
                      <c:pt idx="6671">
                        <c:v>1.5693950688078566</c:v>
                      </c:pt>
                      <c:pt idx="6672">
                        <c:v>1.569495412844554</c:v>
                      </c:pt>
                      <c:pt idx="6673">
                        <c:v>1.5695957568812513</c:v>
                      </c:pt>
                      <c:pt idx="6674">
                        <c:v>1.5696961009179486</c:v>
                      </c:pt>
                      <c:pt idx="6675">
                        <c:v>1.569796444954646</c:v>
                      </c:pt>
                      <c:pt idx="6676">
                        <c:v>1.5698967889913433</c:v>
                      </c:pt>
                      <c:pt idx="6677">
                        <c:v>1.5699971330280407</c:v>
                      </c:pt>
                      <c:pt idx="6678">
                        <c:v>1.570097477064738</c:v>
                      </c:pt>
                      <c:pt idx="6679">
                        <c:v>1.5701978211014354</c:v>
                      </c:pt>
                      <c:pt idx="6680">
                        <c:v>1.5702981651381327</c:v>
                      </c:pt>
                      <c:pt idx="6681">
                        <c:v>1.57039850917483</c:v>
                      </c:pt>
                      <c:pt idx="6682">
                        <c:v>1.5704988532115274</c:v>
                      </c:pt>
                      <c:pt idx="6683">
                        <c:v>1.5705991972482247</c:v>
                      </c:pt>
                      <c:pt idx="6684">
                        <c:v>1.5706995412849221</c:v>
                      </c:pt>
                      <c:pt idx="6685">
                        <c:v>1.5707998853216194</c:v>
                      </c:pt>
                      <c:pt idx="6686">
                        <c:v>1.5709002293583167</c:v>
                      </c:pt>
                      <c:pt idx="6687">
                        <c:v>1.5710005733950141</c:v>
                      </c:pt>
                      <c:pt idx="6688">
                        <c:v>1.5711009174317114</c:v>
                      </c:pt>
                      <c:pt idx="6689">
                        <c:v>1.5712012614684088</c:v>
                      </c:pt>
                      <c:pt idx="6690">
                        <c:v>1.5713016055051061</c:v>
                      </c:pt>
                      <c:pt idx="6691">
                        <c:v>1.5714019495418035</c:v>
                      </c:pt>
                      <c:pt idx="6692">
                        <c:v>1.5715022935785008</c:v>
                      </c:pt>
                      <c:pt idx="6693">
                        <c:v>1.5716026376151981</c:v>
                      </c:pt>
                      <c:pt idx="6694">
                        <c:v>1.5717029816518955</c:v>
                      </c:pt>
                      <c:pt idx="6695">
                        <c:v>1.5718033256885928</c:v>
                      </c:pt>
                      <c:pt idx="6696">
                        <c:v>1.5719036697252902</c:v>
                      </c:pt>
                      <c:pt idx="6697">
                        <c:v>1.5720040137619875</c:v>
                      </c:pt>
                      <c:pt idx="6698">
                        <c:v>1.5721043577986848</c:v>
                      </c:pt>
                      <c:pt idx="6699">
                        <c:v>1.5722047018353822</c:v>
                      </c:pt>
                      <c:pt idx="6700">
                        <c:v>1.5723050458720795</c:v>
                      </c:pt>
                      <c:pt idx="6701">
                        <c:v>1.5724053899087769</c:v>
                      </c:pt>
                      <c:pt idx="6702">
                        <c:v>1.5725057339454742</c:v>
                      </c:pt>
                      <c:pt idx="6703">
                        <c:v>1.5726060779821716</c:v>
                      </c:pt>
                      <c:pt idx="6704">
                        <c:v>1.5727064220188689</c:v>
                      </c:pt>
                      <c:pt idx="6705">
                        <c:v>1.5728067660555662</c:v>
                      </c:pt>
                      <c:pt idx="6706">
                        <c:v>1.5729071100922636</c:v>
                      </c:pt>
                      <c:pt idx="6707">
                        <c:v>1.5730074541289609</c:v>
                      </c:pt>
                      <c:pt idx="6708">
                        <c:v>1.5731077981656583</c:v>
                      </c:pt>
                      <c:pt idx="6709">
                        <c:v>1.5732081422023556</c:v>
                      </c:pt>
                      <c:pt idx="6710">
                        <c:v>1.573308486239053</c:v>
                      </c:pt>
                      <c:pt idx="6711">
                        <c:v>1.5734088302757503</c:v>
                      </c:pt>
                      <c:pt idx="6712">
                        <c:v>1.5735091743124476</c:v>
                      </c:pt>
                      <c:pt idx="6713">
                        <c:v>1.573609518349145</c:v>
                      </c:pt>
                      <c:pt idx="6714">
                        <c:v>1.5737098623858423</c:v>
                      </c:pt>
                      <c:pt idx="6715">
                        <c:v>1.5738102064225397</c:v>
                      </c:pt>
                      <c:pt idx="6716">
                        <c:v>1.573910550459237</c:v>
                      </c:pt>
                      <c:pt idx="6717">
                        <c:v>1.5740108944959343</c:v>
                      </c:pt>
                      <c:pt idx="6718">
                        <c:v>1.5741112385326317</c:v>
                      </c:pt>
                      <c:pt idx="6719">
                        <c:v>1.574211582569329</c:v>
                      </c:pt>
                      <c:pt idx="6720">
                        <c:v>1.5743119266060264</c:v>
                      </c:pt>
                      <c:pt idx="6721">
                        <c:v>1.5744122706427237</c:v>
                      </c:pt>
                      <c:pt idx="6722">
                        <c:v>1.5745126146794211</c:v>
                      </c:pt>
                      <c:pt idx="6723">
                        <c:v>1.5746129587161184</c:v>
                      </c:pt>
                      <c:pt idx="6724">
                        <c:v>1.5747133027528157</c:v>
                      </c:pt>
                      <c:pt idx="6725">
                        <c:v>1.5748136467895131</c:v>
                      </c:pt>
                      <c:pt idx="6726">
                        <c:v>1.5749139908262104</c:v>
                      </c:pt>
                      <c:pt idx="6727">
                        <c:v>1.5750143348629078</c:v>
                      </c:pt>
                      <c:pt idx="6728">
                        <c:v>1.5751146788996051</c:v>
                      </c:pt>
                      <c:pt idx="6729">
                        <c:v>1.5752150229363024</c:v>
                      </c:pt>
                      <c:pt idx="6730">
                        <c:v>1.5753153669729998</c:v>
                      </c:pt>
                      <c:pt idx="6731">
                        <c:v>1.5754157110096971</c:v>
                      </c:pt>
                      <c:pt idx="6732">
                        <c:v>1.5755160550463945</c:v>
                      </c:pt>
                      <c:pt idx="6733">
                        <c:v>1.5756163990830918</c:v>
                      </c:pt>
                      <c:pt idx="6734">
                        <c:v>1.5757167431197892</c:v>
                      </c:pt>
                      <c:pt idx="6735">
                        <c:v>1.5758170871564865</c:v>
                      </c:pt>
                      <c:pt idx="6736">
                        <c:v>1.5759174311931838</c:v>
                      </c:pt>
                      <c:pt idx="6737">
                        <c:v>1.5760177752298812</c:v>
                      </c:pt>
                      <c:pt idx="6738">
                        <c:v>1.5761181192665785</c:v>
                      </c:pt>
                      <c:pt idx="6739">
                        <c:v>1.5762184633032759</c:v>
                      </c:pt>
                      <c:pt idx="6740">
                        <c:v>1.5763188073399732</c:v>
                      </c:pt>
                      <c:pt idx="6741">
                        <c:v>1.5764191513766705</c:v>
                      </c:pt>
                      <c:pt idx="6742">
                        <c:v>1.5765194954133679</c:v>
                      </c:pt>
                      <c:pt idx="6743">
                        <c:v>1.5766198394500652</c:v>
                      </c:pt>
                      <c:pt idx="6744">
                        <c:v>1.5767201834867626</c:v>
                      </c:pt>
                      <c:pt idx="6745">
                        <c:v>1.5768205275234599</c:v>
                      </c:pt>
                      <c:pt idx="6746">
                        <c:v>1.5769208715601573</c:v>
                      </c:pt>
                      <c:pt idx="6747">
                        <c:v>1.5770212155968546</c:v>
                      </c:pt>
                      <c:pt idx="6748">
                        <c:v>1.5771215596335519</c:v>
                      </c:pt>
                      <c:pt idx="6749">
                        <c:v>1.5772219036702493</c:v>
                      </c:pt>
                      <c:pt idx="6750">
                        <c:v>1.5773222477069466</c:v>
                      </c:pt>
                      <c:pt idx="6751">
                        <c:v>1.577422591743644</c:v>
                      </c:pt>
                      <c:pt idx="6752">
                        <c:v>1.5775229357803413</c:v>
                      </c:pt>
                      <c:pt idx="6753">
                        <c:v>1.5776232798170386</c:v>
                      </c:pt>
                      <c:pt idx="6754">
                        <c:v>1.577723623853736</c:v>
                      </c:pt>
                      <c:pt idx="6755">
                        <c:v>1.5778239678904333</c:v>
                      </c:pt>
                      <c:pt idx="6756">
                        <c:v>1.5779243119271307</c:v>
                      </c:pt>
                      <c:pt idx="6757">
                        <c:v>1.578024655963828</c:v>
                      </c:pt>
                      <c:pt idx="6758">
                        <c:v>1.5781250000005254</c:v>
                      </c:pt>
                      <c:pt idx="6759">
                        <c:v>1.5782253440372227</c:v>
                      </c:pt>
                      <c:pt idx="6760">
                        <c:v>1.57832568807392</c:v>
                      </c:pt>
                      <c:pt idx="6761">
                        <c:v>1.5784260321106174</c:v>
                      </c:pt>
                      <c:pt idx="6762">
                        <c:v>1.5785263761473147</c:v>
                      </c:pt>
                      <c:pt idx="6763">
                        <c:v>1.5786267201840121</c:v>
                      </c:pt>
                      <c:pt idx="6764">
                        <c:v>1.5787270642207094</c:v>
                      </c:pt>
                      <c:pt idx="6765">
                        <c:v>1.5788274082574068</c:v>
                      </c:pt>
                      <c:pt idx="6766">
                        <c:v>1.5789277522941041</c:v>
                      </c:pt>
                      <c:pt idx="6767">
                        <c:v>1.5790280963308014</c:v>
                      </c:pt>
                      <c:pt idx="6768">
                        <c:v>1.5791284403674988</c:v>
                      </c:pt>
                      <c:pt idx="6769">
                        <c:v>1.5792287844041961</c:v>
                      </c:pt>
                      <c:pt idx="6770">
                        <c:v>1.5793291284408935</c:v>
                      </c:pt>
                      <c:pt idx="6771">
                        <c:v>1.5794294724775908</c:v>
                      </c:pt>
                      <c:pt idx="6772">
                        <c:v>1.5795298165142881</c:v>
                      </c:pt>
                      <c:pt idx="6773">
                        <c:v>1.5796301605509855</c:v>
                      </c:pt>
                      <c:pt idx="6774">
                        <c:v>1.5797305045876828</c:v>
                      </c:pt>
                      <c:pt idx="6775">
                        <c:v>1.5798308486243802</c:v>
                      </c:pt>
                      <c:pt idx="6776">
                        <c:v>1.5799311926610775</c:v>
                      </c:pt>
                      <c:pt idx="6777">
                        <c:v>1.5800315366977749</c:v>
                      </c:pt>
                      <c:pt idx="6778">
                        <c:v>1.5801318807344722</c:v>
                      </c:pt>
                      <c:pt idx="6779">
                        <c:v>1.5802322247711695</c:v>
                      </c:pt>
                      <c:pt idx="6780">
                        <c:v>1.5803325688078669</c:v>
                      </c:pt>
                      <c:pt idx="6781">
                        <c:v>1.5804329128445642</c:v>
                      </c:pt>
                      <c:pt idx="6782">
                        <c:v>1.5805332568812616</c:v>
                      </c:pt>
                      <c:pt idx="6783">
                        <c:v>1.5806336009179589</c:v>
                      </c:pt>
                      <c:pt idx="6784">
                        <c:v>1.5807339449546562</c:v>
                      </c:pt>
                      <c:pt idx="6785">
                        <c:v>1.5808342889913536</c:v>
                      </c:pt>
                      <c:pt idx="6786">
                        <c:v>1.5809346330280509</c:v>
                      </c:pt>
                      <c:pt idx="6787">
                        <c:v>1.5810349770647483</c:v>
                      </c:pt>
                      <c:pt idx="6788">
                        <c:v>1.5811353211014456</c:v>
                      </c:pt>
                      <c:pt idx="6789">
                        <c:v>1.581235665138143</c:v>
                      </c:pt>
                      <c:pt idx="6790">
                        <c:v>1.5813360091748403</c:v>
                      </c:pt>
                      <c:pt idx="6791">
                        <c:v>1.5814363532115376</c:v>
                      </c:pt>
                      <c:pt idx="6792">
                        <c:v>1.581536697248235</c:v>
                      </c:pt>
                      <c:pt idx="6793">
                        <c:v>1.5816370412849323</c:v>
                      </c:pt>
                      <c:pt idx="6794">
                        <c:v>1.5817373853216297</c:v>
                      </c:pt>
                      <c:pt idx="6795">
                        <c:v>1.581837729358327</c:v>
                      </c:pt>
                      <c:pt idx="6796">
                        <c:v>1.5819380733950243</c:v>
                      </c:pt>
                      <c:pt idx="6797">
                        <c:v>1.5820384174317217</c:v>
                      </c:pt>
                      <c:pt idx="6798">
                        <c:v>1.582138761468419</c:v>
                      </c:pt>
                      <c:pt idx="6799">
                        <c:v>1.5822391055051164</c:v>
                      </c:pt>
                      <c:pt idx="6800">
                        <c:v>1.5823394495418137</c:v>
                      </c:pt>
                      <c:pt idx="6801">
                        <c:v>1.5824397935785111</c:v>
                      </c:pt>
                      <c:pt idx="6802">
                        <c:v>1.5825401376152084</c:v>
                      </c:pt>
                      <c:pt idx="6803">
                        <c:v>1.5826404816519057</c:v>
                      </c:pt>
                      <c:pt idx="6804">
                        <c:v>1.5827408256886031</c:v>
                      </c:pt>
                      <c:pt idx="6805">
                        <c:v>1.5828411697253004</c:v>
                      </c:pt>
                      <c:pt idx="6806">
                        <c:v>1.5829415137619978</c:v>
                      </c:pt>
                      <c:pt idx="6807">
                        <c:v>1.5830418577986951</c:v>
                      </c:pt>
                      <c:pt idx="6808">
                        <c:v>1.5831422018353924</c:v>
                      </c:pt>
                      <c:pt idx="6809">
                        <c:v>1.5832425458720898</c:v>
                      </c:pt>
                      <c:pt idx="6810">
                        <c:v>1.5833428899087871</c:v>
                      </c:pt>
                      <c:pt idx="6811">
                        <c:v>1.5834432339454845</c:v>
                      </c:pt>
                      <c:pt idx="6812">
                        <c:v>1.5835435779821818</c:v>
                      </c:pt>
                      <c:pt idx="6813">
                        <c:v>1.5836439220188792</c:v>
                      </c:pt>
                      <c:pt idx="6814">
                        <c:v>1.5837442660555765</c:v>
                      </c:pt>
                      <c:pt idx="6815">
                        <c:v>1.5838446100922738</c:v>
                      </c:pt>
                      <c:pt idx="6816">
                        <c:v>1.5839449541289712</c:v>
                      </c:pt>
                      <c:pt idx="6817">
                        <c:v>1.5840452981656685</c:v>
                      </c:pt>
                      <c:pt idx="6818">
                        <c:v>1.5841456422023659</c:v>
                      </c:pt>
                      <c:pt idx="6819">
                        <c:v>1.5842459862390632</c:v>
                      </c:pt>
                      <c:pt idx="6820">
                        <c:v>1.5843463302757606</c:v>
                      </c:pt>
                      <c:pt idx="6821">
                        <c:v>1.5844466743124579</c:v>
                      </c:pt>
                      <c:pt idx="6822">
                        <c:v>1.5845470183491552</c:v>
                      </c:pt>
                      <c:pt idx="6823">
                        <c:v>1.5846473623858526</c:v>
                      </c:pt>
                      <c:pt idx="6824">
                        <c:v>1.5847477064225499</c:v>
                      </c:pt>
                      <c:pt idx="6825">
                        <c:v>1.5848480504592473</c:v>
                      </c:pt>
                      <c:pt idx="6826">
                        <c:v>1.5849483944959446</c:v>
                      </c:pt>
                      <c:pt idx="6827">
                        <c:v>1.5850487385326419</c:v>
                      </c:pt>
                      <c:pt idx="6828">
                        <c:v>1.5851490825693393</c:v>
                      </c:pt>
                      <c:pt idx="6829">
                        <c:v>1.5852494266060366</c:v>
                      </c:pt>
                      <c:pt idx="6830">
                        <c:v>1.585349770642734</c:v>
                      </c:pt>
                      <c:pt idx="6831">
                        <c:v>1.5854501146794313</c:v>
                      </c:pt>
                      <c:pt idx="6832">
                        <c:v>1.5855504587161287</c:v>
                      </c:pt>
                      <c:pt idx="6833">
                        <c:v>1.585650802752826</c:v>
                      </c:pt>
                      <c:pt idx="6834">
                        <c:v>1.5857511467895233</c:v>
                      </c:pt>
                      <c:pt idx="6835">
                        <c:v>1.5858514908262207</c:v>
                      </c:pt>
                      <c:pt idx="6836">
                        <c:v>1.585951834862918</c:v>
                      </c:pt>
                      <c:pt idx="6837">
                        <c:v>1.5860521788996154</c:v>
                      </c:pt>
                      <c:pt idx="6838">
                        <c:v>1.5861525229363127</c:v>
                      </c:pt>
                      <c:pt idx="6839">
                        <c:v>1.58625286697301</c:v>
                      </c:pt>
                      <c:pt idx="6840">
                        <c:v>1.5863532110097074</c:v>
                      </c:pt>
                      <c:pt idx="6841">
                        <c:v>1.5864535550464047</c:v>
                      </c:pt>
                      <c:pt idx="6842">
                        <c:v>1.5865538990831021</c:v>
                      </c:pt>
                      <c:pt idx="6843">
                        <c:v>1.5866542431197994</c:v>
                      </c:pt>
                      <c:pt idx="6844">
                        <c:v>1.5867545871564968</c:v>
                      </c:pt>
                      <c:pt idx="6845">
                        <c:v>1.5868549311931941</c:v>
                      </c:pt>
                      <c:pt idx="6846">
                        <c:v>1.5869552752298914</c:v>
                      </c:pt>
                      <c:pt idx="6847">
                        <c:v>1.5870556192665888</c:v>
                      </c:pt>
                      <c:pt idx="6848">
                        <c:v>1.5871559633032861</c:v>
                      </c:pt>
                      <c:pt idx="6849">
                        <c:v>1.5872563073399835</c:v>
                      </c:pt>
                      <c:pt idx="6850">
                        <c:v>1.5873566513766808</c:v>
                      </c:pt>
                      <c:pt idx="6851">
                        <c:v>1.5874569954133781</c:v>
                      </c:pt>
                      <c:pt idx="6852">
                        <c:v>1.5875573394500755</c:v>
                      </c:pt>
                      <c:pt idx="6853">
                        <c:v>1.5876576834867728</c:v>
                      </c:pt>
                      <c:pt idx="6854">
                        <c:v>1.5877580275234702</c:v>
                      </c:pt>
                      <c:pt idx="6855">
                        <c:v>1.5878583715601675</c:v>
                      </c:pt>
                      <c:pt idx="6856">
                        <c:v>1.5879587155968649</c:v>
                      </c:pt>
                      <c:pt idx="6857">
                        <c:v>1.5880590596335622</c:v>
                      </c:pt>
                      <c:pt idx="6858">
                        <c:v>1.5881594036702595</c:v>
                      </c:pt>
                      <c:pt idx="6859">
                        <c:v>1.5882597477069569</c:v>
                      </c:pt>
                      <c:pt idx="6860">
                        <c:v>1.5883600917436542</c:v>
                      </c:pt>
                      <c:pt idx="6861">
                        <c:v>1.5884604357803516</c:v>
                      </c:pt>
                      <c:pt idx="6862">
                        <c:v>1.5885607798170489</c:v>
                      </c:pt>
                      <c:pt idx="6863">
                        <c:v>1.5886611238537462</c:v>
                      </c:pt>
                      <c:pt idx="6864">
                        <c:v>1.5887614678904436</c:v>
                      </c:pt>
                      <c:pt idx="6865">
                        <c:v>1.5888618119271409</c:v>
                      </c:pt>
                      <c:pt idx="6866">
                        <c:v>1.5889621559638383</c:v>
                      </c:pt>
                      <c:pt idx="6867">
                        <c:v>1.5890625000005356</c:v>
                      </c:pt>
                      <c:pt idx="6868">
                        <c:v>1.589162844037233</c:v>
                      </c:pt>
                      <c:pt idx="6869">
                        <c:v>1.5892631880739303</c:v>
                      </c:pt>
                      <c:pt idx="6870">
                        <c:v>1.5893635321106276</c:v>
                      </c:pt>
                      <c:pt idx="6871">
                        <c:v>1.589463876147325</c:v>
                      </c:pt>
                      <c:pt idx="6872">
                        <c:v>1.5895642201840223</c:v>
                      </c:pt>
                      <c:pt idx="6873">
                        <c:v>1.5896645642207197</c:v>
                      </c:pt>
                      <c:pt idx="6874">
                        <c:v>1.589764908257417</c:v>
                      </c:pt>
                      <c:pt idx="6875">
                        <c:v>1.5898652522941144</c:v>
                      </c:pt>
                      <c:pt idx="6876">
                        <c:v>1.5899655963308117</c:v>
                      </c:pt>
                      <c:pt idx="6877">
                        <c:v>1.590065940367509</c:v>
                      </c:pt>
                      <c:pt idx="6878">
                        <c:v>1.5901662844042064</c:v>
                      </c:pt>
                      <c:pt idx="6879">
                        <c:v>1.5902666284409037</c:v>
                      </c:pt>
                      <c:pt idx="6880">
                        <c:v>1.5903669724776011</c:v>
                      </c:pt>
                      <c:pt idx="6881">
                        <c:v>1.5904673165142984</c:v>
                      </c:pt>
                      <c:pt idx="6882">
                        <c:v>1.5905676605509957</c:v>
                      </c:pt>
                      <c:pt idx="6883">
                        <c:v>1.5906680045876931</c:v>
                      </c:pt>
                      <c:pt idx="6884">
                        <c:v>1.5907683486243904</c:v>
                      </c:pt>
                      <c:pt idx="6885">
                        <c:v>1.5908686926610878</c:v>
                      </c:pt>
                      <c:pt idx="6886">
                        <c:v>1.5909690366977851</c:v>
                      </c:pt>
                      <c:pt idx="6887">
                        <c:v>1.5910693807344825</c:v>
                      </c:pt>
                      <c:pt idx="6888">
                        <c:v>1.5911697247711798</c:v>
                      </c:pt>
                      <c:pt idx="6889">
                        <c:v>1.5912700688078771</c:v>
                      </c:pt>
                      <c:pt idx="6890">
                        <c:v>1.5913704128445745</c:v>
                      </c:pt>
                      <c:pt idx="6891">
                        <c:v>1.5914707568812718</c:v>
                      </c:pt>
                      <c:pt idx="6892">
                        <c:v>1.5915711009179692</c:v>
                      </c:pt>
                      <c:pt idx="6893">
                        <c:v>1.5916714449546665</c:v>
                      </c:pt>
                      <c:pt idx="6894">
                        <c:v>1.5917717889913638</c:v>
                      </c:pt>
                      <c:pt idx="6895">
                        <c:v>1.5918721330280612</c:v>
                      </c:pt>
                      <c:pt idx="6896">
                        <c:v>1.5919724770647585</c:v>
                      </c:pt>
                      <c:pt idx="6897">
                        <c:v>1.5920728211014559</c:v>
                      </c:pt>
                      <c:pt idx="6898">
                        <c:v>1.5921731651381532</c:v>
                      </c:pt>
                      <c:pt idx="6899">
                        <c:v>1.5922735091748506</c:v>
                      </c:pt>
                      <c:pt idx="6900">
                        <c:v>1.5923738532115479</c:v>
                      </c:pt>
                      <c:pt idx="6901">
                        <c:v>1.5924741972482452</c:v>
                      </c:pt>
                      <c:pt idx="6902">
                        <c:v>1.5925745412849426</c:v>
                      </c:pt>
                      <c:pt idx="6903">
                        <c:v>1.5926748853216399</c:v>
                      </c:pt>
                      <c:pt idx="6904">
                        <c:v>1.5927752293583373</c:v>
                      </c:pt>
                      <c:pt idx="6905">
                        <c:v>1.5928755733950346</c:v>
                      </c:pt>
                      <c:pt idx="6906">
                        <c:v>1.5929759174317319</c:v>
                      </c:pt>
                      <c:pt idx="6907">
                        <c:v>1.5930762614684293</c:v>
                      </c:pt>
                      <c:pt idx="6908">
                        <c:v>1.5931766055051266</c:v>
                      </c:pt>
                      <c:pt idx="6909">
                        <c:v>1.593276949541824</c:v>
                      </c:pt>
                      <c:pt idx="6910">
                        <c:v>1.5933772935785213</c:v>
                      </c:pt>
                      <c:pt idx="6911">
                        <c:v>1.5934776376152187</c:v>
                      </c:pt>
                      <c:pt idx="6912">
                        <c:v>1.593577981651916</c:v>
                      </c:pt>
                      <c:pt idx="6913">
                        <c:v>1.5936783256886133</c:v>
                      </c:pt>
                      <c:pt idx="6914">
                        <c:v>1.5937786697253107</c:v>
                      </c:pt>
                      <c:pt idx="6915">
                        <c:v>1.593879013762008</c:v>
                      </c:pt>
                      <c:pt idx="6916">
                        <c:v>1.5939793577987054</c:v>
                      </c:pt>
                      <c:pt idx="6917">
                        <c:v>1.5940797018354027</c:v>
                      </c:pt>
                      <c:pt idx="6918">
                        <c:v>1.5941800458721</c:v>
                      </c:pt>
                      <c:pt idx="6919">
                        <c:v>1.5942803899087974</c:v>
                      </c:pt>
                      <c:pt idx="6920">
                        <c:v>1.5943807339454947</c:v>
                      </c:pt>
                      <c:pt idx="6921">
                        <c:v>1.5944810779821921</c:v>
                      </c:pt>
                      <c:pt idx="6922">
                        <c:v>1.5945814220188894</c:v>
                      </c:pt>
                      <c:pt idx="6923">
                        <c:v>1.5946817660555868</c:v>
                      </c:pt>
                      <c:pt idx="6924">
                        <c:v>1.5947821100922841</c:v>
                      </c:pt>
                      <c:pt idx="6925">
                        <c:v>1.5948824541289814</c:v>
                      </c:pt>
                      <c:pt idx="6926">
                        <c:v>1.5949827981656788</c:v>
                      </c:pt>
                      <c:pt idx="6927">
                        <c:v>1.5950831422023761</c:v>
                      </c:pt>
                      <c:pt idx="6928">
                        <c:v>1.5951834862390735</c:v>
                      </c:pt>
                      <c:pt idx="6929">
                        <c:v>1.5952838302757708</c:v>
                      </c:pt>
                      <c:pt idx="6930">
                        <c:v>1.5953841743124682</c:v>
                      </c:pt>
                      <c:pt idx="6931">
                        <c:v>1.5954845183491655</c:v>
                      </c:pt>
                      <c:pt idx="6932">
                        <c:v>1.5955848623858628</c:v>
                      </c:pt>
                      <c:pt idx="6933">
                        <c:v>1.5956852064225602</c:v>
                      </c:pt>
                      <c:pt idx="6934">
                        <c:v>1.5957855504592575</c:v>
                      </c:pt>
                      <c:pt idx="6935">
                        <c:v>1.5958858944959549</c:v>
                      </c:pt>
                      <c:pt idx="6936">
                        <c:v>1.5959862385326522</c:v>
                      </c:pt>
                      <c:pt idx="6937">
                        <c:v>1.5960865825693495</c:v>
                      </c:pt>
                      <c:pt idx="6938">
                        <c:v>1.5961869266060469</c:v>
                      </c:pt>
                      <c:pt idx="6939">
                        <c:v>1.5962872706427442</c:v>
                      </c:pt>
                      <c:pt idx="6940">
                        <c:v>1.5963876146794416</c:v>
                      </c:pt>
                      <c:pt idx="6941">
                        <c:v>1.5964879587161389</c:v>
                      </c:pt>
                      <c:pt idx="6942">
                        <c:v>1.5965883027528363</c:v>
                      </c:pt>
                      <c:pt idx="6943">
                        <c:v>1.5966886467895336</c:v>
                      </c:pt>
                      <c:pt idx="6944">
                        <c:v>1.5967889908262309</c:v>
                      </c:pt>
                      <c:pt idx="6945">
                        <c:v>1.5968893348629283</c:v>
                      </c:pt>
                      <c:pt idx="6946">
                        <c:v>1.5969896788996256</c:v>
                      </c:pt>
                      <c:pt idx="6947">
                        <c:v>1.597090022936323</c:v>
                      </c:pt>
                      <c:pt idx="6948">
                        <c:v>1.5971903669730203</c:v>
                      </c:pt>
                      <c:pt idx="6949">
                        <c:v>1.5972907110097176</c:v>
                      </c:pt>
                      <c:pt idx="6950">
                        <c:v>1.597391055046415</c:v>
                      </c:pt>
                      <c:pt idx="6951">
                        <c:v>1.5974913990831123</c:v>
                      </c:pt>
                      <c:pt idx="6952">
                        <c:v>1.5975917431198097</c:v>
                      </c:pt>
                      <c:pt idx="6953">
                        <c:v>1.597692087156507</c:v>
                      </c:pt>
                      <c:pt idx="6954">
                        <c:v>1.5977924311932044</c:v>
                      </c:pt>
                      <c:pt idx="6955">
                        <c:v>1.5978927752299017</c:v>
                      </c:pt>
                      <c:pt idx="6956">
                        <c:v>1.597993119266599</c:v>
                      </c:pt>
                      <c:pt idx="6957">
                        <c:v>1.5980934633032964</c:v>
                      </c:pt>
                      <c:pt idx="6958">
                        <c:v>1.5981938073399937</c:v>
                      </c:pt>
                      <c:pt idx="6959">
                        <c:v>1.5982941513766911</c:v>
                      </c:pt>
                      <c:pt idx="6960">
                        <c:v>1.5983944954133884</c:v>
                      </c:pt>
                      <c:pt idx="6961">
                        <c:v>1.5984948394500857</c:v>
                      </c:pt>
                      <c:pt idx="6962">
                        <c:v>1.5985951834867831</c:v>
                      </c:pt>
                      <c:pt idx="6963">
                        <c:v>1.5986955275234804</c:v>
                      </c:pt>
                      <c:pt idx="6964">
                        <c:v>1.5987958715601778</c:v>
                      </c:pt>
                      <c:pt idx="6965">
                        <c:v>1.5988962155968751</c:v>
                      </c:pt>
                      <c:pt idx="6966">
                        <c:v>1.5989965596335725</c:v>
                      </c:pt>
                      <c:pt idx="6967">
                        <c:v>1.5990969036702698</c:v>
                      </c:pt>
                      <c:pt idx="6968">
                        <c:v>1.5991972477069671</c:v>
                      </c:pt>
                      <c:pt idx="6969">
                        <c:v>1.5992975917436645</c:v>
                      </c:pt>
                      <c:pt idx="6970">
                        <c:v>1.5993979357803618</c:v>
                      </c:pt>
                      <c:pt idx="6971">
                        <c:v>1.5994982798170592</c:v>
                      </c:pt>
                      <c:pt idx="6972">
                        <c:v>1.5995986238537565</c:v>
                      </c:pt>
                      <c:pt idx="6973">
                        <c:v>1.5996989678904538</c:v>
                      </c:pt>
                      <c:pt idx="6974">
                        <c:v>1.5997993119271512</c:v>
                      </c:pt>
                      <c:pt idx="6975">
                        <c:v>1.5998996559638485</c:v>
                      </c:pt>
                      <c:pt idx="6976">
                        <c:v>1.6000000000005459</c:v>
                      </c:pt>
                      <c:pt idx="6977">
                        <c:v>1.6001003440372432</c:v>
                      </c:pt>
                      <c:pt idx="6978">
                        <c:v>1.6002006880739406</c:v>
                      </c:pt>
                      <c:pt idx="6979">
                        <c:v>1.6003010321106379</c:v>
                      </c:pt>
                      <c:pt idx="6980">
                        <c:v>1.6004013761473352</c:v>
                      </c:pt>
                      <c:pt idx="6981">
                        <c:v>1.6005017201840326</c:v>
                      </c:pt>
                      <c:pt idx="6982">
                        <c:v>1.6006020642207299</c:v>
                      </c:pt>
                      <c:pt idx="6983">
                        <c:v>1.6007024082574273</c:v>
                      </c:pt>
                      <c:pt idx="6984">
                        <c:v>1.6008027522941246</c:v>
                      </c:pt>
                      <c:pt idx="6985">
                        <c:v>1.600903096330822</c:v>
                      </c:pt>
                      <c:pt idx="6986">
                        <c:v>1.6010034403675193</c:v>
                      </c:pt>
                      <c:pt idx="6987">
                        <c:v>1.6011037844042166</c:v>
                      </c:pt>
                      <c:pt idx="6988">
                        <c:v>1.601204128440914</c:v>
                      </c:pt>
                      <c:pt idx="6989">
                        <c:v>1.6013044724776113</c:v>
                      </c:pt>
                      <c:pt idx="6990">
                        <c:v>1.6014048165143087</c:v>
                      </c:pt>
                      <c:pt idx="6991">
                        <c:v>1.601505160551006</c:v>
                      </c:pt>
                      <c:pt idx="6992">
                        <c:v>1.6016055045877033</c:v>
                      </c:pt>
                      <c:pt idx="6993">
                        <c:v>1.6017058486244007</c:v>
                      </c:pt>
                      <c:pt idx="6994">
                        <c:v>1.601806192661098</c:v>
                      </c:pt>
                      <c:pt idx="6995">
                        <c:v>1.6019065366977954</c:v>
                      </c:pt>
                      <c:pt idx="6996">
                        <c:v>1.6020068807344927</c:v>
                      </c:pt>
                      <c:pt idx="6997">
                        <c:v>1.6021072247711901</c:v>
                      </c:pt>
                      <c:pt idx="6998">
                        <c:v>1.6022075688078874</c:v>
                      </c:pt>
                      <c:pt idx="6999">
                        <c:v>1.6023079128445847</c:v>
                      </c:pt>
                      <c:pt idx="7000">
                        <c:v>1.6024082568812821</c:v>
                      </c:pt>
                      <c:pt idx="7001">
                        <c:v>1.6025086009179794</c:v>
                      </c:pt>
                      <c:pt idx="7002">
                        <c:v>1.6026089449546768</c:v>
                      </c:pt>
                      <c:pt idx="7003">
                        <c:v>1.6027092889913741</c:v>
                      </c:pt>
                      <c:pt idx="7004">
                        <c:v>1.6028096330280714</c:v>
                      </c:pt>
                      <c:pt idx="7005">
                        <c:v>1.6029099770647688</c:v>
                      </c:pt>
                      <c:pt idx="7006">
                        <c:v>1.6030103211014661</c:v>
                      </c:pt>
                      <c:pt idx="7007">
                        <c:v>1.6031106651381635</c:v>
                      </c:pt>
                      <c:pt idx="7008">
                        <c:v>1.6032110091748608</c:v>
                      </c:pt>
                      <c:pt idx="7009">
                        <c:v>1.6033113532115582</c:v>
                      </c:pt>
                      <c:pt idx="7010">
                        <c:v>1.6034116972482555</c:v>
                      </c:pt>
                      <c:pt idx="7011">
                        <c:v>1.6035120412849528</c:v>
                      </c:pt>
                      <c:pt idx="7012">
                        <c:v>1.6036123853216502</c:v>
                      </c:pt>
                      <c:pt idx="7013">
                        <c:v>1.6037127293583475</c:v>
                      </c:pt>
                      <c:pt idx="7014">
                        <c:v>1.6038130733950449</c:v>
                      </c:pt>
                      <c:pt idx="7015">
                        <c:v>1.6039134174317422</c:v>
                      </c:pt>
                      <c:pt idx="7016">
                        <c:v>1.6040137614684395</c:v>
                      </c:pt>
                      <c:pt idx="7017">
                        <c:v>1.6041141055051369</c:v>
                      </c:pt>
                      <c:pt idx="7018">
                        <c:v>1.6042144495418342</c:v>
                      </c:pt>
                      <c:pt idx="7019">
                        <c:v>1.6043147935785316</c:v>
                      </c:pt>
                      <c:pt idx="7020">
                        <c:v>1.6044151376152289</c:v>
                      </c:pt>
                      <c:pt idx="7021">
                        <c:v>1.6045154816519263</c:v>
                      </c:pt>
                      <c:pt idx="7022">
                        <c:v>1.6046158256886236</c:v>
                      </c:pt>
                      <c:pt idx="7023">
                        <c:v>1.6047161697253209</c:v>
                      </c:pt>
                      <c:pt idx="7024">
                        <c:v>1.6048165137620183</c:v>
                      </c:pt>
                      <c:pt idx="7025">
                        <c:v>1.6049168577987156</c:v>
                      </c:pt>
                      <c:pt idx="7026">
                        <c:v>1.605017201835413</c:v>
                      </c:pt>
                      <c:pt idx="7027">
                        <c:v>1.6051175458721103</c:v>
                      </c:pt>
                      <c:pt idx="7028">
                        <c:v>1.6052178899088076</c:v>
                      </c:pt>
                      <c:pt idx="7029">
                        <c:v>1.605318233945505</c:v>
                      </c:pt>
                      <c:pt idx="7030">
                        <c:v>1.6054185779822023</c:v>
                      </c:pt>
                      <c:pt idx="7031">
                        <c:v>1.6055189220188997</c:v>
                      </c:pt>
                      <c:pt idx="7032">
                        <c:v>1.605619266055597</c:v>
                      </c:pt>
                      <c:pt idx="7033">
                        <c:v>1.6057196100922944</c:v>
                      </c:pt>
                      <c:pt idx="7034">
                        <c:v>1.6058199541289917</c:v>
                      </c:pt>
                      <c:pt idx="7035">
                        <c:v>1.605920298165689</c:v>
                      </c:pt>
                      <c:pt idx="7036">
                        <c:v>1.6060206422023864</c:v>
                      </c:pt>
                      <c:pt idx="7037">
                        <c:v>1.6061209862390837</c:v>
                      </c:pt>
                      <c:pt idx="7038">
                        <c:v>1.6062213302757811</c:v>
                      </c:pt>
                      <c:pt idx="7039">
                        <c:v>1.6063216743124784</c:v>
                      </c:pt>
                      <c:pt idx="7040">
                        <c:v>1.6064220183491758</c:v>
                      </c:pt>
                      <c:pt idx="7041">
                        <c:v>1.6065223623858731</c:v>
                      </c:pt>
                      <c:pt idx="7042">
                        <c:v>1.6066227064225704</c:v>
                      </c:pt>
                      <c:pt idx="7043">
                        <c:v>1.6067230504592678</c:v>
                      </c:pt>
                      <c:pt idx="7044">
                        <c:v>1.6068233944959651</c:v>
                      </c:pt>
                      <c:pt idx="7045">
                        <c:v>1.6069237385326625</c:v>
                      </c:pt>
                      <c:pt idx="7046">
                        <c:v>1.6070240825693598</c:v>
                      </c:pt>
                      <c:pt idx="7047">
                        <c:v>1.6071244266060571</c:v>
                      </c:pt>
                      <c:pt idx="7048">
                        <c:v>1.6072247706427545</c:v>
                      </c:pt>
                      <c:pt idx="7049">
                        <c:v>1.6073251146794518</c:v>
                      </c:pt>
                      <c:pt idx="7050">
                        <c:v>1.6074254587161492</c:v>
                      </c:pt>
                      <c:pt idx="7051">
                        <c:v>1.6075258027528465</c:v>
                      </c:pt>
                      <c:pt idx="7052">
                        <c:v>1.6076261467895439</c:v>
                      </c:pt>
                      <c:pt idx="7053">
                        <c:v>1.6077264908262412</c:v>
                      </c:pt>
                      <c:pt idx="7054">
                        <c:v>1.6078268348629385</c:v>
                      </c:pt>
                      <c:pt idx="7055">
                        <c:v>1.6079271788996359</c:v>
                      </c:pt>
                      <c:pt idx="7056">
                        <c:v>1.6080275229363332</c:v>
                      </c:pt>
                      <c:pt idx="7057">
                        <c:v>1.6081278669730306</c:v>
                      </c:pt>
                      <c:pt idx="7058">
                        <c:v>1.6082282110097279</c:v>
                      </c:pt>
                      <c:pt idx="7059">
                        <c:v>1.6083285550464252</c:v>
                      </c:pt>
                      <c:pt idx="7060">
                        <c:v>1.6084288990831226</c:v>
                      </c:pt>
                      <c:pt idx="7061">
                        <c:v>1.6085292431198199</c:v>
                      </c:pt>
                      <c:pt idx="7062">
                        <c:v>1.6086295871565173</c:v>
                      </c:pt>
                      <c:pt idx="7063">
                        <c:v>1.6087299311932146</c:v>
                      </c:pt>
                      <c:pt idx="7064">
                        <c:v>1.608830275229912</c:v>
                      </c:pt>
                      <c:pt idx="7065">
                        <c:v>1.6089306192666093</c:v>
                      </c:pt>
                      <c:pt idx="7066">
                        <c:v>1.6090309633033066</c:v>
                      </c:pt>
                      <c:pt idx="7067">
                        <c:v>1.609131307340004</c:v>
                      </c:pt>
                      <c:pt idx="7068">
                        <c:v>1.6092316513767013</c:v>
                      </c:pt>
                      <c:pt idx="7069">
                        <c:v>1.6093319954133987</c:v>
                      </c:pt>
                      <c:pt idx="7070">
                        <c:v>1.609432339450096</c:v>
                      </c:pt>
                      <c:pt idx="7071">
                        <c:v>1.6095326834867933</c:v>
                      </c:pt>
                      <c:pt idx="7072">
                        <c:v>1.6096330275234907</c:v>
                      </c:pt>
                      <c:pt idx="7073">
                        <c:v>1.609733371560188</c:v>
                      </c:pt>
                      <c:pt idx="7074">
                        <c:v>1.6098337155968854</c:v>
                      </c:pt>
                      <c:pt idx="7075">
                        <c:v>1.6099340596335827</c:v>
                      </c:pt>
                      <c:pt idx="7076">
                        <c:v>1.6100344036702801</c:v>
                      </c:pt>
                      <c:pt idx="7077">
                        <c:v>1.6101347477069774</c:v>
                      </c:pt>
                      <c:pt idx="7078">
                        <c:v>1.6102350917436747</c:v>
                      </c:pt>
                      <c:pt idx="7079">
                        <c:v>1.6103354357803721</c:v>
                      </c:pt>
                      <c:pt idx="7080">
                        <c:v>1.6104357798170694</c:v>
                      </c:pt>
                      <c:pt idx="7081">
                        <c:v>1.6105361238537668</c:v>
                      </c:pt>
                      <c:pt idx="7082">
                        <c:v>1.6106364678904641</c:v>
                      </c:pt>
                      <c:pt idx="7083">
                        <c:v>1.6107368119271614</c:v>
                      </c:pt>
                      <c:pt idx="7084">
                        <c:v>1.6108371559638588</c:v>
                      </c:pt>
                      <c:pt idx="7085">
                        <c:v>1.6109375000005561</c:v>
                      </c:pt>
                      <c:pt idx="7086">
                        <c:v>1.6110378440372535</c:v>
                      </c:pt>
                      <c:pt idx="7087">
                        <c:v>1.6111381880739508</c:v>
                      </c:pt>
                      <c:pt idx="7088">
                        <c:v>1.6112385321106482</c:v>
                      </c:pt>
                      <c:pt idx="7089">
                        <c:v>1.6113388761473455</c:v>
                      </c:pt>
                      <c:pt idx="7090">
                        <c:v>1.6114392201840428</c:v>
                      </c:pt>
                      <c:pt idx="7091">
                        <c:v>1.6115395642207402</c:v>
                      </c:pt>
                      <c:pt idx="7092">
                        <c:v>1.6116399082574375</c:v>
                      </c:pt>
                      <c:pt idx="7093">
                        <c:v>1.6117402522941349</c:v>
                      </c:pt>
                      <c:pt idx="7094">
                        <c:v>1.6118405963308322</c:v>
                      </c:pt>
                      <c:pt idx="7095">
                        <c:v>1.6119409403675296</c:v>
                      </c:pt>
                      <c:pt idx="7096">
                        <c:v>1.6120412844042269</c:v>
                      </c:pt>
                      <c:pt idx="7097">
                        <c:v>1.6121416284409242</c:v>
                      </c:pt>
                      <c:pt idx="7098">
                        <c:v>1.6122419724776216</c:v>
                      </c:pt>
                      <c:pt idx="7099">
                        <c:v>1.6123423165143189</c:v>
                      </c:pt>
                      <c:pt idx="7100">
                        <c:v>1.6124426605510163</c:v>
                      </c:pt>
                      <c:pt idx="7101">
                        <c:v>1.6125430045877136</c:v>
                      </c:pt>
                      <c:pt idx="7102">
                        <c:v>1.6126433486244109</c:v>
                      </c:pt>
                      <c:pt idx="7103">
                        <c:v>1.6127436926611083</c:v>
                      </c:pt>
                      <c:pt idx="7104">
                        <c:v>1.6128440366978056</c:v>
                      </c:pt>
                      <c:pt idx="7105">
                        <c:v>1.612944380734503</c:v>
                      </c:pt>
                      <c:pt idx="7106">
                        <c:v>1.6130447247712003</c:v>
                      </c:pt>
                      <c:pt idx="7107">
                        <c:v>1.6131450688078977</c:v>
                      </c:pt>
                      <c:pt idx="7108">
                        <c:v>1.613245412844595</c:v>
                      </c:pt>
                      <c:pt idx="7109">
                        <c:v>1.6133457568812923</c:v>
                      </c:pt>
                      <c:pt idx="7110">
                        <c:v>1.6134461009179897</c:v>
                      </c:pt>
                      <c:pt idx="7111">
                        <c:v>1.613546444954687</c:v>
                      </c:pt>
                      <c:pt idx="7112">
                        <c:v>1.6136467889913844</c:v>
                      </c:pt>
                      <c:pt idx="7113">
                        <c:v>1.6137471330280817</c:v>
                      </c:pt>
                      <c:pt idx="7114">
                        <c:v>1.613847477064779</c:v>
                      </c:pt>
                      <c:pt idx="7115">
                        <c:v>1.6139478211014764</c:v>
                      </c:pt>
                      <c:pt idx="7116">
                        <c:v>1.6140481651381737</c:v>
                      </c:pt>
                      <c:pt idx="7117">
                        <c:v>1.6141485091748711</c:v>
                      </c:pt>
                      <c:pt idx="7118">
                        <c:v>1.6142488532115684</c:v>
                      </c:pt>
                      <c:pt idx="7119">
                        <c:v>1.6143491972482658</c:v>
                      </c:pt>
                      <c:pt idx="7120">
                        <c:v>1.6144495412849631</c:v>
                      </c:pt>
                      <c:pt idx="7121">
                        <c:v>1.6145498853216604</c:v>
                      </c:pt>
                      <c:pt idx="7122">
                        <c:v>1.6146502293583578</c:v>
                      </c:pt>
                      <c:pt idx="7123">
                        <c:v>1.6147505733950551</c:v>
                      </c:pt>
                      <c:pt idx="7124">
                        <c:v>1.6148509174317525</c:v>
                      </c:pt>
                      <c:pt idx="7125">
                        <c:v>1.6149512614684498</c:v>
                      </c:pt>
                      <c:pt idx="7126">
                        <c:v>1.6150516055051471</c:v>
                      </c:pt>
                      <c:pt idx="7127">
                        <c:v>1.6151519495418445</c:v>
                      </c:pt>
                      <c:pt idx="7128">
                        <c:v>1.6152522935785418</c:v>
                      </c:pt>
                      <c:pt idx="7129">
                        <c:v>1.6153526376152392</c:v>
                      </c:pt>
                      <c:pt idx="7130">
                        <c:v>1.6154529816519365</c:v>
                      </c:pt>
                      <c:pt idx="7131">
                        <c:v>1.6155533256886339</c:v>
                      </c:pt>
                      <c:pt idx="7132">
                        <c:v>1.6156536697253312</c:v>
                      </c:pt>
                      <c:pt idx="7133">
                        <c:v>1.6157540137620285</c:v>
                      </c:pt>
                      <c:pt idx="7134">
                        <c:v>1.6158543577987259</c:v>
                      </c:pt>
                      <c:pt idx="7135">
                        <c:v>1.6159547018354232</c:v>
                      </c:pt>
                      <c:pt idx="7136">
                        <c:v>1.6160550458721206</c:v>
                      </c:pt>
                      <c:pt idx="7137">
                        <c:v>1.6161553899088179</c:v>
                      </c:pt>
                      <c:pt idx="7138">
                        <c:v>1.6162557339455152</c:v>
                      </c:pt>
                      <c:pt idx="7139">
                        <c:v>1.6163560779822126</c:v>
                      </c:pt>
                      <c:pt idx="7140">
                        <c:v>1.6164564220189099</c:v>
                      </c:pt>
                      <c:pt idx="7141">
                        <c:v>1.6165567660556073</c:v>
                      </c:pt>
                      <c:pt idx="7142">
                        <c:v>1.6166571100923046</c:v>
                      </c:pt>
                      <c:pt idx="7143">
                        <c:v>1.616757454129002</c:v>
                      </c:pt>
                      <c:pt idx="7144">
                        <c:v>1.6168577981656993</c:v>
                      </c:pt>
                      <c:pt idx="7145">
                        <c:v>1.6169581422023966</c:v>
                      </c:pt>
                      <c:pt idx="7146">
                        <c:v>1.617058486239094</c:v>
                      </c:pt>
                      <c:pt idx="7147">
                        <c:v>1.6171588302757913</c:v>
                      </c:pt>
                      <c:pt idx="7148">
                        <c:v>1.6172591743124887</c:v>
                      </c:pt>
                      <c:pt idx="7149">
                        <c:v>1.617359518349186</c:v>
                      </c:pt>
                      <c:pt idx="7150">
                        <c:v>1.6174598623858834</c:v>
                      </c:pt>
                      <c:pt idx="7151">
                        <c:v>1.6175602064225807</c:v>
                      </c:pt>
                      <c:pt idx="7152">
                        <c:v>1.617660550459278</c:v>
                      </c:pt>
                      <c:pt idx="7153">
                        <c:v>1.6177608944959754</c:v>
                      </c:pt>
                      <c:pt idx="7154">
                        <c:v>1.6178612385326727</c:v>
                      </c:pt>
                      <c:pt idx="7155">
                        <c:v>1.6179615825693701</c:v>
                      </c:pt>
                      <c:pt idx="7156">
                        <c:v>1.6180619266060674</c:v>
                      </c:pt>
                      <c:pt idx="7157">
                        <c:v>1.6181622706427647</c:v>
                      </c:pt>
                      <c:pt idx="7158">
                        <c:v>1.6182626146794621</c:v>
                      </c:pt>
                      <c:pt idx="7159">
                        <c:v>1.6183629587161594</c:v>
                      </c:pt>
                      <c:pt idx="7160">
                        <c:v>1.6184633027528568</c:v>
                      </c:pt>
                      <c:pt idx="7161">
                        <c:v>1.6185636467895541</c:v>
                      </c:pt>
                      <c:pt idx="7162">
                        <c:v>1.6186639908262515</c:v>
                      </c:pt>
                      <c:pt idx="7163">
                        <c:v>1.6187643348629488</c:v>
                      </c:pt>
                      <c:pt idx="7164">
                        <c:v>1.6188646788996461</c:v>
                      </c:pt>
                      <c:pt idx="7165">
                        <c:v>1.6189650229363435</c:v>
                      </c:pt>
                      <c:pt idx="7166">
                        <c:v>1.6190653669730408</c:v>
                      </c:pt>
                      <c:pt idx="7167">
                        <c:v>1.6191657110097382</c:v>
                      </c:pt>
                      <c:pt idx="7168">
                        <c:v>1.6192660550464355</c:v>
                      </c:pt>
                      <c:pt idx="7169">
                        <c:v>1.6193663990831328</c:v>
                      </c:pt>
                      <c:pt idx="7170">
                        <c:v>1.6194667431198302</c:v>
                      </c:pt>
                      <c:pt idx="7171">
                        <c:v>1.6195670871565275</c:v>
                      </c:pt>
                      <c:pt idx="7172">
                        <c:v>1.6196674311932249</c:v>
                      </c:pt>
                      <c:pt idx="7173">
                        <c:v>1.6197677752299222</c:v>
                      </c:pt>
                      <c:pt idx="7174">
                        <c:v>1.6198681192666196</c:v>
                      </c:pt>
                      <c:pt idx="7175">
                        <c:v>1.6199684633033169</c:v>
                      </c:pt>
                      <c:pt idx="7176">
                        <c:v>1.6200688073400142</c:v>
                      </c:pt>
                      <c:pt idx="7177">
                        <c:v>1.6201691513767116</c:v>
                      </c:pt>
                      <c:pt idx="7178">
                        <c:v>1.6202694954134089</c:v>
                      </c:pt>
                      <c:pt idx="7179">
                        <c:v>1.6203698394501063</c:v>
                      </c:pt>
                      <c:pt idx="7180">
                        <c:v>1.6204701834868036</c:v>
                      </c:pt>
                      <c:pt idx="7181">
                        <c:v>1.6205705275235009</c:v>
                      </c:pt>
                      <c:pt idx="7182">
                        <c:v>1.6206708715601983</c:v>
                      </c:pt>
                      <c:pt idx="7183">
                        <c:v>1.6207712155968956</c:v>
                      </c:pt>
                      <c:pt idx="7184">
                        <c:v>1.620871559633593</c:v>
                      </c:pt>
                      <c:pt idx="7185">
                        <c:v>1.6209719036702903</c:v>
                      </c:pt>
                      <c:pt idx="7186">
                        <c:v>1.6210722477069877</c:v>
                      </c:pt>
                      <c:pt idx="7187">
                        <c:v>1.621172591743685</c:v>
                      </c:pt>
                      <c:pt idx="7188">
                        <c:v>1.6212729357803823</c:v>
                      </c:pt>
                      <c:pt idx="7189">
                        <c:v>1.6213732798170797</c:v>
                      </c:pt>
                      <c:pt idx="7190">
                        <c:v>1.621473623853777</c:v>
                      </c:pt>
                      <c:pt idx="7191">
                        <c:v>1.6215739678904744</c:v>
                      </c:pt>
                      <c:pt idx="7192">
                        <c:v>1.6216743119271717</c:v>
                      </c:pt>
                      <c:pt idx="7193">
                        <c:v>1.621774655963869</c:v>
                      </c:pt>
                      <c:pt idx="7194">
                        <c:v>1.6218750000005664</c:v>
                      </c:pt>
                      <c:pt idx="7195">
                        <c:v>1.6219753440372637</c:v>
                      </c:pt>
                      <c:pt idx="7196">
                        <c:v>1.6220756880739611</c:v>
                      </c:pt>
                      <c:pt idx="7197">
                        <c:v>1.6221760321106584</c:v>
                      </c:pt>
                      <c:pt idx="7198">
                        <c:v>1.6222763761473558</c:v>
                      </c:pt>
                      <c:pt idx="7199">
                        <c:v>1.6223767201840531</c:v>
                      </c:pt>
                      <c:pt idx="7200">
                        <c:v>1.6224770642207504</c:v>
                      </c:pt>
                      <c:pt idx="7201">
                        <c:v>1.6225774082574478</c:v>
                      </c:pt>
                      <c:pt idx="7202">
                        <c:v>1.6226777522941451</c:v>
                      </c:pt>
                      <c:pt idx="7203">
                        <c:v>1.6227780963308425</c:v>
                      </c:pt>
                      <c:pt idx="7204">
                        <c:v>1.6228784403675398</c:v>
                      </c:pt>
                      <c:pt idx="7205">
                        <c:v>1.6229787844042372</c:v>
                      </c:pt>
                      <c:pt idx="7206">
                        <c:v>1.6230791284409345</c:v>
                      </c:pt>
                      <c:pt idx="7207">
                        <c:v>1.6231794724776318</c:v>
                      </c:pt>
                      <c:pt idx="7208">
                        <c:v>1.6232798165143292</c:v>
                      </c:pt>
                      <c:pt idx="7209">
                        <c:v>1.6233801605510265</c:v>
                      </c:pt>
                      <c:pt idx="7210">
                        <c:v>1.6234805045877239</c:v>
                      </c:pt>
                      <c:pt idx="7211">
                        <c:v>1.6235808486244212</c:v>
                      </c:pt>
                      <c:pt idx="7212">
                        <c:v>1.6236811926611185</c:v>
                      </c:pt>
                      <c:pt idx="7213">
                        <c:v>1.6237815366978159</c:v>
                      </c:pt>
                      <c:pt idx="7214">
                        <c:v>1.6238818807345132</c:v>
                      </c:pt>
                      <c:pt idx="7215">
                        <c:v>1.6239822247712106</c:v>
                      </c:pt>
                      <c:pt idx="7216">
                        <c:v>1.6240825688079079</c:v>
                      </c:pt>
                      <c:pt idx="7217">
                        <c:v>1.6241829128446053</c:v>
                      </c:pt>
                      <c:pt idx="7218">
                        <c:v>1.6242832568813026</c:v>
                      </c:pt>
                      <c:pt idx="7219">
                        <c:v>1.6243836009179999</c:v>
                      </c:pt>
                      <c:pt idx="7220">
                        <c:v>1.6244839449546973</c:v>
                      </c:pt>
                      <c:pt idx="7221">
                        <c:v>1.6245842889913946</c:v>
                      </c:pt>
                      <c:pt idx="7222">
                        <c:v>1.624684633028092</c:v>
                      </c:pt>
                      <c:pt idx="7223">
                        <c:v>1.6247849770647893</c:v>
                      </c:pt>
                      <c:pt idx="7224">
                        <c:v>1.6248853211014866</c:v>
                      </c:pt>
                      <c:pt idx="7225">
                        <c:v>1.624985665138184</c:v>
                      </c:pt>
                      <c:pt idx="7226">
                        <c:v>1.6250860091748813</c:v>
                      </c:pt>
                      <c:pt idx="7227">
                        <c:v>1.6251863532115787</c:v>
                      </c:pt>
                      <c:pt idx="7228">
                        <c:v>1.625286697248276</c:v>
                      </c:pt>
                      <c:pt idx="7229">
                        <c:v>1.6253870412849734</c:v>
                      </c:pt>
                      <c:pt idx="7230">
                        <c:v>1.6254873853216707</c:v>
                      </c:pt>
                      <c:pt idx="7231">
                        <c:v>1.625587729358368</c:v>
                      </c:pt>
                      <c:pt idx="7232">
                        <c:v>1.6256880733950654</c:v>
                      </c:pt>
                      <c:pt idx="7233">
                        <c:v>1.6257884174317627</c:v>
                      </c:pt>
                      <c:pt idx="7234">
                        <c:v>1.6258887614684601</c:v>
                      </c:pt>
                      <c:pt idx="7235">
                        <c:v>1.6259891055051574</c:v>
                      </c:pt>
                      <c:pt idx="7236">
                        <c:v>1.6260894495418547</c:v>
                      </c:pt>
                      <c:pt idx="7237">
                        <c:v>1.6261897935785521</c:v>
                      </c:pt>
                      <c:pt idx="7238">
                        <c:v>1.6262901376152494</c:v>
                      </c:pt>
                      <c:pt idx="7239">
                        <c:v>1.6263904816519468</c:v>
                      </c:pt>
                      <c:pt idx="7240">
                        <c:v>1.6264908256886441</c:v>
                      </c:pt>
                      <c:pt idx="7241">
                        <c:v>1.6265911697253415</c:v>
                      </c:pt>
                      <c:pt idx="7242">
                        <c:v>1.6266915137620388</c:v>
                      </c:pt>
                      <c:pt idx="7243">
                        <c:v>1.6267918577987361</c:v>
                      </c:pt>
                      <c:pt idx="7244">
                        <c:v>1.6268922018354335</c:v>
                      </c:pt>
                      <c:pt idx="7245">
                        <c:v>1.6269925458721308</c:v>
                      </c:pt>
                      <c:pt idx="7246">
                        <c:v>1.6270928899088282</c:v>
                      </c:pt>
                      <c:pt idx="7247">
                        <c:v>1.6271932339455255</c:v>
                      </c:pt>
                      <c:pt idx="7248">
                        <c:v>1.6272935779822228</c:v>
                      </c:pt>
                      <c:pt idx="7249">
                        <c:v>1.6273939220189202</c:v>
                      </c:pt>
                      <c:pt idx="7250">
                        <c:v>1.6274942660556175</c:v>
                      </c:pt>
                      <c:pt idx="7251">
                        <c:v>1.6275946100923149</c:v>
                      </c:pt>
                      <c:pt idx="7252">
                        <c:v>1.6276949541290122</c:v>
                      </c:pt>
                      <c:pt idx="7253">
                        <c:v>1.6277952981657096</c:v>
                      </c:pt>
                      <c:pt idx="7254">
                        <c:v>1.6278956422024069</c:v>
                      </c:pt>
                      <c:pt idx="7255">
                        <c:v>1.6279959862391042</c:v>
                      </c:pt>
                      <c:pt idx="7256">
                        <c:v>1.6280963302758016</c:v>
                      </c:pt>
                      <c:pt idx="7257">
                        <c:v>1.6281966743124989</c:v>
                      </c:pt>
                      <c:pt idx="7258">
                        <c:v>1.6282970183491963</c:v>
                      </c:pt>
                      <c:pt idx="7259">
                        <c:v>1.6283973623858936</c:v>
                      </c:pt>
                      <c:pt idx="7260">
                        <c:v>1.628497706422591</c:v>
                      </c:pt>
                      <c:pt idx="7261">
                        <c:v>1.6285980504592883</c:v>
                      </c:pt>
                      <c:pt idx="7262">
                        <c:v>1.6286983944959856</c:v>
                      </c:pt>
                      <c:pt idx="7263">
                        <c:v>1.628798738532683</c:v>
                      </c:pt>
                      <c:pt idx="7264">
                        <c:v>1.6288990825693803</c:v>
                      </c:pt>
                      <c:pt idx="7265">
                        <c:v>1.6289994266060777</c:v>
                      </c:pt>
                      <c:pt idx="7266">
                        <c:v>1.629099770642775</c:v>
                      </c:pt>
                      <c:pt idx="7267">
                        <c:v>1.6292001146794723</c:v>
                      </c:pt>
                      <c:pt idx="7268">
                        <c:v>1.6293004587161697</c:v>
                      </c:pt>
                      <c:pt idx="7269">
                        <c:v>1.629400802752867</c:v>
                      </c:pt>
                      <c:pt idx="7270">
                        <c:v>1.6295011467895644</c:v>
                      </c:pt>
                      <c:pt idx="7271">
                        <c:v>1.6296014908262617</c:v>
                      </c:pt>
                      <c:pt idx="7272">
                        <c:v>1.6297018348629591</c:v>
                      </c:pt>
                      <c:pt idx="7273">
                        <c:v>1.6298021788996564</c:v>
                      </c:pt>
                      <c:pt idx="7274">
                        <c:v>1.6299025229363537</c:v>
                      </c:pt>
                      <c:pt idx="7275">
                        <c:v>1.6300028669730511</c:v>
                      </c:pt>
                      <c:pt idx="7276">
                        <c:v>1.6301032110097484</c:v>
                      </c:pt>
                      <c:pt idx="7277">
                        <c:v>1.6302035550464458</c:v>
                      </c:pt>
                      <c:pt idx="7278">
                        <c:v>1.6303038990831431</c:v>
                      </c:pt>
                      <c:pt idx="7279">
                        <c:v>1.6304042431198404</c:v>
                      </c:pt>
                      <c:pt idx="7280">
                        <c:v>1.6305045871565378</c:v>
                      </c:pt>
                      <c:pt idx="7281">
                        <c:v>1.6306049311932351</c:v>
                      </c:pt>
                      <c:pt idx="7282">
                        <c:v>1.6307052752299325</c:v>
                      </c:pt>
                      <c:pt idx="7283">
                        <c:v>1.6308056192666298</c:v>
                      </c:pt>
                      <c:pt idx="7284">
                        <c:v>1.6309059633033272</c:v>
                      </c:pt>
                      <c:pt idx="7285">
                        <c:v>1.6310063073400245</c:v>
                      </c:pt>
                      <c:pt idx="7286">
                        <c:v>1.6311066513767218</c:v>
                      </c:pt>
                      <c:pt idx="7287">
                        <c:v>1.6312069954134192</c:v>
                      </c:pt>
                      <c:pt idx="7288">
                        <c:v>1.6313073394501165</c:v>
                      </c:pt>
                      <c:pt idx="7289">
                        <c:v>1.6314076834868139</c:v>
                      </c:pt>
                      <c:pt idx="7290">
                        <c:v>1.6315080275235112</c:v>
                      </c:pt>
                      <c:pt idx="7291">
                        <c:v>1.6316083715602085</c:v>
                      </c:pt>
                      <c:pt idx="7292">
                        <c:v>1.6317087155969059</c:v>
                      </c:pt>
                      <c:pt idx="7293">
                        <c:v>1.6318090596336032</c:v>
                      </c:pt>
                      <c:pt idx="7294">
                        <c:v>1.6319094036703006</c:v>
                      </c:pt>
                      <c:pt idx="7295">
                        <c:v>1.6320097477069979</c:v>
                      </c:pt>
                      <c:pt idx="7296">
                        <c:v>1.6321100917436953</c:v>
                      </c:pt>
                      <c:pt idx="7297">
                        <c:v>1.6322104357803926</c:v>
                      </c:pt>
                      <c:pt idx="7298">
                        <c:v>1.6323107798170899</c:v>
                      </c:pt>
                      <c:pt idx="7299">
                        <c:v>1.6324111238537873</c:v>
                      </c:pt>
                      <c:pt idx="7300">
                        <c:v>1.6325114678904846</c:v>
                      </c:pt>
                      <c:pt idx="7301">
                        <c:v>1.632611811927182</c:v>
                      </c:pt>
                      <c:pt idx="7302">
                        <c:v>1.6327121559638793</c:v>
                      </c:pt>
                      <c:pt idx="7303">
                        <c:v>1.6328125000005766</c:v>
                      </c:pt>
                      <c:pt idx="7304">
                        <c:v>1.632912844037274</c:v>
                      </c:pt>
                      <c:pt idx="7305">
                        <c:v>1.6330131880739713</c:v>
                      </c:pt>
                      <c:pt idx="7306">
                        <c:v>1.6331135321106687</c:v>
                      </c:pt>
                      <c:pt idx="7307">
                        <c:v>1.633213876147366</c:v>
                      </c:pt>
                      <c:pt idx="7308">
                        <c:v>1.6333142201840634</c:v>
                      </c:pt>
                      <c:pt idx="7309">
                        <c:v>1.6334145642207607</c:v>
                      </c:pt>
                      <c:pt idx="7310">
                        <c:v>1.633514908257458</c:v>
                      </c:pt>
                      <c:pt idx="7311">
                        <c:v>1.6336152522941554</c:v>
                      </c:pt>
                      <c:pt idx="7312">
                        <c:v>1.6337155963308527</c:v>
                      </c:pt>
                      <c:pt idx="7313">
                        <c:v>1.6338159403675501</c:v>
                      </c:pt>
                      <c:pt idx="7314">
                        <c:v>1.6339162844042474</c:v>
                      </c:pt>
                      <c:pt idx="7315">
                        <c:v>1.6340166284409448</c:v>
                      </c:pt>
                      <c:pt idx="7316">
                        <c:v>1.6341169724776421</c:v>
                      </c:pt>
                      <c:pt idx="7317">
                        <c:v>1.6342173165143394</c:v>
                      </c:pt>
                      <c:pt idx="7318">
                        <c:v>1.6343176605510368</c:v>
                      </c:pt>
                      <c:pt idx="7319">
                        <c:v>1.6344180045877341</c:v>
                      </c:pt>
                      <c:pt idx="7320">
                        <c:v>1.6345183486244315</c:v>
                      </c:pt>
                      <c:pt idx="7321">
                        <c:v>1.6346186926611288</c:v>
                      </c:pt>
                      <c:pt idx="7322">
                        <c:v>1.6347190366978261</c:v>
                      </c:pt>
                      <c:pt idx="7323">
                        <c:v>1.6348193807345235</c:v>
                      </c:pt>
                      <c:pt idx="7324">
                        <c:v>1.6349197247712208</c:v>
                      </c:pt>
                      <c:pt idx="7325">
                        <c:v>1.6350200688079182</c:v>
                      </c:pt>
                      <c:pt idx="7326">
                        <c:v>1.6351204128446155</c:v>
                      </c:pt>
                      <c:pt idx="7327">
                        <c:v>1.6352207568813129</c:v>
                      </c:pt>
                      <c:pt idx="7328">
                        <c:v>1.6353211009180102</c:v>
                      </c:pt>
                      <c:pt idx="7329">
                        <c:v>1.6354214449547075</c:v>
                      </c:pt>
                      <c:pt idx="7330">
                        <c:v>1.6355217889914049</c:v>
                      </c:pt>
                      <c:pt idx="7331">
                        <c:v>1.6356221330281022</c:v>
                      </c:pt>
                      <c:pt idx="7332">
                        <c:v>1.6357224770647996</c:v>
                      </c:pt>
                      <c:pt idx="7333">
                        <c:v>1.6358228211014969</c:v>
                      </c:pt>
                      <c:pt idx="7334">
                        <c:v>1.6359231651381942</c:v>
                      </c:pt>
                      <c:pt idx="7335">
                        <c:v>1.6360235091748916</c:v>
                      </c:pt>
                      <c:pt idx="7336">
                        <c:v>1.6361238532115889</c:v>
                      </c:pt>
                      <c:pt idx="7337">
                        <c:v>1.6362241972482863</c:v>
                      </c:pt>
                      <c:pt idx="7338">
                        <c:v>1.6363245412849836</c:v>
                      </c:pt>
                      <c:pt idx="7339">
                        <c:v>1.636424885321681</c:v>
                      </c:pt>
                      <c:pt idx="7340">
                        <c:v>1.6365252293583783</c:v>
                      </c:pt>
                      <c:pt idx="7341">
                        <c:v>1.6366255733950756</c:v>
                      </c:pt>
                      <c:pt idx="7342">
                        <c:v>1.636725917431773</c:v>
                      </c:pt>
                      <c:pt idx="7343">
                        <c:v>1.6368262614684703</c:v>
                      </c:pt>
                      <c:pt idx="7344">
                        <c:v>1.6369266055051677</c:v>
                      </c:pt>
                      <c:pt idx="7345">
                        <c:v>1.637026949541865</c:v>
                      </c:pt>
                      <c:pt idx="7346">
                        <c:v>1.6371272935785623</c:v>
                      </c:pt>
                      <c:pt idx="7347">
                        <c:v>1.6372276376152597</c:v>
                      </c:pt>
                      <c:pt idx="7348">
                        <c:v>1.637327981651957</c:v>
                      </c:pt>
                      <c:pt idx="7349">
                        <c:v>1.6374283256886544</c:v>
                      </c:pt>
                      <c:pt idx="7350">
                        <c:v>1.6375286697253517</c:v>
                      </c:pt>
                      <c:pt idx="7351">
                        <c:v>1.6376290137620491</c:v>
                      </c:pt>
                      <c:pt idx="7352">
                        <c:v>1.6377293577987464</c:v>
                      </c:pt>
                      <c:pt idx="7353">
                        <c:v>1.6378297018354437</c:v>
                      </c:pt>
                      <c:pt idx="7354">
                        <c:v>1.6379300458721411</c:v>
                      </c:pt>
                      <c:pt idx="7355">
                        <c:v>1.6380303899088384</c:v>
                      </c:pt>
                      <c:pt idx="7356">
                        <c:v>1.6381307339455358</c:v>
                      </c:pt>
                      <c:pt idx="7357">
                        <c:v>1.6382310779822331</c:v>
                      </c:pt>
                      <c:pt idx="7358">
                        <c:v>1.6383314220189304</c:v>
                      </c:pt>
                      <c:pt idx="7359">
                        <c:v>1.6384317660556278</c:v>
                      </c:pt>
                      <c:pt idx="7360">
                        <c:v>1.6385321100923251</c:v>
                      </c:pt>
                      <c:pt idx="7361">
                        <c:v>1.6386324541290225</c:v>
                      </c:pt>
                      <c:pt idx="7362">
                        <c:v>1.6387327981657198</c:v>
                      </c:pt>
                      <c:pt idx="7363">
                        <c:v>1.6388331422024172</c:v>
                      </c:pt>
                      <c:pt idx="7364">
                        <c:v>1.6389334862391145</c:v>
                      </c:pt>
                      <c:pt idx="7365">
                        <c:v>1.6390338302758118</c:v>
                      </c:pt>
                      <c:pt idx="7366">
                        <c:v>1.6391341743125092</c:v>
                      </c:pt>
                      <c:pt idx="7367">
                        <c:v>1.6392345183492065</c:v>
                      </c:pt>
                      <c:pt idx="7368">
                        <c:v>1.6393348623859039</c:v>
                      </c:pt>
                      <c:pt idx="7369">
                        <c:v>1.6394352064226012</c:v>
                      </c:pt>
                      <c:pt idx="7370">
                        <c:v>1.6395355504592986</c:v>
                      </c:pt>
                      <c:pt idx="7371">
                        <c:v>1.6396358944959959</c:v>
                      </c:pt>
                      <c:pt idx="7372">
                        <c:v>1.6397362385326932</c:v>
                      </c:pt>
                      <c:pt idx="7373">
                        <c:v>1.6398365825693906</c:v>
                      </c:pt>
                      <c:pt idx="7374">
                        <c:v>1.6399369266060879</c:v>
                      </c:pt>
                      <c:pt idx="7375">
                        <c:v>1.6400372706427853</c:v>
                      </c:pt>
                      <c:pt idx="7376">
                        <c:v>1.6401376146794826</c:v>
                      </c:pt>
                      <c:pt idx="7377">
                        <c:v>1.6402379587161799</c:v>
                      </c:pt>
                      <c:pt idx="7378">
                        <c:v>1.6403383027528773</c:v>
                      </c:pt>
                      <c:pt idx="7379">
                        <c:v>1.6404386467895746</c:v>
                      </c:pt>
                      <c:pt idx="7380">
                        <c:v>1.640538990826272</c:v>
                      </c:pt>
                      <c:pt idx="7381">
                        <c:v>1.6406393348629693</c:v>
                      </c:pt>
                      <c:pt idx="7382">
                        <c:v>1.6407396788996667</c:v>
                      </c:pt>
                      <c:pt idx="7383">
                        <c:v>1.640840022936364</c:v>
                      </c:pt>
                      <c:pt idx="7384">
                        <c:v>1.6409403669730613</c:v>
                      </c:pt>
                      <c:pt idx="7385">
                        <c:v>1.6410407110097587</c:v>
                      </c:pt>
                      <c:pt idx="7386">
                        <c:v>1.641141055046456</c:v>
                      </c:pt>
                      <c:pt idx="7387">
                        <c:v>1.6412413990831534</c:v>
                      </c:pt>
                      <c:pt idx="7388">
                        <c:v>1.6413417431198507</c:v>
                      </c:pt>
                      <c:pt idx="7389">
                        <c:v>1.641442087156548</c:v>
                      </c:pt>
                      <c:pt idx="7390">
                        <c:v>1.6415424311932454</c:v>
                      </c:pt>
                      <c:pt idx="7391">
                        <c:v>1.6416427752299427</c:v>
                      </c:pt>
                      <c:pt idx="7392">
                        <c:v>1.6417431192666401</c:v>
                      </c:pt>
                      <c:pt idx="7393">
                        <c:v>1.6418434633033374</c:v>
                      </c:pt>
                      <c:pt idx="7394">
                        <c:v>1.6419438073400348</c:v>
                      </c:pt>
                      <c:pt idx="7395">
                        <c:v>1.6420441513767321</c:v>
                      </c:pt>
                      <c:pt idx="7396">
                        <c:v>1.6421444954134294</c:v>
                      </c:pt>
                      <c:pt idx="7397">
                        <c:v>1.6422448394501268</c:v>
                      </c:pt>
                      <c:pt idx="7398">
                        <c:v>1.6423451834868241</c:v>
                      </c:pt>
                      <c:pt idx="7399">
                        <c:v>1.6424455275235215</c:v>
                      </c:pt>
                      <c:pt idx="7400">
                        <c:v>1.6425458715602188</c:v>
                      </c:pt>
                      <c:pt idx="7401">
                        <c:v>1.6426462155969161</c:v>
                      </c:pt>
                      <c:pt idx="7402">
                        <c:v>1.6427465596336135</c:v>
                      </c:pt>
                      <c:pt idx="7403">
                        <c:v>1.6428469036703108</c:v>
                      </c:pt>
                      <c:pt idx="7404">
                        <c:v>1.6429472477070082</c:v>
                      </c:pt>
                      <c:pt idx="7405">
                        <c:v>1.6430475917437055</c:v>
                      </c:pt>
                      <c:pt idx="7406">
                        <c:v>1.6431479357804029</c:v>
                      </c:pt>
                      <c:pt idx="7407">
                        <c:v>1.6432482798171002</c:v>
                      </c:pt>
                      <c:pt idx="7408">
                        <c:v>1.6433486238537975</c:v>
                      </c:pt>
                      <c:pt idx="7409">
                        <c:v>1.6434489678904949</c:v>
                      </c:pt>
                      <c:pt idx="7410">
                        <c:v>1.6435493119271922</c:v>
                      </c:pt>
                      <c:pt idx="7411">
                        <c:v>1.6436496559638896</c:v>
                      </c:pt>
                      <c:pt idx="7412">
                        <c:v>1.6437500000005869</c:v>
                      </c:pt>
                      <c:pt idx="7413">
                        <c:v>1.6438503440372843</c:v>
                      </c:pt>
                      <c:pt idx="7414">
                        <c:v>1.6439506880739816</c:v>
                      </c:pt>
                      <c:pt idx="7415">
                        <c:v>1.6440510321106789</c:v>
                      </c:pt>
                      <c:pt idx="7416">
                        <c:v>1.6441513761473763</c:v>
                      </c:pt>
                      <c:pt idx="7417">
                        <c:v>1.6442517201840736</c:v>
                      </c:pt>
                      <c:pt idx="7418">
                        <c:v>1.644352064220771</c:v>
                      </c:pt>
                      <c:pt idx="7419">
                        <c:v>1.6444524082574683</c:v>
                      </c:pt>
                      <c:pt idx="7420">
                        <c:v>1.6445527522941656</c:v>
                      </c:pt>
                      <c:pt idx="7421">
                        <c:v>1.644653096330863</c:v>
                      </c:pt>
                      <c:pt idx="7422">
                        <c:v>1.6447534403675603</c:v>
                      </c:pt>
                      <c:pt idx="7423">
                        <c:v>1.6448537844042577</c:v>
                      </c:pt>
                      <c:pt idx="7424">
                        <c:v>1.644954128440955</c:v>
                      </c:pt>
                      <c:pt idx="7425">
                        <c:v>1.6450544724776524</c:v>
                      </c:pt>
                      <c:pt idx="7426">
                        <c:v>1.6451548165143497</c:v>
                      </c:pt>
                      <c:pt idx="7427">
                        <c:v>1.645255160551047</c:v>
                      </c:pt>
                      <c:pt idx="7428">
                        <c:v>1.6453555045877444</c:v>
                      </c:pt>
                      <c:pt idx="7429">
                        <c:v>1.6454558486244417</c:v>
                      </c:pt>
                      <c:pt idx="7430">
                        <c:v>1.6455561926611391</c:v>
                      </c:pt>
                      <c:pt idx="7431">
                        <c:v>1.6456565366978364</c:v>
                      </c:pt>
                      <c:pt idx="7432">
                        <c:v>1.6457568807345337</c:v>
                      </c:pt>
                      <c:pt idx="7433">
                        <c:v>1.6458572247712311</c:v>
                      </c:pt>
                      <c:pt idx="7434">
                        <c:v>1.6459575688079284</c:v>
                      </c:pt>
                      <c:pt idx="7435">
                        <c:v>1.6460579128446258</c:v>
                      </c:pt>
                      <c:pt idx="7436">
                        <c:v>1.6461582568813231</c:v>
                      </c:pt>
                      <c:pt idx="7437">
                        <c:v>1.6462586009180205</c:v>
                      </c:pt>
                      <c:pt idx="7438">
                        <c:v>1.6463589449547178</c:v>
                      </c:pt>
                      <c:pt idx="7439">
                        <c:v>1.6464592889914151</c:v>
                      </c:pt>
                      <c:pt idx="7440">
                        <c:v>1.6465596330281125</c:v>
                      </c:pt>
                      <c:pt idx="7441">
                        <c:v>1.6466599770648098</c:v>
                      </c:pt>
                      <c:pt idx="7442">
                        <c:v>1.6467603211015072</c:v>
                      </c:pt>
                      <c:pt idx="7443">
                        <c:v>1.6468606651382045</c:v>
                      </c:pt>
                      <c:pt idx="7444">
                        <c:v>1.6469610091749018</c:v>
                      </c:pt>
                      <c:pt idx="7445">
                        <c:v>1.6470613532115992</c:v>
                      </c:pt>
                      <c:pt idx="7446">
                        <c:v>1.6471616972482965</c:v>
                      </c:pt>
                      <c:pt idx="7447">
                        <c:v>1.6472620412849939</c:v>
                      </c:pt>
                      <c:pt idx="7448">
                        <c:v>1.6473623853216912</c:v>
                      </c:pt>
                      <c:pt idx="7449">
                        <c:v>1.6474627293583886</c:v>
                      </c:pt>
                      <c:pt idx="7450">
                        <c:v>1.6475630733950859</c:v>
                      </c:pt>
                      <c:pt idx="7451">
                        <c:v>1.6476634174317832</c:v>
                      </c:pt>
                      <c:pt idx="7452">
                        <c:v>1.6477637614684806</c:v>
                      </c:pt>
                      <c:pt idx="7453">
                        <c:v>1.6478641055051779</c:v>
                      </c:pt>
                      <c:pt idx="7454">
                        <c:v>1.6479644495418753</c:v>
                      </c:pt>
                      <c:pt idx="7455">
                        <c:v>1.6480647935785726</c:v>
                      </c:pt>
                      <c:pt idx="7456">
                        <c:v>1.6481651376152699</c:v>
                      </c:pt>
                      <c:pt idx="7457">
                        <c:v>1.6482654816519673</c:v>
                      </c:pt>
                      <c:pt idx="7458">
                        <c:v>1.6483658256886646</c:v>
                      </c:pt>
                      <c:pt idx="7459">
                        <c:v>1.648466169725362</c:v>
                      </c:pt>
                      <c:pt idx="7460">
                        <c:v>1.6485665137620593</c:v>
                      </c:pt>
                      <c:pt idx="7461">
                        <c:v>1.6486668577987567</c:v>
                      </c:pt>
                      <c:pt idx="7462">
                        <c:v>1.648767201835454</c:v>
                      </c:pt>
                      <c:pt idx="7463">
                        <c:v>1.6488675458721513</c:v>
                      </c:pt>
                      <c:pt idx="7464">
                        <c:v>1.6489678899088487</c:v>
                      </c:pt>
                      <c:pt idx="7465">
                        <c:v>1.649068233945546</c:v>
                      </c:pt>
                      <c:pt idx="7466">
                        <c:v>1.6491685779822434</c:v>
                      </c:pt>
                      <c:pt idx="7467">
                        <c:v>1.6492689220189407</c:v>
                      </c:pt>
                      <c:pt idx="7468">
                        <c:v>1.6493692660556381</c:v>
                      </c:pt>
                      <c:pt idx="7469">
                        <c:v>1.6494696100923354</c:v>
                      </c:pt>
                      <c:pt idx="7470">
                        <c:v>1.6495699541290327</c:v>
                      </c:pt>
                      <c:pt idx="7471">
                        <c:v>1.6496702981657301</c:v>
                      </c:pt>
                      <c:pt idx="7472">
                        <c:v>1.6497706422024274</c:v>
                      </c:pt>
                      <c:pt idx="7473">
                        <c:v>1.6498709862391248</c:v>
                      </c:pt>
                      <c:pt idx="7474">
                        <c:v>1.6499713302758221</c:v>
                      </c:pt>
                      <c:pt idx="7475">
                        <c:v>1.6500716743125194</c:v>
                      </c:pt>
                      <c:pt idx="7476">
                        <c:v>1.6501720183492168</c:v>
                      </c:pt>
                      <c:pt idx="7477">
                        <c:v>1.6502723623859141</c:v>
                      </c:pt>
                      <c:pt idx="7478">
                        <c:v>1.6503727064226115</c:v>
                      </c:pt>
                      <c:pt idx="7479">
                        <c:v>1.6504730504593088</c:v>
                      </c:pt>
                      <c:pt idx="7480">
                        <c:v>1.6505733944960062</c:v>
                      </c:pt>
                      <c:pt idx="7481">
                        <c:v>1.6506737385327035</c:v>
                      </c:pt>
                      <c:pt idx="7482">
                        <c:v>1.6507740825694008</c:v>
                      </c:pt>
                      <c:pt idx="7483">
                        <c:v>1.6508744266060982</c:v>
                      </c:pt>
                      <c:pt idx="7484">
                        <c:v>1.6509747706427955</c:v>
                      </c:pt>
                      <c:pt idx="7485">
                        <c:v>1.6510751146794929</c:v>
                      </c:pt>
                      <c:pt idx="7486">
                        <c:v>1.6511754587161902</c:v>
                      </c:pt>
                      <c:pt idx="7487">
                        <c:v>1.6512758027528875</c:v>
                      </c:pt>
                      <c:pt idx="7488">
                        <c:v>1.6513761467895849</c:v>
                      </c:pt>
                      <c:pt idx="7489">
                        <c:v>1.6514764908262822</c:v>
                      </c:pt>
                      <c:pt idx="7490">
                        <c:v>1.6515768348629796</c:v>
                      </c:pt>
                      <c:pt idx="7491">
                        <c:v>1.6516771788996769</c:v>
                      </c:pt>
                      <c:pt idx="7492">
                        <c:v>1.6517775229363743</c:v>
                      </c:pt>
                      <c:pt idx="7493">
                        <c:v>1.6518778669730716</c:v>
                      </c:pt>
                      <c:pt idx="7494">
                        <c:v>1.6519782110097689</c:v>
                      </c:pt>
                      <c:pt idx="7495">
                        <c:v>1.6520785550464663</c:v>
                      </c:pt>
                      <c:pt idx="7496">
                        <c:v>1.6521788990831636</c:v>
                      </c:pt>
                      <c:pt idx="7497">
                        <c:v>1.652279243119861</c:v>
                      </c:pt>
                      <c:pt idx="7498">
                        <c:v>1.6523795871565583</c:v>
                      </c:pt>
                      <c:pt idx="7499">
                        <c:v>1.6524799311932556</c:v>
                      </c:pt>
                      <c:pt idx="7500">
                        <c:v>1.652580275229953</c:v>
                      </c:pt>
                      <c:pt idx="7501">
                        <c:v>1.6526806192666503</c:v>
                      </c:pt>
                      <c:pt idx="7502">
                        <c:v>1.6527809633033477</c:v>
                      </c:pt>
                      <c:pt idx="7503">
                        <c:v>1.652881307340045</c:v>
                      </c:pt>
                      <c:pt idx="7504">
                        <c:v>1.6529816513767424</c:v>
                      </c:pt>
                      <c:pt idx="7505">
                        <c:v>1.6530819954134397</c:v>
                      </c:pt>
                      <c:pt idx="7506">
                        <c:v>1.653182339450137</c:v>
                      </c:pt>
                      <c:pt idx="7507">
                        <c:v>1.6532826834868344</c:v>
                      </c:pt>
                      <c:pt idx="7508">
                        <c:v>1.6533830275235317</c:v>
                      </c:pt>
                      <c:pt idx="7509">
                        <c:v>1.6534833715602291</c:v>
                      </c:pt>
                      <c:pt idx="7510">
                        <c:v>1.6535837155969264</c:v>
                      </c:pt>
                      <c:pt idx="7511">
                        <c:v>1.6536840596336237</c:v>
                      </c:pt>
                      <c:pt idx="7512">
                        <c:v>1.6537844036703211</c:v>
                      </c:pt>
                      <c:pt idx="7513">
                        <c:v>1.6538847477070184</c:v>
                      </c:pt>
                      <c:pt idx="7514">
                        <c:v>1.6539850917437158</c:v>
                      </c:pt>
                      <c:pt idx="7515">
                        <c:v>1.6540854357804131</c:v>
                      </c:pt>
                      <c:pt idx="7516">
                        <c:v>1.6541857798171105</c:v>
                      </c:pt>
                      <c:pt idx="7517">
                        <c:v>1.6542861238538078</c:v>
                      </c:pt>
                      <c:pt idx="7518">
                        <c:v>1.6543864678905051</c:v>
                      </c:pt>
                      <c:pt idx="7519">
                        <c:v>1.6544868119272025</c:v>
                      </c:pt>
                      <c:pt idx="7520">
                        <c:v>1.6545871559638998</c:v>
                      </c:pt>
                      <c:pt idx="7521">
                        <c:v>1.6546875000005972</c:v>
                      </c:pt>
                      <c:pt idx="7522">
                        <c:v>1.6547878440372945</c:v>
                      </c:pt>
                      <c:pt idx="7523">
                        <c:v>1.6548881880739919</c:v>
                      </c:pt>
                      <c:pt idx="7524">
                        <c:v>1.6549885321106892</c:v>
                      </c:pt>
                      <c:pt idx="7525">
                        <c:v>1.6550888761473865</c:v>
                      </c:pt>
                      <c:pt idx="7526">
                        <c:v>1.6551892201840839</c:v>
                      </c:pt>
                      <c:pt idx="7527">
                        <c:v>1.6552895642207812</c:v>
                      </c:pt>
                      <c:pt idx="7528">
                        <c:v>1.6553899082574786</c:v>
                      </c:pt>
                      <c:pt idx="7529">
                        <c:v>1.6554902522941759</c:v>
                      </c:pt>
                      <c:pt idx="7530">
                        <c:v>1.6555905963308732</c:v>
                      </c:pt>
                      <c:pt idx="7531">
                        <c:v>1.6556909403675706</c:v>
                      </c:pt>
                      <c:pt idx="7532">
                        <c:v>1.6557912844042679</c:v>
                      </c:pt>
                      <c:pt idx="7533">
                        <c:v>1.6558916284409653</c:v>
                      </c:pt>
                      <c:pt idx="7534">
                        <c:v>1.6559919724776626</c:v>
                      </c:pt>
                      <c:pt idx="7535">
                        <c:v>1.65609231651436</c:v>
                      </c:pt>
                      <c:pt idx="7536">
                        <c:v>1.6561926605510573</c:v>
                      </c:pt>
                      <c:pt idx="7537">
                        <c:v>1.6562930045877546</c:v>
                      </c:pt>
                      <c:pt idx="7538">
                        <c:v>1.656393348624452</c:v>
                      </c:pt>
                      <c:pt idx="7539">
                        <c:v>1.6564936926611493</c:v>
                      </c:pt>
                      <c:pt idx="7540">
                        <c:v>1.6565940366978467</c:v>
                      </c:pt>
                      <c:pt idx="7541">
                        <c:v>1.656694380734544</c:v>
                      </c:pt>
                      <c:pt idx="7542">
                        <c:v>1.6567947247712413</c:v>
                      </c:pt>
                      <c:pt idx="7543">
                        <c:v>1.6568950688079387</c:v>
                      </c:pt>
                      <c:pt idx="7544">
                        <c:v>1.656995412844636</c:v>
                      </c:pt>
                      <c:pt idx="7545">
                        <c:v>1.6570957568813334</c:v>
                      </c:pt>
                      <c:pt idx="7546">
                        <c:v>1.6571961009180307</c:v>
                      </c:pt>
                      <c:pt idx="7547">
                        <c:v>1.6572964449547281</c:v>
                      </c:pt>
                      <c:pt idx="7548">
                        <c:v>1.6573967889914254</c:v>
                      </c:pt>
                      <c:pt idx="7549">
                        <c:v>1.6574971330281227</c:v>
                      </c:pt>
                      <c:pt idx="7550">
                        <c:v>1.6575974770648201</c:v>
                      </c:pt>
                      <c:pt idx="7551">
                        <c:v>1.6576978211015174</c:v>
                      </c:pt>
                      <c:pt idx="7552">
                        <c:v>1.6577981651382148</c:v>
                      </c:pt>
                      <c:pt idx="7553">
                        <c:v>1.6578985091749121</c:v>
                      </c:pt>
                      <c:pt idx="7554">
                        <c:v>1.6579988532116094</c:v>
                      </c:pt>
                      <c:pt idx="7555">
                        <c:v>1.6580991972483068</c:v>
                      </c:pt>
                      <c:pt idx="7556">
                        <c:v>1.6581995412850041</c:v>
                      </c:pt>
                      <c:pt idx="7557">
                        <c:v>1.6582998853217015</c:v>
                      </c:pt>
                      <c:pt idx="7558">
                        <c:v>1.6584002293583988</c:v>
                      </c:pt>
                      <c:pt idx="7559">
                        <c:v>1.6585005733950962</c:v>
                      </c:pt>
                      <c:pt idx="7560">
                        <c:v>1.6586009174317935</c:v>
                      </c:pt>
                      <c:pt idx="7561">
                        <c:v>1.6587012614684908</c:v>
                      </c:pt>
                      <c:pt idx="7562">
                        <c:v>1.6588016055051882</c:v>
                      </c:pt>
                      <c:pt idx="7563">
                        <c:v>1.6589019495418855</c:v>
                      </c:pt>
                      <c:pt idx="7564">
                        <c:v>1.6590022935785829</c:v>
                      </c:pt>
                      <c:pt idx="7565">
                        <c:v>1.6591026376152802</c:v>
                      </c:pt>
                      <c:pt idx="7566">
                        <c:v>1.6592029816519775</c:v>
                      </c:pt>
                      <c:pt idx="7567">
                        <c:v>1.6593033256886749</c:v>
                      </c:pt>
                      <c:pt idx="7568">
                        <c:v>1.6594036697253722</c:v>
                      </c:pt>
                      <c:pt idx="7569">
                        <c:v>1.6595040137620696</c:v>
                      </c:pt>
                      <c:pt idx="7570">
                        <c:v>1.6596043577987669</c:v>
                      </c:pt>
                      <c:pt idx="7571">
                        <c:v>1.6597047018354643</c:v>
                      </c:pt>
                      <c:pt idx="7572">
                        <c:v>1.6598050458721616</c:v>
                      </c:pt>
                      <c:pt idx="7573">
                        <c:v>1.6599053899088589</c:v>
                      </c:pt>
                      <c:pt idx="7574">
                        <c:v>1.6600057339455563</c:v>
                      </c:pt>
                      <c:pt idx="7575">
                        <c:v>1.6601060779822536</c:v>
                      </c:pt>
                      <c:pt idx="7576">
                        <c:v>1.660206422018951</c:v>
                      </c:pt>
                      <c:pt idx="7577">
                        <c:v>1.6603067660556483</c:v>
                      </c:pt>
                      <c:pt idx="7578">
                        <c:v>1.6604071100923457</c:v>
                      </c:pt>
                      <c:pt idx="7579">
                        <c:v>1.660507454129043</c:v>
                      </c:pt>
                      <c:pt idx="7580">
                        <c:v>1.6606077981657403</c:v>
                      </c:pt>
                      <c:pt idx="7581">
                        <c:v>1.6607081422024377</c:v>
                      </c:pt>
                      <c:pt idx="7582">
                        <c:v>1.660808486239135</c:v>
                      </c:pt>
                      <c:pt idx="7583">
                        <c:v>1.6609088302758324</c:v>
                      </c:pt>
                      <c:pt idx="7584">
                        <c:v>1.6610091743125297</c:v>
                      </c:pt>
                      <c:pt idx="7585">
                        <c:v>1.661109518349227</c:v>
                      </c:pt>
                      <c:pt idx="7586">
                        <c:v>1.6612098623859244</c:v>
                      </c:pt>
                      <c:pt idx="7587">
                        <c:v>1.6613102064226217</c:v>
                      </c:pt>
                      <c:pt idx="7588">
                        <c:v>1.6614105504593191</c:v>
                      </c:pt>
                      <c:pt idx="7589">
                        <c:v>1.6615108944960164</c:v>
                      </c:pt>
                      <c:pt idx="7590">
                        <c:v>1.6616112385327138</c:v>
                      </c:pt>
                      <c:pt idx="7591">
                        <c:v>1.6617115825694111</c:v>
                      </c:pt>
                      <c:pt idx="7592">
                        <c:v>1.6618119266061084</c:v>
                      </c:pt>
                      <c:pt idx="7593">
                        <c:v>1.6619122706428058</c:v>
                      </c:pt>
                      <c:pt idx="7594">
                        <c:v>1.6620126146795031</c:v>
                      </c:pt>
                      <c:pt idx="7595">
                        <c:v>1.6621129587162005</c:v>
                      </c:pt>
                      <c:pt idx="7596">
                        <c:v>1.6622133027528978</c:v>
                      </c:pt>
                      <c:pt idx="7597">
                        <c:v>1.6623136467895951</c:v>
                      </c:pt>
                      <c:pt idx="7598">
                        <c:v>1.6624139908262925</c:v>
                      </c:pt>
                      <c:pt idx="7599">
                        <c:v>1.6625143348629898</c:v>
                      </c:pt>
                      <c:pt idx="7600">
                        <c:v>1.6626146788996872</c:v>
                      </c:pt>
                      <c:pt idx="7601">
                        <c:v>1.6627150229363845</c:v>
                      </c:pt>
                      <c:pt idx="7602">
                        <c:v>1.6628153669730819</c:v>
                      </c:pt>
                      <c:pt idx="7603">
                        <c:v>1.6629157110097792</c:v>
                      </c:pt>
                      <c:pt idx="7604">
                        <c:v>1.6630160550464765</c:v>
                      </c:pt>
                      <c:pt idx="7605">
                        <c:v>1.6631163990831739</c:v>
                      </c:pt>
                      <c:pt idx="7606">
                        <c:v>1.6632167431198712</c:v>
                      </c:pt>
                      <c:pt idx="7607">
                        <c:v>1.6633170871565686</c:v>
                      </c:pt>
                      <c:pt idx="7608">
                        <c:v>1.6634174311932659</c:v>
                      </c:pt>
                      <c:pt idx="7609">
                        <c:v>1.6635177752299632</c:v>
                      </c:pt>
                      <c:pt idx="7610">
                        <c:v>1.6636181192666606</c:v>
                      </c:pt>
                      <c:pt idx="7611">
                        <c:v>1.6637184633033579</c:v>
                      </c:pt>
                      <c:pt idx="7612">
                        <c:v>1.6638188073400553</c:v>
                      </c:pt>
                      <c:pt idx="7613">
                        <c:v>1.6639191513767526</c:v>
                      </c:pt>
                      <c:pt idx="7614">
                        <c:v>1.66401949541345</c:v>
                      </c:pt>
                      <c:pt idx="7615">
                        <c:v>1.6641198394501473</c:v>
                      </c:pt>
                      <c:pt idx="7616">
                        <c:v>1.6642201834868446</c:v>
                      </c:pt>
                      <c:pt idx="7617">
                        <c:v>1.664320527523542</c:v>
                      </c:pt>
                      <c:pt idx="7618">
                        <c:v>1.6644208715602393</c:v>
                      </c:pt>
                      <c:pt idx="7619">
                        <c:v>1.6645212155969367</c:v>
                      </c:pt>
                      <c:pt idx="7620">
                        <c:v>1.664621559633634</c:v>
                      </c:pt>
                      <c:pt idx="7621">
                        <c:v>1.6647219036703313</c:v>
                      </c:pt>
                      <c:pt idx="7622">
                        <c:v>1.6648222477070287</c:v>
                      </c:pt>
                      <c:pt idx="7623">
                        <c:v>1.664922591743726</c:v>
                      </c:pt>
                      <c:pt idx="7624">
                        <c:v>1.6650229357804234</c:v>
                      </c:pt>
                      <c:pt idx="7625">
                        <c:v>1.6651232798171207</c:v>
                      </c:pt>
                      <c:pt idx="7626">
                        <c:v>1.6652236238538181</c:v>
                      </c:pt>
                      <c:pt idx="7627">
                        <c:v>1.6653239678905154</c:v>
                      </c:pt>
                      <c:pt idx="7628">
                        <c:v>1.6654243119272127</c:v>
                      </c:pt>
                      <c:pt idx="7629">
                        <c:v>1.6655246559639101</c:v>
                      </c:pt>
                      <c:pt idx="7630">
                        <c:v>1.6656250000006074</c:v>
                      </c:pt>
                      <c:pt idx="7631">
                        <c:v>1.6657253440373048</c:v>
                      </c:pt>
                      <c:pt idx="7632">
                        <c:v>1.6658256880740021</c:v>
                      </c:pt>
                      <c:pt idx="7633">
                        <c:v>1.6659260321106995</c:v>
                      </c:pt>
                      <c:pt idx="7634">
                        <c:v>1.6660263761473968</c:v>
                      </c:pt>
                      <c:pt idx="7635">
                        <c:v>1.6661267201840941</c:v>
                      </c:pt>
                      <c:pt idx="7636">
                        <c:v>1.6662270642207915</c:v>
                      </c:pt>
                      <c:pt idx="7637">
                        <c:v>1.6663274082574888</c:v>
                      </c:pt>
                      <c:pt idx="7638">
                        <c:v>1.6664277522941862</c:v>
                      </c:pt>
                      <c:pt idx="7639">
                        <c:v>1.6665280963308835</c:v>
                      </c:pt>
                      <c:pt idx="7640">
                        <c:v>1.6666284403675808</c:v>
                      </c:pt>
                      <c:pt idx="7641">
                        <c:v>1.6667287844042782</c:v>
                      </c:pt>
                      <c:pt idx="7642">
                        <c:v>1.6668291284409755</c:v>
                      </c:pt>
                      <c:pt idx="7643">
                        <c:v>1.6669294724776729</c:v>
                      </c:pt>
                      <c:pt idx="7644">
                        <c:v>1.6670298165143702</c:v>
                      </c:pt>
                      <c:pt idx="7645">
                        <c:v>1.6671301605510676</c:v>
                      </c:pt>
                      <c:pt idx="7646">
                        <c:v>1.6672305045877649</c:v>
                      </c:pt>
                      <c:pt idx="7647">
                        <c:v>1.6673308486244622</c:v>
                      </c:pt>
                      <c:pt idx="7648">
                        <c:v>1.6674311926611596</c:v>
                      </c:pt>
                      <c:pt idx="7649">
                        <c:v>1.6675315366978569</c:v>
                      </c:pt>
                      <c:pt idx="7650">
                        <c:v>1.6676318807345543</c:v>
                      </c:pt>
                      <c:pt idx="7651">
                        <c:v>1.6677322247712516</c:v>
                      </c:pt>
                      <c:pt idx="7652">
                        <c:v>1.6678325688079489</c:v>
                      </c:pt>
                      <c:pt idx="7653">
                        <c:v>1.6679329128446463</c:v>
                      </c:pt>
                      <c:pt idx="7654">
                        <c:v>1.6680332568813436</c:v>
                      </c:pt>
                      <c:pt idx="7655">
                        <c:v>1.668133600918041</c:v>
                      </c:pt>
                      <c:pt idx="7656">
                        <c:v>1.6682339449547383</c:v>
                      </c:pt>
                      <c:pt idx="7657">
                        <c:v>1.6683342889914357</c:v>
                      </c:pt>
                      <c:pt idx="7658">
                        <c:v>1.668434633028133</c:v>
                      </c:pt>
                      <c:pt idx="7659">
                        <c:v>1.6685349770648303</c:v>
                      </c:pt>
                      <c:pt idx="7660">
                        <c:v>1.6686353211015277</c:v>
                      </c:pt>
                      <c:pt idx="7661">
                        <c:v>1.668735665138225</c:v>
                      </c:pt>
                      <c:pt idx="7662">
                        <c:v>1.6688360091749224</c:v>
                      </c:pt>
                      <c:pt idx="7663">
                        <c:v>1.6689363532116197</c:v>
                      </c:pt>
                      <c:pt idx="7664">
                        <c:v>1.669036697248317</c:v>
                      </c:pt>
                      <c:pt idx="7665">
                        <c:v>1.6691370412850144</c:v>
                      </c:pt>
                      <c:pt idx="7666">
                        <c:v>1.6692373853217117</c:v>
                      </c:pt>
                      <c:pt idx="7667">
                        <c:v>1.6693377293584091</c:v>
                      </c:pt>
                      <c:pt idx="7668">
                        <c:v>1.6694380733951064</c:v>
                      </c:pt>
                      <c:pt idx="7669">
                        <c:v>1.6695384174318038</c:v>
                      </c:pt>
                      <c:pt idx="7670">
                        <c:v>1.6696387614685011</c:v>
                      </c:pt>
                      <c:pt idx="7671">
                        <c:v>1.6697391055051984</c:v>
                      </c:pt>
                      <c:pt idx="7672">
                        <c:v>1.6698394495418958</c:v>
                      </c:pt>
                      <c:pt idx="7673">
                        <c:v>1.6699397935785931</c:v>
                      </c:pt>
                      <c:pt idx="7674">
                        <c:v>1.6700401376152905</c:v>
                      </c:pt>
                      <c:pt idx="7675">
                        <c:v>1.6701404816519878</c:v>
                      </c:pt>
                      <c:pt idx="7676">
                        <c:v>1.6702408256886851</c:v>
                      </c:pt>
                      <c:pt idx="7677">
                        <c:v>1.6703411697253825</c:v>
                      </c:pt>
                      <c:pt idx="7678">
                        <c:v>1.6704415137620798</c:v>
                      </c:pt>
                      <c:pt idx="7679">
                        <c:v>1.6705418577987772</c:v>
                      </c:pt>
                      <c:pt idx="7680">
                        <c:v>1.6706422018354745</c:v>
                      </c:pt>
                      <c:pt idx="7681">
                        <c:v>1.6707425458721719</c:v>
                      </c:pt>
                      <c:pt idx="7682">
                        <c:v>1.6708428899088692</c:v>
                      </c:pt>
                      <c:pt idx="7683">
                        <c:v>1.6709432339455665</c:v>
                      </c:pt>
                      <c:pt idx="7684">
                        <c:v>1.6710435779822639</c:v>
                      </c:pt>
                      <c:pt idx="7685">
                        <c:v>1.6711439220189612</c:v>
                      </c:pt>
                      <c:pt idx="7686">
                        <c:v>1.6712442660556586</c:v>
                      </c:pt>
                      <c:pt idx="7687">
                        <c:v>1.6713446100923559</c:v>
                      </c:pt>
                      <c:pt idx="7688">
                        <c:v>1.6714449541290533</c:v>
                      </c:pt>
                      <c:pt idx="7689">
                        <c:v>1.6715452981657506</c:v>
                      </c:pt>
                      <c:pt idx="7690">
                        <c:v>1.6716456422024479</c:v>
                      </c:pt>
                      <c:pt idx="7691">
                        <c:v>1.6717459862391453</c:v>
                      </c:pt>
                      <c:pt idx="7692">
                        <c:v>1.6718463302758426</c:v>
                      </c:pt>
                      <c:pt idx="7693">
                        <c:v>1.67194667431254</c:v>
                      </c:pt>
                      <c:pt idx="7694">
                        <c:v>1.6720470183492373</c:v>
                      </c:pt>
                      <c:pt idx="7695">
                        <c:v>1.6721473623859346</c:v>
                      </c:pt>
                      <c:pt idx="7696">
                        <c:v>1.672247706422632</c:v>
                      </c:pt>
                      <c:pt idx="7697">
                        <c:v>1.6723480504593293</c:v>
                      </c:pt>
                      <c:pt idx="7698">
                        <c:v>1.6724483944960267</c:v>
                      </c:pt>
                      <c:pt idx="7699">
                        <c:v>1.672548738532724</c:v>
                      </c:pt>
                      <c:pt idx="7700">
                        <c:v>1.6726490825694214</c:v>
                      </c:pt>
                      <c:pt idx="7701">
                        <c:v>1.6727494266061187</c:v>
                      </c:pt>
                      <c:pt idx="7702">
                        <c:v>1.672849770642816</c:v>
                      </c:pt>
                      <c:pt idx="7703">
                        <c:v>1.6729501146795134</c:v>
                      </c:pt>
                      <c:pt idx="7704">
                        <c:v>1.6730504587162107</c:v>
                      </c:pt>
                      <c:pt idx="7705">
                        <c:v>1.6731508027529081</c:v>
                      </c:pt>
                      <c:pt idx="7706">
                        <c:v>1.6732511467896054</c:v>
                      </c:pt>
                      <c:pt idx="7707">
                        <c:v>1.6733514908263027</c:v>
                      </c:pt>
                      <c:pt idx="7708">
                        <c:v>1.6734518348630001</c:v>
                      </c:pt>
                      <c:pt idx="7709">
                        <c:v>1.6735521788996974</c:v>
                      </c:pt>
                      <c:pt idx="7710">
                        <c:v>1.6736525229363948</c:v>
                      </c:pt>
                      <c:pt idx="7711">
                        <c:v>1.6737528669730921</c:v>
                      </c:pt>
                      <c:pt idx="7712">
                        <c:v>1.6738532110097895</c:v>
                      </c:pt>
                      <c:pt idx="7713">
                        <c:v>1.6739535550464868</c:v>
                      </c:pt>
                      <c:pt idx="7714">
                        <c:v>1.6740538990831841</c:v>
                      </c:pt>
                      <c:pt idx="7715">
                        <c:v>1.6741542431198815</c:v>
                      </c:pt>
                      <c:pt idx="7716">
                        <c:v>1.6742545871565788</c:v>
                      </c:pt>
                      <c:pt idx="7717">
                        <c:v>1.6743549311932762</c:v>
                      </c:pt>
                      <c:pt idx="7718">
                        <c:v>1.6744552752299735</c:v>
                      </c:pt>
                      <c:pt idx="7719">
                        <c:v>1.6745556192666708</c:v>
                      </c:pt>
                      <c:pt idx="7720">
                        <c:v>1.6746559633033682</c:v>
                      </c:pt>
                      <c:pt idx="7721">
                        <c:v>1.6747563073400655</c:v>
                      </c:pt>
                      <c:pt idx="7722">
                        <c:v>1.6748566513767629</c:v>
                      </c:pt>
                      <c:pt idx="7723">
                        <c:v>1.6749569954134602</c:v>
                      </c:pt>
                      <c:pt idx="7724">
                        <c:v>1.6750573394501576</c:v>
                      </c:pt>
                      <c:pt idx="7725">
                        <c:v>1.6751576834868549</c:v>
                      </c:pt>
                      <c:pt idx="7726">
                        <c:v>1.6752580275235522</c:v>
                      </c:pt>
                      <c:pt idx="7727">
                        <c:v>1.6753583715602496</c:v>
                      </c:pt>
                      <c:pt idx="7728">
                        <c:v>1.6754587155969469</c:v>
                      </c:pt>
                      <c:pt idx="7729">
                        <c:v>1.6755590596336443</c:v>
                      </c:pt>
                      <c:pt idx="7730">
                        <c:v>1.6756594036703416</c:v>
                      </c:pt>
                      <c:pt idx="7731">
                        <c:v>1.6757597477070389</c:v>
                      </c:pt>
                      <c:pt idx="7732">
                        <c:v>1.6758600917437363</c:v>
                      </c:pt>
                      <c:pt idx="7733">
                        <c:v>1.6759604357804336</c:v>
                      </c:pt>
                      <c:pt idx="7734">
                        <c:v>1.676060779817131</c:v>
                      </c:pt>
                      <c:pt idx="7735">
                        <c:v>1.6761611238538283</c:v>
                      </c:pt>
                      <c:pt idx="7736">
                        <c:v>1.6762614678905257</c:v>
                      </c:pt>
                      <c:pt idx="7737">
                        <c:v>1.676361811927223</c:v>
                      </c:pt>
                      <c:pt idx="7738">
                        <c:v>1.6764621559639203</c:v>
                      </c:pt>
                      <c:pt idx="7739">
                        <c:v>1.6765625000006177</c:v>
                      </c:pt>
                      <c:pt idx="7740">
                        <c:v>1.676662844037315</c:v>
                      </c:pt>
                      <c:pt idx="7741">
                        <c:v>1.6767631880740124</c:v>
                      </c:pt>
                      <c:pt idx="7742">
                        <c:v>1.6768635321107097</c:v>
                      </c:pt>
                      <c:pt idx="7743">
                        <c:v>1.6769638761474071</c:v>
                      </c:pt>
                      <c:pt idx="7744">
                        <c:v>1.6770642201841044</c:v>
                      </c:pt>
                      <c:pt idx="7745">
                        <c:v>1.6771645642208017</c:v>
                      </c:pt>
                      <c:pt idx="7746">
                        <c:v>1.6772649082574991</c:v>
                      </c:pt>
                      <c:pt idx="7747">
                        <c:v>1.6773652522941964</c:v>
                      </c:pt>
                      <c:pt idx="7748">
                        <c:v>1.6774655963308938</c:v>
                      </c:pt>
                      <c:pt idx="7749">
                        <c:v>1.6775659403675911</c:v>
                      </c:pt>
                      <c:pt idx="7750">
                        <c:v>1.6776662844042884</c:v>
                      </c:pt>
                      <c:pt idx="7751">
                        <c:v>1.6777666284409858</c:v>
                      </c:pt>
                      <c:pt idx="7752">
                        <c:v>1.6778669724776831</c:v>
                      </c:pt>
                      <c:pt idx="7753">
                        <c:v>1.6779673165143805</c:v>
                      </c:pt>
                      <c:pt idx="7754">
                        <c:v>1.6780676605510778</c:v>
                      </c:pt>
                      <c:pt idx="7755">
                        <c:v>1.6781680045877752</c:v>
                      </c:pt>
                      <c:pt idx="7756">
                        <c:v>1.6782683486244725</c:v>
                      </c:pt>
                      <c:pt idx="7757">
                        <c:v>1.6783686926611698</c:v>
                      </c:pt>
                      <c:pt idx="7758">
                        <c:v>1.6784690366978672</c:v>
                      </c:pt>
                      <c:pt idx="7759">
                        <c:v>1.6785693807345645</c:v>
                      </c:pt>
                      <c:pt idx="7760">
                        <c:v>1.6786697247712619</c:v>
                      </c:pt>
                      <c:pt idx="7761">
                        <c:v>1.6787700688079592</c:v>
                      </c:pt>
                      <c:pt idx="7762">
                        <c:v>1.6788704128446565</c:v>
                      </c:pt>
                      <c:pt idx="7763">
                        <c:v>1.6789707568813539</c:v>
                      </c:pt>
                      <c:pt idx="7764">
                        <c:v>1.6790711009180512</c:v>
                      </c:pt>
                      <c:pt idx="7765">
                        <c:v>1.6791714449547486</c:v>
                      </c:pt>
                      <c:pt idx="7766">
                        <c:v>1.6792717889914459</c:v>
                      </c:pt>
                      <c:pt idx="7767">
                        <c:v>1.6793721330281433</c:v>
                      </c:pt>
                      <c:pt idx="7768">
                        <c:v>1.6794724770648406</c:v>
                      </c:pt>
                      <c:pt idx="7769">
                        <c:v>1.6795728211015379</c:v>
                      </c:pt>
                      <c:pt idx="7770">
                        <c:v>1.6796731651382353</c:v>
                      </c:pt>
                      <c:pt idx="7771">
                        <c:v>1.6797735091749326</c:v>
                      </c:pt>
                      <c:pt idx="7772">
                        <c:v>1.67987385321163</c:v>
                      </c:pt>
                      <c:pt idx="7773">
                        <c:v>1.6799741972483273</c:v>
                      </c:pt>
                      <c:pt idx="7774">
                        <c:v>1.6800745412850246</c:v>
                      </c:pt>
                      <c:pt idx="7775">
                        <c:v>1.680174885321722</c:v>
                      </c:pt>
                      <c:pt idx="7776">
                        <c:v>1.6802752293584193</c:v>
                      </c:pt>
                      <c:pt idx="7777">
                        <c:v>1.6803755733951167</c:v>
                      </c:pt>
                      <c:pt idx="7778">
                        <c:v>1.680475917431814</c:v>
                      </c:pt>
                      <c:pt idx="7779">
                        <c:v>1.6805762614685114</c:v>
                      </c:pt>
                      <c:pt idx="7780">
                        <c:v>1.6806766055052087</c:v>
                      </c:pt>
                      <c:pt idx="7781">
                        <c:v>1.680776949541906</c:v>
                      </c:pt>
                      <c:pt idx="7782">
                        <c:v>1.6808772935786034</c:v>
                      </c:pt>
                      <c:pt idx="7783">
                        <c:v>1.6809776376153007</c:v>
                      </c:pt>
                      <c:pt idx="7784">
                        <c:v>1.6810779816519981</c:v>
                      </c:pt>
                      <c:pt idx="7785">
                        <c:v>1.6811783256886954</c:v>
                      </c:pt>
                      <c:pt idx="7786">
                        <c:v>1.6812786697253927</c:v>
                      </c:pt>
                      <c:pt idx="7787">
                        <c:v>1.6813790137620901</c:v>
                      </c:pt>
                      <c:pt idx="7788">
                        <c:v>1.6814793577987874</c:v>
                      </c:pt>
                      <c:pt idx="7789">
                        <c:v>1.6815797018354848</c:v>
                      </c:pt>
                      <c:pt idx="7790">
                        <c:v>1.6816800458721821</c:v>
                      </c:pt>
                      <c:pt idx="7791">
                        <c:v>1.6817803899088795</c:v>
                      </c:pt>
                      <c:pt idx="7792">
                        <c:v>1.6818807339455768</c:v>
                      </c:pt>
                      <c:pt idx="7793">
                        <c:v>1.6819810779822741</c:v>
                      </c:pt>
                      <c:pt idx="7794">
                        <c:v>1.6820814220189715</c:v>
                      </c:pt>
                      <c:pt idx="7795">
                        <c:v>1.6821817660556688</c:v>
                      </c:pt>
                      <c:pt idx="7796">
                        <c:v>1.6822821100923662</c:v>
                      </c:pt>
                      <c:pt idx="7797">
                        <c:v>1.6823824541290635</c:v>
                      </c:pt>
                      <c:pt idx="7798">
                        <c:v>1.6824827981657609</c:v>
                      </c:pt>
                      <c:pt idx="7799">
                        <c:v>1.6825831422024582</c:v>
                      </c:pt>
                      <c:pt idx="7800">
                        <c:v>1.6826834862391555</c:v>
                      </c:pt>
                      <c:pt idx="7801">
                        <c:v>1.6827838302758529</c:v>
                      </c:pt>
                      <c:pt idx="7802">
                        <c:v>1.6828841743125502</c:v>
                      </c:pt>
                      <c:pt idx="7803">
                        <c:v>1.6829845183492476</c:v>
                      </c:pt>
                      <c:pt idx="7804">
                        <c:v>1.6830848623859449</c:v>
                      </c:pt>
                      <c:pt idx="7805">
                        <c:v>1.6831852064226422</c:v>
                      </c:pt>
                      <c:pt idx="7806">
                        <c:v>1.6832855504593396</c:v>
                      </c:pt>
                      <c:pt idx="7807">
                        <c:v>1.6833858944960369</c:v>
                      </c:pt>
                      <c:pt idx="7808">
                        <c:v>1.6834862385327343</c:v>
                      </c:pt>
                      <c:pt idx="7809">
                        <c:v>1.6835865825694316</c:v>
                      </c:pt>
                      <c:pt idx="7810">
                        <c:v>1.683686926606129</c:v>
                      </c:pt>
                      <c:pt idx="7811">
                        <c:v>1.6837872706428263</c:v>
                      </c:pt>
                      <c:pt idx="7812">
                        <c:v>1.6838876146795236</c:v>
                      </c:pt>
                      <c:pt idx="7813">
                        <c:v>1.683987958716221</c:v>
                      </c:pt>
                      <c:pt idx="7814">
                        <c:v>1.6840883027529183</c:v>
                      </c:pt>
                      <c:pt idx="7815">
                        <c:v>1.6841886467896157</c:v>
                      </c:pt>
                      <c:pt idx="7816">
                        <c:v>1.684288990826313</c:v>
                      </c:pt>
                      <c:pt idx="7817">
                        <c:v>1.6843893348630103</c:v>
                      </c:pt>
                      <c:pt idx="7818">
                        <c:v>1.6844896788997077</c:v>
                      </c:pt>
                      <c:pt idx="7819">
                        <c:v>1.684590022936405</c:v>
                      </c:pt>
                      <c:pt idx="7820">
                        <c:v>1.6846903669731024</c:v>
                      </c:pt>
                      <c:pt idx="7821">
                        <c:v>1.6847907110097997</c:v>
                      </c:pt>
                      <c:pt idx="7822">
                        <c:v>1.6848910550464971</c:v>
                      </c:pt>
                      <c:pt idx="7823">
                        <c:v>1.6849913990831944</c:v>
                      </c:pt>
                      <c:pt idx="7824">
                        <c:v>1.6850917431198917</c:v>
                      </c:pt>
                      <c:pt idx="7825">
                        <c:v>1.6851920871565891</c:v>
                      </c:pt>
                      <c:pt idx="7826">
                        <c:v>1.6852924311932864</c:v>
                      </c:pt>
                      <c:pt idx="7827">
                        <c:v>1.6853927752299838</c:v>
                      </c:pt>
                      <c:pt idx="7828">
                        <c:v>1.6854931192666811</c:v>
                      </c:pt>
                      <c:pt idx="7829">
                        <c:v>1.6855934633033784</c:v>
                      </c:pt>
                      <c:pt idx="7830">
                        <c:v>1.6856938073400758</c:v>
                      </c:pt>
                      <c:pt idx="7831">
                        <c:v>1.6857941513767731</c:v>
                      </c:pt>
                      <c:pt idx="7832">
                        <c:v>1.6858944954134705</c:v>
                      </c:pt>
                      <c:pt idx="7833">
                        <c:v>1.6859948394501678</c:v>
                      </c:pt>
                      <c:pt idx="7834">
                        <c:v>1.6860951834868652</c:v>
                      </c:pt>
                      <c:pt idx="7835">
                        <c:v>1.6861955275235625</c:v>
                      </c:pt>
                      <c:pt idx="7836">
                        <c:v>1.6862958715602598</c:v>
                      </c:pt>
                      <c:pt idx="7837">
                        <c:v>1.6863962155969572</c:v>
                      </c:pt>
                      <c:pt idx="7838">
                        <c:v>1.6864965596336545</c:v>
                      </c:pt>
                      <c:pt idx="7839">
                        <c:v>1.6865969036703519</c:v>
                      </c:pt>
                      <c:pt idx="7840">
                        <c:v>1.6866972477070492</c:v>
                      </c:pt>
                      <c:pt idx="7841">
                        <c:v>1.6867975917437465</c:v>
                      </c:pt>
                      <c:pt idx="7842">
                        <c:v>1.6868979357804439</c:v>
                      </c:pt>
                      <c:pt idx="7843">
                        <c:v>1.6869982798171412</c:v>
                      </c:pt>
                      <c:pt idx="7844">
                        <c:v>1.6870986238538386</c:v>
                      </c:pt>
                      <c:pt idx="7845">
                        <c:v>1.6871989678905359</c:v>
                      </c:pt>
                      <c:pt idx="7846">
                        <c:v>1.6872993119272333</c:v>
                      </c:pt>
                      <c:pt idx="7847">
                        <c:v>1.6873996559639306</c:v>
                      </c:pt>
                      <c:pt idx="7848">
                        <c:v>1.6875000000006279</c:v>
                      </c:pt>
                      <c:pt idx="7849">
                        <c:v>1.6876003440373253</c:v>
                      </c:pt>
                      <c:pt idx="7850">
                        <c:v>1.6877006880740226</c:v>
                      </c:pt>
                      <c:pt idx="7851">
                        <c:v>1.68780103211072</c:v>
                      </c:pt>
                      <c:pt idx="7852">
                        <c:v>1.6879013761474173</c:v>
                      </c:pt>
                      <c:pt idx="7853">
                        <c:v>1.6880017201841147</c:v>
                      </c:pt>
                      <c:pt idx="7854">
                        <c:v>1.688102064220812</c:v>
                      </c:pt>
                      <c:pt idx="7855">
                        <c:v>1.6882024082575093</c:v>
                      </c:pt>
                      <c:pt idx="7856">
                        <c:v>1.6883027522942067</c:v>
                      </c:pt>
                      <c:pt idx="7857">
                        <c:v>1.688403096330904</c:v>
                      </c:pt>
                      <c:pt idx="7858">
                        <c:v>1.6885034403676014</c:v>
                      </c:pt>
                      <c:pt idx="7859">
                        <c:v>1.6886037844042987</c:v>
                      </c:pt>
                      <c:pt idx="7860">
                        <c:v>1.688704128440996</c:v>
                      </c:pt>
                      <c:pt idx="7861">
                        <c:v>1.6888044724776934</c:v>
                      </c:pt>
                      <c:pt idx="7862">
                        <c:v>1.6889048165143907</c:v>
                      </c:pt>
                      <c:pt idx="7863">
                        <c:v>1.6890051605510881</c:v>
                      </c:pt>
                      <c:pt idx="7864">
                        <c:v>1.6891055045877854</c:v>
                      </c:pt>
                      <c:pt idx="7865">
                        <c:v>1.6892058486244828</c:v>
                      </c:pt>
                      <c:pt idx="7866">
                        <c:v>1.6893061926611801</c:v>
                      </c:pt>
                      <c:pt idx="7867">
                        <c:v>1.6894065366978774</c:v>
                      </c:pt>
                      <c:pt idx="7868">
                        <c:v>1.6895068807345748</c:v>
                      </c:pt>
                      <c:pt idx="7869">
                        <c:v>1.6896072247712721</c:v>
                      </c:pt>
                      <c:pt idx="7870">
                        <c:v>1.6897075688079695</c:v>
                      </c:pt>
                      <c:pt idx="7871">
                        <c:v>1.6898079128446668</c:v>
                      </c:pt>
                      <c:pt idx="7872">
                        <c:v>1.6899082568813641</c:v>
                      </c:pt>
                      <c:pt idx="7873">
                        <c:v>1.6900086009180615</c:v>
                      </c:pt>
                      <c:pt idx="7874">
                        <c:v>1.6901089449547588</c:v>
                      </c:pt>
                      <c:pt idx="7875">
                        <c:v>1.6902092889914562</c:v>
                      </c:pt>
                      <c:pt idx="7876">
                        <c:v>1.6903096330281535</c:v>
                      </c:pt>
                      <c:pt idx="7877">
                        <c:v>1.6904099770648509</c:v>
                      </c:pt>
                      <c:pt idx="7878">
                        <c:v>1.6905103211015482</c:v>
                      </c:pt>
                      <c:pt idx="7879">
                        <c:v>1.6906106651382455</c:v>
                      </c:pt>
                      <c:pt idx="7880">
                        <c:v>1.6907110091749429</c:v>
                      </c:pt>
                      <c:pt idx="7881">
                        <c:v>1.6908113532116402</c:v>
                      </c:pt>
                      <c:pt idx="7882">
                        <c:v>1.6909116972483376</c:v>
                      </c:pt>
                      <c:pt idx="7883">
                        <c:v>1.6910120412850349</c:v>
                      </c:pt>
                      <c:pt idx="7884">
                        <c:v>1.6911123853217322</c:v>
                      </c:pt>
                      <c:pt idx="7885">
                        <c:v>1.6912127293584296</c:v>
                      </c:pt>
                      <c:pt idx="7886">
                        <c:v>1.6913130733951269</c:v>
                      </c:pt>
                      <c:pt idx="7887">
                        <c:v>1.6914134174318243</c:v>
                      </c:pt>
                      <c:pt idx="7888">
                        <c:v>1.6915137614685216</c:v>
                      </c:pt>
                      <c:pt idx="7889">
                        <c:v>1.691614105505219</c:v>
                      </c:pt>
                      <c:pt idx="7890">
                        <c:v>1.6917144495419163</c:v>
                      </c:pt>
                      <c:pt idx="7891">
                        <c:v>1.6918147935786136</c:v>
                      </c:pt>
                      <c:pt idx="7892">
                        <c:v>1.691915137615311</c:v>
                      </c:pt>
                      <c:pt idx="7893">
                        <c:v>1.6920154816520083</c:v>
                      </c:pt>
                      <c:pt idx="7894">
                        <c:v>1.6921158256887057</c:v>
                      </c:pt>
                      <c:pt idx="7895">
                        <c:v>1.692216169725403</c:v>
                      </c:pt>
                      <c:pt idx="7896">
                        <c:v>1.6923165137621003</c:v>
                      </c:pt>
                      <c:pt idx="7897">
                        <c:v>1.6924168577987977</c:v>
                      </c:pt>
                      <c:pt idx="7898">
                        <c:v>1.692517201835495</c:v>
                      </c:pt>
                      <c:pt idx="7899">
                        <c:v>1.6926175458721924</c:v>
                      </c:pt>
                      <c:pt idx="7900">
                        <c:v>1.6927178899088897</c:v>
                      </c:pt>
                      <c:pt idx="7901">
                        <c:v>1.6928182339455871</c:v>
                      </c:pt>
                      <c:pt idx="7902">
                        <c:v>1.6929185779822844</c:v>
                      </c:pt>
                      <c:pt idx="7903">
                        <c:v>1.6930189220189817</c:v>
                      </c:pt>
                      <c:pt idx="7904">
                        <c:v>1.6931192660556791</c:v>
                      </c:pt>
                      <c:pt idx="7905">
                        <c:v>1.6932196100923764</c:v>
                      </c:pt>
                      <c:pt idx="7906">
                        <c:v>1.6933199541290738</c:v>
                      </c:pt>
                      <c:pt idx="7907">
                        <c:v>1.6934202981657711</c:v>
                      </c:pt>
                      <c:pt idx="7908">
                        <c:v>1.6935206422024685</c:v>
                      </c:pt>
                      <c:pt idx="7909">
                        <c:v>1.6936209862391658</c:v>
                      </c:pt>
                      <c:pt idx="7910">
                        <c:v>1.6937213302758631</c:v>
                      </c:pt>
                      <c:pt idx="7911">
                        <c:v>1.6938216743125605</c:v>
                      </c:pt>
                      <c:pt idx="7912">
                        <c:v>1.6939220183492578</c:v>
                      </c:pt>
                      <c:pt idx="7913">
                        <c:v>1.6940223623859552</c:v>
                      </c:pt>
                      <c:pt idx="7914">
                        <c:v>1.6941227064226525</c:v>
                      </c:pt>
                      <c:pt idx="7915">
                        <c:v>1.6942230504593498</c:v>
                      </c:pt>
                      <c:pt idx="7916">
                        <c:v>1.6943233944960472</c:v>
                      </c:pt>
                      <c:pt idx="7917">
                        <c:v>1.6944237385327445</c:v>
                      </c:pt>
                      <c:pt idx="7918">
                        <c:v>1.6945240825694419</c:v>
                      </c:pt>
                      <c:pt idx="7919">
                        <c:v>1.6946244266061392</c:v>
                      </c:pt>
                      <c:pt idx="7920">
                        <c:v>1.6947247706428366</c:v>
                      </c:pt>
                      <c:pt idx="7921">
                        <c:v>1.6948251146795339</c:v>
                      </c:pt>
                      <c:pt idx="7922">
                        <c:v>1.6949254587162312</c:v>
                      </c:pt>
                      <c:pt idx="7923">
                        <c:v>1.6950258027529286</c:v>
                      </c:pt>
                      <c:pt idx="7924">
                        <c:v>1.6951261467896259</c:v>
                      </c:pt>
                      <c:pt idx="7925">
                        <c:v>1.6952264908263233</c:v>
                      </c:pt>
                      <c:pt idx="7926">
                        <c:v>1.6953268348630206</c:v>
                      </c:pt>
                      <c:pt idx="7927">
                        <c:v>1.6954271788997179</c:v>
                      </c:pt>
                      <c:pt idx="7928">
                        <c:v>1.6955275229364153</c:v>
                      </c:pt>
                      <c:pt idx="7929">
                        <c:v>1.6956278669731126</c:v>
                      </c:pt>
                      <c:pt idx="7930">
                        <c:v>1.69572821100981</c:v>
                      </c:pt>
                      <c:pt idx="7931">
                        <c:v>1.6958285550465073</c:v>
                      </c:pt>
                      <c:pt idx="7932">
                        <c:v>1.6959288990832047</c:v>
                      </c:pt>
                      <c:pt idx="7933">
                        <c:v>1.696029243119902</c:v>
                      </c:pt>
                      <c:pt idx="7934">
                        <c:v>1.6961295871565993</c:v>
                      </c:pt>
                      <c:pt idx="7935">
                        <c:v>1.6962299311932967</c:v>
                      </c:pt>
                      <c:pt idx="7936">
                        <c:v>1.696330275229994</c:v>
                      </c:pt>
                      <c:pt idx="7937">
                        <c:v>1.6964306192666914</c:v>
                      </c:pt>
                      <c:pt idx="7938">
                        <c:v>1.6965309633033887</c:v>
                      </c:pt>
                      <c:pt idx="7939">
                        <c:v>1.696631307340086</c:v>
                      </c:pt>
                      <c:pt idx="7940">
                        <c:v>1.6967316513767834</c:v>
                      </c:pt>
                      <c:pt idx="7941">
                        <c:v>1.6968319954134807</c:v>
                      </c:pt>
                      <c:pt idx="7942">
                        <c:v>1.6969323394501781</c:v>
                      </c:pt>
                      <c:pt idx="7943">
                        <c:v>1.6970326834868754</c:v>
                      </c:pt>
                      <c:pt idx="7944">
                        <c:v>1.6971330275235728</c:v>
                      </c:pt>
                      <c:pt idx="7945">
                        <c:v>1.6972333715602701</c:v>
                      </c:pt>
                      <c:pt idx="7946">
                        <c:v>1.6973337155969674</c:v>
                      </c:pt>
                      <c:pt idx="7947">
                        <c:v>1.6974340596336648</c:v>
                      </c:pt>
                      <c:pt idx="7948">
                        <c:v>1.6975344036703621</c:v>
                      </c:pt>
                      <c:pt idx="7949">
                        <c:v>1.6976347477070595</c:v>
                      </c:pt>
                      <c:pt idx="7950">
                        <c:v>1.6977350917437568</c:v>
                      </c:pt>
                      <c:pt idx="7951">
                        <c:v>1.6978354357804541</c:v>
                      </c:pt>
                      <c:pt idx="7952">
                        <c:v>1.6979357798171515</c:v>
                      </c:pt>
                      <c:pt idx="7953">
                        <c:v>1.6980361238538488</c:v>
                      </c:pt>
                      <c:pt idx="7954">
                        <c:v>1.6981364678905462</c:v>
                      </c:pt>
                      <c:pt idx="7955">
                        <c:v>1.6982368119272435</c:v>
                      </c:pt>
                      <c:pt idx="7956">
                        <c:v>1.6983371559639409</c:v>
                      </c:pt>
                      <c:pt idx="7957">
                        <c:v>1.6984375000006382</c:v>
                      </c:pt>
                      <c:pt idx="7958">
                        <c:v>1.6985378440373355</c:v>
                      </c:pt>
                      <c:pt idx="7959">
                        <c:v>1.6986381880740329</c:v>
                      </c:pt>
                      <c:pt idx="7960">
                        <c:v>1.6987385321107302</c:v>
                      </c:pt>
                      <c:pt idx="7961">
                        <c:v>1.6988388761474276</c:v>
                      </c:pt>
                      <c:pt idx="7962">
                        <c:v>1.6989392201841249</c:v>
                      </c:pt>
                      <c:pt idx="7963">
                        <c:v>1.6990395642208223</c:v>
                      </c:pt>
                      <c:pt idx="7964">
                        <c:v>1.6991399082575196</c:v>
                      </c:pt>
                      <c:pt idx="7965">
                        <c:v>1.6992402522942169</c:v>
                      </c:pt>
                      <c:pt idx="7966">
                        <c:v>1.6993405963309143</c:v>
                      </c:pt>
                      <c:pt idx="7967">
                        <c:v>1.6994409403676116</c:v>
                      </c:pt>
                      <c:pt idx="7968">
                        <c:v>1.699541284404309</c:v>
                      </c:pt>
                      <c:pt idx="7969">
                        <c:v>1.6996416284410063</c:v>
                      </c:pt>
                      <c:pt idx="7970">
                        <c:v>1.6997419724777036</c:v>
                      </c:pt>
                      <c:pt idx="7971">
                        <c:v>1.699842316514401</c:v>
                      </c:pt>
                      <c:pt idx="7972">
                        <c:v>1.6999426605510983</c:v>
                      </c:pt>
                      <c:pt idx="7973">
                        <c:v>1.7000430045877957</c:v>
                      </c:pt>
                      <c:pt idx="7974">
                        <c:v>1.700143348624493</c:v>
                      </c:pt>
                      <c:pt idx="7975">
                        <c:v>1.7002436926611904</c:v>
                      </c:pt>
                      <c:pt idx="7976">
                        <c:v>1.7003440366978877</c:v>
                      </c:pt>
                      <c:pt idx="7977">
                        <c:v>1.700444380734585</c:v>
                      </c:pt>
                      <c:pt idx="7978">
                        <c:v>1.7005447247712824</c:v>
                      </c:pt>
                      <c:pt idx="7979">
                        <c:v>1.7006450688079797</c:v>
                      </c:pt>
                      <c:pt idx="7980">
                        <c:v>1.7007454128446771</c:v>
                      </c:pt>
                      <c:pt idx="7981">
                        <c:v>1.7008457568813744</c:v>
                      </c:pt>
                      <c:pt idx="7982">
                        <c:v>1.7009461009180717</c:v>
                      </c:pt>
                      <c:pt idx="7983">
                        <c:v>1.7010464449547691</c:v>
                      </c:pt>
                      <c:pt idx="7984">
                        <c:v>1.7011467889914664</c:v>
                      </c:pt>
                      <c:pt idx="7985">
                        <c:v>1.7012471330281638</c:v>
                      </c:pt>
                      <c:pt idx="7986">
                        <c:v>1.7013474770648611</c:v>
                      </c:pt>
                      <c:pt idx="7987">
                        <c:v>1.7014478211015585</c:v>
                      </c:pt>
                      <c:pt idx="7988">
                        <c:v>1.7015481651382558</c:v>
                      </c:pt>
                      <c:pt idx="7989">
                        <c:v>1.7016485091749531</c:v>
                      </c:pt>
                      <c:pt idx="7990">
                        <c:v>1.7017488532116505</c:v>
                      </c:pt>
                      <c:pt idx="7991">
                        <c:v>1.7018491972483478</c:v>
                      </c:pt>
                      <c:pt idx="7992">
                        <c:v>1.7019495412850452</c:v>
                      </c:pt>
                      <c:pt idx="7993">
                        <c:v>1.7020498853217425</c:v>
                      </c:pt>
                      <c:pt idx="7994">
                        <c:v>1.7021502293584398</c:v>
                      </c:pt>
                      <c:pt idx="7995">
                        <c:v>1.7022505733951372</c:v>
                      </c:pt>
                      <c:pt idx="7996">
                        <c:v>1.7023509174318345</c:v>
                      </c:pt>
                      <c:pt idx="7997">
                        <c:v>1.7024512614685319</c:v>
                      </c:pt>
                      <c:pt idx="7998">
                        <c:v>1.7025516055052292</c:v>
                      </c:pt>
                      <c:pt idx="7999">
                        <c:v>1.7026519495419266</c:v>
                      </c:pt>
                      <c:pt idx="8000">
                        <c:v>1.7027522935786239</c:v>
                      </c:pt>
                      <c:pt idx="8001">
                        <c:v>1.7028526376153212</c:v>
                      </c:pt>
                      <c:pt idx="8002">
                        <c:v>1.7029529816520186</c:v>
                      </c:pt>
                      <c:pt idx="8003">
                        <c:v>1.7030533256887159</c:v>
                      </c:pt>
                      <c:pt idx="8004">
                        <c:v>1.7031536697254133</c:v>
                      </c:pt>
                      <c:pt idx="8005">
                        <c:v>1.7032540137621106</c:v>
                      </c:pt>
                      <c:pt idx="8006">
                        <c:v>1.7033543577988079</c:v>
                      </c:pt>
                      <c:pt idx="8007">
                        <c:v>1.7034547018355053</c:v>
                      </c:pt>
                      <c:pt idx="8008">
                        <c:v>1.7035550458722026</c:v>
                      </c:pt>
                      <c:pt idx="8009">
                        <c:v>1.7036553899089</c:v>
                      </c:pt>
                      <c:pt idx="8010">
                        <c:v>1.7037557339455973</c:v>
                      </c:pt>
                      <c:pt idx="8011">
                        <c:v>1.7038560779822947</c:v>
                      </c:pt>
                      <c:pt idx="8012">
                        <c:v>1.703956422018992</c:v>
                      </c:pt>
                      <c:pt idx="8013">
                        <c:v>1.7040567660556893</c:v>
                      </c:pt>
                      <c:pt idx="8014">
                        <c:v>1.7041571100923867</c:v>
                      </c:pt>
                      <c:pt idx="8015">
                        <c:v>1.704257454129084</c:v>
                      </c:pt>
                      <c:pt idx="8016">
                        <c:v>1.7043577981657814</c:v>
                      </c:pt>
                      <c:pt idx="8017">
                        <c:v>1.7044581422024787</c:v>
                      </c:pt>
                      <c:pt idx="8018">
                        <c:v>1.7045584862391761</c:v>
                      </c:pt>
                      <c:pt idx="8019">
                        <c:v>1.7046588302758734</c:v>
                      </c:pt>
                      <c:pt idx="8020">
                        <c:v>1.7047591743125707</c:v>
                      </c:pt>
                      <c:pt idx="8021">
                        <c:v>1.7048595183492681</c:v>
                      </c:pt>
                      <c:pt idx="8022">
                        <c:v>1.7049598623859654</c:v>
                      </c:pt>
                      <c:pt idx="8023">
                        <c:v>1.7050602064226628</c:v>
                      </c:pt>
                      <c:pt idx="8024">
                        <c:v>1.7051605504593601</c:v>
                      </c:pt>
                      <c:pt idx="8025">
                        <c:v>1.7052608944960574</c:v>
                      </c:pt>
                      <c:pt idx="8026">
                        <c:v>1.7053612385327548</c:v>
                      </c:pt>
                      <c:pt idx="8027">
                        <c:v>1.7054615825694521</c:v>
                      </c:pt>
                      <c:pt idx="8028">
                        <c:v>1.7055619266061495</c:v>
                      </c:pt>
                      <c:pt idx="8029">
                        <c:v>1.7056622706428468</c:v>
                      </c:pt>
                      <c:pt idx="8030">
                        <c:v>1.7057626146795442</c:v>
                      </c:pt>
                      <c:pt idx="8031">
                        <c:v>1.7058629587162415</c:v>
                      </c:pt>
                      <c:pt idx="8032">
                        <c:v>1.7059633027529388</c:v>
                      </c:pt>
                      <c:pt idx="8033">
                        <c:v>1.7060636467896362</c:v>
                      </c:pt>
                      <c:pt idx="8034">
                        <c:v>1.7061639908263335</c:v>
                      </c:pt>
                      <c:pt idx="8035">
                        <c:v>1.7062643348630309</c:v>
                      </c:pt>
                      <c:pt idx="8036">
                        <c:v>1.7063646788997282</c:v>
                      </c:pt>
                      <c:pt idx="8037">
                        <c:v>1.7064650229364255</c:v>
                      </c:pt>
                      <c:pt idx="8038">
                        <c:v>1.7065653669731229</c:v>
                      </c:pt>
                      <c:pt idx="8039">
                        <c:v>1.7066657110098202</c:v>
                      </c:pt>
                      <c:pt idx="8040">
                        <c:v>1.7067660550465176</c:v>
                      </c:pt>
                      <c:pt idx="8041">
                        <c:v>1.7068663990832149</c:v>
                      </c:pt>
                      <c:pt idx="8042">
                        <c:v>1.7069667431199123</c:v>
                      </c:pt>
                      <c:pt idx="8043">
                        <c:v>1.7070670871566096</c:v>
                      </c:pt>
                      <c:pt idx="8044">
                        <c:v>1.7071674311933069</c:v>
                      </c:pt>
                      <c:pt idx="8045">
                        <c:v>1.7072677752300043</c:v>
                      </c:pt>
                      <c:pt idx="8046">
                        <c:v>1.7073681192667016</c:v>
                      </c:pt>
                      <c:pt idx="8047">
                        <c:v>1.707468463303399</c:v>
                      </c:pt>
                      <c:pt idx="8048">
                        <c:v>1.7075688073400963</c:v>
                      </c:pt>
                      <c:pt idx="8049">
                        <c:v>1.7076691513767936</c:v>
                      </c:pt>
                      <c:pt idx="8050">
                        <c:v>1.707769495413491</c:v>
                      </c:pt>
                      <c:pt idx="8051">
                        <c:v>1.7078698394501883</c:v>
                      </c:pt>
                      <c:pt idx="8052">
                        <c:v>1.7079701834868857</c:v>
                      </c:pt>
                      <c:pt idx="8053">
                        <c:v>1.708070527523583</c:v>
                      </c:pt>
                      <c:pt idx="8054">
                        <c:v>1.7081708715602804</c:v>
                      </c:pt>
                      <c:pt idx="8055">
                        <c:v>1.7082712155969777</c:v>
                      </c:pt>
                      <c:pt idx="8056">
                        <c:v>1.708371559633675</c:v>
                      </c:pt>
                      <c:pt idx="8057">
                        <c:v>1.7084719036703724</c:v>
                      </c:pt>
                      <c:pt idx="8058">
                        <c:v>1.7085722477070697</c:v>
                      </c:pt>
                      <c:pt idx="8059">
                        <c:v>1.7086725917437671</c:v>
                      </c:pt>
                      <c:pt idx="8060">
                        <c:v>1.7087729357804644</c:v>
                      </c:pt>
                      <c:pt idx="8061">
                        <c:v>1.7088732798171617</c:v>
                      </c:pt>
                      <c:pt idx="8062">
                        <c:v>1.7089736238538591</c:v>
                      </c:pt>
                      <c:pt idx="8063">
                        <c:v>1.7090739678905564</c:v>
                      </c:pt>
                      <c:pt idx="8064">
                        <c:v>1.7091743119272538</c:v>
                      </c:pt>
                      <c:pt idx="8065">
                        <c:v>1.7092746559639511</c:v>
                      </c:pt>
                      <c:pt idx="8066">
                        <c:v>1.7093750000006485</c:v>
                      </c:pt>
                      <c:pt idx="8067">
                        <c:v>1.7094753440373458</c:v>
                      </c:pt>
                      <c:pt idx="8068">
                        <c:v>1.7095756880740431</c:v>
                      </c:pt>
                      <c:pt idx="8069">
                        <c:v>1.7096760321107405</c:v>
                      </c:pt>
                      <c:pt idx="8070">
                        <c:v>1.7097763761474378</c:v>
                      </c:pt>
                      <c:pt idx="8071">
                        <c:v>1.7098767201841352</c:v>
                      </c:pt>
                      <c:pt idx="8072">
                        <c:v>1.7099770642208325</c:v>
                      </c:pt>
                      <c:pt idx="8073">
                        <c:v>1.7100774082575299</c:v>
                      </c:pt>
                      <c:pt idx="8074">
                        <c:v>1.7101777522942272</c:v>
                      </c:pt>
                      <c:pt idx="8075">
                        <c:v>1.7102780963309245</c:v>
                      </c:pt>
                      <c:pt idx="8076">
                        <c:v>1.7103784403676219</c:v>
                      </c:pt>
                      <c:pt idx="8077">
                        <c:v>1.7104787844043192</c:v>
                      </c:pt>
                      <c:pt idx="8078">
                        <c:v>1.7105791284410166</c:v>
                      </c:pt>
                      <c:pt idx="8079">
                        <c:v>1.7106794724777139</c:v>
                      </c:pt>
                      <c:pt idx="8080">
                        <c:v>1.7107798165144112</c:v>
                      </c:pt>
                      <c:pt idx="8081">
                        <c:v>1.7108801605511086</c:v>
                      </c:pt>
                      <c:pt idx="8082">
                        <c:v>1.7109805045878059</c:v>
                      </c:pt>
                      <c:pt idx="8083">
                        <c:v>1.7110808486245033</c:v>
                      </c:pt>
                      <c:pt idx="8084">
                        <c:v>1.7111811926612006</c:v>
                      </c:pt>
                      <c:pt idx="8085">
                        <c:v>1.711281536697898</c:v>
                      </c:pt>
                      <c:pt idx="8086">
                        <c:v>1.7113818807345953</c:v>
                      </c:pt>
                      <c:pt idx="8087">
                        <c:v>1.7114822247712926</c:v>
                      </c:pt>
                      <c:pt idx="8088">
                        <c:v>1.71158256880799</c:v>
                      </c:pt>
                      <c:pt idx="8089">
                        <c:v>1.7116829128446873</c:v>
                      </c:pt>
                      <c:pt idx="8090">
                        <c:v>1.7117832568813847</c:v>
                      </c:pt>
                      <c:pt idx="8091">
                        <c:v>1.711883600918082</c:v>
                      </c:pt>
                      <c:pt idx="8092">
                        <c:v>1.7119839449547793</c:v>
                      </c:pt>
                      <c:pt idx="8093">
                        <c:v>1.7120842889914767</c:v>
                      </c:pt>
                      <c:pt idx="8094">
                        <c:v>1.712184633028174</c:v>
                      </c:pt>
                      <c:pt idx="8095">
                        <c:v>1.7122849770648714</c:v>
                      </c:pt>
                      <c:pt idx="8096">
                        <c:v>1.7123853211015687</c:v>
                      </c:pt>
                      <c:pt idx="8097">
                        <c:v>1.7124856651382661</c:v>
                      </c:pt>
                      <c:pt idx="8098">
                        <c:v>1.7125860091749634</c:v>
                      </c:pt>
                      <c:pt idx="8099">
                        <c:v>1.7126863532116607</c:v>
                      </c:pt>
                      <c:pt idx="8100">
                        <c:v>1.7127866972483581</c:v>
                      </c:pt>
                      <c:pt idx="8101">
                        <c:v>1.7128870412850554</c:v>
                      </c:pt>
                      <c:pt idx="8102">
                        <c:v>1.7129873853217528</c:v>
                      </c:pt>
                      <c:pt idx="8103">
                        <c:v>1.7130877293584501</c:v>
                      </c:pt>
                      <c:pt idx="8104">
                        <c:v>1.7131880733951474</c:v>
                      </c:pt>
                      <c:pt idx="8105">
                        <c:v>1.7132884174318448</c:v>
                      </c:pt>
                      <c:pt idx="8106">
                        <c:v>1.7133887614685421</c:v>
                      </c:pt>
                      <c:pt idx="8107">
                        <c:v>1.7134891055052395</c:v>
                      </c:pt>
                      <c:pt idx="8108">
                        <c:v>1.7135894495419368</c:v>
                      </c:pt>
                      <c:pt idx="8109">
                        <c:v>1.7136897935786342</c:v>
                      </c:pt>
                      <c:pt idx="8110">
                        <c:v>1.7137901376153315</c:v>
                      </c:pt>
                      <c:pt idx="8111">
                        <c:v>1.7138904816520288</c:v>
                      </c:pt>
                      <c:pt idx="8112">
                        <c:v>1.7139908256887262</c:v>
                      </c:pt>
                      <c:pt idx="8113">
                        <c:v>1.7140911697254235</c:v>
                      </c:pt>
                      <c:pt idx="8114">
                        <c:v>1.7141915137621209</c:v>
                      </c:pt>
                      <c:pt idx="8115">
                        <c:v>1.7142918577988182</c:v>
                      </c:pt>
                      <c:pt idx="8116">
                        <c:v>1.7143922018355156</c:v>
                      </c:pt>
                      <c:pt idx="8117">
                        <c:v>1.7144925458722129</c:v>
                      </c:pt>
                      <c:pt idx="8118">
                        <c:v>1.7145928899089102</c:v>
                      </c:pt>
                      <c:pt idx="8119">
                        <c:v>1.7146932339456076</c:v>
                      </c:pt>
                      <c:pt idx="8120">
                        <c:v>1.7147935779823049</c:v>
                      </c:pt>
                      <c:pt idx="8121">
                        <c:v>1.7148939220190023</c:v>
                      </c:pt>
                      <c:pt idx="8122">
                        <c:v>1.7149942660556996</c:v>
                      </c:pt>
                      <c:pt idx="8123">
                        <c:v>1.7150946100923969</c:v>
                      </c:pt>
                      <c:pt idx="8124">
                        <c:v>1.7151949541290943</c:v>
                      </c:pt>
                      <c:pt idx="8125">
                        <c:v>1.7152952981657916</c:v>
                      </c:pt>
                      <c:pt idx="8126">
                        <c:v>1.715395642202489</c:v>
                      </c:pt>
                      <c:pt idx="8127">
                        <c:v>1.7154959862391863</c:v>
                      </c:pt>
                      <c:pt idx="8128">
                        <c:v>1.7155963302758837</c:v>
                      </c:pt>
                      <c:pt idx="8129">
                        <c:v>1.715696674312581</c:v>
                      </c:pt>
                      <c:pt idx="8130">
                        <c:v>1.7157970183492783</c:v>
                      </c:pt>
                      <c:pt idx="8131">
                        <c:v>1.7158973623859757</c:v>
                      </c:pt>
                      <c:pt idx="8132">
                        <c:v>1.715997706422673</c:v>
                      </c:pt>
                      <c:pt idx="8133">
                        <c:v>1.7160980504593704</c:v>
                      </c:pt>
                      <c:pt idx="8134">
                        <c:v>1.7161983944960677</c:v>
                      </c:pt>
                      <c:pt idx="8135">
                        <c:v>1.716298738532765</c:v>
                      </c:pt>
                      <c:pt idx="8136">
                        <c:v>1.7163990825694624</c:v>
                      </c:pt>
                      <c:pt idx="8137">
                        <c:v>1.7164994266061597</c:v>
                      </c:pt>
                      <c:pt idx="8138">
                        <c:v>1.7165997706428571</c:v>
                      </c:pt>
                      <c:pt idx="8139">
                        <c:v>1.7167001146795544</c:v>
                      </c:pt>
                      <c:pt idx="8140">
                        <c:v>1.7168004587162518</c:v>
                      </c:pt>
                      <c:pt idx="8141">
                        <c:v>1.7169008027529491</c:v>
                      </c:pt>
                      <c:pt idx="8142">
                        <c:v>1.7170011467896464</c:v>
                      </c:pt>
                      <c:pt idx="8143">
                        <c:v>1.7171014908263438</c:v>
                      </c:pt>
                      <c:pt idx="8144">
                        <c:v>1.7172018348630411</c:v>
                      </c:pt>
                      <c:pt idx="8145">
                        <c:v>1.7173021788997385</c:v>
                      </c:pt>
                      <c:pt idx="8146">
                        <c:v>1.7174025229364358</c:v>
                      </c:pt>
                      <c:pt idx="8147">
                        <c:v>1.7175028669731331</c:v>
                      </c:pt>
                      <c:pt idx="8148">
                        <c:v>1.7176032110098305</c:v>
                      </c:pt>
                      <c:pt idx="8149">
                        <c:v>1.7177035550465278</c:v>
                      </c:pt>
                      <c:pt idx="8150">
                        <c:v>1.7178038990832252</c:v>
                      </c:pt>
                      <c:pt idx="8151">
                        <c:v>1.7179042431199225</c:v>
                      </c:pt>
                      <c:pt idx="8152">
                        <c:v>1.7180045871566199</c:v>
                      </c:pt>
                      <c:pt idx="8153">
                        <c:v>1.7181049311933172</c:v>
                      </c:pt>
                      <c:pt idx="8154">
                        <c:v>1.7182052752300145</c:v>
                      </c:pt>
                      <c:pt idx="8155">
                        <c:v>1.7183056192667119</c:v>
                      </c:pt>
                      <c:pt idx="8156">
                        <c:v>1.7184059633034092</c:v>
                      </c:pt>
                      <c:pt idx="8157">
                        <c:v>1.7185063073401066</c:v>
                      </c:pt>
                      <c:pt idx="8158">
                        <c:v>1.7186066513768039</c:v>
                      </c:pt>
                      <c:pt idx="8159">
                        <c:v>1.7187069954135012</c:v>
                      </c:pt>
                      <c:pt idx="8160">
                        <c:v>1.7188073394501986</c:v>
                      </c:pt>
                      <c:pt idx="8161">
                        <c:v>1.7189076834868959</c:v>
                      </c:pt>
                      <c:pt idx="8162">
                        <c:v>1.7190080275235933</c:v>
                      </c:pt>
                      <c:pt idx="8163">
                        <c:v>1.7191083715602906</c:v>
                      </c:pt>
                      <c:pt idx="8164">
                        <c:v>1.719208715596988</c:v>
                      </c:pt>
                      <c:pt idx="8165">
                        <c:v>1.7193090596336853</c:v>
                      </c:pt>
                      <c:pt idx="8166">
                        <c:v>1.7194094036703826</c:v>
                      </c:pt>
                      <c:pt idx="8167">
                        <c:v>1.71950974770708</c:v>
                      </c:pt>
                      <c:pt idx="8168">
                        <c:v>1.7196100917437773</c:v>
                      </c:pt>
                      <c:pt idx="8169">
                        <c:v>1.7197104357804747</c:v>
                      </c:pt>
                      <c:pt idx="8170">
                        <c:v>1.719810779817172</c:v>
                      </c:pt>
                      <c:pt idx="8171">
                        <c:v>1.7199111238538694</c:v>
                      </c:pt>
                      <c:pt idx="8172">
                        <c:v>1.7200114678905667</c:v>
                      </c:pt>
                      <c:pt idx="8173">
                        <c:v>1.720111811927264</c:v>
                      </c:pt>
                      <c:pt idx="8174">
                        <c:v>1.7202121559639614</c:v>
                      </c:pt>
                      <c:pt idx="8175">
                        <c:v>1.7203125000006587</c:v>
                      </c:pt>
                      <c:pt idx="8176">
                        <c:v>1.7204128440373561</c:v>
                      </c:pt>
                      <c:pt idx="8177">
                        <c:v>1.7205131880740534</c:v>
                      </c:pt>
                      <c:pt idx="8178">
                        <c:v>1.7206135321107507</c:v>
                      </c:pt>
                      <c:pt idx="8179">
                        <c:v>1.7207138761474481</c:v>
                      </c:pt>
                      <c:pt idx="8180">
                        <c:v>1.7208142201841454</c:v>
                      </c:pt>
                      <c:pt idx="8181">
                        <c:v>1.7209145642208428</c:v>
                      </c:pt>
                      <c:pt idx="8182">
                        <c:v>1.7210149082575401</c:v>
                      </c:pt>
                      <c:pt idx="8183">
                        <c:v>1.7211152522942375</c:v>
                      </c:pt>
                      <c:pt idx="8184">
                        <c:v>1.7212155963309348</c:v>
                      </c:pt>
                      <c:pt idx="8185">
                        <c:v>1.7213159403676321</c:v>
                      </c:pt>
                      <c:pt idx="8186">
                        <c:v>1.7214162844043295</c:v>
                      </c:pt>
                      <c:pt idx="8187">
                        <c:v>1.7215166284410268</c:v>
                      </c:pt>
                      <c:pt idx="8188">
                        <c:v>1.7216169724777242</c:v>
                      </c:pt>
                      <c:pt idx="8189">
                        <c:v>1.7217173165144215</c:v>
                      </c:pt>
                      <c:pt idx="8190">
                        <c:v>1.7218176605511188</c:v>
                      </c:pt>
                      <c:pt idx="8191">
                        <c:v>1.7219180045878162</c:v>
                      </c:pt>
                      <c:pt idx="8192">
                        <c:v>1.7220183486245135</c:v>
                      </c:pt>
                      <c:pt idx="8193">
                        <c:v>1.7221186926612109</c:v>
                      </c:pt>
                      <c:pt idx="8194">
                        <c:v>1.7222190366979082</c:v>
                      </c:pt>
                      <c:pt idx="8195">
                        <c:v>1.7223193807346056</c:v>
                      </c:pt>
                      <c:pt idx="8196">
                        <c:v>1.7224197247713029</c:v>
                      </c:pt>
                      <c:pt idx="8197">
                        <c:v>1.7225200688080002</c:v>
                      </c:pt>
                      <c:pt idx="8198">
                        <c:v>1.7226204128446976</c:v>
                      </c:pt>
                      <c:pt idx="8199">
                        <c:v>1.7227207568813949</c:v>
                      </c:pt>
                      <c:pt idx="8200">
                        <c:v>1.7228211009180923</c:v>
                      </c:pt>
                      <c:pt idx="8201">
                        <c:v>1.7229214449547896</c:v>
                      </c:pt>
                      <c:pt idx="8202">
                        <c:v>1.7230217889914869</c:v>
                      </c:pt>
                      <c:pt idx="8203">
                        <c:v>1.7231221330281843</c:v>
                      </c:pt>
                      <c:pt idx="8204">
                        <c:v>1.7232224770648816</c:v>
                      </c:pt>
                      <c:pt idx="8205">
                        <c:v>1.723322821101579</c:v>
                      </c:pt>
                      <c:pt idx="8206">
                        <c:v>1.7234231651382763</c:v>
                      </c:pt>
                      <c:pt idx="8207">
                        <c:v>1.7235235091749737</c:v>
                      </c:pt>
                      <c:pt idx="8208">
                        <c:v>1.723623853211671</c:v>
                      </c:pt>
                      <c:pt idx="8209">
                        <c:v>1.7237241972483683</c:v>
                      </c:pt>
                      <c:pt idx="8210">
                        <c:v>1.7238245412850657</c:v>
                      </c:pt>
                      <c:pt idx="8211">
                        <c:v>1.723924885321763</c:v>
                      </c:pt>
                      <c:pt idx="8212">
                        <c:v>1.7240252293584604</c:v>
                      </c:pt>
                      <c:pt idx="8213">
                        <c:v>1.7241255733951577</c:v>
                      </c:pt>
                      <c:pt idx="8214">
                        <c:v>1.724225917431855</c:v>
                      </c:pt>
                      <c:pt idx="8215">
                        <c:v>1.7243262614685524</c:v>
                      </c:pt>
                      <c:pt idx="8216">
                        <c:v>1.7244266055052497</c:v>
                      </c:pt>
                      <c:pt idx="8217">
                        <c:v>1.7245269495419471</c:v>
                      </c:pt>
                      <c:pt idx="8218">
                        <c:v>1.7246272935786444</c:v>
                      </c:pt>
                      <c:pt idx="8219">
                        <c:v>1.7247276376153418</c:v>
                      </c:pt>
                      <c:pt idx="8220">
                        <c:v>1.7248279816520391</c:v>
                      </c:pt>
                      <c:pt idx="8221">
                        <c:v>1.7249283256887364</c:v>
                      </c:pt>
                      <c:pt idx="8222">
                        <c:v>1.7250286697254338</c:v>
                      </c:pt>
                      <c:pt idx="8223">
                        <c:v>1.7251290137621311</c:v>
                      </c:pt>
                      <c:pt idx="8224">
                        <c:v>1.7252293577988285</c:v>
                      </c:pt>
                      <c:pt idx="8225">
                        <c:v>1.7253297018355258</c:v>
                      </c:pt>
                      <c:pt idx="8226">
                        <c:v>1.7254300458722232</c:v>
                      </c:pt>
                      <c:pt idx="8227">
                        <c:v>1.7255303899089205</c:v>
                      </c:pt>
                      <c:pt idx="8228">
                        <c:v>1.7256307339456178</c:v>
                      </c:pt>
                      <c:pt idx="8229">
                        <c:v>1.7257310779823152</c:v>
                      </c:pt>
                      <c:pt idx="8230">
                        <c:v>1.7258314220190125</c:v>
                      </c:pt>
                      <c:pt idx="8231">
                        <c:v>1.7259317660557099</c:v>
                      </c:pt>
                      <c:pt idx="8232">
                        <c:v>1.7260321100924072</c:v>
                      </c:pt>
                      <c:pt idx="8233">
                        <c:v>1.7261324541291045</c:v>
                      </c:pt>
                      <c:pt idx="8234">
                        <c:v>1.7262327981658019</c:v>
                      </c:pt>
                      <c:pt idx="8235">
                        <c:v>1.7263331422024992</c:v>
                      </c:pt>
                      <c:pt idx="8236">
                        <c:v>1.7264334862391966</c:v>
                      </c:pt>
                      <c:pt idx="8237">
                        <c:v>1.7265338302758939</c:v>
                      </c:pt>
                      <c:pt idx="8238">
                        <c:v>1.7266341743125913</c:v>
                      </c:pt>
                      <c:pt idx="8239">
                        <c:v>1.7267345183492886</c:v>
                      </c:pt>
                      <c:pt idx="8240">
                        <c:v>1.7268348623859859</c:v>
                      </c:pt>
                      <c:pt idx="8241">
                        <c:v>1.7269352064226833</c:v>
                      </c:pt>
                      <c:pt idx="8242">
                        <c:v>1.7270355504593806</c:v>
                      </c:pt>
                      <c:pt idx="8243">
                        <c:v>1.727135894496078</c:v>
                      </c:pt>
                      <c:pt idx="8244">
                        <c:v>1.7272362385327753</c:v>
                      </c:pt>
                      <c:pt idx="8245">
                        <c:v>1.7273365825694726</c:v>
                      </c:pt>
                      <c:pt idx="8246">
                        <c:v>1.72743692660617</c:v>
                      </c:pt>
                      <c:pt idx="8247">
                        <c:v>1.7275372706428673</c:v>
                      </c:pt>
                      <c:pt idx="8248">
                        <c:v>1.7276376146795647</c:v>
                      </c:pt>
                      <c:pt idx="8249">
                        <c:v>1.727737958716262</c:v>
                      </c:pt>
                      <c:pt idx="8250">
                        <c:v>1.7278383027529594</c:v>
                      </c:pt>
                      <c:pt idx="8251">
                        <c:v>1.7279386467896567</c:v>
                      </c:pt>
                      <c:pt idx="8252">
                        <c:v>1.728038990826354</c:v>
                      </c:pt>
                      <c:pt idx="8253">
                        <c:v>1.7281393348630514</c:v>
                      </c:pt>
                      <c:pt idx="8254">
                        <c:v>1.7282396788997487</c:v>
                      </c:pt>
                      <c:pt idx="8255">
                        <c:v>1.7283400229364461</c:v>
                      </c:pt>
                      <c:pt idx="8256">
                        <c:v>1.7284403669731434</c:v>
                      </c:pt>
                      <c:pt idx="8257">
                        <c:v>1.7285407110098407</c:v>
                      </c:pt>
                      <c:pt idx="8258">
                        <c:v>1.7286410550465381</c:v>
                      </c:pt>
                      <c:pt idx="8259">
                        <c:v>1.7287413990832354</c:v>
                      </c:pt>
                      <c:pt idx="8260">
                        <c:v>1.7288417431199328</c:v>
                      </c:pt>
                      <c:pt idx="8261">
                        <c:v>1.7289420871566301</c:v>
                      </c:pt>
                      <c:pt idx="8262">
                        <c:v>1.7290424311933275</c:v>
                      </c:pt>
                      <c:pt idx="8263">
                        <c:v>1.7291427752300248</c:v>
                      </c:pt>
                      <c:pt idx="8264">
                        <c:v>1.7292431192667221</c:v>
                      </c:pt>
                      <c:pt idx="8265">
                        <c:v>1.7293434633034195</c:v>
                      </c:pt>
                      <c:pt idx="8266">
                        <c:v>1.7294438073401168</c:v>
                      </c:pt>
                      <c:pt idx="8267">
                        <c:v>1.7295441513768142</c:v>
                      </c:pt>
                      <c:pt idx="8268">
                        <c:v>1.7296444954135115</c:v>
                      </c:pt>
                      <c:pt idx="8269">
                        <c:v>1.7297448394502088</c:v>
                      </c:pt>
                      <c:pt idx="8270">
                        <c:v>1.7298451834869062</c:v>
                      </c:pt>
                      <c:pt idx="8271">
                        <c:v>1.7299455275236035</c:v>
                      </c:pt>
                      <c:pt idx="8272">
                        <c:v>1.7300458715603009</c:v>
                      </c:pt>
                      <c:pt idx="8273">
                        <c:v>1.7301462155969982</c:v>
                      </c:pt>
                      <c:pt idx="8274">
                        <c:v>1.7302465596336956</c:v>
                      </c:pt>
                      <c:pt idx="8275">
                        <c:v>1.7303469036703929</c:v>
                      </c:pt>
                      <c:pt idx="8276">
                        <c:v>1.7304472477070902</c:v>
                      </c:pt>
                      <c:pt idx="8277">
                        <c:v>1.7305475917437876</c:v>
                      </c:pt>
                      <c:pt idx="8278">
                        <c:v>1.7306479357804849</c:v>
                      </c:pt>
                      <c:pt idx="8279">
                        <c:v>1.7307482798171823</c:v>
                      </c:pt>
                      <c:pt idx="8280">
                        <c:v>1.7308486238538796</c:v>
                      </c:pt>
                      <c:pt idx="8281">
                        <c:v>1.730948967890577</c:v>
                      </c:pt>
                      <c:pt idx="8282">
                        <c:v>1.7310493119272743</c:v>
                      </c:pt>
                      <c:pt idx="8283">
                        <c:v>1.7311496559639716</c:v>
                      </c:pt>
                      <c:pt idx="8284">
                        <c:v>1.731250000000669</c:v>
                      </c:pt>
                      <c:pt idx="8285">
                        <c:v>1.7313503440373663</c:v>
                      </c:pt>
                      <c:pt idx="8286">
                        <c:v>1.7314506880740637</c:v>
                      </c:pt>
                      <c:pt idx="8287">
                        <c:v>1.731551032110761</c:v>
                      </c:pt>
                      <c:pt idx="8288">
                        <c:v>1.7316513761474583</c:v>
                      </c:pt>
                      <c:pt idx="8289">
                        <c:v>1.7317517201841557</c:v>
                      </c:pt>
                      <c:pt idx="8290">
                        <c:v>1.731852064220853</c:v>
                      </c:pt>
                      <c:pt idx="8291">
                        <c:v>1.7319524082575504</c:v>
                      </c:pt>
                      <c:pt idx="8292">
                        <c:v>1.7320527522942477</c:v>
                      </c:pt>
                      <c:pt idx="8293">
                        <c:v>1.7321530963309451</c:v>
                      </c:pt>
                      <c:pt idx="8294">
                        <c:v>1.7322534403676424</c:v>
                      </c:pt>
                      <c:pt idx="8295">
                        <c:v>1.7323537844043397</c:v>
                      </c:pt>
                      <c:pt idx="8296">
                        <c:v>1.7324541284410371</c:v>
                      </c:pt>
                      <c:pt idx="8297">
                        <c:v>1.7325544724777344</c:v>
                      </c:pt>
                      <c:pt idx="8298">
                        <c:v>1.7326548165144318</c:v>
                      </c:pt>
                      <c:pt idx="8299">
                        <c:v>1.7327551605511291</c:v>
                      </c:pt>
                      <c:pt idx="8300">
                        <c:v>1.7328555045878264</c:v>
                      </c:pt>
                      <c:pt idx="8301">
                        <c:v>1.7329558486245238</c:v>
                      </c:pt>
                      <c:pt idx="8302">
                        <c:v>1.7330561926612211</c:v>
                      </c:pt>
                      <c:pt idx="8303">
                        <c:v>1.7331565366979185</c:v>
                      </c:pt>
                      <c:pt idx="8304">
                        <c:v>1.7332568807346158</c:v>
                      </c:pt>
                      <c:pt idx="8305">
                        <c:v>1.7333572247713132</c:v>
                      </c:pt>
                      <c:pt idx="8306">
                        <c:v>1.7334575688080105</c:v>
                      </c:pt>
                      <c:pt idx="8307">
                        <c:v>1.7335579128447078</c:v>
                      </c:pt>
                      <c:pt idx="8308">
                        <c:v>1.7336582568814052</c:v>
                      </c:pt>
                      <c:pt idx="8309">
                        <c:v>1.7337586009181025</c:v>
                      </c:pt>
                      <c:pt idx="8310">
                        <c:v>1.7338589449547999</c:v>
                      </c:pt>
                      <c:pt idx="8311">
                        <c:v>1.7339592889914972</c:v>
                      </c:pt>
                      <c:pt idx="8312">
                        <c:v>1.7340596330281945</c:v>
                      </c:pt>
                      <c:pt idx="8313">
                        <c:v>1.7341599770648919</c:v>
                      </c:pt>
                      <c:pt idx="8314">
                        <c:v>1.7342603211015892</c:v>
                      </c:pt>
                      <c:pt idx="8315">
                        <c:v>1.7343606651382866</c:v>
                      </c:pt>
                      <c:pt idx="8316">
                        <c:v>1.7344610091749839</c:v>
                      </c:pt>
                      <c:pt idx="8317">
                        <c:v>1.7345613532116813</c:v>
                      </c:pt>
                      <c:pt idx="8318">
                        <c:v>1.7346616972483786</c:v>
                      </c:pt>
                      <c:pt idx="8319">
                        <c:v>1.7347620412850759</c:v>
                      </c:pt>
                      <c:pt idx="8320">
                        <c:v>1.7348623853217733</c:v>
                      </c:pt>
                      <c:pt idx="8321">
                        <c:v>1.7349627293584706</c:v>
                      </c:pt>
                      <c:pt idx="8322">
                        <c:v>1.735063073395168</c:v>
                      </c:pt>
                      <c:pt idx="8323">
                        <c:v>1.7351634174318653</c:v>
                      </c:pt>
                      <c:pt idx="8324">
                        <c:v>1.7352637614685626</c:v>
                      </c:pt>
                      <c:pt idx="8325">
                        <c:v>1.73536410550526</c:v>
                      </c:pt>
                      <c:pt idx="8326">
                        <c:v>1.7354644495419573</c:v>
                      </c:pt>
                      <c:pt idx="8327">
                        <c:v>1.7355647935786547</c:v>
                      </c:pt>
                      <c:pt idx="8328">
                        <c:v>1.735665137615352</c:v>
                      </c:pt>
                      <c:pt idx="8329">
                        <c:v>1.7357654816520494</c:v>
                      </c:pt>
                      <c:pt idx="8330">
                        <c:v>1.7358658256887467</c:v>
                      </c:pt>
                      <c:pt idx="8331">
                        <c:v>1.735966169725444</c:v>
                      </c:pt>
                      <c:pt idx="8332">
                        <c:v>1.7360665137621414</c:v>
                      </c:pt>
                      <c:pt idx="8333">
                        <c:v>1.7361668577988387</c:v>
                      </c:pt>
                      <c:pt idx="8334">
                        <c:v>1.7362672018355361</c:v>
                      </c:pt>
                      <c:pt idx="8335">
                        <c:v>1.7363675458722334</c:v>
                      </c:pt>
                      <c:pt idx="8336">
                        <c:v>1.7364678899089308</c:v>
                      </c:pt>
                      <c:pt idx="8337">
                        <c:v>1.7365682339456281</c:v>
                      </c:pt>
                      <c:pt idx="8338">
                        <c:v>1.7366685779823254</c:v>
                      </c:pt>
                      <c:pt idx="8339">
                        <c:v>1.7367689220190228</c:v>
                      </c:pt>
                      <c:pt idx="8340">
                        <c:v>1.7368692660557201</c:v>
                      </c:pt>
                      <c:pt idx="8341">
                        <c:v>1.7369696100924175</c:v>
                      </c:pt>
                      <c:pt idx="8342">
                        <c:v>1.7370699541291148</c:v>
                      </c:pt>
                      <c:pt idx="8343">
                        <c:v>1.7371702981658121</c:v>
                      </c:pt>
                      <c:pt idx="8344">
                        <c:v>1.7372706422025095</c:v>
                      </c:pt>
                      <c:pt idx="8345">
                        <c:v>1.7373709862392068</c:v>
                      </c:pt>
                      <c:pt idx="8346">
                        <c:v>1.7374713302759042</c:v>
                      </c:pt>
                      <c:pt idx="8347">
                        <c:v>1.7375716743126015</c:v>
                      </c:pt>
                      <c:pt idx="8348">
                        <c:v>1.7376720183492989</c:v>
                      </c:pt>
                      <c:pt idx="8349">
                        <c:v>1.7377723623859962</c:v>
                      </c:pt>
                      <c:pt idx="8350">
                        <c:v>1.7378727064226935</c:v>
                      </c:pt>
                      <c:pt idx="8351">
                        <c:v>1.7379730504593909</c:v>
                      </c:pt>
                      <c:pt idx="8352">
                        <c:v>1.7380733944960882</c:v>
                      </c:pt>
                      <c:pt idx="8353">
                        <c:v>1.7381737385327856</c:v>
                      </c:pt>
                      <c:pt idx="8354">
                        <c:v>1.7382740825694829</c:v>
                      </c:pt>
                      <c:pt idx="8355">
                        <c:v>1.7383744266061802</c:v>
                      </c:pt>
                      <c:pt idx="8356">
                        <c:v>1.7384747706428776</c:v>
                      </c:pt>
                      <c:pt idx="8357">
                        <c:v>1.7385751146795749</c:v>
                      </c:pt>
                      <c:pt idx="8358">
                        <c:v>1.7386754587162723</c:v>
                      </c:pt>
                      <c:pt idx="8359">
                        <c:v>1.7387758027529696</c:v>
                      </c:pt>
                      <c:pt idx="8360">
                        <c:v>1.738876146789667</c:v>
                      </c:pt>
                      <c:pt idx="8361">
                        <c:v>1.7389764908263643</c:v>
                      </c:pt>
                      <c:pt idx="8362">
                        <c:v>1.7390768348630616</c:v>
                      </c:pt>
                      <c:pt idx="8363">
                        <c:v>1.739177178899759</c:v>
                      </c:pt>
                      <c:pt idx="8364">
                        <c:v>1.7392775229364563</c:v>
                      </c:pt>
                      <c:pt idx="8365">
                        <c:v>1.7393778669731537</c:v>
                      </c:pt>
                      <c:pt idx="8366">
                        <c:v>1.739478211009851</c:v>
                      </c:pt>
                      <c:pt idx="8367">
                        <c:v>1.7395785550465483</c:v>
                      </c:pt>
                      <c:pt idx="8368">
                        <c:v>1.7396788990832457</c:v>
                      </c:pt>
                      <c:pt idx="8369">
                        <c:v>1.739779243119943</c:v>
                      </c:pt>
                      <c:pt idx="8370">
                        <c:v>1.7398795871566404</c:v>
                      </c:pt>
                      <c:pt idx="8371">
                        <c:v>1.7399799311933377</c:v>
                      </c:pt>
                      <c:pt idx="8372">
                        <c:v>1.7400802752300351</c:v>
                      </c:pt>
                      <c:pt idx="8373">
                        <c:v>1.7401806192667324</c:v>
                      </c:pt>
                      <c:pt idx="8374">
                        <c:v>1.7402809633034297</c:v>
                      </c:pt>
                      <c:pt idx="8375">
                        <c:v>1.7403813073401271</c:v>
                      </c:pt>
                      <c:pt idx="8376">
                        <c:v>1.7404816513768244</c:v>
                      </c:pt>
                      <c:pt idx="8377">
                        <c:v>1.7405819954135218</c:v>
                      </c:pt>
                      <c:pt idx="8378">
                        <c:v>1.7406823394502191</c:v>
                      </c:pt>
                      <c:pt idx="8379">
                        <c:v>1.7407826834869164</c:v>
                      </c:pt>
                      <c:pt idx="8380">
                        <c:v>1.7408830275236138</c:v>
                      </c:pt>
                      <c:pt idx="8381">
                        <c:v>1.7409833715603111</c:v>
                      </c:pt>
                      <c:pt idx="8382">
                        <c:v>1.7410837155970085</c:v>
                      </c:pt>
                      <c:pt idx="8383">
                        <c:v>1.7411840596337058</c:v>
                      </c:pt>
                      <c:pt idx="8384">
                        <c:v>1.7412844036704032</c:v>
                      </c:pt>
                      <c:pt idx="8385">
                        <c:v>1.7413847477071005</c:v>
                      </c:pt>
                      <c:pt idx="8386">
                        <c:v>1.7414850917437978</c:v>
                      </c:pt>
                      <c:pt idx="8387">
                        <c:v>1.7415854357804952</c:v>
                      </c:pt>
                      <c:pt idx="8388">
                        <c:v>1.7416857798171925</c:v>
                      </c:pt>
                      <c:pt idx="8389">
                        <c:v>1.7417861238538899</c:v>
                      </c:pt>
                      <c:pt idx="8390">
                        <c:v>1.7418864678905872</c:v>
                      </c:pt>
                      <c:pt idx="8391">
                        <c:v>1.7419868119272846</c:v>
                      </c:pt>
                      <c:pt idx="8392">
                        <c:v>1.7420871559639819</c:v>
                      </c:pt>
                      <c:pt idx="8393">
                        <c:v>1.7421875000006792</c:v>
                      </c:pt>
                      <c:pt idx="8394">
                        <c:v>1.7422878440373766</c:v>
                      </c:pt>
                      <c:pt idx="8395">
                        <c:v>1.7423881880740739</c:v>
                      </c:pt>
                      <c:pt idx="8396">
                        <c:v>1.7424885321107713</c:v>
                      </c:pt>
                      <c:pt idx="8397">
                        <c:v>1.7425888761474686</c:v>
                      </c:pt>
                      <c:pt idx="8398">
                        <c:v>1.7426892201841659</c:v>
                      </c:pt>
                      <c:pt idx="8399">
                        <c:v>1.7427895642208633</c:v>
                      </c:pt>
                      <c:pt idx="8400">
                        <c:v>1.7428899082575606</c:v>
                      </c:pt>
                      <c:pt idx="8401">
                        <c:v>1.742990252294258</c:v>
                      </c:pt>
                      <c:pt idx="8402">
                        <c:v>1.7430905963309553</c:v>
                      </c:pt>
                      <c:pt idx="8403">
                        <c:v>1.7431909403676527</c:v>
                      </c:pt>
                      <c:pt idx="8404">
                        <c:v>1.74329128440435</c:v>
                      </c:pt>
                      <c:pt idx="8405">
                        <c:v>1.7433916284410473</c:v>
                      </c:pt>
                      <c:pt idx="8406">
                        <c:v>1.7434919724777447</c:v>
                      </c:pt>
                      <c:pt idx="8407">
                        <c:v>1.743592316514442</c:v>
                      </c:pt>
                      <c:pt idx="8408">
                        <c:v>1.7436926605511394</c:v>
                      </c:pt>
                      <c:pt idx="8409">
                        <c:v>1.7437930045878367</c:v>
                      </c:pt>
                      <c:pt idx="8410">
                        <c:v>1.743893348624534</c:v>
                      </c:pt>
                      <c:pt idx="8411">
                        <c:v>1.7439936926612314</c:v>
                      </c:pt>
                      <c:pt idx="8412">
                        <c:v>1.7440940366979287</c:v>
                      </c:pt>
                      <c:pt idx="8413">
                        <c:v>1.7441943807346261</c:v>
                      </c:pt>
                      <c:pt idx="8414">
                        <c:v>1.7442947247713234</c:v>
                      </c:pt>
                      <c:pt idx="8415">
                        <c:v>1.7443950688080208</c:v>
                      </c:pt>
                      <c:pt idx="8416">
                        <c:v>1.7444954128447181</c:v>
                      </c:pt>
                      <c:pt idx="8417">
                        <c:v>1.7445957568814154</c:v>
                      </c:pt>
                      <c:pt idx="8418">
                        <c:v>1.7446961009181128</c:v>
                      </c:pt>
                      <c:pt idx="8419">
                        <c:v>1.7447964449548101</c:v>
                      </c:pt>
                      <c:pt idx="8420">
                        <c:v>1.7448967889915075</c:v>
                      </c:pt>
                      <c:pt idx="8421">
                        <c:v>1.7449971330282048</c:v>
                      </c:pt>
                      <c:pt idx="8422">
                        <c:v>1.7450974770649021</c:v>
                      </c:pt>
                      <c:pt idx="8423">
                        <c:v>1.7451978211015995</c:v>
                      </c:pt>
                      <c:pt idx="8424">
                        <c:v>1.7452981651382968</c:v>
                      </c:pt>
                      <c:pt idx="8425">
                        <c:v>1.7453985091749942</c:v>
                      </c:pt>
                      <c:pt idx="8426">
                        <c:v>1.7454988532116915</c:v>
                      </c:pt>
                      <c:pt idx="8427">
                        <c:v>1.7455991972483889</c:v>
                      </c:pt>
                      <c:pt idx="8428">
                        <c:v>1.7456995412850862</c:v>
                      </c:pt>
                      <c:pt idx="8429">
                        <c:v>1.7457998853217835</c:v>
                      </c:pt>
                      <c:pt idx="8430">
                        <c:v>1.7459002293584809</c:v>
                      </c:pt>
                      <c:pt idx="8431">
                        <c:v>1.7460005733951782</c:v>
                      </c:pt>
                      <c:pt idx="8432">
                        <c:v>1.7461009174318756</c:v>
                      </c:pt>
                      <c:pt idx="8433">
                        <c:v>1.7462012614685729</c:v>
                      </c:pt>
                      <c:pt idx="8434">
                        <c:v>1.7463016055052702</c:v>
                      </c:pt>
                      <c:pt idx="8435">
                        <c:v>1.7464019495419676</c:v>
                      </c:pt>
                      <c:pt idx="8436">
                        <c:v>1.7465022935786649</c:v>
                      </c:pt>
                      <c:pt idx="8437">
                        <c:v>1.7466026376153623</c:v>
                      </c:pt>
                      <c:pt idx="8438">
                        <c:v>1.7467029816520596</c:v>
                      </c:pt>
                      <c:pt idx="8439">
                        <c:v>1.746803325688757</c:v>
                      </c:pt>
                      <c:pt idx="8440">
                        <c:v>1.7469036697254543</c:v>
                      </c:pt>
                      <c:pt idx="8441">
                        <c:v>1.7470040137621516</c:v>
                      </c:pt>
                      <c:pt idx="8442">
                        <c:v>1.747104357798849</c:v>
                      </c:pt>
                      <c:pt idx="8443">
                        <c:v>1.7472047018355463</c:v>
                      </c:pt>
                      <c:pt idx="8444">
                        <c:v>1.7473050458722437</c:v>
                      </c:pt>
                      <c:pt idx="8445">
                        <c:v>1.747405389908941</c:v>
                      </c:pt>
                      <c:pt idx="8446">
                        <c:v>1.7475057339456384</c:v>
                      </c:pt>
                      <c:pt idx="8447">
                        <c:v>1.7476060779823357</c:v>
                      </c:pt>
                      <c:pt idx="8448">
                        <c:v>1.747706422019033</c:v>
                      </c:pt>
                      <c:pt idx="8449">
                        <c:v>1.7478067660557304</c:v>
                      </c:pt>
                      <c:pt idx="8450">
                        <c:v>1.7479071100924277</c:v>
                      </c:pt>
                      <c:pt idx="8451">
                        <c:v>1.7480074541291251</c:v>
                      </c:pt>
                      <c:pt idx="8452">
                        <c:v>1.7481077981658224</c:v>
                      </c:pt>
                      <c:pt idx="8453">
                        <c:v>1.7482081422025197</c:v>
                      </c:pt>
                      <c:pt idx="8454">
                        <c:v>1.7483084862392171</c:v>
                      </c:pt>
                      <c:pt idx="8455">
                        <c:v>1.7484088302759144</c:v>
                      </c:pt>
                      <c:pt idx="8456">
                        <c:v>1.7485091743126118</c:v>
                      </c:pt>
                      <c:pt idx="8457">
                        <c:v>1.7486095183493091</c:v>
                      </c:pt>
                      <c:pt idx="8458">
                        <c:v>1.7487098623860065</c:v>
                      </c:pt>
                      <c:pt idx="8459">
                        <c:v>1.7488102064227038</c:v>
                      </c:pt>
                      <c:pt idx="8460">
                        <c:v>1.7489105504594011</c:v>
                      </c:pt>
                      <c:pt idx="8461">
                        <c:v>1.7490108944960985</c:v>
                      </c:pt>
                      <c:pt idx="8462">
                        <c:v>1.7491112385327958</c:v>
                      </c:pt>
                      <c:pt idx="8463">
                        <c:v>1.7492115825694932</c:v>
                      </c:pt>
                      <c:pt idx="8464">
                        <c:v>1.7493119266061905</c:v>
                      </c:pt>
                      <c:pt idx="8465">
                        <c:v>1.7494122706428878</c:v>
                      </c:pt>
                      <c:pt idx="8466">
                        <c:v>1.7495126146795852</c:v>
                      </c:pt>
                      <c:pt idx="8467">
                        <c:v>1.7496129587162825</c:v>
                      </c:pt>
                      <c:pt idx="8468">
                        <c:v>1.7497133027529799</c:v>
                      </c:pt>
                      <c:pt idx="8469">
                        <c:v>1.7498136467896772</c:v>
                      </c:pt>
                      <c:pt idx="8470">
                        <c:v>1.7499139908263746</c:v>
                      </c:pt>
                      <c:pt idx="8471">
                        <c:v>1.7500143348630719</c:v>
                      </c:pt>
                      <c:pt idx="8472">
                        <c:v>1.7501146788997692</c:v>
                      </c:pt>
                      <c:pt idx="8473">
                        <c:v>1.7502150229364666</c:v>
                      </c:pt>
                      <c:pt idx="8474">
                        <c:v>1.7503153669731639</c:v>
                      </c:pt>
                      <c:pt idx="8475">
                        <c:v>1.7504157110098613</c:v>
                      </c:pt>
                      <c:pt idx="8476">
                        <c:v>1.7505160550465586</c:v>
                      </c:pt>
                      <c:pt idx="8477">
                        <c:v>1.7506163990832559</c:v>
                      </c:pt>
                      <c:pt idx="8478">
                        <c:v>1.7507167431199533</c:v>
                      </c:pt>
                      <c:pt idx="8479">
                        <c:v>1.7508170871566506</c:v>
                      </c:pt>
                      <c:pt idx="8480">
                        <c:v>1.750917431193348</c:v>
                      </c:pt>
                      <c:pt idx="8481">
                        <c:v>1.7510177752300453</c:v>
                      </c:pt>
                      <c:pt idx="8482">
                        <c:v>1.7511181192667427</c:v>
                      </c:pt>
                      <c:pt idx="8483">
                        <c:v>1.75121846330344</c:v>
                      </c:pt>
                      <c:pt idx="8484">
                        <c:v>1.7513188073401373</c:v>
                      </c:pt>
                      <c:pt idx="8485">
                        <c:v>1.7514191513768347</c:v>
                      </c:pt>
                      <c:pt idx="8486">
                        <c:v>1.751519495413532</c:v>
                      </c:pt>
                      <c:pt idx="8487">
                        <c:v>1.7516198394502294</c:v>
                      </c:pt>
                      <c:pt idx="8488">
                        <c:v>1.7517201834869267</c:v>
                      </c:pt>
                      <c:pt idx="8489">
                        <c:v>1.751820527523624</c:v>
                      </c:pt>
                      <c:pt idx="8490">
                        <c:v>1.7519208715603214</c:v>
                      </c:pt>
                      <c:pt idx="8491">
                        <c:v>1.7520212155970187</c:v>
                      </c:pt>
                      <c:pt idx="8492">
                        <c:v>1.7521215596337161</c:v>
                      </c:pt>
                      <c:pt idx="8493">
                        <c:v>1.7522219036704134</c:v>
                      </c:pt>
                      <c:pt idx="8494">
                        <c:v>1.7523222477071108</c:v>
                      </c:pt>
                      <c:pt idx="8495">
                        <c:v>1.7524225917438081</c:v>
                      </c:pt>
                      <c:pt idx="8496">
                        <c:v>1.7525229357805054</c:v>
                      </c:pt>
                      <c:pt idx="8497">
                        <c:v>1.7526232798172028</c:v>
                      </c:pt>
                      <c:pt idx="8498">
                        <c:v>1.7527236238539001</c:v>
                      </c:pt>
                      <c:pt idx="8499">
                        <c:v>1.7528239678905975</c:v>
                      </c:pt>
                      <c:pt idx="8500">
                        <c:v>1.7529243119272948</c:v>
                      </c:pt>
                      <c:pt idx="8501">
                        <c:v>1.7530246559639922</c:v>
                      </c:pt>
                      <c:pt idx="8502">
                        <c:v>1.7531250000006895</c:v>
                      </c:pt>
                      <c:pt idx="8503">
                        <c:v>1.7532253440373868</c:v>
                      </c:pt>
                      <c:pt idx="8504">
                        <c:v>1.7533256880740842</c:v>
                      </c:pt>
                      <c:pt idx="8505">
                        <c:v>1.7534260321107815</c:v>
                      </c:pt>
                      <c:pt idx="8506">
                        <c:v>1.7535263761474789</c:v>
                      </c:pt>
                      <c:pt idx="8507">
                        <c:v>1.7536267201841762</c:v>
                      </c:pt>
                      <c:pt idx="8508">
                        <c:v>1.7537270642208735</c:v>
                      </c:pt>
                      <c:pt idx="8509">
                        <c:v>1.7538274082575709</c:v>
                      </c:pt>
                      <c:pt idx="8510">
                        <c:v>1.7539277522942682</c:v>
                      </c:pt>
                      <c:pt idx="8511">
                        <c:v>1.7540280963309656</c:v>
                      </c:pt>
                      <c:pt idx="8512">
                        <c:v>1.7541284403676629</c:v>
                      </c:pt>
                      <c:pt idx="8513">
                        <c:v>1.7542287844043603</c:v>
                      </c:pt>
                      <c:pt idx="8514">
                        <c:v>1.7543291284410576</c:v>
                      </c:pt>
                      <c:pt idx="8515">
                        <c:v>1.7544294724777549</c:v>
                      </c:pt>
                      <c:pt idx="8516">
                        <c:v>1.7545298165144523</c:v>
                      </c:pt>
                      <c:pt idx="8517">
                        <c:v>1.7546301605511496</c:v>
                      </c:pt>
                      <c:pt idx="8518">
                        <c:v>1.754730504587847</c:v>
                      </c:pt>
                      <c:pt idx="8519">
                        <c:v>1.7548308486245443</c:v>
                      </c:pt>
                      <c:pt idx="8520">
                        <c:v>1.7549311926612416</c:v>
                      </c:pt>
                      <c:pt idx="8521">
                        <c:v>1.755031536697939</c:v>
                      </c:pt>
                      <c:pt idx="8522">
                        <c:v>1.7551318807346363</c:v>
                      </c:pt>
                      <c:pt idx="8523">
                        <c:v>1.7552322247713337</c:v>
                      </c:pt>
                      <c:pt idx="8524">
                        <c:v>1.755332568808031</c:v>
                      </c:pt>
                      <c:pt idx="8525">
                        <c:v>1.7554329128447284</c:v>
                      </c:pt>
                      <c:pt idx="8526">
                        <c:v>1.7555332568814257</c:v>
                      </c:pt>
                      <c:pt idx="8527">
                        <c:v>1.755633600918123</c:v>
                      </c:pt>
                      <c:pt idx="8528">
                        <c:v>1.7557339449548204</c:v>
                      </c:pt>
                      <c:pt idx="8529">
                        <c:v>1.7558342889915177</c:v>
                      </c:pt>
                      <c:pt idx="8530">
                        <c:v>1.7559346330282151</c:v>
                      </c:pt>
                      <c:pt idx="8531">
                        <c:v>1.7560349770649124</c:v>
                      </c:pt>
                      <c:pt idx="8532">
                        <c:v>1.7561353211016097</c:v>
                      </c:pt>
                      <c:pt idx="8533">
                        <c:v>1.7562356651383071</c:v>
                      </c:pt>
                      <c:pt idx="8534">
                        <c:v>1.7563360091750044</c:v>
                      </c:pt>
                      <c:pt idx="8535">
                        <c:v>1.7564363532117018</c:v>
                      </c:pt>
                      <c:pt idx="8536">
                        <c:v>1.7565366972483991</c:v>
                      </c:pt>
                      <c:pt idx="8537">
                        <c:v>1.7566370412850965</c:v>
                      </c:pt>
                      <c:pt idx="8538">
                        <c:v>1.7567373853217938</c:v>
                      </c:pt>
                      <c:pt idx="8539">
                        <c:v>1.7568377293584911</c:v>
                      </c:pt>
                      <c:pt idx="8540">
                        <c:v>1.7569380733951885</c:v>
                      </c:pt>
                      <c:pt idx="8541">
                        <c:v>1.7570384174318858</c:v>
                      </c:pt>
                      <c:pt idx="8542">
                        <c:v>1.7571387614685832</c:v>
                      </c:pt>
                      <c:pt idx="8543">
                        <c:v>1.7572391055052805</c:v>
                      </c:pt>
                      <c:pt idx="8544">
                        <c:v>1.7573394495419778</c:v>
                      </c:pt>
                      <c:pt idx="8545">
                        <c:v>1.7574397935786752</c:v>
                      </c:pt>
                      <c:pt idx="8546">
                        <c:v>1.7575401376153725</c:v>
                      </c:pt>
                      <c:pt idx="8547">
                        <c:v>1.7576404816520699</c:v>
                      </c:pt>
                      <c:pt idx="8548">
                        <c:v>1.7577408256887672</c:v>
                      </c:pt>
                      <c:pt idx="8549">
                        <c:v>1.7578411697254646</c:v>
                      </c:pt>
                      <c:pt idx="8550">
                        <c:v>1.7579415137621619</c:v>
                      </c:pt>
                      <c:pt idx="8551">
                        <c:v>1.7580418577988592</c:v>
                      </c:pt>
                      <c:pt idx="8552">
                        <c:v>1.7581422018355566</c:v>
                      </c:pt>
                      <c:pt idx="8553">
                        <c:v>1.7582425458722539</c:v>
                      </c:pt>
                      <c:pt idx="8554">
                        <c:v>1.7583428899089513</c:v>
                      </c:pt>
                      <c:pt idx="8555">
                        <c:v>1.7584432339456486</c:v>
                      </c:pt>
                      <c:pt idx="8556">
                        <c:v>1.758543577982346</c:v>
                      </c:pt>
                      <c:pt idx="8557">
                        <c:v>1.7586439220190433</c:v>
                      </c:pt>
                      <c:pt idx="8558">
                        <c:v>1.7587442660557406</c:v>
                      </c:pt>
                      <c:pt idx="8559">
                        <c:v>1.758844610092438</c:v>
                      </c:pt>
                      <c:pt idx="8560">
                        <c:v>1.7589449541291353</c:v>
                      </c:pt>
                      <c:pt idx="8561">
                        <c:v>1.7590452981658327</c:v>
                      </c:pt>
                      <c:pt idx="8562">
                        <c:v>1.75914564220253</c:v>
                      </c:pt>
                      <c:pt idx="8563">
                        <c:v>1.7592459862392273</c:v>
                      </c:pt>
                      <c:pt idx="8564">
                        <c:v>1.7593463302759247</c:v>
                      </c:pt>
                      <c:pt idx="8565">
                        <c:v>1.759446674312622</c:v>
                      </c:pt>
                      <c:pt idx="8566">
                        <c:v>1.7595470183493194</c:v>
                      </c:pt>
                      <c:pt idx="8567">
                        <c:v>1.7596473623860167</c:v>
                      </c:pt>
                      <c:pt idx="8568">
                        <c:v>1.7597477064227141</c:v>
                      </c:pt>
                      <c:pt idx="8569">
                        <c:v>1.7598480504594114</c:v>
                      </c:pt>
                      <c:pt idx="8570">
                        <c:v>1.7599483944961087</c:v>
                      </c:pt>
                      <c:pt idx="8571">
                        <c:v>1.7600487385328061</c:v>
                      </c:pt>
                      <c:pt idx="8572">
                        <c:v>1.7601490825695034</c:v>
                      </c:pt>
                      <c:pt idx="8573">
                        <c:v>1.7602494266062008</c:v>
                      </c:pt>
                      <c:pt idx="8574">
                        <c:v>1.7603497706428981</c:v>
                      </c:pt>
                      <c:pt idx="8575">
                        <c:v>1.7604501146795954</c:v>
                      </c:pt>
                      <c:pt idx="8576">
                        <c:v>1.7605504587162928</c:v>
                      </c:pt>
                      <c:pt idx="8577">
                        <c:v>1.7606508027529901</c:v>
                      </c:pt>
                      <c:pt idx="8578">
                        <c:v>1.7607511467896875</c:v>
                      </c:pt>
                      <c:pt idx="8579">
                        <c:v>1.7608514908263848</c:v>
                      </c:pt>
                      <c:pt idx="8580">
                        <c:v>1.7609518348630822</c:v>
                      </c:pt>
                      <c:pt idx="8581">
                        <c:v>1.7610521788997795</c:v>
                      </c:pt>
                      <c:pt idx="8582">
                        <c:v>1.7611525229364768</c:v>
                      </c:pt>
                      <c:pt idx="8583">
                        <c:v>1.7612528669731742</c:v>
                      </c:pt>
                      <c:pt idx="8584">
                        <c:v>1.7613532110098715</c:v>
                      </c:pt>
                      <c:pt idx="8585">
                        <c:v>1.7614535550465689</c:v>
                      </c:pt>
                      <c:pt idx="8586">
                        <c:v>1.7615538990832662</c:v>
                      </c:pt>
                      <c:pt idx="8587">
                        <c:v>1.7616542431199635</c:v>
                      </c:pt>
                      <c:pt idx="8588">
                        <c:v>1.7617545871566609</c:v>
                      </c:pt>
                      <c:pt idx="8589">
                        <c:v>1.7618549311933582</c:v>
                      </c:pt>
                      <c:pt idx="8590">
                        <c:v>1.7619552752300556</c:v>
                      </c:pt>
                      <c:pt idx="8591">
                        <c:v>1.7620556192667529</c:v>
                      </c:pt>
                      <c:pt idx="8592">
                        <c:v>1.7621559633034503</c:v>
                      </c:pt>
                      <c:pt idx="8593">
                        <c:v>1.7622563073401476</c:v>
                      </c:pt>
                      <c:pt idx="8594">
                        <c:v>1.7623566513768449</c:v>
                      </c:pt>
                      <c:pt idx="8595">
                        <c:v>1.7624569954135423</c:v>
                      </c:pt>
                      <c:pt idx="8596">
                        <c:v>1.7625573394502396</c:v>
                      </c:pt>
                      <c:pt idx="8597">
                        <c:v>1.762657683486937</c:v>
                      </c:pt>
                      <c:pt idx="8598">
                        <c:v>1.7627580275236343</c:v>
                      </c:pt>
                      <c:pt idx="8599">
                        <c:v>1.7628583715603316</c:v>
                      </c:pt>
                      <c:pt idx="8600">
                        <c:v>1.762958715597029</c:v>
                      </c:pt>
                      <c:pt idx="8601">
                        <c:v>1.7630590596337263</c:v>
                      </c:pt>
                      <c:pt idx="8602">
                        <c:v>1.7631594036704237</c:v>
                      </c:pt>
                      <c:pt idx="8603">
                        <c:v>1.763259747707121</c:v>
                      </c:pt>
                      <c:pt idx="8604">
                        <c:v>1.7633600917438184</c:v>
                      </c:pt>
                      <c:pt idx="8605">
                        <c:v>1.7634604357805157</c:v>
                      </c:pt>
                      <c:pt idx="8606">
                        <c:v>1.763560779817213</c:v>
                      </c:pt>
                      <c:pt idx="8607">
                        <c:v>1.7636611238539104</c:v>
                      </c:pt>
                      <c:pt idx="8608">
                        <c:v>1.7637614678906077</c:v>
                      </c:pt>
                      <c:pt idx="8609">
                        <c:v>1.7638618119273051</c:v>
                      </c:pt>
                      <c:pt idx="8610">
                        <c:v>1.7639621559640024</c:v>
                      </c:pt>
                      <c:pt idx="8611">
                        <c:v>1.7640625000006998</c:v>
                      </c:pt>
                      <c:pt idx="8612">
                        <c:v>1.7641628440373971</c:v>
                      </c:pt>
                      <c:pt idx="8613">
                        <c:v>1.7642631880740944</c:v>
                      </c:pt>
                      <c:pt idx="8614">
                        <c:v>1.7643635321107918</c:v>
                      </c:pt>
                      <c:pt idx="8615">
                        <c:v>1.7644638761474891</c:v>
                      </c:pt>
                      <c:pt idx="8616">
                        <c:v>1.7645642201841865</c:v>
                      </c:pt>
                      <c:pt idx="8617">
                        <c:v>1.7646645642208838</c:v>
                      </c:pt>
                      <c:pt idx="8618">
                        <c:v>1.7647649082575811</c:v>
                      </c:pt>
                      <c:pt idx="8619">
                        <c:v>1.7648652522942785</c:v>
                      </c:pt>
                      <c:pt idx="8620">
                        <c:v>1.7649655963309758</c:v>
                      </c:pt>
                      <c:pt idx="8621">
                        <c:v>1.7650659403676732</c:v>
                      </c:pt>
                      <c:pt idx="8622">
                        <c:v>1.7651662844043705</c:v>
                      </c:pt>
                      <c:pt idx="8623">
                        <c:v>1.7652666284410679</c:v>
                      </c:pt>
                      <c:pt idx="8624">
                        <c:v>1.7653669724777652</c:v>
                      </c:pt>
                      <c:pt idx="8625">
                        <c:v>1.7654673165144625</c:v>
                      </c:pt>
                      <c:pt idx="8626">
                        <c:v>1.7655676605511599</c:v>
                      </c:pt>
                      <c:pt idx="8627">
                        <c:v>1.7656680045878572</c:v>
                      </c:pt>
                      <c:pt idx="8628">
                        <c:v>1.7657683486245546</c:v>
                      </c:pt>
                      <c:pt idx="8629">
                        <c:v>1.7658686926612519</c:v>
                      </c:pt>
                      <c:pt idx="8630">
                        <c:v>1.7659690366979492</c:v>
                      </c:pt>
                      <c:pt idx="8631">
                        <c:v>1.7660693807346466</c:v>
                      </c:pt>
                      <c:pt idx="8632">
                        <c:v>1.7661697247713439</c:v>
                      </c:pt>
                      <c:pt idx="8633">
                        <c:v>1.7662700688080413</c:v>
                      </c:pt>
                      <c:pt idx="8634">
                        <c:v>1.7663704128447386</c:v>
                      </c:pt>
                      <c:pt idx="8635">
                        <c:v>1.766470756881436</c:v>
                      </c:pt>
                      <c:pt idx="8636">
                        <c:v>1.7665711009181333</c:v>
                      </c:pt>
                      <c:pt idx="8637">
                        <c:v>1.7666714449548306</c:v>
                      </c:pt>
                      <c:pt idx="8638">
                        <c:v>1.766771788991528</c:v>
                      </c:pt>
                      <c:pt idx="8639">
                        <c:v>1.7668721330282253</c:v>
                      </c:pt>
                      <c:pt idx="8640">
                        <c:v>1.7669724770649227</c:v>
                      </c:pt>
                      <c:pt idx="8641">
                        <c:v>1.76707282110162</c:v>
                      </c:pt>
                      <c:pt idx="8642">
                        <c:v>1.7671731651383173</c:v>
                      </c:pt>
                      <c:pt idx="8643">
                        <c:v>1.7672735091750147</c:v>
                      </c:pt>
                      <c:pt idx="8644">
                        <c:v>1.767373853211712</c:v>
                      </c:pt>
                      <c:pt idx="8645">
                        <c:v>1.7674741972484094</c:v>
                      </c:pt>
                      <c:pt idx="8646">
                        <c:v>1.7675745412851067</c:v>
                      </c:pt>
                      <c:pt idx="8647">
                        <c:v>1.7676748853218041</c:v>
                      </c:pt>
                      <c:pt idx="8648">
                        <c:v>1.7677752293585014</c:v>
                      </c:pt>
                      <c:pt idx="8649">
                        <c:v>1.7678755733951987</c:v>
                      </c:pt>
                      <c:pt idx="8650">
                        <c:v>1.7679759174318961</c:v>
                      </c:pt>
                      <c:pt idx="8651">
                        <c:v>1.7680762614685934</c:v>
                      </c:pt>
                      <c:pt idx="8652">
                        <c:v>1.7681766055052908</c:v>
                      </c:pt>
                      <c:pt idx="8653">
                        <c:v>1.7682769495419881</c:v>
                      </c:pt>
                      <c:pt idx="8654">
                        <c:v>1.7683772935786854</c:v>
                      </c:pt>
                      <c:pt idx="8655">
                        <c:v>1.7684776376153828</c:v>
                      </c:pt>
                      <c:pt idx="8656">
                        <c:v>1.7685779816520801</c:v>
                      </c:pt>
                      <c:pt idx="8657">
                        <c:v>1.7686783256887775</c:v>
                      </c:pt>
                      <c:pt idx="8658">
                        <c:v>1.7687786697254748</c:v>
                      </c:pt>
                      <c:pt idx="8659">
                        <c:v>1.7688790137621722</c:v>
                      </c:pt>
                      <c:pt idx="8660">
                        <c:v>1.7689793577988695</c:v>
                      </c:pt>
                      <c:pt idx="8661">
                        <c:v>1.7690797018355668</c:v>
                      </c:pt>
                      <c:pt idx="8662">
                        <c:v>1.7691800458722642</c:v>
                      </c:pt>
                      <c:pt idx="8663">
                        <c:v>1.7692803899089615</c:v>
                      </c:pt>
                      <c:pt idx="8664">
                        <c:v>1.7693807339456589</c:v>
                      </c:pt>
                      <c:pt idx="8665">
                        <c:v>1.7694810779823562</c:v>
                      </c:pt>
                      <c:pt idx="8666">
                        <c:v>1.7695814220190536</c:v>
                      </c:pt>
                      <c:pt idx="8667">
                        <c:v>1.7696817660557509</c:v>
                      </c:pt>
                      <c:pt idx="8668">
                        <c:v>1.7697821100924482</c:v>
                      </c:pt>
                      <c:pt idx="8669">
                        <c:v>1.7698824541291456</c:v>
                      </c:pt>
                      <c:pt idx="8670">
                        <c:v>1.7699827981658429</c:v>
                      </c:pt>
                      <c:pt idx="8671">
                        <c:v>1.7700831422025403</c:v>
                      </c:pt>
                      <c:pt idx="8672">
                        <c:v>1.7701834862392376</c:v>
                      </c:pt>
                      <c:pt idx="8673">
                        <c:v>1.7702838302759349</c:v>
                      </c:pt>
                      <c:pt idx="8674">
                        <c:v>1.7703841743126323</c:v>
                      </c:pt>
                      <c:pt idx="8675">
                        <c:v>1.7704845183493296</c:v>
                      </c:pt>
                      <c:pt idx="8676">
                        <c:v>1.770584862386027</c:v>
                      </c:pt>
                      <c:pt idx="8677">
                        <c:v>1.7706852064227243</c:v>
                      </c:pt>
                      <c:pt idx="8678">
                        <c:v>1.7707855504594217</c:v>
                      </c:pt>
                      <c:pt idx="8679">
                        <c:v>1.770885894496119</c:v>
                      </c:pt>
                      <c:pt idx="8680">
                        <c:v>1.7709862385328163</c:v>
                      </c:pt>
                      <c:pt idx="8681">
                        <c:v>1.7710865825695137</c:v>
                      </c:pt>
                      <c:pt idx="8682">
                        <c:v>1.771186926606211</c:v>
                      </c:pt>
                      <c:pt idx="8683">
                        <c:v>1.7712872706429084</c:v>
                      </c:pt>
                      <c:pt idx="8684">
                        <c:v>1.7713876146796057</c:v>
                      </c:pt>
                      <c:pt idx="8685">
                        <c:v>1.771487958716303</c:v>
                      </c:pt>
                      <c:pt idx="8686">
                        <c:v>1.7715883027530004</c:v>
                      </c:pt>
                      <c:pt idx="8687">
                        <c:v>1.7716886467896977</c:v>
                      </c:pt>
                      <c:pt idx="8688">
                        <c:v>1.7717889908263951</c:v>
                      </c:pt>
                      <c:pt idx="8689">
                        <c:v>1.7718893348630924</c:v>
                      </c:pt>
                      <c:pt idx="8690">
                        <c:v>1.7719896788997898</c:v>
                      </c:pt>
                      <c:pt idx="8691">
                        <c:v>1.7720900229364871</c:v>
                      </c:pt>
                      <c:pt idx="8692">
                        <c:v>1.7721903669731844</c:v>
                      </c:pt>
                      <c:pt idx="8693">
                        <c:v>1.7722907110098818</c:v>
                      </c:pt>
                      <c:pt idx="8694">
                        <c:v>1.7723910550465791</c:v>
                      </c:pt>
                      <c:pt idx="8695">
                        <c:v>1.7724913990832765</c:v>
                      </c:pt>
                      <c:pt idx="8696">
                        <c:v>1.7725917431199738</c:v>
                      </c:pt>
                      <c:pt idx="8697">
                        <c:v>1.7726920871566711</c:v>
                      </c:pt>
                      <c:pt idx="8698">
                        <c:v>1.7727924311933685</c:v>
                      </c:pt>
                      <c:pt idx="8699">
                        <c:v>1.7728927752300658</c:v>
                      </c:pt>
                      <c:pt idx="8700">
                        <c:v>1.7729931192667632</c:v>
                      </c:pt>
                      <c:pt idx="8701">
                        <c:v>1.7730934633034605</c:v>
                      </c:pt>
                      <c:pt idx="8702">
                        <c:v>1.7731938073401579</c:v>
                      </c:pt>
                      <c:pt idx="8703">
                        <c:v>1.7732941513768552</c:v>
                      </c:pt>
                      <c:pt idx="8704">
                        <c:v>1.7733944954135525</c:v>
                      </c:pt>
                      <c:pt idx="8705">
                        <c:v>1.7734948394502499</c:v>
                      </c:pt>
                      <c:pt idx="8706">
                        <c:v>1.7735951834869472</c:v>
                      </c:pt>
                      <c:pt idx="8707">
                        <c:v>1.7736955275236446</c:v>
                      </c:pt>
                      <c:pt idx="8708">
                        <c:v>1.7737958715603419</c:v>
                      </c:pt>
                      <c:pt idx="8709">
                        <c:v>1.7738962155970392</c:v>
                      </c:pt>
                      <c:pt idx="8710">
                        <c:v>1.7739965596337366</c:v>
                      </c:pt>
                      <c:pt idx="8711">
                        <c:v>1.7740969036704339</c:v>
                      </c:pt>
                      <c:pt idx="8712">
                        <c:v>1.7741972477071313</c:v>
                      </c:pt>
                      <c:pt idx="8713">
                        <c:v>1.7742975917438286</c:v>
                      </c:pt>
                      <c:pt idx="8714">
                        <c:v>1.774397935780526</c:v>
                      </c:pt>
                      <c:pt idx="8715">
                        <c:v>1.7744982798172233</c:v>
                      </c:pt>
                      <c:pt idx="8716">
                        <c:v>1.7745986238539206</c:v>
                      </c:pt>
                      <c:pt idx="8717">
                        <c:v>1.774698967890618</c:v>
                      </c:pt>
                      <c:pt idx="8718">
                        <c:v>1.7747993119273153</c:v>
                      </c:pt>
                      <c:pt idx="8719">
                        <c:v>1.7748996559640127</c:v>
                      </c:pt>
                      <c:pt idx="8720">
                        <c:v>1.77500000000071</c:v>
                      </c:pt>
                      <c:pt idx="8721">
                        <c:v>1.7751003440374074</c:v>
                      </c:pt>
                      <c:pt idx="8722">
                        <c:v>1.7752006880741047</c:v>
                      </c:pt>
                      <c:pt idx="8723">
                        <c:v>1.775301032110802</c:v>
                      </c:pt>
                      <c:pt idx="8724">
                        <c:v>1.7754013761474994</c:v>
                      </c:pt>
                      <c:pt idx="8725">
                        <c:v>1.7755017201841967</c:v>
                      </c:pt>
                      <c:pt idx="8726">
                        <c:v>1.7756020642208941</c:v>
                      </c:pt>
                      <c:pt idx="8727">
                        <c:v>1.7757024082575914</c:v>
                      </c:pt>
                      <c:pt idx="8728">
                        <c:v>1.7758027522942887</c:v>
                      </c:pt>
                      <c:pt idx="8729">
                        <c:v>1.7759030963309861</c:v>
                      </c:pt>
                      <c:pt idx="8730">
                        <c:v>1.7760034403676834</c:v>
                      </c:pt>
                      <c:pt idx="8731">
                        <c:v>1.7761037844043808</c:v>
                      </c:pt>
                      <c:pt idx="8732">
                        <c:v>1.7762041284410781</c:v>
                      </c:pt>
                      <c:pt idx="8733">
                        <c:v>1.7763044724777755</c:v>
                      </c:pt>
                      <c:pt idx="8734">
                        <c:v>1.7764048165144728</c:v>
                      </c:pt>
                      <c:pt idx="8735">
                        <c:v>1.7765051605511701</c:v>
                      </c:pt>
                      <c:pt idx="8736">
                        <c:v>1.7766055045878675</c:v>
                      </c:pt>
                      <c:pt idx="8737">
                        <c:v>1.7767058486245648</c:v>
                      </c:pt>
                      <c:pt idx="8738">
                        <c:v>1.7768061926612622</c:v>
                      </c:pt>
                      <c:pt idx="8739">
                        <c:v>1.7769065366979595</c:v>
                      </c:pt>
                      <c:pt idx="8740">
                        <c:v>1.7770068807346568</c:v>
                      </c:pt>
                      <c:pt idx="8741">
                        <c:v>1.7771072247713542</c:v>
                      </c:pt>
                      <c:pt idx="8742">
                        <c:v>1.7772075688080515</c:v>
                      </c:pt>
                      <c:pt idx="8743">
                        <c:v>1.7773079128447489</c:v>
                      </c:pt>
                      <c:pt idx="8744">
                        <c:v>1.7774082568814462</c:v>
                      </c:pt>
                      <c:pt idx="8745">
                        <c:v>1.7775086009181436</c:v>
                      </c:pt>
                      <c:pt idx="8746">
                        <c:v>1.7776089449548409</c:v>
                      </c:pt>
                      <c:pt idx="8747">
                        <c:v>1.7777092889915382</c:v>
                      </c:pt>
                      <c:pt idx="8748">
                        <c:v>1.7778096330282356</c:v>
                      </c:pt>
                      <c:pt idx="8749">
                        <c:v>1.7779099770649329</c:v>
                      </c:pt>
                      <c:pt idx="8750">
                        <c:v>1.7780103211016303</c:v>
                      </c:pt>
                      <c:pt idx="8751">
                        <c:v>1.7781106651383276</c:v>
                      </c:pt>
                      <c:pt idx="8752">
                        <c:v>1.7782110091750249</c:v>
                      </c:pt>
                      <c:pt idx="8753">
                        <c:v>1.7783113532117223</c:v>
                      </c:pt>
                      <c:pt idx="8754">
                        <c:v>1.7784116972484196</c:v>
                      </c:pt>
                      <c:pt idx="8755">
                        <c:v>1.778512041285117</c:v>
                      </c:pt>
                      <c:pt idx="8756">
                        <c:v>1.7786123853218143</c:v>
                      </c:pt>
                      <c:pt idx="8757">
                        <c:v>1.7787127293585117</c:v>
                      </c:pt>
                      <c:pt idx="8758">
                        <c:v>1.778813073395209</c:v>
                      </c:pt>
                      <c:pt idx="8759">
                        <c:v>1.7789134174319063</c:v>
                      </c:pt>
                      <c:pt idx="8760">
                        <c:v>1.7790137614686037</c:v>
                      </c:pt>
                      <c:pt idx="8761">
                        <c:v>1.779114105505301</c:v>
                      </c:pt>
                      <c:pt idx="8762">
                        <c:v>1.7792144495419984</c:v>
                      </c:pt>
                      <c:pt idx="8763">
                        <c:v>1.7793147935786957</c:v>
                      </c:pt>
                      <c:pt idx="8764">
                        <c:v>1.779415137615393</c:v>
                      </c:pt>
                      <c:pt idx="8765">
                        <c:v>1.7795154816520904</c:v>
                      </c:pt>
                      <c:pt idx="8766">
                        <c:v>1.7796158256887877</c:v>
                      </c:pt>
                      <c:pt idx="8767">
                        <c:v>1.7797161697254851</c:v>
                      </c:pt>
                      <c:pt idx="8768">
                        <c:v>1.7798165137621824</c:v>
                      </c:pt>
                      <c:pt idx="8769">
                        <c:v>1.7799168577988798</c:v>
                      </c:pt>
                      <c:pt idx="8770">
                        <c:v>1.7800172018355771</c:v>
                      </c:pt>
                      <c:pt idx="8771">
                        <c:v>1.7801175458722744</c:v>
                      </c:pt>
                      <c:pt idx="8772">
                        <c:v>1.7802178899089718</c:v>
                      </c:pt>
                      <c:pt idx="8773">
                        <c:v>1.7803182339456691</c:v>
                      </c:pt>
                      <c:pt idx="8774">
                        <c:v>1.7804185779823665</c:v>
                      </c:pt>
                      <c:pt idx="8775">
                        <c:v>1.7805189220190638</c:v>
                      </c:pt>
                      <c:pt idx="8776">
                        <c:v>1.7806192660557612</c:v>
                      </c:pt>
                      <c:pt idx="8777">
                        <c:v>1.7807196100924585</c:v>
                      </c:pt>
                      <c:pt idx="8778">
                        <c:v>1.7808199541291558</c:v>
                      </c:pt>
                      <c:pt idx="8779">
                        <c:v>1.7809202981658532</c:v>
                      </c:pt>
                      <c:pt idx="8780">
                        <c:v>1.7810206422025505</c:v>
                      </c:pt>
                      <c:pt idx="8781">
                        <c:v>1.7811209862392479</c:v>
                      </c:pt>
                      <c:pt idx="8782">
                        <c:v>1.7812213302759452</c:v>
                      </c:pt>
                      <c:pt idx="8783">
                        <c:v>1.7813216743126425</c:v>
                      </c:pt>
                      <c:pt idx="8784">
                        <c:v>1.7814220183493399</c:v>
                      </c:pt>
                      <c:pt idx="8785">
                        <c:v>1.7815223623860372</c:v>
                      </c:pt>
                      <c:pt idx="8786">
                        <c:v>1.7816227064227346</c:v>
                      </c:pt>
                      <c:pt idx="8787">
                        <c:v>1.7817230504594319</c:v>
                      </c:pt>
                      <c:pt idx="8788">
                        <c:v>1.7818233944961293</c:v>
                      </c:pt>
                      <c:pt idx="8789">
                        <c:v>1.7819237385328266</c:v>
                      </c:pt>
                      <c:pt idx="8790">
                        <c:v>1.7820240825695239</c:v>
                      </c:pt>
                      <c:pt idx="8791">
                        <c:v>1.7821244266062213</c:v>
                      </c:pt>
                      <c:pt idx="8792">
                        <c:v>1.7822247706429186</c:v>
                      </c:pt>
                      <c:pt idx="8793">
                        <c:v>1.782325114679616</c:v>
                      </c:pt>
                      <c:pt idx="8794">
                        <c:v>1.7824254587163133</c:v>
                      </c:pt>
                      <c:pt idx="8795">
                        <c:v>1.7825258027530106</c:v>
                      </c:pt>
                      <c:pt idx="8796">
                        <c:v>1.782626146789708</c:v>
                      </c:pt>
                      <c:pt idx="8797">
                        <c:v>1.7827264908264053</c:v>
                      </c:pt>
                      <c:pt idx="8798">
                        <c:v>1.7828268348631027</c:v>
                      </c:pt>
                      <c:pt idx="8799">
                        <c:v>1.7829271788998</c:v>
                      </c:pt>
                      <c:pt idx="8800">
                        <c:v>1.7830275229364974</c:v>
                      </c:pt>
                      <c:pt idx="8801">
                        <c:v>1.7831278669731947</c:v>
                      </c:pt>
                      <c:pt idx="8802">
                        <c:v>1.783228211009892</c:v>
                      </c:pt>
                      <c:pt idx="8803">
                        <c:v>1.7833285550465894</c:v>
                      </c:pt>
                      <c:pt idx="8804">
                        <c:v>1.7834288990832867</c:v>
                      </c:pt>
                      <c:pt idx="8805">
                        <c:v>1.7835292431199841</c:v>
                      </c:pt>
                      <c:pt idx="8806">
                        <c:v>1.7836295871566814</c:v>
                      </c:pt>
                      <c:pt idx="8807">
                        <c:v>1.7837299311933787</c:v>
                      </c:pt>
                      <c:pt idx="8808">
                        <c:v>1.7838302752300761</c:v>
                      </c:pt>
                      <c:pt idx="8809">
                        <c:v>1.7839306192667734</c:v>
                      </c:pt>
                      <c:pt idx="8810">
                        <c:v>1.7840309633034708</c:v>
                      </c:pt>
                      <c:pt idx="8811">
                        <c:v>1.7841313073401681</c:v>
                      </c:pt>
                      <c:pt idx="8812">
                        <c:v>1.7842316513768655</c:v>
                      </c:pt>
                      <c:pt idx="8813">
                        <c:v>1.7843319954135628</c:v>
                      </c:pt>
                      <c:pt idx="8814">
                        <c:v>1.7844323394502601</c:v>
                      </c:pt>
                      <c:pt idx="8815">
                        <c:v>1.7845326834869575</c:v>
                      </c:pt>
                      <c:pt idx="8816">
                        <c:v>1.7846330275236548</c:v>
                      </c:pt>
                      <c:pt idx="8817">
                        <c:v>1.7847333715603522</c:v>
                      </c:pt>
                      <c:pt idx="8818">
                        <c:v>1.7848337155970495</c:v>
                      </c:pt>
                      <c:pt idx="8819">
                        <c:v>1.7849340596337469</c:v>
                      </c:pt>
                      <c:pt idx="8820">
                        <c:v>1.7850344036704442</c:v>
                      </c:pt>
                      <c:pt idx="8821">
                        <c:v>1.7851347477071415</c:v>
                      </c:pt>
                      <c:pt idx="8822">
                        <c:v>1.7852350917438389</c:v>
                      </c:pt>
                      <c:pt idx="8823">
                        <c:v>1.7853354357805362</c:v>
                      </c:pt>
                      <c:pt idx="8824">
                        <c:v>1.7854357798172336</c:v>
                      </c:pt>
                      <c:pt idx="8825">
                        <c:v>1.7855361238539309</c:v>
                      </c:pt>
                      <c:pt idx="8826">
                        <c:v>1.7856364678906282</c:v>
                      </c:pt>
                      <c:pt idx="8827">
                        <c:v>1.7857368119273256</c:v>
                      </c:pt>
                      <c:pt idx="8828">
                        <c:v>1.7858371559640229</c:v>
                      </c:pt>
                      <c:pt idx="8829">
                        <c:v>1.7859375000007203</c:v>
                      </c:pt>
                      <c:pt idx="8830">
                        <c:v>1.7860378440374176</c:v>
                      </c:pt>
                      <c:pt idx="8831">
                        <c:v>1.786138188074115</c:v>
                      </c:pt>
                      <c:pt idx="8832">
                        <c:v>1.7862385321108123</c:v>
                      </c:pt>
                      <c:pt idx="8833">
                        <c:v>1.7863388761475096</c:v>
                      </c:pt>
                      <c:pt idx="8834">
                        <c:v>1.786439220184207</c:v>
                      </c:pt>
                      <c:pt idx="8835">
                        <c:v>1.7865395642209043</c:v>
                      </c:pt>
                      <c:pt idx="8836">
                        <c:v>1.7866399082576017</c:v>
                      </c:pt>
                      <c:pt idx="8837">
                        <c:v>1.786740252294299</c:v>
                      </c:pt>
                      <c:pt idx="8838">
                        <c:v>1.7868405963309963</c:v>
                      </c:pt>
                      <c:pt idx="8839">
                        <c:v>1.7869409403676937</c:v>
                      </c:pt>
                      <c:pt idx="8840">
                        <c:v>1.787041284404391</c:v>
                      </c:pt>
                      <c:pt idx="8841">
                        <c:v>1.7871416284410884</c:v>
                      </c:pt>
                      <c:pt idx="8842">
                        <c:v>1.7872419724777857</c:v>
                      </c:pt>
                      <c:pt idx="8843">
                        <c:v>1.7873423165144831</c:v>
                      </c:pt>
                      <c:pt idx="8844">
                        <c:v>1.7874426605511804</c:v>
                      </c:pt>
                      <c:pt idx="8845">
                        <c:v>1.7875430045878777</c:v>
                      </c:pt>
                      <c:pt idx="8846">
                        <c:v>1.7876433486245751</c:v>
                      </c:pt>
                      <c:pt idx="8847">
                        <c:v>1.7877436926612724</c:v>
                      </c:pt>
                      <c:pt idx="8848">
                        <c:v>1.7878440366979698</c:v>
                      </c:pt>
                      <c:pt idx="8849">
                        <c:v>1.7879443807346671</c:v>
                      </c:pt>
                      <c:pt idx="8850">
                        <c:v>1.7880447247713644</c:v>
                      </c:pt>
                      <c:pt idx="8851">
                        <c:v>1.7881450688080618</c:v>
                      </c:pt>
                      <c:pt idx="8852">
                        <c:v>1.7882454128447591</c:v>
                      </c:pt>
                      <c:pt idx="8853">
                        <c:v>1.7883457568814565</c:v>
                      </c:pt>
                      <c:pt idx="8854">
                        <c:v>1.7884461009181538</c:v>
                      </c:pt>
                      <c:pt idx="8855">
                        <c:v>1.7885464449548512</c:v>
                      </c:pt>
                      <c:pt idx="8856">
                        <c:v>1.7886467889915485</c:v>
                      </c:pt>
                      <c:pt idx="8857">
                        <c:v>1.7887471330282458</c:v>
                      </c:pt>
                      <c:pt idx="8858">
                        <c:v>1.7888474770649432</c:v>
                      </c:pt>
                      <c:pt idx="8859">
                        <c:v>1.7889478211016405</c:v>
                      </c:pt>
                      <c:pt idx="8860">
                        <c:v>1.7890481651383379</c:v>
                      </c:pt>
                      <c:pt idx="8861">
                        <c:v>1.7891485091750352</c:v>
                      </c:pt>
                      <c:pt idx="8862">
                        <c:v>1.7892488532117325</c:v>
                      </c:pt>
                      <c:pt idx="8863">
                        <c:v>1.7893491972484299</c:v>
                      </c:pt>
                      <c:pt idx="8864">
                        <c:v>1.7894495412851272</c:v>
                      </c:pt>
                      <c:pt idx="8865">
                        <c:v>1.7895498853218246</c:v>
                      </c:pt>
                      <c:pt idx="8866">
                        <c:v>1.7896502293585219</c:v>
                      </c:pt>
                      <c:pt idx="8867">
                        <c:v>1.7897505733952193</c:v>
                      </c:pt>
                      <c:pt idx="8868">
                        <c:v>1.7898509174319166</c:v>
                      </c:pt>
                      <c:pt idx="8869">
                        <c:v>1.7899512614686139</c:v>
                      </c:pt>
                      <c:pt idx="8870">
                        <c:v>1.7900516055053113</c:v>
                      </c:pt>
                      <c:pt idx="8871">
                        <c:v>1.7901519495420086</c:v>
                      </c:pt>
                      <c:pt idx="8872">
                        <c:v>1.790252293578706</c:v>
                      </c:pt>
                      <c:pt idx="8873">
                        <c:v>1.7903526376154033</c:v>
                      </c:pt>
                      <c:pt idx="8874">
                        <c:v>1.7904529816521007</c:v>
                      </c:pt>
                      <c:pt idx="8875">
                        <c:v>1.790553325688798</c:v>
                      </c:pt>
                      <c:pt idx="8876">
                        <c:v>1.7906536697254953</c:v>
                      </c:pt>
                      <c:pt idx="8877">
                        <c:v>1.7907540137621927</c:v>
                      </c:pt>
                      <c:pt idx="8878">
                        <c:v>1.79085435779889</c:v>
                      </c:pt>
                      <c:pt idx="8879">
                        <c:v>1.7909547018355874</c:v>
                      </c:pt>
                      <c:pt idx="8880">
                        <c:v>1.7910550458722847</c:v>
                      </c:pt>
                      <c:pt idx="8881">
                        <c:v>1.791155389908982</c:v>
                      </c:pt>
                      <c:pt idx="8882">
                        <c:v>1.7912557339456794</c:v>
                      </c:pt>
                      <c:pt idx="8883">
                        <c:v>1.7913560779823767</c:v>
                      </c:pt>
                      <c:pt idx="8884">
                        <c:v>1.7914564220190741</c:v>
                      </c:pt>
                      <c:pt idx="8885">
                        <c:v>1.7915567660557714</c:v>
                      </c:pt>
                      <c:pt idx="8886">
                        <c:v>1.7916571100924688</c:v>
                      </c:pt>
                      <c:pt idx="8887">
                        <c:v>1.7917574541291661</c:v>
                      </c:pt>
                      <c:pt idx="8888">
                        <c:v>1.7918577981658634</c:v>
                      </c:pt>
                      <c:pt idx="8889">
                        <c:v>1.7919581422025608</c:v>
                      </c:pt>
                      <c:pt idx="8890">
                        <c:v>1.7920584862392581</c:v>
                      </c:pt>
                      <c:pt idx="8891">
                        <c:v>1.7921588302759555</c:v>
                      </c:pt>
                      <c:pt idx="8892">
                        <c:v>1.7922591743126528</c:v>
                      </c:pt>
                      <c:pt idx="8893">
                        <c:v>1.7923595183493501</c:v>
                      </c:pt>
                      <c:pt idx="8894">
                        <c:v>1.7924598623860475</c:v>
                      </c:pt>
                      <c:pt idx="8895">
                        <c:v>1.7925602064227448</c:v>
                      </c:pt>
                      <c:pt idx="8896">
                        <c:v>1.7926605504594422</c:v>
                      </c:pt>
                      <c:pt idx="8897">
                        <c:v>1.7927608944961395</c:v>
                      </c:pt>
                      <c:pt idx="8898">
                        <c:v>1.7928612385328369</c:v>
                      </c:pt>
                      <c:pt idx="8899">
                        <c:v>1.7929615825695342</c:v>
                      </c:pt>
                      <c:pt idx="8900">
                        <c:v>1.7930619266062315</c:v>
                      </c:pt>
                      <c:pt idx="8901">
                        <c:v>1.7931622706429289</c:v>
                      </c:pt>
                      <c:pt idx="8902">
                        <c:v>1.7932626146796262</c:v>
                      </c:pt>
                      <c:pt idx="8903">
                        <c:v>1.7933629587163236</c:v>
                      </c:pt>
                      <c:pt idx="8904">
                        <c:v>1.7934633027530209</c:v>
                      </c:pt>
                      <c:pt idx="8905">
                        <c:v>1.7935636467897182</c:v>
                      </c:pt>
                      <c:pt idx="8906">
                        <c:v>1.7936639908264156</c:v>
                      </c:pt>
                      <c:pt idx="8907">
                        <c:v>1.7937643348631129</c:v>
                      </c:pt>
                      <c:pt idx="8908">
                        <c:v>1.7938646788998103</c:v>
                      </c:pt>
                      <c:pt idx="8909">
                        <c:v>1.7939650229365076</c:v>
                      </c:pt>
                      <c:pt idx="8910">
                        <c:v>1.794065366973205</c:v>
                      </c:pt>
                      <c:pt idx="8911">
                        <c:v>1.7941657110099023</c:v>
                      </c:pt>
                      <c:pt idx="8912">
                        <c:v>1.7942660550465996</c:v>
                      </c:pt>
                      <c:pt idx="8913">
                        <c:v>1.794366399083297</c:v>
                      </c:pt>
                      <c:pt idx="8914">
                        <c:v>1.7944667431199943</c:v>
                      </c:pt>
                      <c:pt idx="8915">
                        <c:v>1.7945670871566917</c:v>
                      </c:pt>
                      <c:pt idx="8916">
                        <c:v>1.794667431193389</c:v>
                      </c:pt>
                      <c:pt idx="8917">
                        <c:v>1.7947677752300863</c:v>
                      </c:pt>
                      <c:pt idx="8918">
                        <c:v>1.7948681192667837</c:v>
                      </c:pt>
                      <c:pt idx="8919">
                        <c:v>1.794968463303481</c:v>
                      </c:pt>
                      <c:pt idx="8920">
                        <c:v>1.7950688073401784</c:v>
                      </c:pt>
                      <c:pt idx="8921">
                        <c:v>1.7951691513768757</c:v>
                      </c:pt>
                      <c:pt idx="8922">
                        <c:v>1.7952694954135731</c:v>
                      </c:pt>
                      <c:pt idx="8923">
                        <c:v>1.7953698394502704</c:v>
                      </c:pt>
                      <c:pt idx="8924">
                        <c:v>1.7954701834869677</c:v>
                      </c:pt>
                      <c:pt idx="8925">
                        <c:v>1.7955705275236651</c:v>
                      </c:pt>
                      <c:pt idx="8926">
                        <c:v>1.7956708715603624</c:v>
                      </c:pt>
                      <c:pt idx="8927">
                        <c:v>1.7957712155970598</c:v>
                      </c:pt>
                      <c:pt idx="8928">
                        <c:v>1.7958715596337571</c:v>
                      </c:pt>
                      <c:pt idx="8929">
                        <c:v>1.7959719036704545</c:v>
                      </c:pt>
                      <c:pt idx="8930">
                        <c:v>1.7960722477071518</c:v>
                      </c:pt>
                      <c:pt idx="8931">
                        <c:v>1.7961725917438491</c:v>
                      </c:pt>
                      <c:pt idx="8932">
                        <c:v>1.7962729357805465</c:v>
                      </c:pt>
                      <c:pt idx="8933">
                        <c:v>1.7963732798172438</c:v>
                      </c:pt>
                      <c:pt idx="8934">
                        <c:v>1.7964736238539412</c:v>
                      </c:pt>
                      <c:pt idx="8935">
                        <c:v>1.7965739678906385</c:v>
                      </c:pt>
                      <c:pt idx="8936">
                        <c:v>1.7966743119273358</c:v>
                      </c:pt>
                      <c:pt idx="8937">
                        <c:v>1.7967746559640332</c:v>
                      </c:pt>
                      <c:pt idx="8938">
                        <c:v>1.7968750000007305</c:v>
                      </c:pt>
                      <c:pt idx="8939">
                        <c:v>1.7969753440374279</c:v>
                      </c:pt>
                      <c:pt idx="8940">
                        <c:v>1.7970756880741252</c:v>
                      </c:pt>
                      <c:pt idx="8941">
                        <c:v>1.7971760321108226</c:v>
                      </c:pt>
                      <c:pt idx="8942">
                        <c:v>1.7972763761475199</c:v>
                      </c:pt>
                      <c:pt idx="8943">
                        <c:v>1.7973767201842172</c:v>
                      </c:pt>
                      <c:pt idx="8944">
                        <c:v>1.7974770642209146</c:v>
                      </c:pt>
                      <c:pt idx="8945">
                        <c:v>1.7975774082576119</c:v>
                      </c:pt>
                      <c:pt idx="8946">
                        <c:v>1.7976777522943093</c:v>
                      </c:pt>
                      <c:pt idx="8947">
                        <c:v>1.7977780963310066</c:v>
                      </c:pt>
                      <c:pt idx="8948">
                        <c:v>1.7978784403677039</c:v>
                      </c:pt>
                      <c:pt idx="8949">
                        <c:v>1.7979787844044013</c:v>
                      </c:pt>
                      <c:pt idx="8950">
                        <c:v>1.7980791284410986</c:v>
                      </c:pt>
                      <c:pt idx="8951">
                        <c:v>1.798179472477796</c:v>
                      </c:pt>
                      <c:pt idx="8952">
                        <c:v>1.7982798165144933</c:v>
                      </c:pt>
                      <c:pt idx="8953">
                        <c:v>1.7983801605511907</c:v>
                      </c:pt>
                      <c:pt idx="8954">
                        <c:v>1.798480504587888</c:v>
                      </c:pt>
                      <c:pt idx="8955">
                        <c:v>1.7985808486245853</c:v>
                      </c:pt>
                      <c:pt idx="8956">
                        <c:v>1.7986811926612827</c:v>
                      </c:pt>
                      <c:pt idx="8957">
                        <c:v>1.79878153669798</c:v>
                      </c:pt>
                      <c:pt idx="8958">
                        <c:v>1.7988818807346774</c:v>
                      </c:pt>
                      <c:pt idx="8959">
                        <c:v>1.7989822247713747</c:v>
                      </c:pt>
                      <c:pt idx="8960">
                        <c:v>1.799082568808072</c:v>
                      </c:pt>
                      <c:pt idx="8961">
                        <c:v>1.7991829128447694</c:v>
                      </c:pt>
                      <c:pt idx="8962">
                        <c:v>1.7992832568814667</c:v>
                      </c:pt>
                      <c:pt idx="8963">
                        <c:v>1.7993836009181641</c:v>
                      </c:pt>
                      <c:pt idx="8964">
                        <c:v>1.7994839449548614</c:v>
                      </c:pt>
                      <c:pt idx="8965">
                        <c:v>1.7995842889915588</c:v>
                      </c:pt>
                      <c:pt idx="8966">
                        <c:v>1.7996846330282561</c:v>
                      </c:pt>
                      <c:pt idx="8967">
                        <c:v>1.7997849770649534</c:v>
                      </c:pt>
                      <c:pt idx="8968">
                        <c:v>1.7998853211016508</c:v>
                      </c:pt>
                      <c:pt idx="8969">
                        <c:v>1.7999856651383481</c:v>
                      </c:pt>
                      <c:pt idx="8970">
                        <c:v>1.8000860091750455</c:v>
                      </c:pt>
                      <c:pt idx="8971">
                        <c:v>1.8001863532117428</c:v>
                      </c:pt>
                      <c:pt idx="8972">
                        <c:v>1.8002866972484401</c:v>
                      </c:pt>
                      <c:pt idx="8973">
                        <c:v>1.8003870412851375</c:v>
                      </c:pt>
                      <c:pt idx="8974">
                        <c:v>1.8004873853218348</c:v>
                      </c:pt>
                      <c:pt idx="8975">
                        <c:v>1.8005877293585322</c:v>
                      </c:pt>
                      <c:pt idx="8976">
                        <c:v>1.8006880733952295</c:v>
                      </c:pt>
                      <c:pt idx="8977">
                        <c:v>1.8007884174319269</c:v>
                      </c:pt>
                      <c:pt idx="8978">
                        <c:v>1.8008887614686242</c:v>
                      </c:pt>
                      <c:pt idx="8979">
                        <c:v>1.8009891055053215</c:v>
                      </c:pt>
                      <c:pt idx="8980">
                        <c:v>1.8010894495420189</c:v>
                      </c:pt>
                      <c:pt idx="8981">
                        <c:v>1.8011897935787162</c:v>
                      </c:pt>
                      <c:pt idx="8982">
                        <c:v>1.8012901376154136</c:v>
                      </c:pt>
                      <c:pt idx="8983">
                        <c:v>1.8013904816521109</c:v>
                      </c:pt>
                      <c:pt idx="8984">
                        <c:v>1.8014908256888083</c:v>
                      </c:pt>
                      <c:pt idx="8985">
                        <c:v>1.8015911697255056</c:v>
                      </c:pt>
                      <c:pt idx="8986">
                        <c:v>1.8016915137622029</c:v>
                      </c:pt>
                      <c:pt idx="8987">
                        <c:v>1.8017918577989003</c:v>
                      </c:pt>
                      <c:pt idx="8988">
                        <c:v>1.8018922018355976</c:v>
                      </c:pt>
                      <c:pt idx="8989">
                        <c:v>1.801992545872295</c:v>
                      </c:pt>
                      <c:pt idx="8990">
                        <c:v>1.8020928899089923</c:v>
                      </c:pt>
                      <c:pt idx="8991">
                        <c:v>1.8021932339456896</c:v>
                      </c:pt>
                      <c:pt idx="8992">
                        <c:v>1.802293577982387</c:v>
                      </c:pt>
                      <c:pt idx="8993">
                        <c:v>1.8023939220190843</c:v>
                      </c:pt>
                      <c:pt idx="8994">
                        <c:v>1.8024942660557817</c:v>
                      </c:pt>
                      <c:pt idx="8995">
                        <c:v>1.802594610092479</c:v>
                      </c:pt>
                      <c:pt idx="8996">
                        <c:v>1.8026949541291764</c:v>
                      </c:pt>
                      <c:pt idx="8997">
                        <c:v>1.8027952981658737</c:v>
                      </c:pt>
                      <c:pt idx="8998">
                        <c:v>1.802895642202571</c:v>
                      </c:pt>
                      <c:pt idx="8999">
                        <c:v>1.8029959862392684</c:v>
                      </c:pt>
                      <c:pt idx="9000">
                        <c:v>1.8030963302759657</c:v>
                      </c:pt>
                      <c:pt idx="9001">
                        <c:v>1.8031966743126631</c:v>
                      </c:pt>
                      <c:pt idx="9002">
                        <c:v>1.8032970183493604</c:v>
                      </c:pt>
                      <c:pt idx="9003">
                        <c:v>1.8033973623860577</c:v>
                      </c:pt>
                      <c:pt idx="9004">
                        <c:v>1.8034977064227551</c:v>
                      </c:pt>
                      <c:pt idx="9005">
                        <c:v>1.8035980504594524</c:v>
                      </c:pt>
                      <c:pt idx="9006">
                        <c:v>1.8036983944961498</c:v>
                      </c:pt>
                      <c:pt idx="9007">
                        <c:v>1.8037987385328471</c:v>
                      </c:pt>
                      <c:pt idx="9008">
                        <c:v>1.8038990825695445</c:v>
                      </c:pt>
                      <c:pt idx="9009">
                        <c:v>1.8039994266062418</c:v>
                      </c:pt>
                      <c:pt idx="9010">
                        <c:v>1.8040997706429391</c:v>
                      </c:pt>
                      <c:pt idx="9011">
                        <c:v>1.8042001146796365</c:v>
                      </c:pt>
                      <c:pt idx="9012">
                        <c:v>1.8043004587163338</c:v>
                      </c:pt>
                      <c:pt idx="9013">
                        <c:v>1.8044008027530312</c:v>
                      </c:pt>
                      <c:pt idx="9014">
                        <c:v>1.8045011467897285</c:v>
                      </c:pt>
                      <c:pt idx="9015">
                        <c:v>1.8046014908264258</c:v>
                      </c:pt>
                      <c:pt idx="9016">
                        <c:v>1.8047018348631232</c:v>
                      </c:pt>
                      <c:pt idx="9017">
                        <c:v>1.8048021788998205</c:v>
                      </c:pt>
                      <c:pt idx="9018">
                        <c:v>1.8049025229365179</c:v>
                      </c:pt>
                      <c:pt idx="9019">
                        <c:v>1.8050028669732152</c:v>
                      </c:pt>
                      <c:pt idx="9020">
                        <c:v>1.8051032110099126</c:v>
                      </c:pt>
                      <c:pt idx="9021">
                        <c:v>1.8052035550466099</c:v>
                      </c:pt>
                      <c:pt idx="9022">
                        <c:v>1.8053038990833072</c:v>
                      </c:pt>
                      <c:pt idx="9023">
                        <c:v>1.8054042431200046</c:v>
                      </c:pt>
                      <c:pt idx="9024">
                        <c:v>1.8055045871567019</c:v>
                      </c:pt>
                      <c:pt idx="9025">
                        <c:v>1.8056049311933993</c:v>
                      </c:pt>
                      <c:pt idx="9026">
                        <c:v>1.8057052752300966</c:v>
                      </c:pt>
                      <c:pt idx="9027">
                        <c:v>1.8058056192667939</c:v>
                      </c:pt>
                      <c:pt idx="9028">
                        <c:v>1.8059059633034913</c:v>
                      </c:pt>
                      <c:pt idx="9029">
                        <c:v>1.8060063073401886</c:v>
                      </c:pt>
                      <c:pt idx="9030">
                        <c:v>1.806106651376886</c:v>
                      </c:pt>
                      <c:pt idx="9031">
                        <c:v>1.8062069954135833</c:v>
                      </c:pt>
                      <c:pt idx="9032">
                        <c:v>1.8063073394502807</c:v>
                      </c:pt>
                      <c:pt idx="9033">
                        <c:v>1.806407683486978</c:v>
                      </c:pt>
                      <c:pt idx="9034">
                        <c:v>1.8065080275236753</c:v>
                      </c:pt>
                      <c:pt idx="9035">
                        <c:v>1.8066083715603727</c:v>
                      </c:pt>
                      <c:pt idx="9036">
                        <c:v>1.80670871559707</c:v>
                      </c:pt>
                      <c:pt idx="9037">
                        <c:v>1.8068090596337674</c:v>
                      </c:pt>
                      <c:pt idx="9038">
                        <c:v>1.8069094036704647</c:v>
                      </c:pt>
                      <c:pt idx="9039">
                        <c:v>1.8070097477071621</c:v>
                      </c:pt>
                      <c:pt idx="9040">
                        <c:v>1.8071100917438594</c:v>
                      </c:pt>
                      <c:pt idx="9041">
                        <c:v>1.8072104357805567</c:v>
                      </c:pt>
                      <c:pt idx="9042">
                        <c:v>1.8073107798172541</c:v>
                      </c:pt>
                      <c:pt idx="9043">
                        <c:v>1.8074111238539514</c:v>
                      </c:pt>
                      <c:pt idx="9044">
                        <c:v>1.8075114678906488</c:v>
                      </c:pt>
                      <c:pt idx="9045">
                        <c:v>1.8076118119273461</c:v>
                      </c:pt>
                      <c:pt idx="9046">
                        <c:v>1.8077121559640434</c:v>
                      </c:pt>
                      <c:pt idx="9047">
                        <c:v>1.8078125000007408</c:v>
                      </c:pt>
                      <c:pt idx="9048">
                        <c:v>1.8079128440374381</c:v>
                      </c:pt>
                      <c:pt idx="9049">
                        <c:v>1.8080131880741355</c:v>
                      </c:pt>
                      <c:pt idx="9050">
                        <c:v>1.8081135321108328</c:v>
                      </c:pt>
                      <c:pt idx="9051">
                        <c:v>1.8082138761475302</c:v>
                      </c:pt>
                      <c:pt idx="9052">
                        <c:v>1.8083142201842275</c:v>
                      </c:pt>
                      <c:pt idx="9053">
                        <c:v>1.8084145642209248</c:v>
                      </c:pt>
                      <c:pt idx="9054">
                        <c:v>1.8085149082576222</c:v>
                      </c:pt>
                      <c:pt idx="9055">
                        <c:v>1.8086152522943195</c:v>
                      </c:pt>
                      <c:pt idx="9056">
                        <c:v>1.8087155963310169</c:v>
                      </c:pt>
                      <c:pt idx="9057">
                        <c:v>1.8088159403677142</c:v>
                      </c:pt>
                      <c:pt idx="9058">
                        <c:v>1.8089162844044115</c:v>
                      </c:pt>
                      <c:pt idx="9059">
                        <c:v>1.8090166284411089</c:v>
                      </c:pt>
                      <c:pt idx="9060">
                        <c:v>1.8091169724778062</c:v>
                      </c:pt>
                      <c:pt idx="9061">
                        <c:v>1.8092173165145036</c:v>
                      </c:pt>
                      <c:pt idx="9062">
                        <c:v>1.8093176605512009</c:v>
                      </c:pt>
                      <c:pt idx="9063">
                        <c:v>1.8094180045878983</c:v>
                      </c:pt>
                      <c:pt idx="9064">
                        <c:v>1.8095183486245956</c:v>
                      </c:pt>
                      <c:pt idx="9065">
                        <c:v>1.8096186926612929</c:v>
                      </c:pt>
                      <c:pt idx="9066">
                        <c:v>1.8097190366979903</c:v>
                      </c:pt>
                      <c:pt idx="9067">
                        <c:v>1.8098193807346876</c:v>
                      </c:pt>
                      <c:pt idx="9068">
                        <c:v>1.809919724771385</c:v>
                      </c:pt>
                      <c:pt idx="9069">
                        <c:v>1.8100200688080823</c:v>
                      </c:pt>
                      <c:pt idx="9070">
                        <c:v>1.8101204128447796</c:v>
                      </c:pt>
                      <c:pt idx="9071">
                        <c:v>1.810220756881477</c:v>
                      </c:pt>
                      <c:pt idx="9072">
                        <c:v>1.8103211009181743</c:v>
                      </c:pt>
                      <c:pt idx="9073">
                        <c:v>1.8104214449548717</c:v>
                      </c:pt>
                      <c:pt idx="9074">
                        <c:v>1.810521788991569</c:v>
                      </c:pt>
                      <c:pt idx="9075">
                        <c:v>1.8106221330282664</c:v>
                      </c:pt>
                      <c:pt idx="9076">
                        <c:v>1.8107224770649637</c:v>
                      </c:pt>
                      <c:pt idx="9077">
                        <c:v>1.810822821101661</c:v>
                      </c:pt>
                      <c:pt idx="9078">
                        <c:v>1.8109231651383584</c:v>
                      </c:pt>
                      <c:pt idx="9079">
                        <c:v>1.8110235091750557</c:v>
                      </c:pt>
                      <c:pt idx="9080">
                        <c:v>1.8111238532117531</c:v>
                      </c:pt>
                      <c:pt idx="9081">
                        <c:v>1.8112241972484504</c:v>
                      </c:pt>
                      <c:pt idx="9082">
                        <c:v>1.8113245412851477</c:v>
                      </c:pt>
                      <c:pt idx="9083">
                        <c:v>1.8114248853218451</c:v>
                      </c:pt>
                      <c:pt idx="9084">
                        <c:v>1.8115252293585424</c:v>
                      </c:pt>
                      <c:pt idx="9085">
                        <c:v>1.8116255733952398</c:v>
                      </c:pt>
                      <c:pt idx="9086">
                        <c:v>1.8117259174319371</c:v>
                      </c:pt>
                      <c:pt idx="9087">
                        <c:v>1.8118262614686345</c:v>
                      </c:pt>
                      <c:pt idx="9088">
                        <c:v>1.8119266055053318</c:v>
                      </c:pt>
                      <c:pt idx="9089">
                        <c:v>1.8120269495420291</c:v>
                      </c:pt>
                      <c:pt idx="9090">
                        <c:v>1.8121272935787265</c:v>
                      </c:pt>
                      <c:pt idx="9091">
                        <c:v>1.8122276376154238</c:v>
                      </c:pt>
                      <c:pt idx="9092">
                        <c:v>1.8123279816521212</c:v>
                      </c:pt>
                      <c:pt idx="9093">
                        <c:v>1.8124283256888185</c:v>
                      </c:pt>
                      <c:pt idx="9094">
                        <c:v>1.8125286697255159</c:v>
                      </c:pt>
                      <c:pt idx="9095">
                        <c:v>1.8126290137622132</c:v>
                      </c:pt>
                      <c:pt idx="9096">
                        <c:v>1.8127293577989105</c:v>
                      </c:pt>
                      <c:pt idx="9097">
                        <c:v>1.8128297018356079</c:v>
                      </c:pt>
                      <c:pt idx="9098">
                        <c:v>1.8129300458723052</c:v>
                      </c:pt>
                      <c:pt idx="9099">
                        <c:v>1.8130303899090026</c:v>
                      </c:pt>
                      <c:pt idx="9100">
                        <c:v>1.8131307339456999</c:v>
                      </c:pt>
                      <c:pt idx="9101">
                        <c:v>1.8132310779823972</c:v>
                      </c:pt>
                      <c:pt idx="9102">
                        <c:v>1.8133314220190946</c:v>
                      </c:pt>
                      <c:pt idx="9103">
                        <c:v>1.8134317660557919</c:v>
                      </c:pt>
                      <c:pt idx="9104">
                        <c:v>1.8135321100924893</c:v>
                      </c:pt>
                      <c:pt idx="9105">
                        <c:v>1.8136324541291866</c:v>
                      </c:pt>
                      <c:pt idx="9106">
                        <c:v>1.813732798165884</c:v>
                      </c:pt>
                      <c:pt idx="9107">
                        <c:v>1.8138331422025813</c:v>
                      </c:pt>
                      <c:pt idx="9108">
                        <c:v>1.8139334862392786</c:v>
                      </c:pt>
                      <c:pt idx="9109">
                        <c:v>1.814033830275976</c:v>
                      </c:pt>
                      <c:pt idx="9110">
                        <c:v>1.8141341743126733</c:v>
                      </c:pt>
                      <c:pt idx="9111">
                        <c:v>1.8142345183493707</c:v>
                      </c:pt>
                      <c:pt idx="9112">
                        <c:v>1.814334862386068</c:v>
                      </c:pt>
                      <c:pt idx="9113">
                        <c:v>1.8144352064227653</c:v>
                      </c:pt>
                      <c:pt idx="9114">
                        <c:v>1.8145355504594627</c:v>
                      </c:pt>
                      <c:pt idx="9115">
                        <c:v>1.81463589449616</c:v>
                      </c:pt>
                      <c:pt idx="9116">
                        <c:v>1.8147362385328574</c:v>
                      </c:pt>
                      <c:pt idx="9117">
                        <c:v>1.8148365825695547</c:v>
                      </c:pt>
                      <c:pt idx="9118">
                        <c:v>1.8149369266062521</c:v>
                      </c:pt>
                      <c:pt idx="9119">
                        <c:v>1.8150372706429494</c:v>
                      </c:pt>
                      <c:pt idx="9120">
                        <c:v>1.8151376146796467</c:v>
                      </c:pt>
                      <c:pt idx="9121">
                        <c:v>1.8152379587163441</c:v>
                      </c:pt>
                      <c:pt idx="9122">
                        <c:v>1.8153383027530414</c:v>
                      </c:pt>
                      <c:pt idx="9123">
                        <c:v>1.8154386467897388</c:v>
                      </c:pt>
                      <c:pt idx="9124">
                        <c:v>1.8155389908264361</c:v>
                      </c:pt>
                      <c:pt idx="9125">
                        <c:v>1.8156393348631334</c:v>
                      </c:pt>
                      <c:pt idx="9126">
                        <c:v>1.8157396788998308</c:v>
                      </c:pt>
                      <c:pt idx="9127">
                        <c:v>1.8158400229365281</c:v>
                      </c:pt>
                      <c:pt idx="9128">
                        <c:v>1.8159403669732255</c:v>
                      </c:pt>
                      <c:pt idx="9129">
                        <c:v>1.8160407110099228</c:v>
                      </c:pt>
                      <c:pt idx="9130">
                        <c:v>1.8161410550466202</c:v>
                      </c:pt>
                      <c:pt idx="9131">
                        <c:v>1.8162413990833175</c:v>
                      </c:pt>
                      <c:pt idx="9132">
                        <c:v>1.8163417431200148</c:v>
                      </c:pt>
                      <c:pt idx="9133">
                        <c:v>1.8164420871567122</c:v>
                      </c:pt>
                      <c:pt idx="9134">
                        <c:v>1.8165424311934095</c:v>
                      </c:pt>
                      <c:pt idx="9135">
                        <c:v>1.8166427752301069</c:v>
                      </c:pt>
                      <c:pt idx="9136">
                        <c:v>1.8167431192668042</c:v>
                      </c:pt>
                      <c:pt idx="9137">
                        <c:v>1.8168434633035015</c:v>
                      </c:pt>
                      <c:pt idx="9138">
                        <c:v>1.8169438073401989</c:v>
                      </c:pt>
                      <c:pt idx="9139">
                        <c:v>1.8170441513768962</c:v>
                      </c:pt>
                      <c:pt idx="9140">
                        <c:v>1.8171444954135936</c:v>
                      </c:pt>
                      <c:pt idx="9141">
                        <c:v>1.8172448394502909</c:v>
                      </c:pt>
                      <c:pt idx="9142">
                        <c:v>1.8173451834869883</c:v>
                      </c:pt>
                      <c:pt idx="9143">
                        <c:v>1.8174455275236856</c:v>
                      </c:pt>
                      <c:pt idx="9144">
                        <c:v>1.8175458715603829</c:v>
                      </c:pt>
                      <c:pt idx="9145">
                        <c:v>1.8176462155970803</c:v>
                      </c:pt>
                      <c:pt idx="9146">
                        <c:v>1.8177465596337776</c:v>
                      </c:pt>
                      <c:pt idx="9147">
                        <c:v>1.817846903670475</c:v>
                      </c:pt>
                      <c:pt idx="9148">
                        <c:v>1.8179472477071723</c:v>
                      </c:pt>
                      <c:pt idx="9149">
                        <c:v>1.8180475917438697</c:v>
                      </c:pt>
                      <c:pt idx="9150">
                        <c:v>1.818147935780567</c:v>
                      </c:pt>
                      <c:pt idx="9151">
                        <c:v>1.8182482798172643</c:v>
                      </c:pt>
                      <c:pt idx="9152">
                        <c:v>1.8183486238539617</c:v>
                      </c:pt>
                      <c:pt idx="9153">
                        <c:v>1.818448967890659</c:v>
                      </c:pt>
                      <c:pt idx="9154">
                        <c:v>1.8185493119273564</c:v>
                      </c:pt>
                      <c:pt idx="9155">
                        <c:v>1.8186496559640537</c:v>
                      </c:pt>
                      <c:pt idx="9156">
                        <c:v>1.818750000000751</c:v>
                      </c:pt>
                      <c:pt idx="9157">
                        <c:v>1.8188503440374484</c:v>
                      </c:pt>
                      <c:pt idx="9158">
                        <c:v>1.8189506880741457</c:v>
                      </c:pt>
                      <c:pt idx="9159">
                        <c:v>1.8190510321108431</c:v>
                      </c:pt>
                      <c:pt idx="9160">
                        <c:v>1.8191513761475404</c:v>
                      </c:pt>
                      <c:pt idx="9161">
                        <c:v>1.8192517201842378</c:v>
                      </c:pt>
                      <c:pt idx="9162">
                        <c:v>1.8193520642209351</c:v>
                      </c:pt>
                      <c:pt idx="9163">
                        <c:v>1.8194524082576324</c:v>
                      </c:pt>
                      <c:pt idx="9164">
                        <c:v>1.8195527522943298</c:v>
                      </c:pt>
                      <c:pt idx="9165">
                        <c:v>1.8196530963310271</c:v>
                      </c:pt>
                      <c:pt idx="9166">
                        <c:v>1.8197534403677245</c:v>
                      </c:pt>
                      <c:pt idx="9167">
                        <c:v>1.8198537844044218</c:v>
                      </c:pt>
                      <c:pt idx="9168">
                        <c:v>1.8199541284411191</c:v>
                      </c:pt>
                      <c:pt idx="9169">
                        <c:v>1.8200544724778165</c:v>
                      </c:pt>
                      <c:pt idx="9170">
                        <c:v>1.8201548165145138</c:v>
                      </c:pt>
                      <c:pt idx="9171">
                        <c:v>1.8202551605512112</c:v>
                      </c:pt>
                      <c:pt idx="9172">
                        <c:v>1.8203555045879085</c:v>
                      </c:pt>
                      <c:pt idx="9173">
                        <c:v>1.8204558486246059</c:v>
                      </c:pt>
                      <c:pt idx="9174">
                        <c:v>1.8205561926613032</c:v>
                      </c:pt>
                      <c:pt idx="9175">
                        <c:v>1.8206565366980005</c:v>
                      </c:pt>
                      <c:pt idx="9176">
                        <c:v>1.8207568807346979</c:v>
                      </c:pt>
                      <c:pt idx="9177">
                        <c:v>1.8208572247713952</c:v>
                      </c:pt>
                      <c:pt idx="9178">
                        <c:v>1.8209575688080926</c:v>
                      </c:pt>
                      <c:pt idx="9179">
                        <c:v>1.8210579128447899</c:v>
                      </c:pt>
                      <c:pt idx="9180">
                        <c:v>1.8211582568814872</c:v>
                      </c:pt>
                      <c:pt idx="9181">
                        <c:v>1.8212586009181846</c:v>
                      </c:pt>
                      <c:pt idx="9182">
                        <c:v>1.8213589449548819</c:v>
                      </c:pt>
                      <c:pt idx="9183">
                        <c:v>1.8214592889915793</c:v>
                      </c:pt>
                      <c:pt idx="9184">
                        <c:v>1.8215596330282766</c:v>
                      </c:pt>
                      <c:pt idx="9185">
                        <c:v>1.821659977064974</c:v>
                      </c:pt>
                      <c:pt idx="9186">
                        <c:v>1.8217603211016713</c:v>
                      </c:pt>
                      <c:pt idx="9187">
                        <c:v>1.8218606651383686</c:v>
                      </c:pt>
                      <c:pt idx="9188">
                        <c:v>1.821961009175066</c:v>
                      </c:pt>
                      <c:pt idx="9189">
                        <c:v>1.8220613532117633</c:v>
                      </c:pt>
                      <c:pt idx="9190">
                        <c:v>1.8221616972484607</c:v>
                      </c:pt>
                      <c:pt idx="9191">
                        <c:v>1.822262041285158</c:v>
                      </c:pt>
                      <c:pt idx="9192">
                        <c:v>1.8223623853218553</c:v>
                      </c:pt>
                      <c:pt idx="9193">
                        <c:v>1.8224627293585527</c:v>
                      </c:pt>
                      <c:pt idx="9194">
                        <c:v>1.82256307339525</c:v>
                      </c:pt>
                      <c:pt idx="9195">
                        <c:v>1.8226634174319474</c:v>
                      </c:pt>
                      <c:pt idx="9196">
                        <c:v>1.8227637614686447</c:v>
                      </c:pt>
                      <c:pt idx="9197">
                        <c:v>1.8228641055053421</c:v>
                      </c:pt>
                      <c:pt idx="9198">
                        <c:v>1.8229644495420394</c:v>
                      </c:pt>
                      <c:pt idx="9199">
                        <c:v>1.8230647935787367</c:v>
                      </c:pt>
                      <c:pt idx="9200">
                        <c:v>1.8231651376154341</c:v>
                      </c:pt>
                      <c:pt idx="9201">
                        <c:v>1.8232654816521314</c:v>
                      </c:pt>
                      <c:pt idx="9202">
                        <c:v>1.8233658256888288</c:v>
                      </c:pt>
                      <c:pt idx="9203">
                        <c:v>1.8234661697255261</c:v>
                      </c:pt>
                      <c:pt idx="9204">
                        <c:v>1.8235665137622235</c:v>
                      </c:pt>
                      <c:pt idx="9205">
                        <c:v>1.8236668577989208</c:v>
                      </c:pt>
                      <c:pt idx="9206">
                        <c:v>1.8237672018356181</c:v>
                      </c:pt>
                      <c:pt idx="9207">
                        <c:v>1.8238675458723155</c:v>
                      </c:pt>
                      <c:pt idx="9208">
                        <c:v>1.8239678899090128</c:v>
                      </c:pt>
                      <c:pt idx="9209">
                        <c:v>1.8240682339457102</c:v>
                      </c:pt>
                      <c:pt idx="9210">
                        <c:v>1.8241685779824075</c:v>
                      </c:pt>
                      <c:pt idx="9211">
                        <c:v>1.8242689220191048</c:v>
                      </c:pt>
                      <c:pt idx="9212">
                        <c:v>1.8243692660558022</c:v>
                      </c:pt>
                      <c:pt idx="9213">
                        <c:v>1.8244696100924995</c:v>
                      </c:pt>
                      <c:pt idx="9214">
                        <c:v>1.8245699541291969</c:v>
                      </c:pt>
                      <c:pt idx="9215">
                        <c:v>1.8246702981658942</c:v>
                      </c:pt>
                      <c:pt idx="9216">
                        <c:v>1.8247706422025916</c:v>
                      </c:pt>
                      <c:pt idx="9217">
                        <c:v>1.8248709862392889</c:v>
                      </c:pt>
                      <c:pt idx="9218">
                        <c:v>1.8249713302759862</c:v>
                      </c:pt>
                      <c:pt idx="9219">
                        <c:v>1.8250716743126836</c:v>
                      </c:pt>
                      <c:pt idx="9220">
                        <c:v>1.8251720183493809</c:v>
                      </c:pt>
                      <c:pt idx="9221">
                        <c:v>1.8252723623860783</c:v>
                      </c:pt>
                      <c:pt idx="9222">
                        <c:v>1.8253727064227756</c:v>
                      </c:pt>
                      <c:pt idx="9223">
                        <c:v>1.8254730504594729</c:v>
                      </c:pt>
                      <c:pt idx="9224">
                        <c:v>1.8255733944961703</c:v>
                      </c:pt>
                      <c:pt idx="9225">
                        <c:v>1.8256737385328676</c:v>
                      </c:pt>
                      <c:pt idx="9226">
                        <c:v>1.825774082569565</c:v>
                      </c:pt>
                      <c:pt idx="9227">
                        <c:v>1.8258744266062623</c:v>
                      </c:pt>
                      <c:pt idx="9228">
                        <c:v>1.8259747706429597</c:v>
                      </c:pt>
                      <c:pt idx="9229">
                        <c:v>1.826075114679657</c:v>
                      </c:pt>
                      <c:pt idx="9230">
                        <c:v>1.8261754587163543</c:v>
                      </c:pt>
                      <c:pt idx="9231">
                        <c:v>1.8262758027530517</c:v>
                      </c:pt>
                      <c:pt idx="9232">
                        <c:v>1.826376146789749</c:v>
                      </c:pt>
                      <c:pt idx="9233">
                        <c:v>1.8264764908264464</c:v>
                      </c:pt>
                      <c:pt idx="9234">
                        <c:v>1.8265768348631437</c:v>
                      </c:pt>
                      <c:pt idx="9235">
                        <c:v>1.826677178899841</c:v>
                      </c:pt>
                      <c:pt idx="9236">
                        <c:v>1.8267775229365384</c:v>
                      </c:pt>
                      <c:pt idx="9237">
                        <c:v>1.8268778669732357</c:v>
                      </c:pt>
                      <c:pt idx="9238">
                        <c:v>1.8269782110099331</c:v>
                      </c:pt>
                      <c:pt idx="9239">
                        <c:v>1.8270785550466304</c:v>
                      </c:pt>
                      <c:pt idx="9240">
                        <c:v>1.8271788990833278</c:v>
                      </c:pt>
                      <c:pt idx="9241">
                        <c:v>1.8272792431200251</c:v>
                      </c:pt>
                      <c:pt idx="9242">
                        <c:v>1.8273795871567224</c:v>
                      </c:pt>
                      <c:pt idx="9243">
                        <c:v>1.8274799311934198</c:v>
                      </c:pt>
                      <c:pt idx="9244">
                        <c:v>1.8275802752301171</c:v>
                      </c:pt>
                      <c:pt idx="9245">
                        <c:v>1.8276806192668145</c:v>
                      </c:pt>
                      <c:pt idx="9246">
                        <c:v>1.8277809633035118</c:v>
                      </c:pt>
                      <c:pt idx="9247">
                        <c:v>1.8278813073402091</c:v>
                      </c:pt>
                      <c:pt idx="9248">
                        <c:v>1.8279816513769065</c:v>
                      </c:pt>
                      <c:pt idx="9249">
                        <c:v>1.8280819954136038</c:v>
                      </c:pt>
                      <c:pt idx="9250">
                        <c:v>1.8281823394503012</c:v>
                      </c:pt>
                      <c:pt idx="9251">
                        <c:v>1.8282826834869985</c:v>
                      </c:pt>
                      <c:pt idx="9252">
                        <c:v>1.8283830275236959</c:v>
                      </c:pt>
                      <c:pt idx="9253">
                        <c:v>1.8284833715603932</c:v>
                      </c:pt>
                      <c:pt idx="9254">
                        <c:v>1.8285837155970905</c:v>
                      </c:pt>
                      <c:pt idx="9255">
                        <c:v>1.8286840596337879</c:v>
                      </c:pt>
                      <c:pt idx="9256">
                        <c:v>1.8287844036704852</c:v>
                      </c:pt>
                      <c:pt idx="9257">
                        <c:v>1.8288847477071826</c:v>
                      </c:pt>
                      <c:pt idx="9258">
                        <c:v>1.8289850917438799</c:v>
                      </c:pt>
                      <c:pt idx="9259">
                        <c:v>1.8290854357805773</c:v>
                      </c:pt>
                      <c:pt idx="9260">
                        <c:v>1.8291857798172746</c:v>
                      </c:pt>
                      <c:pt idx="9261">
                        <c:v>1.8292861238539719</c:v>
                      </c:pt>
                      <c:pt idx="9262">
                        <c:v>1.8293864678906693</c:v>
                      </c:pt>
                      <c:pt idx="9263">
                        <c:v>1.8294868119273666</c:v>
                      </c:pt>
                      <c:pt idx="9264">
                        <c:v>1.829587155964064</c:v>
                      </c:pt>
                      <c:pt idx="9265">
                        <c:v>1.8296875000007613</c:v>
                      </c:pt>
                      <c:pt idx="9266">
                        <c:v>1.8297878440374586</c:v>
                      </c:pt>
                      <c:pt idx="9267">
                        <c:v>1.829888188074156</c:v>
                      </c:pt>
                      <c:pt idx="9268">
                        <c:v>1.8299885321108533</c:v>
                      </c:pt>
                      <c:pt idx="9269">
                        <c:v>1.8300888761475507</c:v>
                      </c:pt>
                      <c:pt idx="9270">
                        <c:v>1.830189220184248</c:v>
                      </c:pt>
                      <c:pt idx="9271">
                        <c:v>1.8302895642209454</c:v>
                      </c:pt>
                      <c:pt idx="9272">
                        <c:v>1.8303899082576427</c:v>
                      </c:pt>
                      <c:pt idx="9273">
                        <c:v>1.83049025229434</c:v>
                      </c:pt>
                      <c:pt idx="9274">
                        <c:v>1.8305905963310374</c:v>
                      </c:pt>
                      <c:pt idx="9275">
                        <c:v>1.8306909403677347</c:v>
                      </c:pt>
                      <c:pt idx="9276">
                        <c:v>1.8307912844044321</c:v>
                      </c:pt>
                      <c:pt idx="9277">
                        <c:v>1.8308916284411294</c:v>
                      </c:pt>
                      <c:pt idx="9278">
                        <c:v>1.8309919724778267</c:v>
                      </c:pt>
                      <c:pt idx="9279">
                        <c:v>1.8310923165145241</c:v>
                      </c:pt>
                      <c:pt idx="9280">
                        <c:v>1.8311926605512214</c:v>
                      </c:pt>
                      <c:pt idx="9281">
                        <c:v>1.8312930045879188</c:v>
                      </c:pt>
                      <c:pt idx="9282">
                        <c:v>1.8313933486246161</c:v>
                      </c:pt>
                      <c:pt idx="9283">
                        <c:v>1.8314936926613135</c:v>
                      </c:pt>
                      <c:pt idx="9284">
                        <c:v>1.8315940366980108</c:v>
                      </c:pt>
                      <c:pt idx="9285">
                        <c:v>1.8316943807347081</c:v>
                      </c:pt>
                      <c:pt idx="9286">
                        <c:v>1.8317947247714055</c:v>
                      </c:pt>
                      <c:pt idx="9287">
                        <c:v>1.8318950688081028</c:v>
                      </c:pt>
                      <c:pt idx="9288">
                        <c:v>1.8319954128448002</c:v>
                      </c:pt>
                      <c:pt idx="9289">
                        <c:v>1.8320957568814975</c:v>
                      </c:pt>
                      <c:pt idx="9290">
                        <c:v>1.8321961009181948</c:v>
                      </c:pt>
                      <c:pt idx="9291">
                        <c:v>1.8322964449548922</c:v>
                      </c:pt>
                      <c:pt idx="9292">
                        <c:v>1.8323967889915895</c:v>
                      </c:pt>
                      <c:pt idx="9293">
                        <c:v>1.8324971330282869</c:v>
                      </c:pt>
                      <c:pt idx="9294">
                        <c:v>1.8325974770649842</c:v>
                      </c:pt>
                      <c:pt idx="9295">
                        <c:v>1.8326978211016816</c:v>
                      </c:pt>
                      <c:pt idx="9296">
                        <c:v>1.8327981651383789</c:v>
                      </c:pt>
                      <c:pt idx="9297">
                        <c:v>1.8328985091750762</c:v>
                      </c:pt>
                      <c:pt idx="9298">
                        <c:v>1.8329988532117736</c:v>
                      </c:pt>
                      <c:pt idx="9299">
                        <c:v>1.8330991972484709</c:v>
                      </c:pt>
                      <c:pt idx="9300">
                        <c:v>1.8331995412851683</c:v>
                      </c:pt>
                      <c:pt idx="9301">
                        <c:v>1.8332998853218656</c:v>
                      </c:pt>
                      <c:pt idx="9302">
                        <c:v>1.8334002293585629</c:v>
                      </c:pt>
                      <c:pt idx="9303">
                        <c:v>1.8335005733952603</c:v>
                      </c:pt>
                      <c:pt idx="9304">
                        <c:v>1.8336009174319576</c:v>
                      </c:pt>
                      <c:pt idx="9305">
                        <c:v>1.833701261468655</c:v>
                      </c:pt>
                      <c:pt idx="9306">
                        <c:v>1.8338016055053523</c:v>
                      </c:pt>
                      <c:pt idx="9307">
                        <c:v>1.8339019495420497</c:v>
                      </c:pt>
                      <c:pt idx="9308">
                        <c:v>1.834002293578747</c:v>
                      </c:pt>
                      <c:pt idx="9309">
                        <c:v>1.8341026376154443</c:v>
                      </c:pt>
                      <c:pt idx="9310">
                        <c:v>1.8342029816521417</c:v>
                      </c:pt>
                      <c:pt idx="9311">
                        <c:v>1.834303325688839</c:v>
                      </c:pt>
                      <c:pt idx="9312">
                        <c:v>1.8344036697255364</c:v>
                      </c:pt>
                      <c:pt idx="9313">
                        <c:v>1.8345040137622337</c:v>
                      </c:pt>
                      <c:pt idx="9314">
                        <c:v>1.8346043577989311</c:v>
                      </c:pt>
                      <c:pt idx="9315">
                        <c:v>1.8347047018356284</c:v>
                      </c:pt>
                      <c:pt idx="9316">
                        <c:v>1.8348050458723257</c:v>
                      </c:pt>
                      <c:pt idx="9317">
                        <c:v>1.8349053899090231</c:v>
                      </c:pt>
                      <c:pt idx="9318">
                        <c:v>1.8350057339457204</c:v>
                      </c:pt>
                      <c:pt idx="9319">
                        <c:v>1.8351060779824178</c:v>
                      </c:pt>
                      <c:pt idx="9320">
                        <c:v>1.8352064220191151</c:v>
                      </c:pt>
                      <c:pt idx="9321">
                        <c:v>1.8353067660558124</c:v>
                      </c:pt>
                      <c:pt idx="9322">
                        <c:v>1.8354071100925098</c:v>
                      </c:pt>
                      <c:pt idx="9323">
                        <c:v>1.8355074541292071</c:v>
                      </c:pt>
                      <c:pt idx="9324">
                        <c:v>1.8356077981659045</c:v>
                      </c:pt>
                      <c:pt idx="9325">
                        <c:v>1.8357081422026018</c:v>
                      </c:pt>
                      <c:pt idx="9326">
                        <c:v>1.8358084862392992</c:v>
                      </c:pt>
                      <c:pt idx="9327">
                        <c:v>1.8359088302759965</c:v>
                      </c:pt>
                      <c:pt idx="9328">
                        <c:v>1.8360091743126938</c:v>
                      </c:pt>
                      <c:pt idx="9329">
                        <c:v>1.8361095183493912</c:v>
                      </c:pt>
                      <c:pt idx="9330">
                        <c:v>1.8362098623860885</c:v>
                      </c:pt>
                      <c:pt idx="9331">
                        <c:v>1.8363102064227859</c:v>
                      </c:pt>
                      <c:pt idx="9332">
                        <c:v>1.8364105504594832</c:v>
                      </c:pt>
                      <c:pt idx="9333">
                        <c:v>1.8365108944961805</c:v>
                      </c:pt>
                      <c:pt idx="9334">
                        <c:v>1.8366112385328779</c:v>
                      </c:pt>
                      <c:pt idx="9335">
                        <c:v>1.8367115825695752</c:v>
                      </c:pt>
                      <c:pt idx="9336">
                        <c:v>1.8368119266062726</c:v>
                      </c:pt>
                      <c:pt idx="9337">
                        <c:v>1.8369122706429699</c:v>
                      </c:pt>
                      <c:pt idx="9338">
                        <c:v>1.8370126146796673</c:v>
                      </c:pt>
                      <c:pt idx="9339">
                        <c:v>1.8371129587163646</c:v>
                      </c:pt>
                      <c:pt idx="9340">
                        <c:v>1.8372133027530619</c:v>
                      </c:pt>
                      <c:pt idx="9341">
                        <c:v>1.8373136467897593</c:v>
                      </c:pt>
                      <c:pt idx="9342">
                        <c:v>1.8374139908264566</c:v>
                      </c:pt>
                      <c:pt idx="9343">
                        <c:v>1.837514334863154</c:v>
                      </c:pt>
                      <c:pt idx="9344">
                        <c:v>1.8376146788998513</c:v>
                      </c:pt>
                      <c:pt idx="9345">
                        <c:v>1.8377150229365486</c:v>
                      </c:pt>
                      <c:pt idx="9346">
                        <c:v>1.837815366973246</c:v>
                      </c:pt>
                      <c:pt idx="9347">
                        <c:v>1.8379157110099433</c:v>
                      </c:pt>
                      <c:pt idx="9348">
                        <c:v>1.8380160550466407</c:v>
                      </c:pt>
                      <c:pt idx="9349">
                        <c:v>1.838116399083338</c:v>
                      </c:pt>
                      <c:pt idx="9350">
                        <c:v>1.8382167431200354</c:v>
                      </c:pt>
                      <c:pt idx="9351">
                        <c:v>1.8383170871567327</c:v>
                      </c:pt>
                      <c:pt idx="9352">
                        <c:v>1.83841743119343</c:v>
                      </c:pt>
                      <c:pt idx="9353">
                        <c:v>1.8385177752301274</c:v>
                      </c:pt>
                      <c:pt idx="9354">
                        <c:v>1.8386181192668247</c:v>
                      </c:pt>
                      <c:pt idx="9355">
                        <c:v>1.8387184633035221</c:v>
                      </c:pt>
                      <c:pt idx="9356">
                        <c:v>1.8388188073402194</c:v>
                      </c:pt>
                      <c:pt idx="9357">
                        <c:v>1.8389191513769167</c:v>
                      </c:pt>
                      <c:pt idx="9358">
                        <c:v>1.8390194954136141</c:v>
                      </c:pt>
                      <c:pt idx="9359">
                        <c:v>1.8391198394503114</c:v>
                      </c:pt>
                      <c:pt idx="9360">
                        <c:v>1.8392201834870088</c:v>
                      </c:pt>
                      <c:pt idx="9361">
                        <c:v>1.8393205275237061</c:v>
                      </c:pt>
                      <c:pt idx="9362">
                        <c:v>1.8394208715604035</c:v>
                      </c:pt>
                      <c:pt idx="9363">
                        <c:v>1.8395212155971008</c:v>
                      </c:pt>
                      <c:pt idx="9364">
                        <c:v>1.8396215596337981</c:v>
                      </c:pt>
                      <c:pt idx="9365">
                        <c:v>1.8397219036704955</c:v>
                      </c:pt>
                      <c:pt idx="9366">
                        <c:v>1.8398222477071928</c:v>
                      </c:pt>
                      <c:pt idx="9367">
                        <c:v>1.8399225917438902</c:v>
                      </c:pt>
                      <c:pt idx="9368">
                        <c:v>1.8400229357805875</c:v>
                      </c:pt>
                      <c:pt idx="9369">
                        <c:v>1.8401232798172849</c:v>
                      </c:pt>
                      <c:pt idx="9370">
                        <c:v>1.8402236238539822</c:v>
                      </c:pt>
                      <c:pt idx="9371">
                        <c:v>1.8403239678906795</c:v>
                      </c:pt>
                      <c:pt idx="9372">
                        <c:v>1.8404243119273769</c:v>
                      </c:pt>
                      <c:pt idx="9373">
                        <c:v>1.8405246559640742</c:v>
                      </c:pt>
                      <c:pt idx="9374">
                        <c:v>1.8406250000007716</c:v>
                      </c:pt>
                      <c:pt idx="9375">
                        <c:v>1.8407253440374689</c:v>
                      </c:pt>
                      <c:pt idx="9376">
                        <c:v>1.8408256880741662</c:v>
                      </c:pt>
                      <c:pt idx="9377">
                        <c:v>1.8409260321108636</c:v>
                      </c:pt>
                      <c:pt idx="9378">
                        <c:v>1.8410263761475609</c:v>
                      </c:pt>
                      <c:pt idx="9379">
                        <c:v>1.8411267201842583</c:v>
                      </c:pt>
                      <c:pt idx="9380">
                        <c:v>1.8412270642209556</c:v>
                      </c:pt>
                      <c:pt idx="9381">
                        <c:v>1.841327408257653</c:v>
                      </c:pt>
                      <c:pt idx="9382">
                        <c:v>1.8414277522943503</c:v>
                      </c:pt>
                      <c:pt idx="9383">
                        <c:v>1.8415280963310476</c:v>
                      </c:pt>
                      <c:pt idx="9384">
                        <c:v>1.841628440367745</c:v>
                      </c:pt>
                      <c:pt idx="9385">
                        <c:v>1.8417287844044423</c:v>
                      </c:pt>
                      <c:pt idx="9386">
                        <c:v>1.8418291284411397</c:v>
                      </c:pt>
                      <c:pt idx="9387">
                        <c:v>1.841929472477837</c:v>
                      </c:pt>
                      <c:pt idx="9388">
                        <c:v>1.8420298165145343</c:v>
                      </c:pt>
                      <c:pt idx="9389">
                        <c:v>1.8421301605512317</c:v>
                      </c:pt>
                      <c:pt idx="9390">
                        <c:v>1.842230504587929</c:v>
                      </c:pt>
                      <c:pt idx="9391">
                        <c:v>1.8423308486246264</c:v>
                      </c:pt>
                      <c:pt idx="9392">
                        <c:v>1.8424311926613237</c:v>
                      </c:pt>
                      <c:pt idx="9393">
                        <c:v>1.8425315366980211</c:v>
                      </c:pt>
                      <c:pt idx="9394">
                        <c:v>1.8426318807347184</c:v>
                      </c:pt>
                      <c:pt idx="9395">
                        <c:v>1.8427322247714157</c:v>
                      </c:pt>
                      <c:pt idx="9396">
                        <c:v>1.8428325688081131</c:v>
                      </c:pt>
                      <c:pt idx="9397">
                        <c:v>1.8429329128448104</c:v>
                      </c:pt>
                      <c:pt idx="9398">
                        <c:v>1.8430332568815078</c:v>
                      </c:pt>
                      <c:pt idx="9399">
                        <c:v>1.8431336009182051</c:v>
                      </c:pt>
                      <c:pt idx="9400">
                        <c:v>1.8432339449549024</c:v>
                      </c:pt>
                      <c:pt idx="9401">
                        <c:v>1.8433342889915998</c:v>
                      </c:pt>
                      <c:pt idx="9402">
                        <c:v>1.8434346330282971</c:v>
                      </c:pt>
                      <c:pt idx="9403">
                        <c:v>1.8435349770649945</c:v>
                      </c:pt>
                      <c:pt idx="9404">
                        <c:v>1.8436353211016918</c:v>
                      </c:pt>
                      <c:pt idx="9405">
                        <c:v>1.8437356651383892</c:v>
                      </c:pt>
                      <c:pt idx="9406">
                        <c:v>1.8438360091750865</c:v>
                      </c:pt>
                      <c:pt idx="9407">
                        <c:v>1.8439363532117838</c:v>
                      </c:pt>
                      <c:pt idx="9408">
                        <c:v>1.8440366972484812</c:v>
                      </c:pt>
                      <c:pt idx="9409">
                        <c:v>1.8441370412851785</c:v>
                      </c:pt>
                      <c:pt idx="9410">
                        <c:v>1.8442373853218759</c:v>
                      </c:pt>
                      <c:pt idx="9411">
                        <c:v>1.8443377293585732</c:v>
                      </c:pt>
                      <c:pt idx="9412">
                        <c:v>1.8444380733952705</c:v>
                      </c:pt>
                      <c:pt idx="9413">
                        <c:v>1.8445384174319679</c:v>
                      </c:pt>
                      <c:pt idx="9414">
                        <c:v>1.8446387614686652</c:v>
                      </c:pt>
                      <c:pt idx="9415">
                        <c:v>1.8447391055053626</c:v>
                      </c:pt>
                      <c:pt idx="9416">
                        <c:v>1.8448394495420599</c:v>
                      </c:pt>
                      <c:pt idx="9417">
                        <c:v>1.8449397935787573</c:v>
                      </c:pt>
                      <c:pt idx="9418">
                        <c:v>1.8450401376154546</c:v>
                      </c:pt>
                      <c:pt idx="9419">
                        <c:v>1.8451404816521519</c:v>
                      </c:pt>
                      <c:pt idx="9420">
                        <c:v>1.8452408256888493</c:v>
                      </c:pt>
                      <c:pt idx="9421">
                        <c:v>1.8453411697255466</c:v>
                      </c:pt>
                      <c:pt idx="9422">
                        <c:v>1.845441513762244</c:v>
                      </c:pt>
                      <c:pt idx="9423">
                        <c:v>1.8455418577989413</c:v>
                      </c:pt>
                      <c:pt idx="9424">
                        <c:v>1.8456422018356387</c:v>
                      </c:pt>
                      <c:pt idx="9425">
                        <c:v>1.845742545872336</c:v>
                      </c:pt>
                      <c:pt idx="9426">
                        <c:v>1.8458428899090333</c:v>
                      </c:pt>
                      <c:pt idx="9427">
                        <c:v>1.8459432339457307</c:v>
                      </c:pt>
                      <c:pt idx="9428">
                        <c:v>1.846043577982428</c:v>
                      </c:pt>
                      <c:pt idx="9429">
                        <c:v>1.8461439220191254</c:v>
                      </c:pt>
                      <c:pt idx="9430">
                        <c:v>1.8462442660558227</c:v>
                      </c:pt>
                      <c:pt idx="9431">
                        <c:v>1.84634461009252</c:v>
                      </c:pt>
                      <c:pt idx="9432">
                        <c:v>1.8464449541292174</c:v>
                      </c:pt>
                      <c:pt idx="9433">
                        <c:v>1.8465452981659147</c:v>
                      </c:pt>
                      <c:pt idx="9434">
                        <c:v>1.8466456422026121</c:v>
                      </c:pt>
                      <c:pt idx="9435">
                        <c:v>1.8467459862393094</c:v>
                      </c:pt>
                      <c:pt idx="9436">
                        <c:v>1.8468463302760068</c:v>
                      </c:pt>
                      <c:pt idx="9437">
                        <c:v>1.8469466743127041</c:v>
                      </c:pt>
                      <c:pt idx="9438">
                        <c:v>1.8470470183494014</c:v>
                      </c:pt>
                      <c:pt idx="9439">
                        <c:v>1.8471473623860988</c:v>
                      </c:pt>
                      <c:pt idx="9440">
                        <c:v>1.8472477064227961</c:v>
                      </c:pt>
                      <c:pt idx="9441">
                        <c:v>1.8473480504594935</c:v>
                      </c:pt>
                      <c:pt idx="9442">
                        <c:v>1.8474483944961908</c:v>
                      </c:pt>
                      <c:pt idx="9443">
                        <c:v>1.8475487385328881</c:v>
                      </c:pt>
                      <c:pt idx="9444">
                        <c:v>1.8476490825695855</c:v>
                      </c:pt>
                      <c:pt idx="9445">
                        <c:v>1.8477494266062828</c:v>
                      </c:pt>
                      <c:pt idx="9446">
                        <c:v>1.8478497706429802</c:v>
                      </c:pt>
                      <c:pt idx="9447">
                        <c:v>1.8479501146796775</c:v>
                      </c:pt>
                      <c:pt idx="9448">
                        <c:v>1.8480504587163749</c:v>
                      </c:pt>
                      <c:pt idx="9449">
                        <c:v>1.8481508027530722</c:v>
                      </c:pt>
                      <c:pt idx="9450">
                        <c:v>1.8482511467897695</c:v>
                      </c:pt>
                      <c:pt idx="9451">
                        <c:v>1.8483514908264669</c:v>
                      </c:pt>
                      <c:pt idx="9452">
                        <c:v>1.8484518348631642</c:v>
                      </c:pt>
                      <c:pt idx="9453">
                        <c:v>1.8485521788998616</c:v>
                      </c:pt>
                      <c:pt idx="9454">
                        <c:v>1.8486525229365589</c:v>
                      </c:pt>
                      <c:pt idx="9455">
                        <c:v>1.8487528669732562</c:v>
                      </c:pt>
                      <c:pt idx="9456">
                        <c:v>1.8488532110099536</c:v>
                      </c:pt>
                      <c:pt idx="9457">
                        <c:v>1.8489535550466509</c:v>
                      </c:pt>
                      <c:pt idx="9458">
                        <c:v>1.8490538990833483</c:v>
                      </c:pt>
                      <c:pt idx="9459">
                        <c:v>1.8491542431200456</c:v>
                      </c:pt>
                      <c:pt idx="9460">
                        <c:v>1.849254587156743</c:v>
                      </c:pt>
                      <c:pt idx="9461">
                        <c:v>1.8493549311934403</c:v>
                      </c:pt>
                      <c:pt idx="9462">
                        <c:v>1.8494552752301376</c:v>
                      </c:pt>
                      <c:pt idx="9463">
                        <c:v>1.849555619266835</c:v>
                      </c:pt>
                      <c:pt idx="9464">
                        <c:v>1.8496559633035323</c:v>
                      </c:pt>
                      <c:pt idx="9465">
                        <c:v>1.8497563073402297</c:v>
                      </c:pt>
                      <c:pt idx="9466">
                        <c:v>1.849856651376927</c:v>
                      </c:pt>
                      <c:pt idx="9467">
                        <c:v>1.8499569954136243</c:v>
                      </c:pt>
                      <c:pt idx="9468">
                        <c:v>1.8500573394503217</c:v>
                      </c:pt>
                      <c:pt idx="9469">
                        <c:v>1.850157683487019</c:v>
                      </c:pt>
                      <c:pt idx="9470">
                        <c:v>1.8502580275237164</c:v>
                      </c:pt>
                      <c:pt idx="9471">
                        <c:v>1.8503583715604137</c:v>
                      </c:pt>
                      <c:pt idx="9472">
                        <c:v>1.8504587155971111</c:v>
                      </c:pt>
                      <c:pt idx="9473">
                        <c:v>1.8505590596338084</c:v>
                      </c:pt>
                      <c:pt idx="9474">
                        <c:v>1.8506594036705057</c:v>
                      </c:pt>
                      <c:pt idx="9475">
                        <c:v>1.8507597477072031</c:v>
                      </c:pt>
                      <c:pt idx="9476">
                        <c:v>1.8508600917439004</c:v>
                      </c:pt>
                      <c:pt idx="9477">
                        <c:v>1.8509604357805978</c:v>
                      </c:pt>
                      <c:pt idx="9478">
                        <c:v>1.8510607798172951</c:v>
                      </c:pt>
                      <c:pt idx="9479">
                        <c:v>1.8511611238539925</c:v>
                      </c:pt>
                      <c:pt idx="9480">
                        <c:v>1.8512614678906898</c:v>
                      </c:pt>
                      <c:pt idx="9481">
                        <c:v>1.8513618119273871</c:v>
                      </c:pt>
                      <c:pt idx="9482">
                        <c:v>1.8514621559640845</c:v>
                      </c:pt>
                      <c:pt idx="9483">
                        <c:v>1.8515625000007818</c:v>
                      </c:pt>
                      <c:pt idx="9484">
                        <c:v>1.8516628440374792</c:v>
                      </c:pt>
                      <c:pt idx="9485">
                        <c:v>1.8517631880741765</c:v>
                      </c:pt>
                      <c:pt idx="9486">
                        <c:v>1.8518635321108738</c:v>
                      </c:pt>
                      <c:pt idx="9487">
                        <c:v>1.8519638761475712</c:v>
                      </c:pt>
                      <c:pt idx="9488">
                        <c:v>1.8520642201842685</c:v>
                      </c:pt>
                      <c:pt idx="9489">
                        <c:v>1.8521645642209659</c:v>
                      </c:pt>
                      <c:pt idx="9490">
                        <c:v>1.8522649082576632</c:v>
                      </c:pt>
                      <c:pt idx="9491">
                        <c:v>1.8523652522943606</c:v>
                      </c:pt>
                      <c:pt idx="9492">
                        <c:v>1.8524655963310579</c:v>
                      </c:pt>
                      <c:pt idx="9493">
                        <c:v>1.8525659403677552</c:v>
                      </c:pt>
                      <c:pt idx="9494">
                        <c:v>1.8526662844044526</c:v>
                      </c:pt>
                      <c:pt idx="9495">
                        <c:v>1.8527666284411499</c:v>
                      </c:pt>
                      <c:pt idx="9496">
                        <c:v>1.8528669724778473</c:v>
                      </c:pt>
                      <c:pt idx="9497">
                        <c:v>1.8529673165145446</c:v>
                      </c:pt>
                      <c:pt idx="9498">
                        <c:v>1.8530676605512419</c:v>
                      </c:pt>
                      <c:pt idx="9499">
                        <c:v>1.8531680045879393</c:v>
                      </c:pt>
                      <c:pt idx="9500">
                        <c:v>1.8532683486246366</c:v>
                      </c:pt>
                      <c:pt idx="9501">
                        <c:v>1.853368692661334</c:v>
                      </c:pt>
                      <c:pt idx="9502">
                        <c:v>1.8534690366980313</c:v>
                      </c:pt>
                      <c:pt idx="9503">
                        <c:v>1.8535693807347287</c:v>
                      </c:pt>
                      <c:pt idx="9504">
                        <c:v>1.853669724771426</c:v>
                      </c:pt>
                      <c:pt idx="9505">
                        <c:v>1.8537700688081233</c:v>
                      </c:pt>
                      <c:pt idx="9506">
                        <c:v>1.8538704128448207</c:v>
                      </c:pt>
                      <c:pt idx="9507">
                        <c:v>1.853970756881518</c:v>
                      </c:pt>
                      <c:pt idx="9508">
                        <c:v>1.8540711009182154</c:v>
                      </c:pt>
                      <c:pt idx="9509">
                        <c:v>1.8541714449549127</c:v>
                      </c:pt>
                      <c:pt idx="9510">
                        <c:v>1.85427178899161</c:v>
                      </c:pt>
                      <c:pt idx="9511">
                        <c:v>1.8543721330283074</c:v>
                      </c:pt>
                      <c:pt idx="9512">
                        <c:v>1.8544724770650047</c:v>
                      </c:pt>
                      <c:pt idx="9513">
                        <c:v>1.8545728211017021</c:v>
                      </c:pt>
                      <c:pt idx="9514">
                        <c:v>1.8546731651383994</c:v>
                      </c:pt>
                      <c:pt idx="9515">
                        <c:v>1.8547735091750968</c:v>
                      </c:pt>
                      <c:pt idx="9516">
                        <c:v>1.8548738532117941</c:v>
                      </c:pt>
                      <c:pt idx="9517">
                        <c:v>1.8549741972484914</c:v>
                      </c:pt>
                      <c:pt idx="9518">
                        <c:v>1.8550745412851888</c:v>
                      </c:pt>
                      <c:pt idx="9519">
                        <c:v>1.8551748853218861</c:v>
                      </c:pt>
                      <c:pt idx="9520">
                        <c:v>1.8552752293585835</c:v>
                      </c:pt>
                      <c:pt idx="9521">
                        <c:v>1.8553755733952808</c:v>
                      </c:pt>
                      <c:pt idx="9522">
                        <c:v>1.8554759174319782</c:v>
                      </c:pt>
                      <c:pt idx="9523">
                        <c:v>1.8555762614686755</c:v>
                      </c:pt>
                      <c:pt idx="9524">
                        <c:v>1.8556766055053728</c:v>
                      </c:pt>
                      <c:pt idx="9525">
                        <c:v>1.8557769495420702</c:v>
                      </c:pt>
                      <c:pt idx="9526">
                        <c:v>1.8558772935787675</c:v>
                      </c:pt>
                      <c:pt idx="9527">
                        <c:v>1.8559776376154649</c:v>
                      </c:pt>
                      <c:pt idx="9528">
                        <c:v>1.8560779816521622</c:v>
                      </c:pt>
                      <c:pt idx="9529">
                        <c:v>1.8561783256888595</c:v>
                      </c:pt>
                      <c:pt idx="9530">
                        <c:v>1.8562786697255569</c:v>
                      </c:pt>
                      <c:pt idx="9531">
                        <c:v>1.8563790137622542</c:v>
                      </c:pt>
                      <c:pt idx="9532">
                        <c:v>1.8564793577989516</c:v>
                      </c:pt>
                      <c:pt idx="9533">
                        <c:v>1.8565797018356489</c:v>
                      </c:pt>
                      <c:pt idx="9534">
                        <c:v>1.8566800458723463</c:v>
                      </c:pt>
                      <c:pt idx="9535">
                        <c:v>1.8567803899090436</c:v>
                      </c:pt>
                      <c:pt idx="9536">
                        <c:v>1.8568807339457409</c:v>
                      </c:pt>
                      <c:pt idx="9537">
                        <c:v>1.8569810779824383</c:v>
                      </c:pt>
                      <c:pt idx="9538">
                        <c:v>1.8570814220191356</c:v>
                      </c:pt>
                      <c:pt idx="9539">
                        <c:v>1.857181766055833</c:v>
                      </c:pt>
                      <c:pt idx="9540">
                        <c:v>1.8572821100925303</c:v>
                      </c:pt>
                      <c:pt idx="9541">
                        <c:v>1.8573824541292276</c:v>
                      </c:pt>
                      <c:pt idx="9542">
                        <c:v>1.857482798165925</c:v>
                      </c:pt>
                      <c:pt idx="9543">
                        <c:v>1.8575831422026223</c:v>
                      </c:pt>
                      <c:pt idx="9544">
                        <c:v>1.8576834862393197</c:v>
                      </c:pt>
                      <c:pt idx="9545">
                        <c:v>1.857783830276017</c:v>
                      </c:pt>
                      <c:pt idx="9546">
                        <c:v>1.8578841743127144</c:v>
                      </c:pt>
                      <c:pt idx="9547">
                        <c:v>1.8579845183494117</c:v>
                      </c:pt>
                      <c:pt idx="9548">
                        <c:v>1.858084862386109</c:v>
                      </c:pt>
                      <c:pt idx="9549">
                        <c:v>1.8581852064228064</c:v>
                      </c:pt>
                      <c:pt idx="9550">
                        <c:v>1.8582855504595037</c:v>
                      </c:pt>
                      <c:pt idx="9551">
                        <c:v>1.8583858944962011</c:v>
                      </c:pt>
                      <c:pt idx="9552">
                        <c:v>1.8584862385328984</c:v>
                      </c:pt>
                      <c:pt idx="9553">
                        <c:v>1.8585865825695957</c:v>
                      </c:pt>
                      <c:pt idx="9554">
                        <c:v>1.8586869266062931</c:v>
                      </c:pt>
                      <c:pt idx="9555">
                        <c:v>1.8587872706429904</c:v>
                      </c:pt>
                      <c:pt idx="9556">
                        <c:v>1.8588876146796878</c:v>
                      </c:pt>
                      <c:pt idx="9557">
                        <c:v>1.8589879587163851</c:v>
                      </c:pt>
                      <c:pt idx="9558">
                        <c:v>1.8590883027530825</c:v>
                      </c:pt>
                      <c:pt idx="9559">
                        <c:v>1.8591886467897798</c:v>
                      </c:pt>
                      <c:pt idx="9560">
                        <c:v>1.8592889908264771</c:v>
                      </c:pt>
                      <c:pt idx="9561">
                        <c:v>1.8593893348631745</c:v>
                      </c:pt>
                      <c:pt idx="9562">
                        <c:v>1.8594896788998718</c:v>
                      </c:pt>
                      <c:pt idx="9563">
                        <c:v>1.8595900229365692</c:v>
                      </c:pt>
                      <c:pt idx="9564">
                        <c:v>1.8596903669732665</c:v>
                      </c:pt>
                      <c:pt idx="9565">
                        <c:v>1.8597907110099638</c:v>
                      </c:pt>
                      <c:pt idx="9566">
                        <c:v>1.8598910550466612</c:v>
                      </c:pt>
                      <c:pt idx="9567">
                        <c:v>1.8599913990833585</c:v>
                      </c:pt>
                      <c:pt idx="9568">
                        <c:v>1.8600917431200559</c:v>
                      </c:pt>
                      <c:pt idx="9569">
                        <c:v>1.8601920871567532</c:v>
                      </c:pt>
                      <c:pt idx="9570">
                        <c:v>1.8602924311934506</c:v>
                      </c:pt>
                      <c:pt idx="9571">
                        <c:v>1.8603927752301479</c:v>
                      </c:pt>
                      <c:pt idx="9572">
                        <c:v>1.8604931192668452</c:v>
                      </c:pt>
                      <c:pt idx="9573">
                        <c:v>1.8605934633035426</c:v>
                      </c:pt>
                      <c:pt idx="9574">
                        <c:v>1.8606938073402399</c:v>
                      </c:pt>
                      <c:pt idx="9575">
                        <c:v>1.8607941513769373</c:v>
                      </c:pt>
                      <c:pt idx="9576">
                        <c:v>1.8608944954136346</c:v>
                      </c:pt>
                      <c:pt idx="9577">
                        <c:v>1.860994839450332</c:v>
                      </c:pt>
                      <c:pt idx="9578">
                        <c:v>1.8610951834870293</c:v>
                      </c:pt>
                      <c:pt idx="9579">
                        <c:v>1.8611955275237266</c:v>
                      </c:pt>
                      <c:pt idx="9580">
                        <c:v>1.861295871560424</c:v>
                      </c:pt>
                      <c:pt idx="9581">
                        <c:v>1.8613962155971213</c:v>
                      </c:pt>
                      <c:pt idx="9582">
                        <c:v>1.8614965596338187</c:v>
                      </c:pt>
                      <c:pt idx="9583">
                        <c:v>1.861596903670516</c:v>
                      </c:pt>
                      <c:pt idx="9584">
                        <c:v>1.8616972477072133</c:v>
                      </c:pt>
                      <c:pt idx="9585">
                        <c:v>1.8617975917439107</c:v>
                      </c:pt>
                      <c:pt idx="9586">
                        <c:v>1.861897935780608</c:v>
                      </c:pt>
                      <c:pt idx="9587">
                        <c:v>1.8619982798173054</c:v>
                      </c:pt>
                      <c:pt idx="9588">
                        <c:v>1.8620986238540027</c:v>
                      </c:pt>
                      <c:pt idx="9589">
                        <c:v>1.8621989678907001</c:v>
                      </c:pt>
                      <c:pt idx="9590">
                        <c:v>1.8622993119273974</c:v>
                      </c:pt>
                      <c:pt idx="9591">
                        <c:v>1.8623996559640947</c:v>
                      </c:pt>
                      <c:pt idx="9592">
                        <c:v>1.8625000000007921</c:v>
                      </c:pt>
                      <c:pt idx="9593">
                        <c:v>1.8626003440374894</c:v>
                      </c:pt>
                      <c:pt idx="9594">
                        <c:v>1.8627006880741868</c:v>
                      </c:pt>
                      <c:pt idx="9595">
                        <c:v>1.8628010321108841</c:v>
                      </c:pt>
                      <c:pt idx="9596">
                        <c:v>1.8629013761475814</c:v>
                      </c:pt>
                      <c:pt idx="9597">
                        <c:v>1.8630017201842788</c:v>
                      </c:pt>
                      <c:pt idx="9598">
                        <c:v>1.8631020642209761</c:v>
                      </c:pt>
                      <c:pt idx="9599">
                        <c:v>1.8632024082576735</c:v>
                      </c:pt>
                      <c:pt idx="9600">
                        <c:v>1.8633027522943708</c:v>
                      </c:pt>
                      <c:pt idx="9601">
                        <c:v>1.8634030963310682</c:v>
                      </c:pt>
                      <c:pt idx="9602">
                        <c:v>1.8635034403677655</c:v>
                      </c:pt>
                      <c:pt idx="9603">
                        <c:v>1.8636037844044628</c:v>
                      </c:pt>
                      <c:pt idx="9604">
                        <c:v>1.8637041284411602</c:v>
                      </c:pt>
                      <c:pt idx="9605">
                        <c:v>1.8638044724778575</c:v>
                      </c:pt>
                      <c:pt idx="9606">
                        <c:v>1.8639048165145549</c:v>
                      </c:pt>
                      <c:pt idx="9607">
                        <c:v>1.8640051605512522</c:v>
                      </c:pt>
                      <c:pt idx="9608">
                        <c:v>1.8641055045879495</c:v>
                      </c:pt>
                      <c:pt idx="9609">
                        <c:v>1.8642058486246469</c:v>
                      </c:pt>
                      <c:pt idx="9610">
                        <c:v>1.8643061926613442</c:v>
                      </c:pt>
                      <c:pt idx="9611">
                        <c:v>1.8644065366980416</c:v>
                      </c:pt>
                      <c:pt idx="9612">
                        <c:v>1.8645068807347389</c:v>
                      </c:pt>
                      <c:pt idx="9613">
                        <c:v>1.8646072247714363</c:v>
                      </c:pt>
                      <c:pt idx="9614">
                        <c:v>1.8647075688081336</c:v>
                      </c:pt>
                      <c:pt idx="9615">
                        <c:v>1.8648079128448309</c:v>
                      </c:pt>
                      <c:pt idx="9616">
                        <c:v>1.8649082568815283</c:v>
                      </c:pt>
                      <c:pt idx="9617">
                        <c:v>1.8650086009182256</c:v>
                      </c:pt>
                      <c:pt idx="9618">
                        <c:v>1.865108944954923</c:v>
                      </c:pt>
                      <c:pt idx="9619">
                        <c:v>1.8652092889916203</c:v>
                      </c:pt>
                      <c:pt idx="9620">
                        <c:v>1.8653096330283176</c:v>
                      </c:pt>
                      <c:pt idx="9621">
                        <c:v>1.865409977065015</c:v>
                      </c:pt>
                      <c:pt idx="9622">
                        <c:v>1.8655103211017123</c:v>
                      </c:pt>
                      <c:pt idx="9623">
                        <c:v>1.8656106651384097</c:v>
                      </c:pt>
                      <c:pt idx="9624">
                        <c:v>1.865711009175107</c:v>
                      </c:pt>
                      <c:pt idx="9625">
                        <c:v>1.8658113532118044</c:v>
                      </c:pt>
                      <c:pt idx="9626">
                        <c:v>1.8659116972485017</c:v>
                      </c:pt>
                      <c:pt idx="9627">
                        <c:v>1.866012041285199</c:v>
                      </c:pt>
                      <c:pt idx="9628">
                        <c:v>1.8661123853218964</c:v>
                      </c:pt>
                      <c:pt idx="9629">
                        <c:v>1.8662127293585937</c:v>
                      </c:pt>
                      <c:pt idx="9630">
                        <c:v>1.8663130733952911</c:v>
                      </c:pt>
                      <c:pt idx="9631">
                        <c:v>1.8664134174319884</c:v>
                      </c:pt>
                      <c:pt idx="9632">
                        <c:v>1.8665137614686858</c:v>
                      </c:pt>
                      <c:pt idx="9633">
                        <c:v>1.8666141055053831</c:v>
                      </c:pt>
                      <c:pt idx="9634">
                        <c:v>1.8667144495420804</c:v>
                      </c:pt>
                      <c:pt idx="9635">
                        <c:v>1.8668147935787778</c:v>
                      </c:pt>
                      <c:pt idx="9636">
                        <c:v>1.8669151376154751</c:v>
                      </c:pt>
                      <c:pt idx="9637">
                        <c:v>1.8670154816521725</c:v>
                      </c:pt>
                      <c:pt idx="9638">
                        <c:v>1.8671158256888698</c:v>
                      </c:pt>
                      <c:pt idx="9639">
                        <c:v>1.8672161697255671</c:v>
                      </c:pt>
                      <c:pt idx="9640">
                        <c:v>1.8673165137622645</c:v>
                      </c:pt>
                      <c:pt idx="9641">
                        <c:v>1.8674168577989618</c:v>
                      </c:pt>
                      <c:pt idx="9642">
                        <c:v>1.8675172018356592</c:v>
                      </c:pt>
                      <c:pt idx="9643">
                        <c:v>1.8676175458723565</c:v>
                      </c:pt>
                      <c:pt idx="9644">
                        <c:v>1.8677178899090539</c:v>
                      </c:pt>
                      <c:pt idx="9645">
                        <c:v>1.8678182339457512</c:v>
                      </c:pt>
                      <c:pt idx="9646">
                        <c:v>1.8679185779824485</c:v>
                      </c:pt>
                      <c:pt idx="9647">
                        <c:v>1.8680189220191459</c:v>
                      </c:pt>
                      <c:pt idx="9648">
                        <c:v>1.8681192660558432</c:v>
                      </c:pt>
                      <c:pt idx="9649">
                        <c:v>1.8682196100925406</c:v>
                      </c:pt>
                      <c:pt idx="9650">
                        <c:v>1.8683199541292379</c:v>
                      </c:pt>
                      <c:pt idx="9651">
                        <c:v>1.8684202981659352</c:v>
                      </c:pt>
                      <c:pt idx="9652">
                        <c:v>1.8685206422026326</c:v>
                      </c:pt>
                      <c:pt idx="9653">
                        <c:v>1.8686209862393299</c:v>
                      </c:pt>
                      <c:pt idx="9654">
                        <c:v>1.8687213302760273</c:v>
                      </c:pt>
                      <c:pt idx="9655">
                        <c:v>1.8688216743127246</c:v>
                      </c:pt>
                      <c:pt idx="9656">
                        <c:v>1.868922018349422</c:v>
                      </c:pt>
                      <c:pt idx="9657">
                        <c:v>1.8690223623861193</c:v>
                      </c:pt>
                      <c:pt idx="9658">
                        <c:v>1.8691227064228166</c:v>
                      </c:pt>
                      <c:pt idx="9659">
                        <c:v>1.869223050459514</c:v>
                      </c:pt>
                      <c:pt idx="9660">
                        <c:v>1.8693233944962113</c:v>
                      </c:pt>
                      <c:pt idx="9661">
                        <c:v>1.8694237385329087</c:v>
                      </c:pt>
                      <c:pt idx="9662">
                        <c:v>1.869524082569606</c:v>
                      </c:pt>
                      <c:pt idx="9663">
                        <c:v>1.8696244266063033</c:v>
                      </c:pt>
                      <c:pt idx="9664">
                        <c:v>1.8697247706430007</c:v>
                      </c:pt>
                      <c:pt idx="9665">
                        <c:v>1.869825114679698</c:v>
                      </c:pt>
                      <c:pt idx="9666">
                        <c:v>1.8699254587163954</c:v>
                      </c:pt>
                      <c:pt idx="9667">
                        <c:v>1.8700258027530927</c:v>
                      </c:pt>
                      <c:pt idx="9668">
                        <c:v>1.8701261467897901</c:v>
                      </c:pt>
                      <c:pt idx="9669">
                        <c:v>1.8702264908264874</c:v>
                      </c:pt>
                      <c:pt idx="9670">
                        <c:v>1.8703268348631847</c:v>
                      </c:pt>
                      <c:pt idx="9671">
                        <c:v>1.8704271788998821</c:v>
                      </c:pt>
                      <c:pt idx="9672">
                        <c:v>1.8705275229365794</c:v>
                      </c:pt>
                      <c:pt idx="9673">
                        <c:v>1.8706278669732768</c:v>
                      </c:pt>
                      <c:pt idx="9674">
                        <c:v>1.8707282110099741</c:v>
                      </c:pt>
                      <c:pt idx="9675">
                        <c:v>1.8708285550466714</c:v>
                      </c:pt>
                      <c:pt idx="9676">
                        <c:v>1.8709288990833688</c:v>
                      </c:pt>
                      <c:pt idx="9677">
                        <c:v>1.8710292431200661</c:v>
                      </c:pt>
                      <c:pt idx="9678">
                        <c:v>1.8711295871567635</c:v>
                      </c:pt>
                      <c:pt idx="9679">
                        <c:v>1.8712299311934608</c:v>
                      </c:pt>
                      <c:pt idx="9680">
                        <c:v>1.8713302752301582</c:v>
                      </c:pt>
                      <c:pt idx="9681">
                        <c:v>1.8714306192668555</c:v>
                      </c:pt>
                      <c:pt idx="9682">
                        <c:v>1.8715309633035528</c:v>
                      </c:pt>
                      <c:pt idx="9683">
                        <c:v>1.8716313073402502</c:v>
                      </c:pt>
                      <c:pt idx="9684">
                        <c:v>1.8717316513769475</c:v>
                      </c:pt>
                      <c:pt idx="9685">
                        <c:v>1.8718319954136449</c:v>
                      </c:pt>
                      <c:pt idx="9686">
                        <c:v>1.8719323394503422</c:v>
                      </c:pt>
                      <c:pt idx="9687">
                        <c:v>1.8720326834870396</c:v>
                      </c:pt>
                      <c:pt idx="9688">
                        <c:v>1.8721330275237369</c:v>
                      </c:pt>
                      <c:pt idx="9689">
                        <c:v>1.8722333715604342</c:v>
                      </c:pt>
                      <c:pt idx="9690">
                        <c:v>1.8723337155971316</c:v>
                      </c:pt>
                      <c:pt idx="9691">
                        <c:v>1.8724340596338289</c:v>
                      </c:pt>
                      <c:pt idx="9692">
                        <c:v>1.8725344036705263</c:v>
                      </c:pt>
                      <c:pt idx="9693">
                        <c:v>1.8726347477072236</c:v>
                      </c:pt>
                      <c:pt idx="9694">
                        <c:v>1.8727350917439209</c:v>
                      </c:pt>
                      <c:pt idx="9695">
                        <c:v>1.8728354357806183</c:v>
                      </c:pt>
                      <c:pt idx="9696">
                        <c:v>1.8729357798173156</c:v>
                      </c:pt>
                      <c:pt idx="9697">
                        <c:v>1.873036123854013</c:v>
                      </c:pt>
                      <c:pt idx="9698">
                        <c:v>1.8731364678907103</c:v>
                      </c:pt>
                      <c:pt idx="9699">
                        <c:v>1.8732368119274077</c:v>
                      </c:pt>
                      <c:pt idx="9700">
                        <c:v>1.873337155964105</c:v>
                      </c:pt>
                      <c:pt idx="9701">
                        <c:v>1.8734375000008023</c:v>
                      </c:pt>
                      <c:pt idx="9702">
                        <c:v>1.8735378440374997</c:v>
                      </c:pt>
                      <c:pt idx="9703">
                        <c:v>1.873638188074197</c:v>
                      </c:pt>
                      <c:pt idx="9704">
                        <c:v>1.8737385321108944</c:v>
                      </c:pt>
                      <c:pt idx="9705">
                        <c:v>1.8738388761475917</c:v>
                      </c:pt>
                      <c:pt idx="9706">
                        <c:v>1.873939220184289</c:v>
                      </c:pt>
                      <c:pt idx="9707">
                        <c:v>1.8740395642209864</c:v>
                      </c:pt>
                      <c:pt idx="9708">
                        <c:v>1.8741399082576837</c:v>
                      </c:pt>
                      <c:pt idx="9709">
                        <c:v>1.8742402522943811</c:v>
                      </c:pt>
                      <c:pt idx="9710">
                        <c:v>1.8743405963310784</c:v>
                      </c:pt>
                      <c:pt idx="9711">
                        <c:v>1.8744409403677758</c:v>
                      </c:pt>
                      <c:pt idx="9712">
                        <c:v>1.8745412844044731</c:v>
                      </c:pt>
                      <c:pt idx="9713">
                        <c:v>1.8746416284411704</c:v>
                      </c:pt>
                      <c:pt idx="9714">
                        <c:v>1.8747419724778678</c:v>
                      </c:pt>
                      <c:pt idx="9715">
                        <c:v>1.8748423165145651</c:v>
                      </c:pt>
                      <c:pt idx="9716">
                        <c:v>1.8749426605512625</c:v>
                      </c:pt>
                      <c:pt idx="9717">
                        <c:v>1.8750430045879598</c:v>
                      </c:pt>
                      <c:pt idx="9718">
                        <c:v>1.8751433486246571</c:v>
                      </c:pt>
                      <c:pt idx="9719">
                        <c:v>1.8752436926613545</c:v>
                      </c:pt>
                      <c:pt idx="9720">
                        <c:v>1.8753440366980518</c:v>
                      </c:pt>
                      <c:pt idx="9721">
                        <c:v>1.8754443807347492</c:v>
                      </c:pt>
                      <c:pt idx="9722">
                        <c:v>1.8755447247714465</c:v>
                      </c:pt>
                      <c:pt idx="9723">
                        <c:v>1.8756450688081439</c:v>
                      </c:pt>
                      <c:pt idx="9724">
                        <c:v>1.8757454128448412</c:v>
                      </c:pt>
                      <c:pt idx="9725">
                        <c:v>1.8758457568815385</c:v>
                      </c:pt>
                      <c:pt idx="9726">
                        <c:v>1.8759461009182359</c:v>
                      </c:pt>
                      <c:pt idx="9727">
                        <c:v>1.8760464449549332</c:v>
                      </c:pt>
                      <c:pt idx="9728">
                        <c:v>1.8761467889916306</c:v>
                      </c:pt>
                      <c:pt idx="9729">
                        <c:v>1.8762471330283279</c:v>
                      </c:pt>
                      <c:pt idx="9730">
                        <c:v>1.8763474770650252</c:v>
                      </c:pt>
                      <c:pt idx="9731">
                        <c:v>1.8764478211017226</c:v>
                      </c:pt>
                      <c:pt idx="9732">
                        <c:v>1.8765481651384199</c:v>
                      </c:pt>
                      <c:pt idx="9733">
                        <c:v>1.8766485091751173</c:v>
                      </c:pt>
                      <c:pt idx="9734">
                        <c:v>1.8767488532118146</c:v>
                      </c:pt>
                      <c:pt idx="9735">
                        <c:v>1.876849197248512</c:v>
                      </c:pt>
                      <c:pt idx="9736">
                        <c:v>1.8769495412852093</c:v>
                      </c:pt>
                      <c:pt idx="9737">
                        <c:v>1.8770498853219066</c:v>
                      </c:pt>
                      <c:pt idx="9738">
                        <c:v>1.877150229358604</c:v>
                      </c:pt>
                      <c:pt idx="9739">
                        <c:v>1.8772505733953013</c:v>
                      </c:pt>
                      <c:pt idx="9740">
                        <c:v>1.8773509174319987</c:v>
                      </c:pt>
                      <c:pt idx="9741">
                        <c:v>1.877451261468696</c:v>
                      </c:pt>
                      <c:pt idx="9742">
                        <c:v>1.8775516055053934</c:v>
                      </c:pt>
                      <c:pt idx="9743">
                        <c:v>1.8776519495420907</c:v>
                      </c:pt>
                      <c:pt idx="9744">
                        <c:v>1.877752293578788</c:v>
                      </c:pt>
                      <c:pt idx="9745">
                        <c:v>1.8778526376154854</c:v>
                      </c:pt>
                      <c:pt idx="9746">
                        <c:v>1.8779529816521827</c:v>
                      </c:pt>
                      <c:pt idx="9747">
                        <c:v>1.8780533256888801</c:v>
                      </c:pt>
                      <c:pt idx="9748">
                        <c:v>1.8781536697255774</c:v>
                      </c:pt>
                      <c:pt idx="9749">
                        <c:v>1.8782540137622747</c:v>
                      </c:pt>
                      <c:pt idx="9750">
                        <c:v>1.8783543577989721</c:v>
                      </c:pt>
                      <c:pt idx="9751">
                        <c:v>1.8784547018356694</c:v>
                      </c:pt>
                      <c:pt idx="9752">
                        <c:v>1.8785550458723668</c:v>
                      </c:pt>
                      <c:pt idx="9753">
                        <c:v>1.8786553899090641</c:v>
                      </c:pt>
                      <c:pt idx="9754">
                        <c:v>1.8787557339457615</c:v>
                      </c:pt>
                      <c:pt idx="9755">
                        <c:v>1.8788560779824588</c:v>
                      </c:pt>
                      <c:pt idx="9756">
                        <c:v>1.8789564220191561</c:v>
                      </c:pt>
                      <c:pt idx="9757">
                        <c:v>1.8790567660558535</c:v>
                      </c:pt>
                      <c:pt idx="9758">
                        <c:v>1.8791571100925508</c:v>
                      </c:pt>
                      <c:pt idx="9759">
                        <c:v>1.8792574541292482</c:v>
                      </c:pt>
                      <c:pt idx="9760">
                        <c:v>1.8793577981659455</c:v>
                      </c:pt>
                      <c:pt idx="9761">
                        <c:v>1.8794581422026428</c:v>
                      </c:pt>
                      <c:pt idx="9762">
                        <c:v>1.8795584862393402</c:v>
                      </c:pt>
                      <c:pt idx="9763">
                        <c:v>1.8796588302760375</c:v>
                      </c:pt>
                      <c:pt idx="9764">
                        <c:v>1.8797591743127349</c:v>
                      </c:pt>
                      <c:pt idx="9765">
                        <c:v>1.8798595183494322</c:v>
                      </c:pt>
                      <c:pt idx="9766">
                        <c:v>1.8799598623861296</c:v>
                      </c:pt>
                      <c:pt idx="9767">
                        <c:v>1.8800602064228269</c:v>
                      </c:pt>
                      <c:pt idx="9768">
                        <c:v>1.8801605504595242</c:v>
                      </c:pt>
                      <c:pt idx="9769">
                        <c:v>1.8802608944962216</c:v>
                      </c:pt>
                      <c:pt idx="9770">
                        <c:v>1.8803612385329189</c:v>
                      </c:pt>
                      <c:pt idx="9771">
                        <c:v>1.8804615825696163</c:v>
                      </c:pt>
                      <c:pt idx="9772">
                        <c:v>1.8805619266063136</c:v>
                      </c:pt>
                      <c:pt idx="9773">
                        <c:v>1.8806622706430109</c:v>
                      </c:pt>
                      <c:pt idx="9774">
                        <c:v>1.8807626146797083</c:v>
                      </c:pt>
                      <c:pt idx="9775">
                        <c:v>1.8808629587164056</c:v>
                      </c:pt>
                      <c:pt idx="9776">
                        <c:v>1.880963302753103</c:v>
                      </c:pt>
                      <c:pt idx="9777">
                        <c:v>1.8810636467898003</c:v>
                      </c:pt>
                      <c:pt idx="9778">
                        <c:v>1.8811639908264977</c:v>
                      </c:pt>
                      <c:pt idx="9779">
                        <c:v>1.881264334863195</c:v>
                      </c:pt>
                      <c:pt idx="9780">
                        <c:v>1.8813646788998923</c:v>
                      </c:pt>
                      <c:pt idx="9781">
                        <c:v>1.8814650229365897</c:v>
                      </c:pt>
                      <c:pt idx="9782">
                        <c:v>1.881565366973287</c:v>
                      </c:pt>
                      <c:pt idx="9783">
                        <c:v>1.8816657110099844</c:v>
                      </c:pt>
                      <c:pt idx="9784">
                        <c:v>1.8817660550466817</c:v>
                      </c:pt>
                      <c:pt idx="9785">
                        <c:v>1.881866399083379</c:v>
                      </c:pt>
                      <c:pt idx="9786">
                        <c:v>1.8819667431200764</c:v>
                      </c:pt>
                      <c:pt idx="9787">
                        <c:v>1.8820670871567737</c:v>
                      </c:pt>
                      <c:pt idx="9788">
                        <c:v>1.8821674311934711</c:v>
                      </c:pt>
                      <c:pt idx="9789">
                        <c:v>1.8822677752301684</c:v>
                      </c:pt>
                      <c:pt idx="9790">
                        <c:v>1.8823681192668658</c:v>
                      </c:pt>
                      <c:pt idx="9791">
                        <c:v>1.8824684633035631</c:v>
                      </c:pt>
                      <c:pt idx="9792">
                        <c:v>1.8825688073402604</c:v>
                      </c:pt>
                      <c:pt idx="9793">
                        <c:v>1.8826691513769578</c:v>
                      </c:pt>
                      <c:pt idx="9794">
                        <c:v>1.8827694954136551</c:v>
                      </c:pt>
                      <c:pt idx="9795">
                        <c:v>1.8828698394503525</c:v>
                      </c:pt>
                      <c:pt idx="9796">
                        <c:v>1.8829701834870498</c:v>
                      </c:pt>
                      <c:pt idx="9797">
                        <c:v>1.8830705275237472</c:v>
                      </c:pt>
                      <c:pt idx="9798">
                        <c:v>1.8831708715604445</c:v>
                      </c:pt>
                      <c:pt idx="9799">
                        <c:v>1.8832712155971418</c:v>
                      </c:pt>
                      <c:pt idx="9800">
                        <c:v>1.8833715596338392</c:v>
                      </c:pt>
                      <c:pt idx="9801">
                        <c:v>1.8834719036705365</c:v>
                      </c:pt>
                      <c:pt idx="9802">
                        <c:v>1.8835722477072339</c:v>
                      </c:pt>
                      <c:pt idx="9803">
                        <c:v>1.8836725917439312</c:v>
                      </c:pt>
                      <c:pt idx="9804">
                        <c:v>1.8837729357806285</c:v>
                      </c:pt>
                      <c:pt idx="9805">
                        <c:v>1.8838732798173259</c:v>
                      </c:pt>
                      <c:pt idx="9806">
                        <c:v>1.8839736238540232</c:v>
                      </c:pt>
                      <c:pt idx="9807">
                        <c:v>1.8840739678907206</c:v>
                      </c:pt>
                      <c:pt idx="9808">
                        <c:v>1.8841743119274179</c:v>
                      </c:pt>
                      <c:pt idx="9809">
                        <c:v>1.8842746559641153</c:v>
                      </c:pt>
                      <c:pt idx="9810">
                        <c:v>1.8843750000008126</c:v>
                      </c:pt>
                      <c:pt idx="9811">
                        <c:v>1.8844753440375099</c:v>
                      </c:pt>
                      <c:pt idx="9812">
                        <c:v>1.8845756880742073</c:v>
                      </c:pt>
                      <c:pt idx="9813">
                        <c:v>1.8846760321109046</c:v>
                      </c:pt>
                      <c:pt idx="9814">
                        <c:v>1.884776376147602</c:v>
                      </c:pt>
                      <c:pt idx="9815">
                        <c:v>1.8848767201842993</c:v>
                      </c:pt>
                      <c:pt idx="9816">
                        <c:v>1.8849770642209966</c:v>
                      </c:pt>
                      <c:pt idx="9817">
                        <c:v>1.885077408257694</c:v>
                      </c:pt>
                      <c:pt idx="9818">
                        <c:v>1.8851777522943913</c:v>
                      </c:pt>
                      <c:pt idx="9819">
                        <c:v>1.8852780963310887</c:v>
                      </c:pt>
                      <c:pt idx="9820">
                        <c:v>1.885378440367786</c:v>
                      </c:pt>
                      <c:pt idx="9821">
                        <c:v>1.8854787844044834</c:v>
                      </c:pt>
                      <c:pt idx="9822">
                        <c:v>1.8855791284411807</c:v>
                      </c:pt>
                      <c:pt idx="9823">
                        <c:v>1.885679472477878</c:v>
                      </c:pt>
                      <c:pt idx="9824">
                        <c:v>1.8857798165145754</c:v>
                      </c:pt>
                      <c:pt idx="9825">
                        <c:v>1.8858801605512727</c:v>
                      </c:pt>
                      <c:pt idx="9826">
                        <c:v>1.8859805045879701</c:v>
                      </c:pt>
                      <c:pt idx="9827">
                        <c:v>1.8860808486246674</c:v>
                      </c:pt>
                      <c:pt idx="9828">
                        <c:v>1.8861811926613647</c:v>
                      </c:pt>
                      <c:pt idx="9829">
                        <c:v>1.8862815366980621</c:v>
                      </c:pt>
                      <c:pt idx="9830">
                        <c:v>1.8863818807347594</c:v>
                      </c:pt>
                      <c:pt idx="9831">
                        <c:v>1.8864822247714568</c:v>
                      </c:pt>
                      <c:pt idx="9832">
                        <c:v>1.8865825688081541</c:v>
                      </c:pt>
                      <c:pt idx="9833">
                        <c:v>1.8866829128448515</c:v>
                      </c:pt>
                      <c:pt idx="9834">
                        <c:v>1.8867832568815488</c:v>
                      </c:pt>
                      <c:pt idx="9835">
                        <c:v>1.8868836009182461</c:v>
                      </c:pt>
                      <c:pt idx="9836">
                        <c:v>1.8869839449549435</c:v>
                      </c:pt>
                      <c:pt idx="9837">
                        <c:v>1.8870842889916408</c:v>
                      </c:pt>
                      <c:pt idx="9838">
                        <c:v>1.8871846330283382</c:v>
                      </c:pt>
                      <c:pt idx="9839">
                        <c:v>1.8872849770650355</c:v>
                      </c:pt>
                      <c:pt idx="9840">
                        <c:v>1.8873853211017328</c:v>
                      </c:pt>
                      <c:pt idx="9841">
                        <c:v>1.8874856651384302</c:v>
                      </c:pt>
                      <c:pt idx="9842">
                        <c:v>1.8875860091751275</c:v>
                      </c:pt>
                      <c:pt idx="9843">
                        <c:v>1.8876863532118249</c:v>
                      </c:pt>
                      <c:pt idx="9844">
                        <c:v>1.8877866972485222</c:v>
                      </c:pt>
                      <c:pt idx="9845">
                        <c:v>1.8878870412852196</c:v>
                      </c:pt>
                      <c:pt idx="9846">
                        <c:v>1.8879873853219169</c:v>
                      </c:pt>
                      <c:pt idx="9847">
                        <c:v>1.8880877293586142</c:v>
                      </c:pt>
                      <c:pt idx="9848">
                        <c:v>1.8881880733953116</c:v>
                      </c:pt>
                      <c:pt idx="9849">
                        <c:v>1.8882884174320089</c:v>
                      </c:pt>
                      <c:pt idx="9850">
                        <c:v>1.8883887614687063</c:v>
                      </c:pt>
                      <c:pt idx="9851">
                        <c:v>1.8884891055054036</c:v>
                      </c:pt>
                      <c:pt idx="9852">
                        <c:v>1.888589449542101</c:v>
                      </c:pt>
                      <c:pt idx="9853">
                        <c:v>1.8886897935787983</c:v>
                      </c:pt>
                      <c:pt idx="9854">
                        <c:v>1.8887901376154956</c:v>
                      </c:pt>
                      <c:pt idx="9855">
                        <c:v>1.888890481652193</c:v>
                      </c:pt>
                      <c:pt idx="9856">
                        <c:v>1.8889908256888903</c:v>
                      </c:pt>
                      <c:pt idx="9857">
                        <c:v>1.8890911697255877</c:v>
                      </c:pt>
                      <c:pt idx="9858">
                        <c:v>1.889191513762285</c:v>
                      </c:pt>
                      <c:pt idx="9859">
                        <c:v>1.8892918577989823</c:v>
                      </c:pt>
                      <c:pt idx="9860">
                        <c:v>1.8893922018356797</c:v>
                      </c:pt>
                      <c:pt idx="9861">
                        <c:v>1.889492545872377</c:v>
                      </c:pt>
                      <c:pt idx="9862">
                        <c:v>1.8895928899090744</c:v>
                      </c:pt>
                      <c:pt idx="9863">
                        <c:v>1.8896932339457717</c:v>
                      </c:pt>
                      <c:pt idx="9864">
                        <c:v>1.8897935779824691</c:v>
                      </c:pt>
                      <c:pt idx="9865">
                        <c:v>1.8898939220191664</c:v>
                      </c:pt>
                      <c:pt idx="9866">
                        <c:v>1.8899942660558637</c:v>
                      </c:pt>
                      <c:pt idx="9867">
                        <c:v>1.8900946100925611</c:v>
                      </c:pt>
                      <c:pt idx="9868">
                        <c:v>1.8901949541292584</c:v>
                      </c:pt>
                      <c:pt idx="9869">
                        <c:v>1.8902952981659558</c:v>
                      </c:pt>
                      <c:pt idx="9870">
                        <c:v>1.8903956422026531</c:v>
                      </c:pt>
                      <c:pt idx="9871">
                        <c:v>1.8904959862393504</c:v>
                      </c:pt>
                      <c:pt idx="9872">
                        <c:v>1.8905963302760478</c:v>
                      </c:pt>
                      <c:pt idx="9873">
                        <c:v>1.8906966743127451</c:v>
                      </c:pt>
                      <c:pt idx="9874">
                        <c:v>1.8907970183494425</c:v>
                      </c:pt>
                      <c:pt idx="9875">
                        <c:v>1.8908973623861398</c:v>
                      </c:pt>
                      <c:pt idx="9876">
                        <c:v>1.8909977064228372</c:v>
                      </c:pt>
                      <c:pt idx="9877">
                        <c:v>1.8910980504595345</c:v>
                      </c:pt>
                      <c:pt idx="9878">
                        <c:v>1.8911983944962318</c:v>
                      </c:pt>
                      <c:pt idx="9879">
                        <c:v>1.8912987385329292</c:v>
                      </c:pt>
                      <c:pt idx="9880">
                        <c:v>1.8913990825696265</c:v>
                      </c:pt>
                      <c:pt idx="9881">
                        <c:v>1.8914994266063239</c:v>
                      </c:pt>
                      <c:pt idx="9882">
                        <c:v>1.8915997706430212</c:v>
                      </c:pt>
                      <c:pt idx="9883">
                        <c:v>1.8917001146797185</c:v>
                      </c:pt>
                      <c:pt idx="9884">
                        <c:v>1.8918004587164159</c:v>
                      </c:pt>
                      <c:pt idx="9885">
                        <c:v>1.8919008027531132</c:v>
                      </c:pt>
                      <c:pt idx="9886">
                        <c:v>1.8920011467898106</c:v>
                      </c:pt>
                      <c:pt idx="9887">
                        <c:v>1.8921014908265079</c:v>
                      </c:pt>
                      <c:pt idx="9888">
                        <c:v>1.8922018348632053</c:v>
                      </c:pt>
                      <c:pt idx="9889">
                        <c:v>1.8923021788999026</c:v>
                      </c:pt>
                      <c:pt idx="9890">
                        <c:v>1.8924025229365999</c:v>
                      </c:pt>
                      <c:pt idx="9891">
                        <c:v>1.8925028669732973</c:v>
                      </c:pt>
                      <c:pt idx="9892">
                        <c:v>1.8926032110099946</c:v>
                      </c:pt>
                      <c:pt idx="9893">
                        <c:v>1.892703555046692</c:v>
                      </c:pt>
                      <c:pt idx="9894">
                        <c:v>1.8928038990833893</c:v>
                      </c:pt>
                      <c:pt idx="9895">
                        <c:v>1.8929042431200866</c:v>
                      </c:pt>
                      <c:pt idx="9896">
                        <c:v>1.893004587156784</c:v>
                      </c:pt>
                      <c:pt idx="9897">
                        <c:v>1.8931049311934813</c:v>
                      </c:pt>
                      <c:pt idx="9898">
                        <c:v>1.8932052752301787</c:v>
                      </c:pt>
                      <c:pt idx="9899">
                        <c:v>1.893305619266876</c:v>
                      </c:pt>
                      <c:pt idx="9900">
                        <c:v>1.8934059633035734</c:v>
                      </c:pt>
                      <c:pt idx="9901">
                        <c:v>1.8935063073402707</c:v>
                      </c:pt>
                      <c:pt idx="9902">
                        <c:v>1.893606651376968</c:v>
                      </c:pt>
                      <c:pt idx="9903">
                        <c:v>1.8937069954136654</c:v>
                      </c:pt>
                      <c:pt idx="9904">
                        <c:v>1.8938073394503627</c:v>
                      </c:pt>
                      <c:pt idx="9905">
                        <c:v>1.8939076834870601</c:v>
                      </c:pt>
                      <c:pt idx="9906">
                        <c:v>1.8940080275237574</c:v>
                      </c:pt>
                      <c:pt idx="9907">
                        <c:v>1.8941083715604548</c:v>
                      </c:pt>
                      <c:pt idx="9908">
                        <c:v>1.8942087155971521</c:v>
                      </c:pt>
                      <c:pt idx="9909">
                        <c:v>1.8943090596338494</c:v>
                      </c:pt>
                      <c:pt idx="9910">
                        <c:v>1.8944094036705468</c:v>
                      </c:pt>
                      <c:pt idx="9911">
                        <c:v>1.8945097477072441</c:v>
                      </c:pt>
                      <c:pt idx="9912">
                        <c:v>1.8946100917439415</c:v>
                      </c:pt>
                      <c:pt idx="9913">
                        <c:v>1.8947104357806388</c:v>
                      </c:pt>
                      <c:pt idx="9914">
                        <c:v>1.8948107798173361</c:v>
                      </c:pt>
                      <c:pt idx="9915">
                        <c:v>1.8949111238540335</c:v>
                      </c:pt>
                      <c:pt idx="9916">
                        <c:v>1.8950114678907308</c:v>
                      </c:pt>
                      <c:pt idx="9917">
                        <c:v>1.8951118119274282</c:v>
                      </c:pt>
                      <c:pt idx="9918">
                        <c:v>1.8952121559641255</c:v>
                      </c:pt>
                      <c:pt idx="9919">
                        <c:v>1.8953125000008229</c:v>
                      </c:pt>
                      <c:pt idx="9920">
                        <c:v>1.8954128440375202</c:v>
                      </c:pt>
                      <c:pt idx="9921">
                        <c:v>1.8955131880742175</c:v>
                      </c:pt>
                      <c:pt idx="9922">
                        <c:v>1.8956135321109149</c:v>
                      </c:pt>
                      <c:pt idx="9923">
                        <c:v>1.8957138761476122</c:v>
                      </c:pt>
                      <c:pt idx="9924">
                        <c:v>1.8958142201843096</c:v>
                      </c:pt>
                      <c:pt idx="9925">
                        <c:v>1.8959145642210069</c:v>
                      </c:pt>
                      <c:pt idx="9926">
                        <c:v>1.8960149082577042</c:v>
                      </c:pt>
                      <c:pt idx="9927">
                        <c:v>1.8961152522944016</c:v>
                      </c:pt>
                      <c:pt idx="9928">
                        <c:v>1.8962155963310989</c:v>
                      </c:pt>
                      <c:pt idx="9929">
                        <c:v>1.8963159403677963</c:v>
                      </c:pt>
                      <c:pt idx="9930">
                        <c:v>1.8964162844044936</c:v>
                      </c:pt>
                      <c:pt idx="9931">
                        <c:v>1.896516628441191</c:v>
                      </c:pt>
                      <c:pt idx="9932">
                        <c:v>1.8966169724778883</c:v>
                      </c:pt>
                      <c:pt idx="9933">
                        <c:v>1.8967173165145856</c:v>
                      </c:pt>
                      <c:pt idx="9934">
                        <c:v>1.896817660551283</c:v>
                      </c:pt>
                      <c:pt idx="9935">
                        <c:v>1.8969180045879803</c:v>
                      </c:pt>
                      <c:pt idx="9936">
                        <c:v>1.8970183486246777</c:v>
                      </c:pt>
                      <c:pt idx="9937">
                        <c:v>1.897118692661375</c:v>
                      </c:pt>
                      <c:pt idx="9938">
                        <c:v>1.8972190366980723</c:v>
                      </c:pt>
                      <c:pt idx="9939">
                        <c:v>1.8973193807347697</c:v>
                      </c:pt>
                      <c:pt idx="9940">
                        <c:v>1.897419724771467</c:v>
                      </c:pt>
                      <c:pt idx="9941">
                        <c:v>1.8975200688081644</c:v>
                      </c:pt>
                      <c:pt idx="9942">
                        <c:v>1.8976204128448617</c:v>
                      </c:pt>
                      <c:pt idx="9943">
                        <c:v>1.8977207568815591</c:v>
                      </c:pt>
                      <c:pt idx="9944">
                        <c:v>1.8978211009182564</c:v>
                      </c:pt>
                      <c:pt idx="9945">
                        <c:v>1.8979214449549537</c:v>
                      </c:pt>
                      <c:pt idx="9946">
                        <c:v>1.8980217889916511</c:v>
                      </c:pt>
                      <c:pt idx="9947">
                        <c:v>1.8981221330283484</c:v>
                      </c:pt>
                      <c:pt idx="9948">
                        <c:v>1.8982224770650458</c:v>
                      </c:pt>
                      <c:pt idx="9949">
                        <c:v>1.8983228211017431</c:v>
                      </c:pt>
                      <c:pt idx="9950">
                        <c:v>1.8984231651384404</c:v>
                      </c:pt>
                      <c:pt idx="9951">
                        <c:v>1.8985235091751378</c:v>
                      </c:pt>
                      <c:pt idx="9952">
                        <c:v>1.8986238532118351</c:v>
                      </c:pt>
                      <c:pt idx="9953">
                        <c:v>1.8987241972485325</c:v>
                      </c:pt>
                      <c:pt idx="9954">
                        <c:v>1.8988245412852298</c:v>
                      </c:pt>
                      <c:pt idx="9955">
                        <c:v>1.8989248853219272</c:v>
                      </c:pt>
                      <c:pt idx="9956">
                        <c:v>1.8990252293586245</c:v>
                      </c:pt>
                      <c:pt idx="9957">
                        <c:v>1.8991255733953218</c:v>
                      </c:pt>
                      <c:pt idx="9958">
                        <c:v>1.8992259174320192</c:v>
                      </c:pt>
                      <c:pt idx="9959">
                        <c:v>1.8993262614687165</c:v>
                      </c:pt>
                      <c:pt idx="9960">
                        <c:v>1.8994266055054139</c:v>
                      </c:pt>
                      <c:pt idx="9961">
                        <c:v>1.8995269495421112</c:v>
                      </c:pt>
                      <c:pt idx="9962">
                        <c:v>1.8996272935788086</c:v>
                      </c:pt>
                      <c:pt idx="9963">
                        <c:v>1.8997276376155059</c:v>
                      </c:pt>
                      <c:pt idx="9964">
                        <c:v>1.8998279816522032</c:v>
                      </c:pt>
                      <c:pt idx="9965">
                        <c:v>1.8999283256889006</c:v>
                      </c:pt>
                      <c:pt idx="9966">
                        <c:v>1.9000286697255979</c:v>
                      </c:pt>
                      <c:pt idx="9967">
                        <c:v>1.9001290137622953</c:v>
                      </c:pt>
                      <c:pt idx="9968">
                        <c:v>1.9002293577989926</c:v>
                      </c:pt>
                      <c:pt idx="9969">
                        <c:v>1.9003297018356899</c:v>
                      </c:pt>
                      <c:pt idx="9970">
                        <c:v>1.9004300458723873</c:v>
                      </c:pt>
                      <c:pt idx="9971">
                        <c:v>1.9005303899090846</c:v>
                      </c:pt>
                      <c:pt idx="9972">
                        <c:v>1.900630733945782</c:v>
                      </c:pt>
                      <c:pt idx="9973">
                        <c:v>1.9007310779824793</c:v>
                      </c:pt>
                      <c:pt idx="9974">
                        <c:v>1.9008314220191767</c:v>
                      </c:pt>
                      <c:pt idx="9975">
                        <c:v>1.900931766055874</c:v>
                      </c:pt>
                      <c:pt idx="9976">
                        <c:v>1.9010321100925713</c:v>
                      </c:pt>
                      <c:pt idx="9977">
                        <c:v>1.9011324541292687</c:v>
                      </c:pt>
                      <c:pt idx="9978">
                        <c:v>1.901232798165966</c:v>
                      </c:pt>
                      <c:pt idx="9979">
                        <c:v>1.9013331422026634</c:v>
                      </c:pt>
                      <c:pt idx="9980">
                        <c:v>1.9014334862393607</c:v>
                      </c:pt>
                      <c:pt idx="9981">
                        <c:v>1.901533830276058</c:v>
                      </c:pt>
                      <c:pt idx="9982">
                        <c:v>1.9016341743127554</c:v>
                      </c:pt>
                      <c:pt idx="9983">
                        <c:v>1.9017345183494527</c:v>
                      </c:pt>
                      <c:pt idx="9984">
                        <c:v>1.9018348623861501</c:v>
                      </c:pt>
                      <c:pt idx="9985">
                        <c:v>1.9019352064228474</c:v>
                      </c:pt>
                      <c:pt idx="9986">
                        <c:v>1.9020355504595448</c:v>
                      </c:pt>
                      <c:pt idx="9987">
                        <c:v>1.9021358944962421</c:v>
                      </c:pt>
                      <c:pt idx="9988">
                        <c:v>1.9022362385329394</c:v>
                      </c:pt>
                      <c:pt idx="9989">
                        <c:v>1.9023365825696368</c:v>
                      </c:pt>
                      <c:pt idx="9990">
                        <c:v>1.9024369266063341</c:v>
                      </c:pt>
                      <c:pt idx="9991">
                        <c:v>1.9025372706430315</c:v>
                      </c:pt>
                      <c:pt idx="9992">
                        <c:v>1.9026376146797288</c:v>
                      </c:pt>
                      <c:pt idx="9993">
                        <c:v>1.9027379587164261</c:v>
                      </c:pt>
                      <c:pt idx="9994">
                        <c:v>1.9028383027531235</c:v>
                      </c:pt>
                      <c:pt idx="9995">
                        <c:v>1.9029386467898208</c:v>
                      </c:pt>
                      <c:pt idx="9996">
                        <c:v>1.9030389908265182</c:v>
                      </c:pt>
                      <c:pt idx="9997">
                        <c:v>1.9031393348632155</c:v>
                      </c:pt>
                      <c:pt idx="9998">
                        <c:v>1.9032396788999129</c:v>
                      </c:pt>
                      <c:pt idx="9999">
                        <c:v>1.9033400229366102</c:v>
                      </c:pt>
                      <c:pt idx="10000">
                        <c:v>1.9034403669733075</c:v>
                      </c:pt>
                      <c:pt idx="10001">
                        <c:v>1.9035407110100049</c:v>
                      </c:pt>
                      <c:pt idx="10002">
                        <c:v>1.9036410550467022</c:v>
                      </c:pt>
                      <c:pt idx="10003">
                        <c:v>1.9037413990833996</c:v>
                      </c:pt>
                      <c:pt idx="10004">
                        <c:v>1.9038417431200969</c:v>
                      </c:pt>
                      <c:pt idx="10005">
                        <c:v>1.9039420871567942</c:v>
                      </c:pt>
                      <c:pt idx="10006">
                        <c:v>1.9040424311934916</c:v>
                      </c:pt>
                      <c:pt idx="10007">
                        <c:v>1.9041427752301889</c:v>
                      </c:pt>
                      <c:pt idx="10008">
                        <c:v>1.9042431192668863</c:v>
                      </c:pt>
                      <c:pt idx="10009">
                        <c:v>1.9043434633035836</c:v>
                      </c:pt>
                      <c:pt idx="10010">
                        <c:v>1.904443807340281</c:v>
                      </c:pt>
                      <c:pt idx="10011">
                        <c:v>1.9045441513769783</c:v>
                      </c:pt>
                      <c:pt idx="10012">
                        <c:v>1.9046444954136756</c:v>
                      </c:pt>
                      <c:pt idx="10013">
                        <c:v>1.904744839450373</c:v>
                      </c:pt>
                      <c:pt idx="10014">
                        <c:v>1.9048451834870703</c:v>
                      </c:pt>
                      <c:pt idx="10015">
                        <c:v>1.9049455275237677</c:v>
                      </c:pt>
                      <c:pt idx="10016">
                        <c:v>1.905045871560465</c:v>
                      </c:pt>
                      <c:pt idx="10017">
                        <c:v>1.9051462155971624</c:v>
                      </c:pt>
                      <c:pt idx="10018">
                        <c:v>1.9052465596338597</c:v>
                      </c:pt>
                      <c:pt idx="10019">
                        <c:v>1.905346903670557</c:v>
                      </c:pt>
                      <c:pt idx="10020">
                        <c:v>1.9054472477072544</c:v>
                      </c:pt>
                      <c:pt idx="10021">
                        <c:v>1.9055475917439517</c:v>
                      </c:pt>
                      <c:pt idx="10022">
                        <c:v>1.9056479357806491</c:v>
                      </c:pt>
                      <c:pt idx="10023">
                        <c:v>1.9057482798173464</c:v>
                      </c:pt>
                      <c:pt idx="10024">
                        <c:v>1.9058486238540437</c:v>
                      </c:pt>
                      <c:pt idx="10025">
                        <c:v>1.9059489678907411</c:v>
                      </c:pt>
                      <c:pt idx="10026">
                        <c:v>1.9060493119274384</c:v>
                      </c:pt>
                      <c:pt idx="10027">
                        <c:v>1.9061496559641358</c:v>
                      </c:pt>
                      <c:pt idx="10028">
                        <c:v>1.9062500000008331</c:v>
                      </c:pt>
                      <c:pt idx="10029">
                        <c:v>1.9063503440375305</c:v>
                      </c:pt>
                      <c:pt idx="10030">
                        <c:v>1.9064506880742278</c:v>
                      </c:pt>
                      <c:pt idx="10031">
                        <c:v>1.9065510321109251</c:v>
                      </c:pt>
                      <c:pt idx="10032">
                        <c:v>1.9066513761476225</c:v>
                      </c:pt>
                      <c:pt idx="10033">
                        <c:v>1.9067517201843198</c:v>
                      </c:pt>
                      <c:pt idx="10034">
                        <c:v>1.9068520642210172</c:v>
                      </c:pt>
                      <c:pt idx="10035">
                        <c:v>1.9069524082577145</c:v>
                      </c:pt>
                      <c:pt idx="10036">
                        <c:v>1.9070527522944118</c:v>
                      </c:pt>
                      <c:pt idx="10037">
                        <c:v>1.9071530963311092</c:v>
                      </c:pt>
                      <c:pt idx="10038">
                        <c:v>1.9072534403678065</c:v>
                      </c:pt>
                      <c:pt idx="10039">
                        <c:v>1.9073537844045039</c:v>
                      </c:pt>
                      <c:pt idx="10040">
                        <c:v>1.9074541284412012</c:v>
                      </c:pt>
                      <c:pt idx="10041">
                        <c:v>1.9075544724778986</c:v>
                      </c:pt>
                      <c:pt idx="10042">
                        <c:v>1.9076548165145959</c:v>
                      </c:pt>
                      <c:pt idx="10043">
                        <c:v>1.9077551605512932</c:v>
                      </c:pt>
                      <c:pt idx="10044">
                        <c:v>1.9078555045879906</c:v>
                      </c:pt>
                      <c:pt idx="10045">
                        <c:v>1.9079558486246879</c:v>
                      </c:pt>
                      <c:pt idx="10046">
                        <c:v>1.9080561926613853</c:v>
                      </c:pt>
                      <c:pt idx="10047">
                        <c:v>1.9081565366980826</c:v>
                      </c:pt>
                      <c:pt idx="10048">
                        <c:v>1.9082568807347799</c:v>
                      </c:pt>
                      <c:pt idx="10049">
                        <c:v>1.9083572247714773</c:v>
                      </c:pt>
                      <c:pt idx="10050">
                        <c:v>1.9084575688081746</c:v>
                      </c:pt>
                      <c:pt idx="10051">
                        <c:v>1.908557912844872</c:v>
                      </c:pt>
                      <c:pt idx="10052">
                        <c:v>1.9086582568815693</c:v>
                      </c:pt>
                      <c:pt idx="10053">
                        <c:v>1.9087586009182667</c:v>
                      </c:pt>
                      <c:pt idx="10054">
                        <c:v>1.908858944954964</c:v>
                      </c:pt>
                      <c:pt idx="10055">
                        <c:v>1.9089592889916613</c:v>
                      </c:pt>
                      <c:pt idx="10056">
                        <c:v>1.9090596330283587</c:v>
                      </c:pt>
                      <c:pt idx="10057">
                        <c:v>1.909159977065056</c:v>
                      </c:pt>
                      <c:pt idx="10058">
                        <c:v>1.9092603211017534</c:v>
                      </c:pt>
                      <c:pt idx="10059">
                        <c:v>1.9093606651384507</c:v>
                      </c:pt>
                      <c:pt idx="10060">
                        <c:v>1.909461009175148</c:v>
                      </c:pt>
                      <c:pt idx="10061">
                        <c:v>1.9095613532118454</c:v>
                      </c:pt>
                      <c:pt idx="10062">
                        <c:v>1.9096616972485427</c:v>
                      </c:pt>
                      <c:pt idx="10063">
                        <c:v>1.9097620412852401</c:v>
                      </c:pt>
                      <c:pt idx="10064">
                        <c:v>1.9098623853219374</c:v>
                      </c:pt>
                      <c:pt idx="10065">
                        <c:v>1.9099627293586348</c:v>
                      </c:pt>
                      <c:pt idx="10066">
                        <c:v>1.9100630733953321</c:v>
                      </c:pt>
                      <c:pt idx="10067">
                        <c:v>1.9101634174320294</c:v>
                      </c:pt>
                      <c:pt idx="10068">
                        <c:v>1.9102637614687268</c:v>
                      </c:pt>
                      <c:pt idx="10069">
                        <c:v>1.9103641055054241</c:v>
                      </c:pt>
                      <c:pt idx="10070">
                        <c:v>1.9104644495421215</c:v>
                      </c:pt>
                      <c:pt idx="10071">
                        <c:v>1.9105647935788188</c:v>
                      </c:pt>
                      <c:pt idx="10072">
                        <c:v>1.9106651376155162</c:v>
                      </c:pt>
                      <c:pt idx="10073">
                        <c:v>1.9107654816522135</c:v>
                      </c:pt>
                      <c:pt idx="10074">
                        <c:v>1.9108658256889108</c:v>
                      </c:pt>
                      <c:pt idx="10075">
                        <c:v>1.9109661697256082</c:v>
                      </c:pt>
                      <c:pt idx="10076">
                        <c:v>1.9110665137623055</c:v>
                      </c:pt>
                      <c:pt idx="10077">
                        <c:v>1.9111668577990029</c:v>
                      </c:pt>
                      <c:pt idx="10078">
                        <c:v>1.9112672018357002</c:v>
                      </c:pt>
                      <c:pt idx="10079">
                        <c:v>1.9113675458723975</c:v>
                      </c:pt>
                      <c:pt idx="10080">
                        <c:v>1.9114678899090949</c:v>
                      </c:pt>
                      <c:pt idx="10081">
                        <c:v>1.9115682339457922</c:v>
                      </c:pt>
                      <c:pt idx="10082">
                        <c:v>1.9116685779824896</c:v>
                      </c:pt>
                      <c:pt idx="10083">
                        <c:v>1.9117689220191869</c:v>
                      </c:pt>
                      <c:pt idx="10084">
                        <c:v>1.9118692660558843</c:v>
                      </c:pt>
                      <c:pt idx="10085">
                        <c:v>1.9119696100925816</c:v>
                      </c:pt>
                      <c:pt idx="10086">
                        <c:v>1.9120699541292789</c:v>
                      </c:pt>
                      <c:pt idx="10087">
                        <c:v>1.9121702981659763</c:v>
                      </c:pt>
                      <c:pt idx="10088">
                        <c:v>1.9122706422026736</c:v>
                      </c:pt>
                      <c:pt idx="10089">
                        <c:v>1.912370986239371</c:v>
                      </c:pt>
                      <c:pt idx="10090">
                        <c:v>1.9124713302760683</c:v>
                      </c:pt>
                      <c:pt idx="10091">
                        <c:v>1.9125716743127656</c:v>
                      </c:pt>
                      <c:pt idx="10092">
                        <c:v>1.912672018349463</c:v>
                      </c:pt>
                      <c:pt idx="10093">
                        <c:v>1.9127723623861603</c:v>
                      </c:pt>
                      <c:pt idx="10094">
                        <c:v>1.9128727064228577</c:v>
                      </c:pt>
                      <c:pt idx="10095">
                        <c:v>1.912973050459555</c:v>
                      </c:pt>
                      <c:pt idx="10096">
                        <c:v>1.9130733944962524</c:v>
                      </c:pt>
                      <c:pt idx="10097">
                        <c:v>1.9131737385329497</c:v>
                      </c:pt>
                      <c:pt idx="10098">
                        <c:v>1.913274082569647</c:v>
                      </c:pt>
                      <c:pt idx="10099">
                        <c:v>1.9133744266063444</c:v>
                      </c:pt>
                      <c:pt idx="10100">
                        <c:v>1.9134747706430417</c:v>
                      </c:pt>
                      <c:pt idx="10101">
                        <c:v>1.9135751146797391</c:v>
                      </c:pt>
                      <c:pt idx="10102">
                        <c:v>1.9136754587164364</c:v>
                      </c:pt>
                      <c:pt idx="10103">
                        <c:v>1.9137758027531337</c:v>
                      </c:pt>
                      <c:pt idx="10104">
                        <c:v>1.9138761467898311</c:v>
                      </c:pt>
                      <c:pt idx="10105">
                        <c:v>1.9139764908265284</c:v>
                      </c:pt>
                      <c:pt idx="10106">
                        <c:v>1.9140768348632258</c:v>
                      </c:pt>
                      <c:pt idx="10107">
                        <c:v>1.9141771788999231</c:v>
                      </c:pt>
                      <c:pt idx="10108">
                        <c:v>1.9142775229366205</c:v>
                      </c:pt>
                      <c:pt idx="10109">
                        <c:v>1.9143778669733178</c:v>
                      </c:pt>
                      <c:pt idx="10110">
                        <c:v>1.9144782110100151</c:v>
                      </c:pt>
                      <c:pt idx="10111">
                        <c:v>1.9145785550467125</c:v>
                      </c:pt>
                      <c:pt idx="10112">
                        <c:v>1.9146788990834098</c:v>
                      </c:pt>
                      <c:pt idx="10113">
                        <c:v>1.9147792431201072</c:v>
                      </c:pt>
                      <c:pt idx="10114">
                        <c:v>1.9148795871568045</c:v>
                      </c:pt>
                      <c:pt idx="10115">
                        <c:v>1.9149799311935018</c:v>
                      </c:pt>
                      <c:pt idx="10116">
                        <c:v>1.9150802752301992</c:v>
                      </c:pt>
                      <c:pt idx="10117">
                        <c:v>1.9151806192668965</c:v>
                      </c:pt>
                      <c:pt idx="10118">
                        <c:v>1.9152809633035939</c:v>
                      </c:pt>
                      <c:pt idx="10119">
                        <c:v>1.9153813073402912</c:v>
                      </c:pt>
                      <c:pt idx="10120">
                        <c:v>1.9154816513769886</c:v>
                      </c:pt>
                      <c:pt idx="10121">
                        <c:v>1.9155819954136859</c:v>
                      </c:pt>
                      <c:pt idx="10122">
                        <c:v>1.9156823394503832</c:v>
                      </c:pt>
                      <c:pt idx="10123">
                        <c:v>1.9157826834870806</c:v>
                      </c:pt>
                      <c:pt idx="10124">
                        <c:v>1.9158830275237779</c:v>
                      </c:pt>
                      <c:pt idx="10125">
                        <c:v>1.9159833715604753</c:v>
                      </c:pt>
                      <c:pt idx="10126">
                        <c:v>1.9160837155971726</c:v>
                      </c:pt>
                      <c:pt idx="10127">
                        <c:v>1.91618405963387</c:v>
                      </c:pt>
                      <c:pt idx="10128">
                        <c:v>1.9162844036705673</c:v>
                      </c:pt>
                      <c:pt idx="10129">
                        <c:v>1.9163847477072646</c:v>
                      </c:pt>
                      <c:pt idx="10130">
                        <c:v>1.916485091743962</c:v>
                      </c:pt>
                      <c:pt idx="10131">
                        <c:v>1.9165854357806593</c:v>
                      </c:pt>
                      <c:pt idx="10132">
                        <c:v>1.9166857798173567</c:v>
                      </c:pt>
                      <c:pt idx="10133">
                        <c:v>1.916786123854054</c:v>
                      </c:pt>
                      <c:pt idx="10134">
                        <c:v>1.9168864678907513</c:v>
                      </c:pt>
                      <c:pt idx="10135">
                        <c:v>1.9169868119274487</c:v>
                      </c:pt>
                      <c:pt idx="10136">
                        <c:v>1.917087155964146</c:v>
                      </c:pt>
                      <c:pt idx="10137">
                        <c:v>1.9171875000008434</c:v>
                      </c:pt>
                      <c:pt idx="10138">
                        <c:v>1.9172878440375407</c:v>
                      </c:pt>
                      <c:pt idx="10139">
                        <c:v>1.9173881880742381</c:v>
                      </c:pt>
                      <c:pt idx="10140">
                        <c:v>1.9174885321109354</c:v>
                      </c:pt>
                      <c:pt idx="10141">
                        <c:v>1.9175888761476327</c:v>
                      </c:pt>
                      <c:pt idx="10142">
                        <c:v>1.9176892201843301</c:v>
                      </c:pt>
                      <c:pt idx="10143">
                        <c:v>1.9177895642210274</c:v>
                      </c:pt>
                      <c:pt idx="10144">
                        <c:v>1.9178899082577248</c:v>
                      </c:pt>
                      <c:pt idx="10145">
                        <c:v>1.9179902522944221</c:v>
                      </c:pt>
                      <c:pt idx="10146">
                        <c:v>1.9180905963311194</c:v>
                      </c:pt>
                      <c:pt idx="10147">
                        <c:v>1.9181909403678168</c:v>
                      </c:pt>
                      <c:pt idx="10148">
                        <c:v>1.9182912844045141</c:v>
                      </c:pt>
                      <c:pt idx="10149">
                        <c:v>1.9183916284412115</c:v>
                      </c:pt>
                      <c:pt idx="10150">
                        <c:v>1.9184919724779088</c:v>
                      </c:pt>
                      <c:pt idx="10151">
                        <c:v>1.9185923165146062</c:v>
                      </c:pt>
                      <c:pt idx="10152">
                        <c:v>1.9186926605513035</c:v>
                      </c:pt>
                      <c:pt idx="10153">
                        <c:v>1.9187930045880008</c:v>
                      </c:pt>
                      <c:pt idx="10154">
                        <c:v>1.9188933486246982</c:v>
                      </c:pt>
                      <c:pt idx="10155">
                        <c:v>1.9189936926613955</c:v>
                      </c:pt>
                      <c:pt idx="10156">
                        <c:v>1.9190940366980929</c:v>
                      </c:pt>
                      <c:pt idx="10157">
                        <c:v>1.9191943807347902</c:v>
                      </c:pt>
                      <c:pt idx="10158">
                        <c:v>1.9192947247714875</c:v>
                      </c:pt>
                      <c:pt idx="10159">
                        <c:v>1.9193950688081849</c:v>
                      </c:pt>
                      <c:pt idx="10160">
                        <c:v>1.9194954128448822</c:v>
                      </c:pt>
                      <c:pt idx="10161">
                        <c:v>1.9195957568815796</c:v>
                      </c:pt>
                      <c:pt idx="10162">
                        <c:v>1.9196961009182769</c:v>
                      </c:pt>
                      <c:pt idx="10163">
                        <c:v>1.9197964449549743</c:v>
                      </c:pt>
                      <c:pt idx="10164">
                        <c:v>1.9198967889916716</c:v>
                      </c:pt>
                      <c:pt idx="10165">
                        <c:v>1.9199971330283689</c:v>
                      </c:pt>
                      <c:pt idx="10166">
                        <c:v>1.9200974770650663</c:v>
                      </c:pt>
                      <c:pt idx="10167">
                        <c:v>1.9201978211017636</c:v>
                      </c:pt>
                      <c:pt idx="10168">
                        <c:v>1.920298165138461</c:v>
                      </c:pt>
                      <c:pt idx="10169">
                        <c:v>1.9203985091751583</c:v>
                      </c:pt>
                      <c:pt idx="10170">
                        <c:v>1.9204988532118556</c:v>
                      </c:pt>
                      <c:pt idx="10171">
                        <c:v>1.920599197248553</c:v>
                      </c:pt>
                      <c:pt idx="10172">
                        <c:v>1.9206995412852503</c:v>
                      </c:pt>
                      <c:pt idx="10173">
                        <c:v>1.9207998853219477</c:v>
                      </c:pt>
                      <c:pt idx="10174">
                        <c:v>1.920900229358645</c:v>
                      </c:pt>
                      <c:pt idx="10175">
                        <c:v>1.9210005733953424</c:v>
                      </c:pt>
                      <c:pt idx="10176">
                        <c:v>1.9211009174320397</c:v>
                      </c:pt>
                      <c:pt idx="10177">
                        <c:v>1.921201261468737</c:v>
                      </c:pt>
                      <c:pt idx="10178">
                        <c:v>1.9213016055054344</c:v>
                      </c:pt>
                      <c:pt idx="10179">
                        <c:v>1.9214019495421317</c:v>
                      </c:pt>
                      <c:pt idx="10180">
                        <c:v>1.9215022935788291</c:v>
                      </c:pt>
                      <c:pt idx="10181">
                        <c:v>1.9216026376155264</c:v>
                      </c:pt>
                      <c:pt idx="10182">
                        <c:v>1.9217029816522238</c:v>
                      </c:pt>
                      <c:pt idx="10183">
                        <c:v>1.9218033256889211</c:v>
                      </c:pt>
                      <c:pt idx="10184">
                        <c:v>1.9219036697256184</c:v>
                      </c:pt>
                      <c:pt idx="10185">
                        <c:v>1.9220040137623158</c:v>
                      </c:pt>
                      <c:pt idx="10186">
                        <c:v>1.9221043577990131</c:v>
                      </c:pt>
                      <c:pt idx="10187">
                        <c:v>1.9222047018357105</c:v>
                      </c:pt>
                      <c:pt idx="10188">
                        <c:v>1.9223050458724078</c:v>
                      </c:pt>
                      <c:pt idx="10189">
                        <c:v>1.9224053899091051</c:v>
                      </c:pt>
                      <c:pt idx="10190">
                        <c:v>1.9225057339458025</c:v>
                      </c:pt>
                      <c:pt idx="10191">
                        <c:v>1.9226060779824998</c:v>
                      </c:pt>
                      <c:pt idx="10192">
                        <c:v>1.9227064220191972</c:v>
                      </c:pt>
                      <c:pt idx="10193">
                        <c:v>1.9228067660558945</c:v>
                      </c:pt>
                      <c:pt idx="10194">
                        <c:v>1.9229071100925919</c:v>
                      </c:pt>
                      <c:pt idx="10195">
                        <c:v>1.9230074541292892</c:v>
                      </c:pt>
                      <c:pt idx="10196">
                        <c:v>1.9231077981659865</c:v>
                      </c:pt>
                      <c:pt idx="10197">
                        <c:v>1.9232081422026839</c:v>
                      </c:pt>
                      <c:pt idx="10198">
                        <c:v>1.9233084862393812</c:v>
                      </c:pt>
                      <c:pt idx="10199">
                        <c:v>1.9234088302760786</c:v>
                      </c:pt>
                      <c:pt idx="10200">
                        <c:v>1.9235091743127759</c:v>
                      </c:pt>
                      <c:pt idx="10201">
                        <c:v>1.9236095183494732</c:v>
                      </c:pt>
                      <c:pt idx="10202">
                        <c:v>1.9237098623861706</c:v>
                      </c:pt>
                      <c:pt idx="10203">
                        <c:v>1.9238102064228679</c:v>
                      </c:pt>
                      <c:pt idx="10204">
                        <c:v>1.9239105504595653</c:v>
                      </c:pt>
                      <c:pt idx="10205">
                        <c:v>1.9240108944962626</c:v>
                      </c:pt>
                      <c:pt idx="10206">
                        <c:v>1.92411123853296</c:v>
                      </c:pt>
                      <c:pt idx="10207">
                        <c:v>1.9242115825696573</c:v>
                      </c:pt>
                      <c:pt idx="10208">
                        <c:v>1.9243119266063546</c:v>
                      </c:pt>
                      <c:pt idx="10209">
                        <c:v>1.924412270643052</c:v>
                      </c:pt>
                      <c:pt idx="10210">
                        <c:v>1.9245126146797493</c:v>
                      </c:pt>
                      <c:pt idx="10211">
                        <c:v>1.9246129587164467</c:v>
                      </c:pt>
                      <c:pt idx="10212">
                        <c:v>1.924713302753144</c:v>
                      </c:pt>
                      <c:pt idx="10213">
                        <c:v>1.9248136467898413</c:v>
                      </c:pt>
                      <c:pt idx="10214">
                        <c:v>1.9249139908265387</c:v>
                      </c:pt>
                      <c:pt idx="10215">
                        <c:v>1.925014334863236</c:v>
                      </c:pt>
                      <c:pt idx="10216">
                        <c:v>1.9251146788999334</c:v>
                      </c:pt>
                      <c:pt idx="10217">
                        <c:v>1.9252150229366307</c:v>
                      </c:pt>
                      <c:pt idx="10218">
                        <c:v>1.9253153669733281</c:v>
                      </c:pt>
                      <c:pt idx="10219">
                        <c:v>1.9254157110100254</c:v>
                      </c:pt>
                      <c:pt idx="10220">
                        <c:v>1.9255160550467227</c:v>
                      </c:pt>
                      <c:pt idx="10221">
                        <c:v>1.9256163990834201</c:v>
                      </c:pt>
                      <c:pt idx="10222">
                        <c:v>1.9257167431201174</c:v>
                      </c:pt>
                      <c:pt idx="10223">
                        <c:v>1.9258170871568148</c:v>
                      </c:pt>
                      <c:pt idx="10224">
                        <c:v>1.9259174311935121</c:v>
                      </c:pt>
                      <c:pt idx="10225">
                        <c:v>1.9260177752302095</c:v>
                      </c:pt>
                      <c:pt idx="10226">
                        <c:v>1.9261181192669068</c:v>
                      </c:pt>
                      <c:pt idx="10227">
                        <c:v>1.9262184633036041</c:v>
                      </c:pt>
                      <c:pt idx="10228">
                        <c:v>1.9263188073403015</c:v>
                      </c:pt>
                      <c:pt idx="10229">
                        <c:v>1.9264191513769988</c:v>
                      </c:pt>
                      <c:pt idx="10230">
                        <c:v>1.9265194954136962</c:v>
                      </c:pt>
                      <c:pt idx="10231">
                        <c:v>1.9266198394503935</c:v>
                      </c:pt>
                      <c:pt idx="10232">
                        <c:v>1.9267201834870908</c:v>
                      </c:pt>
                      <c:pt idx="10233">
                        <c:v>1.9268205275237882</c:v>
                      </c:pt>
                      <c:pt idx="10234">
                        <c:v>1.9269208715604855</c:v>
                      </c:pt>
                      <c:pt idx="10235">
                        <c:v>1.9270212155971829</c:v>
                      </c:pt>
                      <c:pt idx="10236">
                        <c:v>1.9271215596338802</c:v>
                      </c:pt>
                      <c:pt idx="10237">
                        <c:v>1.9272219036705776</c:v>
                      </c:pt>
                      <c:pt idx="10238">
                        <c:v>1.9273222477072749</c:v>
                      </c:pt>
                      <c:pt idx="10239">
                        <c:v>1.9274225917439722</c:v>
                      </c:pt>
                      <c:pt idx="10240">
                        <c:v>1.9275229357806696</c:v>
                      </c:pt>
                      <c:pt idx="10241">
                        <c:v>1.9276232798173669</c:v>
                      </c:pt>
                      <c:pt idx="10242">
                        <c:v>1.9277236238540643</c:v>
                      </c:pt>
                      <c:pt idx="10243">
                        <c:v>1.9278239678907616</c:v>
                      </c:pt>
                      <c:pt idx="10244">
                        <c:v>1.9279243119274589</c:v>
                      </c:pt>
                      <c:pt idx="10245">
                        <c:v>1.9280246559641563</c:v>
                      </c:pt>
                      <c:pt idx="10246">
                        <c:v>1.9281250000008536</c:v>
                      </c:pt>
                      <c:pt idx="10247">
                        <c:v>1.928225344037551</c:v>
                      </c:pt>
                      <c:pt idx="10248">
                        <c:v>1.9283256880742483</c:v>
                      </c:pt>
                      <c:pt idx="10249">
                        <c:v>1.9284260321109457</c:v>
                      </c:pt>
                      <c:pt idx="10250">
                        <c:v>1.928526376147643</c:v>
                      </c:pt>
                      <c:pt idx="10251">
                        <c:v>1.9286267201843403</c:v>
                      </c:pt>
                      <c:pt idx="10252">
                        <c:v>1.9287270642210377</c:v>
                      </c:pt>
                      <c:pt idx="10253">
                        <c:v>1.928827408257735</c:v>
                      </c:pt>
                      <c:pt idx="10254">
                        <c:v>1.9289277522944324</c:v>
                      </c:pt>
                      <c:pt idx="10255">
                        <c:v>1.9290280963311297</c:v>
                      </c:pt>
                      <c:pt idx="10256">
                        <c:v>1.929128440367827</c:v>
                      </c:pt>
                      <c:pt idx="10257">
                        <c:v>1.9292287844045244</c:v>
                      </c:pt>
                      <c:pt idx="10258">
                        <c:v>1.9293291284412217</c:v>
                      </c:pt>
                      <c:pt idx="10259">
                        <c:v>1.9294294724779191</c:v>
                      </c:pt>
                      <c:pt idx="10260">
                        <c:v>1.9295298165146164</c:v>
                      </c:pt>
                      <c:pt idx="10261">
                        <c:v>1.9296301605513138</c:v>
                      </c:pt>
                      <c:pt idx="10262">
                        <c:v>1.9297305045880111</c:v>
                      </c:pt>
                      <c:pt idx="10263">
                        <c:v>1.9298308486247084</c:v>
                      </c:pt>
                      <c:pt idx="10264">
                        <c:v>1.9299311926614058</c:v>
                      </c:pt>
                      <c:pt idx="10265">
                        <c:v>1.9300315366981031</c:v>
                      </c:pt>
                      <c:pt idx="10266">
                        <c:v>1.9301318807348005</c:v>
                      </c:pt>
                      <c:pt idx="10267">
                        <c:v>1.9302322247714978</c:v>
                      </c:pt>
                      <c:pt idx="10268">
                        <c:v>1.9303325688081951</c:v>
                      </c:pt>
                      <c:pt idx="10269">
                        <c:v>1.9304329128448925</c:v>
                      </c:pt>
                      <c:pt idx="10270">
                        <c:v>1.9305332568815898</c:v>
                      </c:pt>
                      <c:pt idx="10271">
                        <c:v>1.9306336009182872</c:v>
                      </c:pt>
                      <c:pt idx="10272">
                        <c:v>1.9307339449549845</c:v>
                      </c:pt>
                      <c:pt idx="10273">
                        <c:v>1.9308342889916819</c:v>
                      </c:pt>
                      <c:pt idx="10274">
                        <c:v>1.9309346330283792</c:v>
                      </c:pt>
                      <c:pt idx="10275">
                        <c:v>1.9310349770650765</c:v>
                      </c:pt>
                      <c:pt idx="10276">
                        <c:v>1.9311353211017739</c:v>
                      </c:pt>
                      <c:pt idx="10277">
                        <c:v>1.9312356651384712</c:v>
                      </c:pt>
                      <c:pt idx="10278">
                        <c:v>1.9313360091751686</c:v>
                      </c:pt>
                      <c:pt idx="10279">
                        <c:v>1.9314363532118659</c:v>
                      </c:pt>
                      <c:pt idx="10280">
                        <c:v>1.9315366972485633</c:v>
                      </c:pt>
                      <c:pt idx="10281">
                        <c:v>1.9316370412852606</c:v>
                      </c:pt>
                      <c:pt idx="10282">
                        <c:v>1.9317373853219579</c:v>
                      </c:pt>
                      <c:pt idx="10283">
                        <c:v>1.9318377293586553</c:v>
                      </c:pt>
                      <c:pt idx="10284">
                        <c:v>1.9319380733953526</c:v>
                      </c:pt>
                      <c:pt idx="10285">
                        <c:v>1.93203841743205</c:v>
                      </c:pt>
                      <c:pt idx="10286">
                        <c:v>1.9321387614687473</c:v>
                      </c:pt>
                      <c:pt idx="10287">
                        <c:v>1.9322391055054446</c:v>
                      </c:pt>
                      <c:pt idx="10288">
                        <c:v>1.932339449542142</c:v>
                      </c:pt>
                      <c:pt idx="10289">
                        <c:v>1.9324397935788393</c:v>
                      </c:pt>
                      <c:pt idx="10290">
                        <c:v>1.9325401376155367</c:v>
                      </c:pt>
                      <c:pt idx="10291">
                        <c:v>1.932640481652234</c:v>
                      </c:pt>
                      <c:pt idx="10292">
                        <c:v>1.9327408256889314</c:v>
                      </c:pt>
                      <c:pt idx="10293">
                        <c:v>1.9328411697256287</c:v>
                      </c:pt>
                      <c:pt idx="10294">
                        <c:v>1.932941513762326</c:v>
                      </c:pt>
                      <c:pt idx="10295">
                        <c:v>1.9330418577990234</c:v>
                      </c:pt>
                      <c:pt idx="10296">
                        <c:v>1.9331422018357207</c:v>
                      </c:pt>
                      <c:pt idx="10297">
                        <c:v>1.9332425458724181</c:v>
                      </c:pt>
                      <c:pt idx="10298">
                        <c:v>1.9333428899091154</c:v>
                      </c:pt>
                      <c:pt idx="10299">
                        <c:v>1.9334432339458127</c:v>
                      </c:pt>
                      <c:pt idx="10300">
                        <c:v>1.9335435779825101</c:v>
                      </c:pt>
                      <c:pt idx="10301">
                        <c:v>1.9336439220192074</c:v>
                      </c:pt>
                      <c:pt idx="10302">
                        <c:v>1.9337442660559048</c:v>
                      </c:pt>
                      <c:pt idx="10303">
                        <c:v>1.9338446100926021</c:v>
                      </c:pt>
                      <c:pt idx="10304">
                        <c:v>1.9339449541292995</c:v>
                      </c:pt>
                      <c:pt idx="10305">
                        <c:v>1.9340452981659968</c:v>
                      </c:pt>
                      <c:pt idx="10306">
                        <c:v>1.9341456422026941</c:v>
                      </c:pt>
                      <c:pt idx="10307">
                        <c:v>1.9342459862393915</c:v>
                      </c:pt>
                      <c:pt idx="10308">
                        <c:v>1.9343463302760888</c:v>
                      </c:pt>
                      <c:pt idx="10309">
                        <c:v>1.9344466743127862</c:v>
                      </c:pt>
                      <c:pt idx="10310">
                        <c:v>1.9345470183494835</c:v>
                      </c:pt>
                      <c:pt idx="10311">
                        <c:v>1.9346473623861808</c:v>
                      </c:pt>
                      <c:pt idx="10312">
                        <c:v>1.9347477064228782</c:v>
                      </c:pt>
                      <c:pt idx="10313">
                        <c:v>1.9348480504595755</c:v>
                      </c:pt>
                      <c:pt idx="10314">
                        <c:v>1.9349483944962729</c:v>
                      </c:pt>
                      <c:pt idx="10315">
                        <c:v>1.9350487385329702</c:v>
                      </c:pt>
                      <c:pt idx="10316">
                        <c:v>1.9351490825696676</c:v>
                      </c:pt>
                      <c:pt idx="10317">
                        <c:v>1.9352494266063649</c:v>
                      </c:pt>
                      <c:pt idx="10318">
                        <c:v>1.9353497706430622</c:v>
                      </c:pt>
                      <c:pt idx="10319">
                        <c:v>1.9354501146797596</c:v>
                      </c:pt>
                      <c:pt idx="10320">
                        <c:v>1.9355504587164569</c:v>
                      </c:pt>
                      <c:pt idx="10321">
                        <c:v>1.9356508027531543</c:v>
                      </c:pt>
                      <c:pt idx="10322">
                        <c:v>1.9357511467898516</c:v>
                      </c:pt>
                      <c:pt idx="10323">
                        <c:v>1.9358514908265489</c:v>
                      </c:pt>
                      <c:pt idx="10324">
                        <c:v>1.9359518348632463</c:v>
                      </c:pt>
                      <c:pt idx="10325">
                        <c:v>1.9360521788999436</c:v>
                      </c:pt>
                      <c:pt idx="10326">
                        <c:v>1.936152522936641</c:v>
                      </c:pt>
                      <c:pt idx="10327">
                        <c:v>1.9362528669733383</c:v>
                      </c:pt>
                      <c:pt idx="10328">
                        <c:v>1.9363532110100357</c:v>
                      </c:pt>
                      <c:pt idx="10329">
                        <c:v>1.936453555046733</c:v>
                      </c:pt>
                      <c:pt idx="10330">
                        <c:v>1.9365538990834303</c:v>
                      </c:pt>
                      <c:pt idx="10331">
                        <c:v>1.9366542431201277</c:v>
                      </c:pt>
                      <c:pt idx="10332">
                        <c:v>1.936754587156825</c:v>
                      </c:pt>
                      <c:pt idx="10333">
                        <c:v>1.9368549311935224</c:v>
                      </c:pt>
                      <c:pt idx="10334">
                        <c:v>1.9369552752302197</c:v>
                      </c:pt>
                      <c:pt idx="10335">
                        <c:v>1.9370556192669171</c:v>
                      </c:pt>
                      <c:pt idx="10336">
                        <c:v>1.9371559633036144</c:v>
                      </c:pt>
                      <c:pt idx="10337">
                        <c:v>1.9372563073403117</c:v>
                      </c:pt>
                      <c:pt idx="10338">
                        <c:v>1.9373566513770091</c:v>
                      </c:pt>
                      <c:pt idx="10339">
                        <c:v>1.9374569954137064</c:v>
                      </c:pt>
                      <c:pt idx="10340">
                        <c:v>1.9375573394504038</c:v>
                      </c:pt>
                      <c:pt idx="10341">
                        <c:v>1.9376576834871011</c:v>
                      </c:pt>
                      <c:pt idx="10342">
                        <c:v>1.9377580275237984</c:v>
                      </c:pt>
                      <c:pt idx="10343">
                        <c:v>1.9378583715604958</c:v>
                      </c:pt>
                      <c:pt idx="10344">
                        <c:v>1.9379587155971931</c:v>
                      </c:pt>
                      <c:pt idx="10345">
                        <c:v>1.9380590596338905</c:v>
                      </c:pt>
                      <c:pt idx="10346">
                        <c:v>1.9381594036705878</c:v>
                      </c:pt>
                      <c:pt idx="10347">
                        <c:v>1.9382597477072852</c:v>
                      </c:pt>
                      <c:pt idx="10348">
                        <c:v>1.9383600917439825</c:v>
                      </c:pt>
                      <c:pt idx="10349">
                        <c:v>1.9384604357806798</c:v>
                      </c:pt>
                      <c:pt idx="10350">
                        <c:v>1.9385607798173772</c:v>
                      </c:pt>
                      <c:pt idx="10351">
                        <c:v>1.9386611238540745</c:v>
                      </c:pt>
                      <c:pt idx="10352">
                        <c:v>1.9387614678907719</c:v>
                      </c:pt>
                      <c:pt idx="10353">
                        <c:v>1.9388618119274692</c:v>
                      </c:pt>
                      <c:pt idx="10354">
                        <c:v>1.9389621559641665</c:v>
                      </c:pt>
                      <c:pt idx="10355">
                        <c:v>1.9390625000008639</c:v>
                      </c:pt>
                      <c:pt idx="10356">
                        <c:v>1.9391628440375612</c:v>
                      </c:pt>
                      <c:pt idx="10357">
                        <c:v>1.9392631880742586</c:v>
                      </c:pt>
                      <c:pt idx="10358">
                        <c:v>1.9393635321109559</c:v>
                      </c:pt>
                      <c:pt idx="10359">
                        <c:v>1.9394638761476533</c:v>
                      </c:pt>
                      <c:pt idx="10360">
                        <c:v>1.9395642201843506</c:v>
                      </c:pt>
                      <c:pt idx="10361">
                        <c:v>1.9396645642210479</c:v>
                      </c:pt>
                      <c:pt idx="10362">
                        <c:v>1.9397649082577453</c:v>
                      </c:pt>
                      <c:pt idx="10363">
                        <c:v>1.9398652522944426</c:v>
                      </c:pt>
                      <c:pt idx="10364">
                        <c:v>1.93996559633114</c:v>
                      </c:pt>
                      <c:pt idx="10365">
                        <c:v>1.9400659403678373</c:v>
                      </c:pt>
                      <c:pt idx="10366">
                        <c:v>1.9401662844045346</c:v>
                      </c:pt>
                      <c:pt idx="10367">
                        <c:v>1.940266628441232</c:v>
                      </c:pt>
                      <c:pt idx="10368">
                        <c:v>1.9403669724779293</c:v>
                      </c:pt>
                      <c:pt idx="10369">
                        <c:v>1.9404673165146267</c:v>
                      </c:pt>
                      <c:pt idx="10370">
                        <c:v>1.940567660551324</c:v>
                      </c:pt>
                      <c:pt idx="10371">
                        <c:v>1.9406680045880214</c:v>
                      </c:pt>
                      <c:pt idx="10372">
                        <c:v>1.9407683486247187</c:v>
                      </c:pt>
                      <c:pt idx="10373">
                        <c:v>1.940868692661416</c:v>
                      </c:pt>
                      <c:pt idx="10374">
                        <c:v>1.9409690366981134</c:v>
                      </c:pt>
                      <c:pt idx="10375">
                        <c:v>1.9410693807348107</c:v>
                      </c:pt>
                      <c:pt idx="10376">
                        <c:v>1.9411697247715081</c:v>
                      </c:pt>
                      <c:pt idx="10377">
                        <c:v>1.9412700688082054</c:v>
                      </c:pt>
                      <c:pt idx="10378">
                        <c:v>1.9413704128449027</c:v>
                      </c:pt>
                      <c:pt idx="10379">
                        <c:v>1.9414707568816001</c:v>
                      </c:pt>
                      <c:pt idx="10380">
                        <c:v>1.9415711009182974</c:v>
                      </c:pt>
                      <c:pt idx="10381">
                        <c:v>1.9416714449549948</c:v>
                      </c:pt>
                      <c:pt idx="10382">
                        <c:v>1.9417717889916921</c:v>
                      </c:pt>
                      <c:pt idx="10383">
                        <c:v>1.9418721330283895</c:v>
                      </c:pt>
                      <c:pt idx="10384">
                        <c:v>1.9419724770650868</c:v>
                      </c:pt>
                      <c:pt idx="10385">
                        <c:v>1.9420728211017841</c:v>
                      </c:pt>
                      <c:pt idx="10386">
                        <c:v>1.9421731651384815</c:v>
                      </c:pt>
                      <c:pt idx="10387">
                        <c:v>1.9422735091751788</c:v>
                      </c:pt>
                      <c:pt idx="10388">
                        <c:v>1.9423738532118762</c:v>
                      </c:pt>
                      <c:pt idx="10389">
                        <c:v>1.9424741972485735</c:v>
                      </c:pt>
                      <c:pt idx="10390">
                        <c:v>1.9425745412852709</c:v>
                      </c:pt>
                      <c:pt idx="10391">
                        <c:v>1.9426748853219682</c:v>
                      </c:pt>
                      <c:pt idx="10392">
                        <c:v>1.9427752293586655</c:v>
                      </c:pt>
                      <c:pt idx="10393">
                        <c:v>1.9428755733953629</c:v>
                      </c:pt>
                      <c:pt idx="10394">
                        <c:v>1.9429759174320602</c:v>
                      </c:pt>
                      <c:pt idx="10395">
                        <c:v>1.9430762614687576</c:v>
                      </c:pt>
                      <c:pt idx="10396">
                        <c:v>1.9431766055054549</c:v>
                      </c:pt>
                      <c:pt idx="10397">
                        <c:v>1.9432769495421522</c:v>
                      </c:pt>
                      <c:pt idx="10398">
                        <c:v>1.9433772935788496</c:v>
                      </c:pt>
                      <c:pt idx="10399">
                        <c:v>1.9434776376155469</c:v>
                      </c:pt>
                      <c:pt idx="10400">
                        <c:v>1.9435779816522443</c:v>
                      </c:pt>
                      <c:pt idx="10401">
                        <c:v>1.9436783256889416</c:v>
                      </c:pt>
                      <c:pt idx="10402">
                        <c:v>1.943778669725639</c:v>
                      </c:pt>
                      <c:pt idx="10403">
                        <c:v>1.9438790137623363</c:v>
                      </c:pt>
                      <c:pt idx="10404">
                        <c:v>1.9439793577990336</c:v>
                      </c:pt>
                      <c:pt idx="10405">
                        <c:v>1.944079701835731</c:v>
                      </c:pt>
                      <c:pt idx="10406">
                        <c:v>1.9441800458724283</c:v>
                      </c:pt>
                      <c:pt idx="10407">
                        <c:v>1.9442803899091257</c:v>
                      </c:pt>
                      <c:pt idx="10408">
                        <c:v>1.944380733945823</c:v>
                      </c:pt>
                      <c:pt idx="10409">
                        <c:v>1.9444810779825203</c:v>
                      </c:pt>
                      <c:pt idx="10410">
                        <c:v>1.9445814220192177</c:v>
                      </c:pt>
                      <c:pt idx="10411">
                        <c:v>1.944681766055915</c:v>
                      </c:pt>
                      <c:pt idx="10412">
                        <c:v>1.9447821100926124</c:v>
                      </c:pt>
                      <c:pt idx="10413">
                        <c:v>1.9448824541293097</c:v>
                      </c:pt>
                      <c:pt idx="10414">
                        <c:v>1.9449827981660071</c:v>
                      </c:pt>
                      <c:pt idx="10415">
                        <c:v>1.9450831422027044</c:v>
                      </c:pt>
                      <c:pt idx="10416">
                        <c:v>1.9451834862394017</c:v>
                      </c:pt>
                      <c:pt idx="10417">
                        <c:v>1.9452838302760991</c:v>
                      </c:pt>
                      <c:pt idx="10418">
                        <c:v>1.9453841743127964</c:v>
                      </c:pt>
                      <c:pt idx="10419">
                        <c:v>1.9454845183494938</c:v>
                      </c:pt>
                      <c:pt idx="10420">
                        <c:v>1.9455848623861911</c:v>
                      </c:pt>
                      <c:pt idx="10421">
                        <c:v>1.9456852064228884</c:v>
                      </c:pt>
                      <c:pt idx="10422">
                        <c:v>1.9457855504595858</c:v>
                      </c:pt>
                      <c:pt idx="10423">
                        <c:v>1.9458858944962831</c:v>
                      </c:pt>
                      <c:pt idx="10424">
                        <c:v>1.9459862385329805</c:v>
                      </c:pt>
                      <c:pt idx="10425">
                        <c:v>1.9460865825696778</c:v>
                      </c:pt>
                      <c:pt idx="10426">
                        <c:v>1.9461869266063752</c:v>
                      </c:pt>
                      <c:pt idx="10427">
                        <c:v>1.9462872706430725</c:v>
                      </c:pt>
                      <c:pt idx="10428">
                        <c:v>1.9463876146797698</c:v>
                      </c:pt>
                      <c:pt idx="10429">
                        <c:v>1.9464879587164672</c:v>
                      </c:pt>
                      <c:pt idx="10430">
                        <c:v>1.9465883027531645</c:v>
                      </c:pt>
                      <c:pt idx="10431">
                        <c:v>1.9466886467898619</c:v>
                      </c:pt>
                      <c:pt idx="10432">
                        <c:v>1.9467889908265592</c:v>
                      </c:pt>
                      <c:pt idx="10433">
                        <c:v>1.9468893348632565</c:v>
                      </c:pt>
                      <c:pt idx="10434">
                        <c:v>1.9469896788999539</c:v>
                      </c:pt>
                      <c:pt idx="10435">
                        <c:v>1.9470900229366512</c:v>
                      </c:pt>
                      <c:pt idx="10436">
                        <c:v>1.9471903669733486</c:v>
                      </c:pt>
                      <c:pt idx="10437">
                        <c:v>1.9472907110100459</c:v>
                      </c:pt>
                      <c:pt idx="10438">
                        <c:v>1.9473910550467433</c:v>
                      </c:pt>
                      <c:pt idx="10439">
                        <c:v>1.9474913990834406</c:v>
                      </c:pt>
                      <c:pt idx="10440">
                        <c:v>1.9475917431201379</c:v>
                      </c:pt>
                      <c:pt idx="10441">
                        <c:v>1.9476920871568353</c:v>
                      </c:pt>
                      <c:pt idx="10442">
                        <c:v>1.9477924311935326</c:v>
                      </c:pt>
                      <c:pt idx="10443">
                        <c:v>1.94789277523023</c:v>
                      </c:pt>
                      <c:pt idx="10444">
                        <c:v>1.9479931192669273</c:v>
                      </c:pt>
                      <c:pt idx="10445">
                        <c:v>1.9480934633036247</c:v>
                      </c:pt>
                      <c:pt idx="10446">
                        <c:v>1.948193807340322</c:v>
                      </c:pt>
                      <c:pt idx="10447">
                        <c:v>1.9482941513770193</c:v>
                      </c:pt>
                      <c:pt idx="10448">
                        <c:v>1.9483944954137167</c:v>
                      </c:pt>
                      <c:pt idx="10449">
                        <c:v>1.948494839450414</c:v>
                      </c:pt>
                      <c:pt idx="10450">
                        <c:v>1.9485951834871114</c:v>
                      </c:pt>
                      <c:pt idx="10451">
                        <c:v>1.9486955275238087</c:v>
                      </c:pt>
                      <c:pt idx="10452">
                        <c:v>1.948795871560506</c:v>
                      </c:pt>
                      <c:pt idx="10453">
                        <c:v>1.9488962155972034</c:v>
                      </c:pt>
                      <c:pt idx="10454">
                        <c:v>1.9489965596339007</c:v>
                      </c:pt>
                      <c:pt idx="10455">
                        <c:v>1.9490969036705981</c:v>
                      </c:pt>
                      <c:pt idx="10456">
                        <c:v>1.9491972477072954</c:v>
                      </c:pt>
                      <c:pt idx="10457">
                        <c:v>1.9492975917439928</c:v>
                      </c:pt>
                      <c:pt idx="10458">
                        <c:v>1.9493979357806901</c:v>
                      </c:pt>
                      <c:pt idx="10459">
                        <c:v>1.9494982798173874</c:v>
                      </c:pt>
                      <c:pt idx="10460">
                        <c:v>1.9495986238540848</c:v>
                      </c:pt>
                      <c:pt idx="10461">
                        <c:v>1.9496989678907821</c:v>
                      </c:pt>
                      <c:pt idx="10462">
                        <c:v>1.9497993119274795</c:v>
                      </c:pt>
                      <c:pt idx="10463">
                        <c:v>1.9498996559641768</c:v>
                      </c:pt>
                      <c:pt idx="10464">
                        <c:v>1.9500000000008741</c:v>
                      </c:pt>
                      <c:pt idx="10465">
                        <c:v>1.9501003440375715</c:v>
                      </c:pt>
                      <c:pt idx="10466">
                        <c:v>1.9502006880742688</c:v>
                      </c:pt>
                      <c:pt idx="10467">
                        <c:v>1.9503010321109662</c:v>
                      </c:pt>
                      <c:pt idx="10468">
                        <c:v>1.9504013761476635</c:v>
                      </c:pt>
                      <c:pt idx="10469">
                        <c:v>1.9505017201843609</c:v>
                      </c:pt>
                      <c:pt idx="10470">
                        <c:v>1.9506020642210582</c:v>
                      </c:pt>
                      <c:pt idx="10471">
                        <c:v>1.9507024082577555</c:v>
                      </c:pt>
                      <c:pt idx="10472">
                        <c:v>1.9508027522944529</c:v>
                      </c:pt>
                      <c:pt idx="10473">
                        <c:v>1.9509030963311502</c:v>
                      </c:pt>
                      <c:pt idx="10474">
                        <c:v>1.9510034403678476</c:v>
                      </c:pt>
                      <c:pt idx="10475">
                        <c:v>1.9511037844045449</c:v>
                      </c:pt>
                      <c:pt idx="10476">
                        <c:v>1.9512041284412422</c:v>
                      </c:pt>
                      <c:pt idx="10477">
                        <c:v>1.9513044724779396</c:v>
                      </c:pt>
                      <c:pt idx="10478">
                        <c:v>1.9514048165146369</c:v>
                      </c:pt>
                      <c:pt idx="10479">
                        <c:v>1.9515051605513343</c:v>
                      </c:pt>
                      <c:pt idx="10480">
                        <c:v>1.9516055045880316</c:v>
                      </c:pt>
                      <c:pt idx="10481">
                        <c:v>1.951705848624729</c:v>
                      </c:pt>
                      <c:pt idx="10482">
                        <c:v>1.9518061926614263</c:v>
                      </c:pt>
                      <c:pt idx="10483">
                        <c:v>1.9519065366981236</c:v>
                      </c:pt>
                      <c:pt idx="10484">
                        <c:v>1.952006880734821</c:v>
                      </c:pt>
                      <c:pt idx="10485">
                        <c:v>1.9521072247715183</c:v>
                      </c:pt>
                      <c:pt idx="10486">
                        <c:v>1.9522075688082157</c:v>
                      </c:pt>
                      <c:pt idx="10487">
                        <c:v>1.952307912844913</c:v>
                      </c:pt>
                      <c:pt idx="10488">
                        <c:v>1.9524082568816103</c:v>
                      </c:pt>
                      <c:pt idx="10489">
                        <c:v>1.9525086009183077</c:v>
                      </c:pt>
                      <c:pt idx="10490">
                        <c:v>1.952608944955005</c:v>
                      </c:pt>
                      <c:pt idx="10491">
                        <c:v>1.9527092889917024</c:v>
                      </c:pt>
                      <c:pt idx="10492">
                        <c:v>1.9528096330283997</c:v>
                      </c:pt>
                      <c:pt idx="10493">
                        <c:v>1.9529099770650971</c:v>
                      </c:pt>
                      <c:pt idx="10494">
                        <c:v>1.9530103211017944</c:v>
                      </c:pt>
                      <c:pt idx="10495">
                        <c:v>1.9531106651384917</c:v>
                      </c:pt>
                      <c:pt idx="10496">
                        <c:v>1.9532110091751891</c:v>
                      </c:pt>
                      <c:pt idx="10497">
                        <c:v>1.9533113532118864</c:v>
                      </c:pt>
                      <c:pt idx="10498">
                        <c:v>1.9534116972485838</c:v>
                      </c:pt>
                      <c:pt idx="10499">
                        <c:v>1.9535120412852811</c:v>
                      </c:pt>
                      <c:pt idx="10500">
                        <c:v>1.9536123853219785</c:v>
                      </c:pt>
                      <c:pt idx="10501">
                        <c:v>1.9537127293586758</c:v>
                      </c:pt>
                      <c:pt idx="10502">
                        <c:v>1.9538130733953731</c:v>
                      </c:pt>
                      <c:pt idx="10503">
                        <c:v>1.9539134174320705</c:v>
                      </c:pt>
                      <c:pt idx="10504">
                        <c:v>1.9540137614687678</c:v>
                      </c:pt>
                      <c:pt idx="10505">
                        <c:v>1.9541141055054652</c:v>
                      </c:pt>
                      <c:pt idx="10506">
                        <c:v>1.9542144495421625</c:v>
                      </c:pt>
                      <c:pt idx="10507">
                        <c:v>1.9543147935788598</c:v>
                      </c:pt>
                      <c:pt idx="10508">
                        <c:v>1.9544151376155572</c:v>
                      </c:pt>
                      <c:pt idx="10509">
                        <c:v>1.9545154816522545</c:v>
                      </c:pt>
                      <c:pt idx="10510">
                        <c:v>1.9546158256889519</c:v>
                      </c:pt>
                      <c:pt idx="10511">
                        <c:v>1.9547161697256492</c:v>
                      </c:pt>
                      <c:pt idx="10512">
                        <c:v>1.9548165137623466</c:v>
                      </c:pt>
                      <c:pt idx="10513">
                        <c:v>1.9549168577990439</c:v>
                      </c:pt>
                      <c:pt idx="10514">
                        <c:v>1.9550172018357412</c:v>
                      </c:pt>
                      <c:pt idx="10515">
                        <c:v>1.9551175458724386</c:v>
                      </c:pt>
                      <c:pt idx="10516">
                        <c:v>1.9552178899091359</c:v>
                      </c:pt>
                      <c:pt idx="10517">
                        <c:v>1.9553182339458333</c:v>
                      </c:pt>
                      <c:pt idx="10518">
                        <c:v>1.9554185779825306</c:v>
                      </c:pt>
                      <c:pt idx="10519">
                        <c:v>1.9555189220192279</c:v>
                      </c:pt>
                      <c:pt idx="10520">
                        <c:v>1.9556192660559253</c:v>
                      </c:pt>
                      <c:pt idx="10521">
                        <c:v>1.9557196100926226</c:v>
                      </c:pt>
                      <c:pt idx="10522">
                        <c:v>1.95581995412932</c:v>
                      </c:pt>
                      <c:pt idx="10523">
                        <c:v>1.9559202981660173</c:v>
                      </c:pt>
                      <c:pt idx="10524">
                        <c:v>1.9560206422027147</c:v>
                      </c:pt>
                      <c:pt idx="10525">
                        <c:v>1.956120986239412</c:v>
                      </c:pt>
                      <c:pt idx="10526">
                        <c:v>1.9562213302761093</c:v>
                      </c:pt>
                      <c:pt idx="10527">
                        <c:v>1.9563216743128067</c:v>
                      </c:pt>
                      <c:pt idx="10528">
                        <c:v>1.956422018349504</c:v>
                      </c:pt>
                      <c:pt idx="10529">
                        <c:v>1.9565223623862014</c:v>
                      </c:pt>
                      <c:pt idx="10530">
                        <c:v>1.9566227064228987</c:v>
                      </c:pt>
                      <c:pt idx="10531">
                        <c:v>1.956723050459596</c:v>
                      </c:pt>
                      <c:pt idx="10532">
                        <c:v>1.9568233944962934</c:v>
                      </c:pt>
                      <c:pt idx="10533">
                        <c:v>1.9569237385329907</c:v>
                      </c:pt>
                      <c:pt idx="10534">
                        <c:v>1.9570240825696881</c:v>
                      </c:pt>
                      <c:pt idx="10535">
                        <c:v>1.9571244266063854</c:v>
                      </c:pt>
                      <c:pt idx="10536">
                        <c:v>1.9572247706430828</c:v>
                      </c:pt>
                      <c:pt idx="10537">
                        <c:v>1.9573251146797801</c:v>
                      </c:pt>
                      <c:pt idx="10538">
                        <c:v>1.9574254587164774</c:v>
                      </c:pt>
                      <c:pt idx="10539">
                        <c:v>1.9575258027531748</c:v>
                      </c:pt>
                      <c:pt idx="10540">
                        <c:v>1.9576261467898721</c:v>
                      </c:pt>
                      <c:pt idx="10541">
                        <c:v>1.9577264908265695</c:v>
                      </c:pt>
                      <c:pt idx="10542">
                        <c:v>1.9578268348632668</c:v>
                      </c:pt>
                      <c:pt idx="10543">
                        <c:v>1.9579271788999641</c:v>
                      </c:pt>
                      <c:pt idx="10544">
                        <c:v>1.9580275229366615</c:v>
                      </c:pt>
                      <c:pt idx="10545">
                        <c:v>1.9581278669733588</c:v>
                      </c:pt>
                      <c:pt idx="10546">
                        <c:v>1.9582282110100562</c:v>
                      </c:pt>
                      <c:pt idx="10547">
                        <c:v>1.9583285550467535</c:v>
                      </c:pt>
                      <c:pt idx="10548">
                        <c:v>1.9584288990834509</c:v>
                      </c:pt>
                      <c:pt idx="10549">
                        <c:v>1.9585292431201482</c:v>
                      </c:pt>
                      <c:pt idx="10550">
                        <c:v>1.9586295871568455</c:v>
                      </c:pt>
                      <c:pt idx="10551">
                        <c:v>1.9587299311935429</c:v>
                      </c:pt>
                      <c:pt idx="10552">
                        <c:v>1.9588302752302402</c:v>
                      </c:pt>
                      <c:pt idx="10553">
                        <c:v>1.9589306192669376</c:v>
                      </c:pt>
                      <c:pt idx="10554">
                        <c:v>1.9590309633036349</c:v>
                      </c:pt>
                      <c:pt idx="10555">
                        <c:v>1.9591313073403323</c:v>
                      </c:pt>
                      <c:pt idx="10556">
                        <c:v>1.9592316513770296</c:v>
                      </c:pt>
                      <c:pt idx="10557">
                        <c:v>1.9593319954137269</c:v>
                      </c:pt>
                      <c:pt idx="10558">
                        <c:v>1.9594323394504243</c:v>
                      </c:pt>
                      <c:pt idx="10559">
                        <c:v>1.9595326834871216</c:v>
                      </c:pt>
                      <c:pt idx="10560">
                        <c:v>1.959633027523819</c:v>
                      </c:pt>
                      <c:pt idx="10561">
                        <c:v>1.9597333715605163</c:v>
                      </c:pt>
                      <c:pt idx="10562">
                        <c:v>1.9598337155972136</c:v>
                      </c:pt>
                      <c:pt idx="10563">
                        <c:v>1.959934059633911</c:v>
                      </c:pt>
                      <c:pt idx="10564">
                        <c:v>1.9600344036706083</c:v>
                      </c:pt>
                      <c:pt idx="10565">
                        <c:v>1.9601347477073057</c:v>
                      </c:pt>
                      <c:pt idx="10566">
                        <c:v>1.960235091744003</c:v>
                      </c:pt>
                      <c:pt idx="10567">
                        <c:v>1.9603354357807004</c:v>
                      </c:pt>
                      <c:pt idx="10568">
                        <c:v>1.9604357798173977</c:v>
                      </c:pt>
                      <c:pt idx="10569">
                        <c:v>1.960536123854095</c:v>
                      </c:pt>
                      <c:pt idx="10570">
                        <c:v>1.9606364678907924</c:v>
                      </c:pt>
                      <c:pt idx="10571">
                        <c:v>1.9607368119274897</c:v>
                      </c:pt>
                      <c:pt idx="10572">
                        <c:v>1.9608371559641871</c:v>
                      </c:pt>
                      <c:pt idx="10573">
                        <c:v>1.9609375000008844</c:v>
                      </c:pt>
                      <c:pt idx="10574">
                        <c:v>1.9610378440375817</c:v>
                      </c:pt>
                      <c:pt idx="10575">
                        <c:v>1.9611381880742791</c:v>
                      </c:pt>
                      <c:pt idx="10576">
                        <c:v>1.9612385321109764</c:v>
                      </c:pt>
                      <c:pt idx="10577">
                        <c:v>1.9613388761476738</c:v>
                      </c:pt>
                      <c:pt idx="10578">
                        <c:v>1.9614392201843711</c:v>
                      </c:pt>
                      <c:pt idx="10579">
                        <c:v>1.9615395642210685</c:v>
                      </c:pt>
                      <c:pt idx="10580">
                        <c:v>1.9616399082577658</c:v>
                      </c:pt>
                      <c:pt idx="10581">
                        <c:v>1.9617402522944631</c:v>
                      </c:pt>
                      <c:pt idx="10582">
                        <c:v>1.9618405963311605</c:v>
                      </c:pt>
                      <c:pt idx="10583">
                        <c:v>1.9619409403678578</c:v>
                      </c:pt>
                      <c:pt idx="10584">
                        <c:v>1.9620412844045552</c:v>
                      </c:pt>
                      <c:pt idx="10585">
                        <c:v>1.9621416284412525</c:v>
                      </c:pt>
                      <c:pt idx="10586">
                        <c:v>1.9622419724779498</c:v>
                      </c:pt>
                      <c:pt idx="10587">
                        <c:v>1.9623423165146472</c:v>
                      </c:pt>
                      <c:pt idx="10588">
                        <c:v>1.9624426605513445</c:v>
                      </c:pt>
                      <c:pt idx="10589">
                        <c:v>1.9625430045880419</c:v>
                      </c:pt>
                      <c:pt idx="10590">
                        <c:v>1.9626433486247392</c:v>
                      </c:pt>
                      <c:pt idx="10591">
                        <c:v>1.9627436926614366</c:v>
                      </c:pt>
                      <c:pt idx="10592">
                        <c:v>1.9628440366981339</c:v>
                      </c:pt>
                      <c:pt idx="10593">
                        <c:v>1.9629443807348312</c:v>
                      </c:pt>
                      <c:pt idx="10594">
                        <c:v>1.9630447247715286</c:v>
                      </c:pt>
                      <c:pt idx="10595">
                        <c:v>1.9631450688082259</c:v>
                      </c:pt>
                      <c:pt idx="10596">
                        <c:v>1.9632454128449233</c:v>
                      </c:pt>
                      <c:pt idx="10597">
                        <c:v>1.9633457568816206</c:v>
                      </c:pt>
                      <c:pt idx="10598">
                        <c:v>1.9634461009183179</c:v>
                      </c:pt>
                      <c:pt idx="10599">
                        <c:v>1.9635464449550153</c:v>
                      </c:pt>
                      <c:pt idx="10600">
                        <c:v>1.9636467889917126</c:v>
                      </c:pt>
                      <c:pt idx="10601">
                        <c:v>1.96374713302841</c:v>
                      </c:pt>
                      <c:pt idx="10602">
                        <c:v>1.9638474770651073</c:v>
                      </c:pt>
                      <c:pt idx="10603">
                        <c:v>1.9639478211018047</c:v>
                      </c:pt>
                      <c:pt idx="10604">
                        <c:v>1.964048165138502</c:v>
                      </c:pt>
                      <c:pt idx="10605">
                        <c:v>1.9641485091751993</c:v>
                      </c:pt>
                      <c:pt idx="10606">
                        <c:v>1.9642488532118967</c:v>
                      </c:pt>
                      <c:pt idx="10607">
                        <c:v>1.964349197248594</c:v>
                      </c:pt>
                      <c:pt idx="10608">
                        <c:v>1.9644495412852914</c:v>
                      </c:pt>
                      <c:pt idx="10609">
                        <c:v>1.9645498853219887</c:v>
                      </c:pt>
                      <c:pt idx="10610">
                        <c:v>1.9646502293586861</c:v>
                      </c:pt>
                      <c:pt idx="10611">
                        <c:v>1.9647505733953834</c:v>
                      </c:pt>
                      <c:pt idx="10612">
                        <c:v>1.9648509174320807</c:v>
                      </c:pt>
                      <c:pt idx="10613">
                        <c:v>1.9649512614687781</c:v>
                      </c:pt>
                      <c:pt idx="10614">
                        <c:v>1.9650516055054754</c:v>
                      </c:pt>
                      <c:pt idx="10615">
                        <c:v>1.9651519495421728</c:v>
                      </c:pt>
                      <c:pt idx="10616">
                        <c:v>1.9652522935788701</c:v>
                      </c:pt>
                      <c:pt idx="10617">
                        <c:v>1.9653526376155674</c:v>
                      </c:pt>
                      <c:pt idx="10618">
                        <c:v>1.9654529816522648</c:v>
                      </c:pt>
                      <c:pt idx="10619">
                        <c:v>1.9655533256889621</c:v>
                      </c:pt>
                      <c:pt idx="10620">
                        <c:v>1.9656536697256595</c:v>
                      </c:pt>
                      <c:pt idx="10621">
                        <c:v>1.9657540137623568</c:v>
                      </c:pt>
                      <c:pt idx="10622">
                        <c:v>1.9658543577990542</c:v>
                      </c:pt>
                      <c:pt idx="10623">
                        <c:v>1.9659547018357515</c:v>
                      </c:pt>
                      <c:pt idx="10624">
                        <c:v>1.9660550458724488</c:v>
                      </c:pt>
                      <c:pt idx="10625">
                        <c:v>1.9661553899091462</c:v>
                      </c:pt>
                      <c:pt idx="10626">
                        <c:v>1.9662557339458435</c:v>
                      </c:pt>
                      <c:pt idx="10627">
                        <c:v>1.9663560779825409</c:v>
                      </c:pt>
                      <c:pt idx="10628">
                        <c:v>1.9664564220192382</c:v>
                      </c:pt>
                      <c:pt idx="10629">
                        <c:v>1.9665567660559355</c:v>
                      </c:pt>
                      <c:pt idx="10630">
                        <c:v>1.9666571100926329</c:v>
                      </c:pt>
                      <c:pt idx="10631">
                        <c:v>1.9667574541293302</c:v>
                      </c:pt>
                      <c:pt idx="10632">
                        <c:v>1.9668577981660276</c:v>
                      </c:pt>
                      <c:pt idx="10633">
                        <c:v>1.9669581422027249</c:v>
                      </c:pt>
                      <c:pt idx="10634">
                        <c:v>1.9670584862394223</c:v>
                      </c:pt>
                      <c:pt idx="10635">
                        <c:v>1.9671588302761196</c:v>
                      </c:pt>
                      <c:pt idx="10636">
                        <c:v>1.9672591743128169</c:v>
                      </c:pt>
                      <c:pt idx="10637">
                        <c:v>1.9673595183495143</c:v>
                      </c:pt>
                      <c:pt idx="10638">
                        <c:v>1.9674598623862116</c:v>
                      </c:pt>
                      <c:pt idx="10639">
                        <c:v>1.967560206422909</c:v>
                      </c:pt>
                      <c:pt idx="10640">
                        <c:v>1.9676605504596063</c:v>
                      </c:pt>
                      <c:pt idx="10641">
                        <c:v>1.9677608944963036</c:v>
                      </c:pt>
                      <c:pt idx="10642">
                        <c:v>1.967861238533001</c:v>
                      </c:pt>
                      <c:pt idx="10643">
                        <c:v>1.9679615825696983</c:v>
                      </c:pt>
                      <c:pt idx="10644">
                        <c:v>1.9680619266063957</c:v>
                      </c:pt>
                      <c:pt idx="10645">
                        <c:v>1.968162270643093</c:v>
                      </c:pt>
                      <c:pt idx="10646">
                        <c:v>1.9682626146797904</c:v>
                      </c:pt>
                      <c:pt idx="10647">
                        <c:v>1.9683629587164877</c:v>
                      </c:pt>
                      <c:pt idx="10648">
                        <c:v>1.968463302753185</c:v>
                      </c:pt>
                      <c:pt idx="10649">
                        <c:v>1.9685636467898824</c:v>
                      </c:pt>
                      <c:pt idx="10650">
                        <c:v>1.9686639908265797</c:v>
                      </c:pt>
                      <c:pt idx="10651">
                        <c:v>1.9687643348632771</c:v>
                      </c:pt>
                      <c:pt idx="10652">
                        <c:v>1.9688646788999744</c:v>
                      </c:pt>
                      <c:pt idx="10653">
                        <c:v>1.9689650229366717</c:v>
                      </c:pt>
                      <c:pt idx="10654">
                        <c:v>1.9690653669733691</c:v>
                      </c:pt>
                      <c:pt idx="10655">
                        <c:v>1.9691657110100664</c:v>
                      </c:pt>
                      <c:pt idx="10656">
                        <c:v>1.9692660550467638</c:v>
                      </c:pt>
                      <c:pt idx="10657">
                        <c:v>1.9693663990834611</c:v>
                      </c:pt>
                      <c:pt idx="10658">
                        <c:v>1.9694667431201585</c:v>
                      </c:pt>
                      <c:pt idx="10659">
                        <c:v>1.9695670871568558</c:v>
                      </c:pt>
                      <c:pt idx="10660">
                        <c:v>1.9696674311935531</c:v>
                      </c:pt>
                      <c:pt idx="10661">
                        <c:v>1.9697677752302505</c:v>
                      </c:pt>
                      <c:pt idx="10662">
                        <c:v>1.9698681192669478</c:v>
                      </c:pt>
                      <c:pt idx="10663">
                        <c:v>1.9699684633036452</c:v>
                      </c:pt>
                      <c:pt idx="10664">
                        <c:v>1.9700688073403425</c:v>
                      </c:pt>
                      <c:pt idx="10665">
                        <c:v>1.9701691513770399</c:v>
                      </c:pt>
                      <c:pt idx="10666">
                        <c:v>1.9702694954137372</c:v>
                      </c:pt>
                      <c:pt idx="10667">
                        <c:v>1.9703698394504345</c:v>
                      </c:pt>
                      <c:pt idx="10668">
                        <c:v>1.9704701834871319</c:v>
                      </c:pt>
                      <c:pt idx="10669">
                        <c:v>1.9705705275238292</c:v>
                      </c:pt>
                      <c:pt idx="10670">
                        <c:v>1.9706708715605266</c:v>
                      </c:pt>
                      <c:pt idx="10671">
                        <c:v>1.9707712155972239</c:v>
                      </c:pt>
                      <c:pt idx="10672">
                        <c:v>1.9708715596339212</c:v>
                      </c:pt>
                      <c:pt idx="10673">
                        <c:v>1.9709719036706186</c:v>
                      </c:pt>
                      <c:pt idx="10674">
                        <c:v>1.9710722477073159</c:v>
                      </c:pt>
                      <c:pt idx="10675">
                        <c:v>1.9711725917440133</c:v>
                      </c:pt>
                      <c:pt idx="10676">
                        <c:v>1.9712729357807106</c:v>
                      </c:pt>
                      <c:pt idx="10677">
                        <c:v>1.971373279817408</c:v>
                      </c:pt>
                      <c:pt idx="10678">
                        <c:v>1.9714736238541053</c:v>
                      </c:pt>
                      <c:pt idx="10679">
                        <c:v>1.9715739678908026</c:v>
                      </c:pt>
                      <c:pt idx="10680">
                        <c:v>1.9716743119275</c:v>
                      </c:pt>
                      <c:pt idx="10681">
                        <c:v>1.9717746559641973</c:v>
                      </c:pt>
                      <c:pt idx="10682">
                        <c:v>1.9718750000008947</c:v>
                      </c:pt>
                      <c:pt idx="10683">
                        <c:v>1.971975344037592</c:v>
                      </c:pt>
                      <c:pt idx="10684">
                        <c:v>1.9720756880742893</c:v>
                      </c:pt>
                      <c:pt idx="10685">
                        <c:v>1.9721760321109867</c:v>
                      </c:pt>
                      <c:pt idx="10686">
                        <c:v>1.972276376147684</c:v>
                      </c:pt>
                      <c:pt idx="10687">
                        <c:v>1.9723767201843814</c:v>
                      </c:pt>
                      <c:pt idx="10688">
                        <c:v>1.9724770642210787</c:v>
                      </c:pt>
                      <c:pt idx="10689">
                        <c:v>1.9725774082577761</c:v>
                      </c:pt>
                      <c:pt idx="10690">
                        <c:v>1.9726777522944734</c:v>
                      </c:pt>
                      <c:pt idx="10691">
                        <c:v>1.9727780963311707</c:v>
                      </c:pt>
                      <c:pt idx="10692">
                        <c:v>1.9728784403678681</c:v>
                      </c:pt>
                      <c:pt idx="10693">
                        <c:v>1.9729787844045654</c:v>
                      </c:pt>
                      <c:pt idx="10694">
                        <c:v>1.9730791284412628</c:v>
                      </c:pt>
                      <c:pt idx="10695">
                        <c:v>1.9731794724779601</c:v>
                      </c:pt>
                      <c:pt idx="10696">
                        <c:v>1.9732798165146574</c:v>
                      </c:pt>
                      <c:pt idx="10697">
                        <c:v>1.9733801605513548</c:v>
                      </c:pt>
                      <c:pt idx="10698">
                        <c:v>1.9734805045880521</c:v>
                      </c:pt>
                      <c:pt idx="10699">
                        <c:v>1.9735808486247495</c:v>
                      </c:pt>
                      <c:pt idx="10700">
                        <c:v>1.9736811926614468</c:v>
                      </c:pt>
                      <c:pt idx="10701">
                        <c:v>1.9737815366981442</c:v>
                      </c:pt>
                      <c:pt idx="10702">
                        <c:v>1.9738818807348415</c:v>
                      </c:pt>
                      <c:pt idx="10703">
                        <c:v>1.9739822247715388</c:v>
                      </c:pt>
                      <c:pt idx="10704">
                        <c:v>1.9740825688082362</c:v>
                      </c:pt>
                      <c:pt idx="10705">
                        <c:v>1.9741829128449335</c:v>
                      </c:pt>
                      <c:pt idx="10706">
                        <c:v>1.9742832568816309</c:v>
                      </c:pt>
                      <c:pt idx="10707">
                        <c:v>1.9743836009183282</c:v>
                      </c:pt>
                      <c:pt idx="10708">
                        <c:v>1.9744839449550255</c:v>
                      </c:pt>
                      <c:pt idx="10709">
                        <c:v>1.9745842889917229</c:v>
                      </c:pt>
                      <c:pt idx="10710">
                        <c:v>1.9746846330284202</c:v>
                      </c:pt>
                      <c:pt idx="10711">
                        <c:v>1.9747849770651176</c:v>
                      </c:pt>
                      <c:pt idx="10712">
                        <c:v>1.9748853211018149</c:v>
                      </c:pt>
                      <c:pt idx="10713">
                        <c:v>1.9749856651385123</c:v>
                      </c:pt>
                      <c:pt idx="10714">
                        <c:v>1.9750860091752096</c:v>
                      </c:pt>
                      <c:pt idx="10715">
                        <c:v>1.9751863532119069</c:v>
                      </c:pt>
                      <c:pt idx="10716">
                        <c:v>1.9752866972486043</c:v>
                      </c:pt>
                      <c:pt idx="10717">
                        <c:v>1.9753870412853016</c:v>
                      </c:pt>
                      <c:pt idx="10718">
                        <c:v>1.975487385321999</c:v>
                      </c:pt>
                      <c:pt idx="10719">
                        <c:v>1.9755877293586963</c:v>
                      </c:pt>
                      <c:pt idx="10720">
                        <c:v>1.9756880733953937</c:v>
                      </c:pt>
                      <c:pt idx="10721">
                        <c:v>1.975788417432091</c:v>
                      </c:pt>
                      <c:pt idx="10722">
                        <c:v>1.9758887614687883</c:v>
                      </c:pt>
                      <c:pt idx="10723">
                        <c:v>1.9759891055054857</c:v>
                      </c:pt>
                      <c:pt idx="10724">
                        <c:v>1.976089449542183</c:v>
                      </c:pt>
                      <c:pt idx="10725">
                        <c:v>1.9761897935788804</c:v>
                      </c:pt>
                      <c:pt idx="10726">
                        <c:v>1.9762901376155777</c:v>
                      </c:pt>
                      <c:pt idx="10727">
                        <c:v>1.976390481652275</c:v>
                      </c:pt>
                      <c:pt idx="10728">
                        <c:v>1.9764908256889724</c:v>
                      </c:pt>
                      <c:pt idx="10729">
                        <c:v>1.9765911697256697</c:v>
                      </c:pt>
                      <c:pt idx="10730">
                        <c:v>1.9766915137623671</c:v>
                      </c:pt>
                      <c:pt idx="10731">
                        <c:v>1.9767918577990644</c:v>
                      </c:pt>
                      <c:pt idx="10732">
                        <c:v>1.9768922018357618</c:v>
                      </c:pt>
                      <c:pt idx="10733">
                        <c:v>1.9769925458724591</c:v>
                      </c:pt>
                      <c:pt idx="10734">
                        <c:v>1.9770928899091564</c:v>
                      </c:pt>
                      <c:pt idx="10735">
                        <c:v>1.9771932339458538</c:v>
                      </c:pt>
                      <c:pt idx="10736">
                        <c:v>1.9772935779825511</c:v>
                      </c:pt>
                      <c:pt idx="10737">
                        <c:v>1.9773939220192485</c:v>
                      </c:pt>
                      <c:pt idx="10738">
                        <c:v>1.9774942660559458</c:v>
                      </c:pt>
                      <c:pt idx="10739">
                        <c:v>1.9775946100926431</c:v>
                      </c:pt>
                      <c:pt idx="10740">
                        <c:v>1.9776949541293405</c:v>
                      </c:pt>
                      <c:pt idx="10741">
                        <c:v>1.9777952981660378</c:v>
                      </c:pt>
                      <c:pt idx="10742">
                        <c:v>1.9778956422027352</c:v>
                      </c:pt>
                      <c:pt idx="10743">
                        <c:v>1.9779959862394325</c:v>
                      </c:pt>
                      <c:pt idx="10744">
                        <c:v>1.9780963302761299</c:v>
                      </c:pt>
                      <c:pt idx="10745">
                        <c:v>1.9781966743128272</c:v>
                      </c:pt>
                      <c:pt idx="10746">
                        <c:v>1.9782970183495245</c:v>
                      </c:pt>
                      <c:pt idx="10747">
                        <c:v>1.9783973623862219</c:v>
                      </c:pt>
                      <c:pt idx="10748">
                        <c:v>1.9784977064229192</c:v>
                      </c:pt>
                      <c:pt idx="10749">
                        <c:v>1.9785980504596166</c:v>
                      </c:pt>
                      <c:pt idx="10750">
                        <c:v>1.9786983944963139</c:v>
                      </c:pt>
                      <c:pt idx="10751">
                        <c:v>1.9787987385330112</c:v>
                      </c:pt>
                      <c:pt idx="10752">
                        <c:v>1.9788990825697086</c:v>
                      </c:pt>
                      <c:pt idx="10753">
                        <c:v>1.9789994266064059</c:v>
                      </c:pt>
                      <c:pt idx="10754">
                        <c:v>1.9790997706431033</c:v>
                      </c:pt>
                      <c:pt idx="10755">
                        <c:v>1.9792001146798006</c:v>
                      </c:pt>
                      <c:pt idx="10756">
                        <c:v>1.979300458716498</c:v>
                      </c:pt>
                      <c:pt idx="10757">
                        <c:v>1.9794008027531953</c:v>
                      </c:pt>
                      <c:pt idx="10758">
                        <c:v>1.9795011467898926</c:v>
                      </c:pt>
                      <c:pt idx="10759">
                        <c:v>1.97960149082659</c:v>
                      </c:pt>
                      <c:pt idx="10760">
                        <c:v>1.9797018348632873</c:v>
                      </c:pt>
                      <c:pt idx="10761">
                        <c:v>1.9798021788999847</c:v>
                      </c:pt>
                      <c:pt idx="10762">
                        <c:v>1.979902522936682</c:v>
                      </c:pt>
                      <c:pt idx="10763">
                        <c:v>1.9800028669733793</c:v>
                      </c:pt>
                      <c:pt idx="10764">
                        <c:v>1.9801032110100767</c:v>
                      </c:pt>
                      <c:pt idx="10765">
                        <c:v>1.980203555046774</c:v>
                      </c:pt>
                      <c:pt idx="10766">
                        <c:v>1.9803038990834714</c:v>
                      </c:pt>
                      <c:pt idx="10767">
                        <c:v>1.9804042431201687</c:v>
                      </c:pt>
                      <c:pt idx="10768">
                        <c:v>1.9805045871568661</c:v>
                      </c:pt>
                      <c:pt idx="10769">
                        <c:v>1.9806049311935634</c:v>
                      </c:pt>
                      <c:pt idx="10770">
                        <c:v>1.9807052752302607</c:v>
                      </c:pt>
                      <c:pt idx="10771">
                        <c:v>1.9808056192669581</c:v>
                      </c:pt>
                      <c:pt idx="10772">
                        <c:v>1.9809059633036554</c:v>
                      </c:pt>
                      <c:pt idx="10773">
                        <c:v>1.9810063073403528</c:v>
                      </c:pt>
                      <c:pt idx="10774">
                        <c:v>1.9811066513770501</c:v>
                      </c:pt>
                      <c:pt idx="10775">
                        <c:v>1.9812069954137475</c:v>
                      </c:pt>
                      <c:pt idx="10776">
                        <c:v>1.9813073394504448</c:v>
                      </c:pt>
                      <c:pt idx="10777">
                        <c:v>1.9814076834871421</c:v>
                      </c:pt>
                      <c:pt idx="10778">
                        <c:v>1.9815080275238395</c:v>
                      </c:pt>
                      <c:pt idx="10779">
                        <c:v>1.9816083715605368</c:v>
                      </c:pt>
                      <c:pt idx="10780">
                        <c:v>1.9817087155972342</c:v>
                      </c:pt>
                      <c:pt idx="10781">
                        <c:v>1.9818090596339315</c:v>
                      </c:pt>
                      <c:pt idx="10782">
                        <c:v>1.9819094036706288</c:v>
                      </c:pt>
                      <c:pt idx="10783">
                        <c:v>1.9820097477073262</c:v>
                      </c:pt>
                      <c:pt idx="10784">
                        <c:v>1.9821100917440235</c:v>
                      </c:pt>
                      <c:pt idx="10785">
                        <c:v>1.9822104357807209</c:v>
                      </c:pt>
                      <c:pt idx="10786">
                        <c:v>1.9823107798174182</c:v>
                      </c:pt>
                      <c:pt idx="10787">
                        <c:v>1.9824111238541156</c:v>
                      </c:pt>
                      <c:pt idx="10788">
                        <c:v>1.9825114678908129</c:v>
                      </c:pt>
                      <c:pt idx="10789">
                        <c:v>1.9826118119275102</c:v>
                      </c:pt>
                      <c:pt idx="10790">
                        <c:v>1.9827121559642076</c:v>
                      </c:pt>
                      <c:pt idx="10791">
                        <c:v>1.9828125000009049</c:v>
                      </c:pt>
                      <c:pt idx="10792">
                        <c:v>1.9829128440376023</c:v>
                      </c:pt>
                      <c:pt idx="10793">
                        <c:v>1.9830131880742996</c:v>
                      </c:pt>
                      <c:pt idx="10794">
                        <c:v>1.9831135321109969</c:v>
                      </c:pt>
                      <c:pt idx="10795">
                        <c:v>1.9832138761476943</c:v>
                      </c:pt>
                      <c:pt idx="10796">
                        <c:v>1.9833142201843916</c:v>
                      </c:pt>
                      <c:pt idx="10797">
                        <c:v>1.983414564221089</c:v>
                      </c:pt>
                      <c:pt idx="10798">
                        <c:v>1.9835149082577863</c:v>
                      </c:pt>
                      <c:pt idx="10799">
                        <c:v>1.9836152522944837</c:v>
                      </c:pt>
                      <c:pt idx="10800">
                        <c:v>1.983715596331181</c:v>
                      </c:pt>
                      <c:pt idx="10801">
                        <c:v>1.9838159403678783</c:v>
                      </c:pt>
                      <c:pt idx="10802">
                        <c:v>1.9839162844045757</c:v>
                      </c:pt>
                      <c:pt idx="10803">
                        <c:v>1.984016628441273</c:v>
                      </c:pt>
                      <c:pt idx="10804">
                        <c:v>1.9841169724779704</c:v>
                      </c:pt>
                      <c:pt idx="10805">
                        <c:v>1.9842173165146677</c:v>
                      </c:pt>
                      <c:pt idx="10806">
                        <c:v>1.984317660551365</c:v>
                      </c:pt>
                      <c:pt idx="10807">
                        <c:v>1.9844180045880624</c:v>
                      </c:pt>
                      <c:pt idx="10808">
                        <c:v>1.9845183486247597</c:v>
                      </c:pt>
                      <c:pt idx="10809">
                        <c:v>1.9846186926614571</c:v>
                      </c:pt>
                      <c:pt idx="10810">
                        <c:v>1.9847190366981544</c:v>
                      </c:pt>
                      <c:pt idx="10811">
                        <c:v>1.9848193807348518</c:v>
                      </c:pt>
                      <c:pt idx="10812">
                        <c:v>1.9849197247715491</c:v>
                      </c:pt>
                      <c:pt idx="10813">
                        <c:v>1.9850200688082464</c:v>
                      </c:pt>
                      <c:pt idx="10814">
                        <c:v>1.9851204128449438</c:v>
                      </c:pt>
                      <c:pt idx="10815">
                        <c:v>1.9852207568816411</c:v>
                      </c:pt>
                      <c:pt idx="10816">
                        <c:v>1.9853211009183385</c:v>
                      </c:pt>
                      <c:pt idx="10817">
                        <c:v>1.9854214449550358</c:v>
                      </c:pt>
                      <c:pt idx="10818">
                        <c:v>1.9855217889917331</c:v>
                      </c:pt>
                      <c:pt idx="10819">
                        <c:v>1.9856221330284305</c:v>
                      </c:pt>
                      <c:pt idx="10820">
                        <c:v>1.9857224770651278</c:v>
                      </c:pt>
                      <c:pt idx="10821">
                        <c:v>1.9858228211018252</c:v>
                      </c:pt>
                      <c:pt idx="10822">
                        <c:v>1.9859231651385225</c:v>
                      </c:pt>
                      <c:pt idx="10823">
                        <c:v>1.9860235091752199</c:v>
                      </c:pt>
                      <c:pt idx="10824">
                        <c:v>1.9861238532119172</c:v>
                      </c:pt>
                      <c:pt idx="10825">
                        <c:v>1.9862241972486145</c:v>
                      </c:pt>
                      <c:pt idx="10826">
                        <c:v>1.9863245412853119</c:v>
                      </c:pt>
                      <c:pt idx="10827">
                        <c:v>1.9864248853220092</c:v>
                      </c:pt>
                      <c:pt idx="10828">
                        <c:v>1.9865252293587066</c:v>
                      </c:pt>
                      <c:pt idx="10829">
                        <c:v>1.9866255733954039</c:v>
                      </c:pt>
                      <c:pt idx="10830">
                        <c:v>1.9867259174321013</c:v>
                      </c:pt>
                      <c:pt idx="10831">
                        <c:v>1.9868262614687986</c:v>
                      </c:pt>
                      <c:pt idx="10832">
                        <c:v>1.9869266055054959</c:v>
                      </c:pt>
                      <c:pt idx="10833">
                        <c:v>1.9870269495421933</c:v>
                      </c:pt>
                      <c:pt idx="10834">
                        <c:v>1.9871272935788906</c:v>
                      </c:pt>
                      <c:pt idx="10835">
                        <c:v>1.987227637615588</c:v>
                      </c:pt>
                      <c:pt idx="10836">
                        <c:v>1.9873279816522853</c:v>
                      </c:pt>
                      <c:pt idx="10837">
                        <c:v>1.9874283256889826</c:v>
                      </c:pt>
                      <c:pt idx="10838">
                        <c:v>1.98752866972568</c:v>
                      </c:pt>
                      <c:pt idx="10839">
                        <c:v>1.9876290137623773</c:v>
                      </c:pt>
                      <c:pt idx="10840">
                        <c:v>1.9877293577990747</c:v>
                      </c:pt>
                      <c:pt idx="10841">
                        <c:v>1.987829701835772</c:v>
                      </c:pt>
                      <c:pt idx="10842">
                        <c:v>1.9879300458724694</c:v>
                      </c:pt>
                      <c:pt idx="10843">
                        <c:v>1.9880303899091667</c:v>
                      </c:pt>
                      <c:pt idx="10844">
                        <c:v>1.988130733945864</c:v>
                      </c:pt>
                      <c:pt idx="10845">
                        <c:v>1.9882310779825614</c:v>
                      </c:pt>
                      <c:pt idx="10846">
                        <c:v>1.9883314220192587</c:v>
                      </c:pt>
                      <c:pt idx="10847">
                        <c:v>1.9884317660559561</c:v>
                      </c:pt>
                      <c:pt idx="10848">
                        <c:v>1.9885321100926534</c:v>
                      </c:pt>
                      <c:pt idx="10849">
                        <c:v>1.9886324541293507</c:v>
                      </c:pt>
                      <c:pt idx="10850">
                        <c:v>1.9887327981660481</c:v>
                      </c:pt>
                      <c:pt idx="10851">
                        <c:v>1.9888331422027454</c:v>
                      </c:pt>
                      <c:pt idx="10852">
                        <c:v>1.9889334862394428</c:v>
                      </c:pt>
                      <c:pt idx="10853">
                        <c:v>1.9890338302761401</c:v>
                      </c:pt>
                      <c:pt idx="10854">
                        <c:v>1.9891341743128375</c:v>
                      </c:pt>
                      <c:pt idx="10855">
                        <c:v>1.9892345183495348</c:v>
                      </c:pt>
                      <c:pt idx="10856">
                        <c:v>1.9893348623862321</c:v>
                      </c:pt>
                      <c:pt idx="10857">
                        <c:v>1.9894352064229295</c:v>
                      </c:pt>
                      <c:pt idx="10858">
                        <c:v>1.9895355504596268</c:v>
                      </c:pt>
                      <c:pt idx="10859">
                        <c:v>1.9896358944963242</c:v>
                      </c:pt>
                      <c:pt idx="10860">
                        <c:v>1.9897362385330215</c:v>
                      </c:pt>
                      <c:pt idx="10861">
                        <c:v>1.9898365825697188</c:v>
                      </c:pt>
                      <c:pt idx="10862">
                        <c:v>1.9899369266064162</c:v>
                      </c:pt>
                      <c:pt idx="10863">
                        <c:v>1.9900372706431135</c:v>
                      </c:pt>
                      <c:pt idx="10864">
                        <c:v>1.9901376146798109</c:v>
                      </c:pt>
                      <c:pt idx="10865">
                        <c:v>1.9902379587165082</c:v>
                      </c:pt>
                      <c:pt idx="10866">
                        <c:v>1.9903383027532056</c:v>
                      </c:pt>
                      <c:pt idx="10867">
                        <c:v>1.9904386467899029</c:v>
                      </c:pt>
                      <c:pt idx="10868">
                        <c:v>1.9905389908266002</c:v>
                      </c:pt>
                      <c:pt idx="10869">
                        <c:v>1.9906393348632976</c:v>
                      </c:pt>
                      <c:pt idx="10870">
                        <c:v>1.9907396788999949</c:v>
                      </c:pt>
                      <c:pt idx="10871">
                        <c:v>1.9908400229366923</c:v>
                      </c:pt>
                      <c:pt idx="10872">
                        <c:v>1.9909403669733896</c:v>
                      </c:pt>
                      <c:pt idx="10873">
                        <c:v>1.9910407110100869</c:v>
                      </c:pt>
                      <c:pt idx="10874">
                        <c:v>1.9911410550467843</c:v>
                      </c:pt>
                      <c:pt idx="10875">
                        <c:v>1.9912413990834816</c:v>
                      </c:pt>
                      <c:pt idx="10876">
                        <c:v>1.991341743120179</c:v>
                      </c:pt>
                      <c:pt idx="10877">
                        <c:v>1.9914420871568763</c:v>
                      </c:pt>
                      <c:pt idx="10878">
                        <c:v>1.9915424311935737</c:v>
                      </c:pt>
                      <c:pt idx="10879">
                        <c:v>1.991642775230271</c:v>
                      </c:pt>
                      <c:pt idx="10880">
                        <c:v>1.9917431192669683</c:v>
                      </c:pt>
                      <c:pt idx="10881">
                        <c:v>1.9918434633036657</c:v>
                      </c:pt>
                      <c:pt idx="10882">
                        <c:v>1.991943807340363</c:v>
                      </c:pt>
                      <c:pt idx="10883">
                        <c:v>1.9920441513770604</c:v>
                      </c:pt>
                      <c:pt idx="10884">
                        <c:v>1.9921444954137577</c:v>
                      </c:pt>
                      <c:pt idx="10885">
                        <c:v>1.9922448394504551</c:v>
                      </c:pt>
                      <c:pt idx="10886">
                        <c:v>1.9923451834871524</c:v>
                      </c:pt>
                      <c:pt idx="10887">
                        <c:v>1.9924455275238497</c:v>
                      </c:pt>
                      <c:pt idx="10888">
                        <c:v>1.9925458715605471</c:v>
                      </c:pt>
                      <c:pt idx="10889">
                        <c:v>1.9926462155972444</c:v>
                      </c:pt>
                      <c:pt idx="10890">
                        <c:v>1.9927465596339418</c:v>
                      </c:pt>
                      <c:pt idx="10891">
                        <c:v>1.9928469036706391</c:v>
                      </c:pt>
                      <c:pt idx="10892">
                        <c:v>1.9929472477073364</c:v>
                      </c:pt>
                      <c:pt idx="10893">
                        <c:v>1.9930475917440338</c:v>
                      </c:pt>
                      <c:pt idx="10894">
                        <c:v>1.9931479357807311</c:v>
                      </c:pt>
                      <c:pt idx="10895">
                        <c:v>1.9932482798174285</c:v>
                      </c:pt>
                      <c:pt idx="10896">
                        <c:v>1.9933486238541258</c:v>
                      </c:pt>
                      <c:pt idx="10897">
                        <c:v>1.9934489678908232</c:v>
                      </c:pt>
                      <c:pt idx="10898">
                        <c:v>1.9935493119275205</c:v>
                      </c:pt>
                      <c:pt idx="10899">
                        <c:v>1.9936496559642178</c:v>
                      </c:pt>
                      <c:pt idx="10900">
                        <c:v>1.9937500000009152</c:v>
                      </c:pt>
                      <c:pt idx="10901">
                        <c:v>1.9938503440376125</c:v>
                      </c:pt>
                      <c:pt idx="10902">
                        <c:v>1.9939506880743099</c:v>
                      </c:pt>
                      <c:pt idx="10903">
                        <c:v>1.9940510321110072</c:v>
                      </c:pt>
                      <c:pt idx="10904">
                        <c:v>1.9941513761477045</c:v>
                      </c:pt>
                      <c:pt idx="10905">
                        <c:v>1.9942517201844019</c:v>
                      </c:pt>
                      <c:pt idx="10906">
                        <c:v>1.9943520642210992</c:v>
                      </c:pt>
                      <c:pt idx="10907">
                        <c:v>1.9944524082577966</c:v>
                      </c:pt>
                      <c:pt idx="10908">
                        <c:v>1.9945527522944939</c:v>
                      </c:pt>
                      <c:pt idx="10909">
                        <c:v>1.9946530963311913</c:v>
                      </c:pt>
                      <c:pt idx="10910">
                        <c:v>1.9947534403678886</c:v>
                      </c:pt>
                      <c:pt idx="10911">
                        <c:v>1.9948537844045859</c:v>
                      </c:pt>
                      <c:pt idx="10912">
                        <c:v>1.9949541284412833</c:v>
                      </c:pt>
                      <c:pt idx="10913">
                        <c:v>1.9950544724779806</c:v>
                      </c:pt>
                      <c:pt idx="10914">
                        <c:v>1.995154816514678</c:v>
                      </c:pt>
                      <c:pt idx="10915">
                        <c:v>1.9952551605513753</c:v>
                      </c:pt>
                      <c:pt idx="10916">
                        <c:v>1.9953555045880726</c:v>
                      </c:pt>
                      <c:pt idx="10917">
                        <c:v>1.99545584862477</c:v>
                      </c:pt>
                      <c:pt idx="10918">
                        <c:v>1.9955561926614673</c:v>
                      </c:pt>
                      <c:pt idx="10919">
                        <c:v>1.9956565366981647</c:v>
                      </c:pt>
                      <c:pt idx="10920">
                        <c:v>1.995756880734862</c:v>
                      </c:pt>
                      <c:pt idx="10921">
                        <c:v>1.9958572247715594</c:v>
                      </c:pt>
                      <c:pt idx="10922">
                        <c:v>1.9959575688082567</c:v>
                      </c:pt>
                      <c:pt idx="10923">
                        <c:v>1.996057912844954</c:v>
                      </c:pt>
                      <c:pt idx="10924">
                        <c:v>1.9961582568816514</c:v>
                      </c:pt>
                      <c:pt idx="10925">
                        <c:v>1.9962586009183487</c:v>
                      </c:pt>
                      <c:pt idx="10926">
                        <c:v>1.9963589449550461</c:v>
                      </c:pt>
                      <c:pt idx="10927">
                        <c:v>1.9964592889917434</c:v>
                      </c:pt>
                      <c:pt idx="10928">
                        <c:v>1.9965596330284408</c:v>
                      </c:pt>
                      <c:pt idx="10929">
                        <c:v>1.9966599770651381</c:v>
                      </c:pt>
                      <c:pt idx="10930">
                        <c:v>1.9967603211018354</c:v>
                      </c:pt>
                      <c:pt idx="10931">
                        <c:v>1.9968606651385328</c:v>
                      </c:pt>
                      <c:pt idx="10932">
                        <c:v>1.9969610091752301</c:v>
                      </c:pt>
                      <c:pt idx="10933">
                        <c:v>1.9970613532119275</c:v>
                      </c:pt>
                      <c:pt idx="10934">
                        <c:v>1.9971616972486248</c:v>
                      </c:pt>
                      <c:pt idx="10935">
                        <c:v>1.9972620412853221</c:v>
                      </c:pt>
                      <c:pt idx="10936">
                        <c:v>1.9973623853220195</c:v>
                      </c:pt>
                      <c:pt idx="10937">
                        <c:v>1.9974627293587168</c:v>
                      </c:pt>
                      <c:pt idx="10938">
                        <c:v>1.9975630733954142</c:v>
                      </c:pt>
                      <c:pt idx="10939">
                        <c:v>1.9976634174321115</c:v>
                      </c:pt>
                      <c:pt idx="10940">
                        <c:v>1.9977637614688089</c:v>
                      </c:pt>
                      <c:pt idx="10941">
                        <c:v>1.9978641055055062</c:v>
                      </c:pt>
                      <c:pt idx="10942">
                        <c:v>1.9979644495422035</c:v>
                      </c:pt>
                      <c:pt idx="10943">
                        <c:v>1.9980647935789009</c:v>
                      </c:pt>
                      <c:pt idx="10944">
                        <c:v>1.9981651376155982</c:v>
                      </c:pt>
                      <c:pt idx="10945">
                        <c:v>1.9982654816522956</c:v>
                      </c:pt>
                      <c:pt idx="10946">
                        <c:v>1.9983658256889929</c:v>
                      </c:pt>
                      <c:pt idx="10947">
                        <c:v>1.9984661697256902</c:v>
                      </c:pt>
                      <c:pt idx="10948">
                        <c:v>1.9985665137623876</c:v>
                      </c:pt>
                      <c:pt idx="10949">
                        <c:v>1.9986668577990849</c:v>
                      </c:pt>
                      <c:pt idx="10950">
                        <c:v>1.9987672018357823</c:v>
                      </c:pt>
                      <c:pt idx="10951">
                        <c:v>1.9988675458724796</c:v>
                      </c:pt>
                      <c:pt idx="10952">
                        <c:v>1.998967889909177</c:v>
                      </c:pt>
                      <c:pt idx="10953">
                        <c:v>1.9990682339458743</c:v>
                      </c:pt>
                      <c:pt idx="10954">
                        <c:v>1.9991685779825716</c:v>
                      </c:pt>
                      <c:pt idx="10955">
                        <c:v>1.999268922019269</c:v>
                      </c:pt>
                      <c:pt idx="10956">
                        <c:v>1.9993692660559663</c:v>
                      </c:pt>
                      <c:pt idx="10957">
                        <c:v>1.9994696100926637</c:v>
                      </c:pt>
                      <c:pt idx="10958">
                        <c:v>1.999569954129361</c:v>
                      </c:pt>
                      <c:pt idx="10959">
                        <c:v>1.9996702981660583</c:v>
                      </c:pt>
                      <c:pt idx="10960">
                        <c:v>1.9997706422027557</c:v>
                      </c:pt>
                      <c:pt idx="10961">
                        <c:v>1.999870986239453</c:v>
                      </c:pt>
                      <c:pt idx="10962">
                        <c:v>1.9999713302761504</c:v>
                      </c:pt>
                      <c:pt idx="10963">
                        <c:v>2.0000716743128475</c:v>
                      </c:pt>
                      <c:pt idx="10964">
                        <c:v>2.0001720183495446</c:v>
                      </c:pt>
                      <c:pt idx="10965">
                        <c:v>2.0002723623862417</c:v>
                      </c:pt>
                      <c:pt idx="10966">
                        <c:v>2.0003727064229389</c:v>
                      </c:pt>
                      <c:pt idx="10967">
                        <c:v>2.000473050459636</c:v>
                      </c:pt>
                      <c:pt idx="10968">
                        <c:v>2.0005733944963331</c:v>
                      </c:pt>
                      <c:pt idx="10969">
                        <c:v>2.0006737385330302</c:v>
                      </c:pt>
                      <c:pt idx="10970">
                        <c:v>2.0007740825697273</c:v>
                      </c:pt>
                      <c:pt idx="10971">
                        <c:v>2.0008744266064244</c:v>
                      </c:pt>
                      <c:pt idx="10972">
                        <c:v>2.0009747706431216</c:v>
                      </c:pt>
                      <c:pt idx="10973">
                        <c:v>2.0010751146798187</c:v>
                      </c:pt>
                      <c:pt idx="10974">
                        <c:v>2.0011754587165158</c:v>
                      </c:pt>
                      <c:pt idx="10975">
                        <c:v>2.0012758027532129</c:v>
                      </c:pt>
                      <c:pt idx="10976">
                        <c:v>2.00137614678991</c:v>
                      </c:pt>
                      <c:pt idx="10977">
                        <c:v>2.0014764908266072</c:v>
                      </c:pt>
                      <c:pt idx="10978">
                        <c:v>2.0015768348633043</c:v>
                      </c:pt>
                      <c:pt idx="10979">
                        <c:v>2.0016771789000014</c:v>
                      </c:pt>
                      <c:pt idx="10980">
                        <c:v>2.0017775229366985</c:v>
                      </c:pt>
                      <c:pt idx="10981">
                        <c:v>2.0018778669733956</c:v>
                      </c:pt>
                      <c:pt idx="10982">
                        <c:v>2.0019782110100928</c:v>
                      </c:pt>
                      <c:pt idx="10983">
                        <c:v>2.0020785550467899</c:v>
                      </c:pt>
                      <c:pt idx="10984">
                        <c:v>2.002178899083487</c:v>
                      </c:pt>
                      <c:pt idx="10985">
                        <c:v>2.0022792431201841</c:v>
                      </c:pt>
                      <c:pt idx="10986">
                        <c:v>2.0023795871568812</c:v>
                      </c:pt>
                      <c:pt idx="10987">
                        <c:v>2.0024799311935784</c:v>
                      </c:pt>
                      <c:pt idx="10988">
                        <c:v>2.0025802752302755</c:v>
                      </c:pt>
                      <c:pt idx="10989">
                        <c:v>2.0026806192669726</c:v>
                      </c:pt>
                      <c:pt idx="10990">
                        <c:v>2.0027809633036697</c:v>
                      </c:pt>
                      <c:pt idx="10991">
                        <c:v>2.0028813073403668</c:v>
                      </c:pt>
                      <c:pt idx="10992">
                        <c:v>2.002981651377064</c:v>
                      </c:pt>
                      <c:pt idx="10993">
                        <c:v>2.0030819954137611</c:v>
                      </c:pt>
                      <c:pt idx="10994">
                        <c:v>2.0031823394504582</c:v>
                      </c:pt>
                      <c:pt idx="10995">
                        <c:v>2.0032826834871553</c:v>
                      </c:pt>
                      <c:pt idx="10996">
                        <c:v>2.0033830275238524</c:v>
                      </c:pt>
                      <c:pt idx="10997">
                        <c:v>2.0034833715605496</c:v>
                      </c:pt>
                      <c:pt idx="10998">
                        <c:v>2.0035837155972467</c:v>
                      </c:pt>
                      <c:pt idx="10999">
                        <c:v>2.0036840596339438</c:v>
                      </c:pt>
                      <c:pt idx="11000">
                        <c:v>2.0037844036706409</c:v>
                      </c:pt>
                      <c:pt idx="11001">
                        <c:v>2.003884747707338</c:v>
                      </c:pt>
                      <c:pt idx="11002">
                        <c:v>2.0039850917440352</c:v>
                      </c:pt>
                      <c:pt idx="11003">
                        <c:v>2.0040854357807323</c:v>
                      </c:pt>
                      <c:pt idx="11004">
                        <c:v>2.0041857798174294</c:v>
                      </c:pt>
                      <c:pt idx="11005">
                        <c:v>2.0042861238541265</c:v>
                      </c:pt>
                      <c:pt idx="11006">
                        <c:v>2.0043864678908236</c:v>
                      </c:pt>
                      <c:pt idx="11007">
                        <c:v>2.0044868119275208</c:v>
                      </c:pt>
                      <c:pt idx="11008">
                        <c:v>2.0045871559642179</c:v>
                      </c:pt>
                      <c:pt idx="11009">
                        <c:v>2.004687500000915</c:v>
                      </c:pt>
                      <c:pt idx="11010">
                        <c:v>2.0047878440376121</c:v>
                      </c:pt>
                      <c:pt idx="11011">
                        <c:v>2.0048881880743092</c:v>
                      </c:pt>
                      <c:pt idx="11012">
                        <c:v>2.0049885321110064</c:v>
                      </c:pt>
                      <c:pt idx="11013">
                        <c:v>2.0050888761477035</c:v>
                      </c:pt>
                      <c:pt idx="11014">
                        <c:v>2.0051892201844006</c:v>
                      </c:pt>
                      <c:pt idx="11015">
                        <c:v>2.0052895642210977</c:v>
                      </c:pt>
                      <c:pt idx="11016">
                        <c:v>2.0053899082577948</c:v>
                      </c:pt>
                      <c:pt idx="11017">
                        <c:v>2.005490252294492</c:v>
                      </c:pt>
                      <c:pt idx="11018">
                        <c:v>2.0055905963311891</c:v>
                      </c:pt>
                      <c:pt idx="11019">
                        <c:v>2.0056909403678862</c:v>
                      </c:pt>
                      <c:pt idx="11020">
                        <c:v>2.0057912844045833</c:v>
                      </c:pt>
                      <c:pt idx="11021">
                        <c:v>2.0058916284412804</c:v>
                      </c:pt>
                      <c:pt idx="11022">
                        <c:v>2.0059919724779776</c:v>
                      </c:pt>
                      <c:pt idx="11023">
                        <c:v>2.0060923165146747</c:v>
                      </c:pt>
                      <c:pt idx="11024">
                        <c:v>2.0061926605513718</c:v>
                      </c:pt>
                      <c:pt idx="11025">
                        <c:v>2.0062930045880689</c:v>
                      </c:pt>
                      <c:pt idx="11026">
                        <c:v>2.006393348624766</c:v>
                      </c:pt>
                      <c:pt idx="11027">
                        <c:v>2.0064936926614632</c:v>
                      </c:pt>
                      <c:pt idx="11028">
                        <c:v>2.0065940366981603</c:v>
                      </c:pt>
                      <c:pt idx="11029">
                        <c:v>2.0066943807348574</c:v>
                      </c:pt>
                      <c:pt idx="11030">
                        <c:v>2.0067947247715545</c:v>
                      </c:pt>
                      <c:pt idx="11031">
                        <c:v>2.0068950688082516</c:v>
                      </c:pt>
                      <c:pt idx="11032">
                        <c:v>2.0069954128449488</c:v>
                      </c:pt>
                      <c:pt idx="11033">
                        <c:v>2.0070957568816459</c:v>
                      </c:pt>
                      <c:pt idx="11034">
                        <c:v>2.007196100918343</c:v>
                      </c:pt>
                      <c:pt idx="11035">
                        <c:v>2.0072964449550401</c:v>
                      </c:pt>
                      <c:pt idx="11036">
                        <c:v>2.0073967889917372</c:v>
                      </c:pt>
                      <c:pt idx="11037">
                        <c:v>2.0074971330284344</c:v>
                      </c:pt>
                      <c:pt idx="11038">
                        <c:v>2.0075974770651315</c:v>
                      </c:pt>
                      <c:pt idx="11039">
                        <c:v>2.0076978211018286</c:v>
                      </c:pt>
                      <c:pt idx="11040">
                        <c:v>2.0077981651385257</c:v>
                      </c:pt>
                      <c:pt idx="11041">
                        <c:v>2.0078985091752228</c:v>
                      </c:pt>
                      <c:pt idx="11042">
                        <c:v>2.00799885321192</c:v>
                      </c:pt>
                      <c:pt idx="11043">
                        <c:v>2.0080991972486171</c:v>
                      </c:pt>
                      <c:pt idx="11044">
                        <c:v>2.0081995412853142</c:v>
                      </c:pt>
                      <c:pt idx="11045">
                        <c:v>2.0082998853220113</c:v>
                      </c:pt>
                      <c:pt idx="11046">
                        <c:v>2.0084002293587084</c:v>
                      </c:pt>
                      <c:pt idx="11047">
                        <c:v>2.0085005733954056</c:v>
                      </c:pt>
                      <c:pt idx="11048">
                        <c:v>2.0086009174321027</c:v>
                      </c:pt>
                      <c:pt idx="11049">
                        <c:v>2.0087012614687998</c:v>
                      </c:pt>
                      <c:pt idx="11050">
                        <c:v>2.0088016055054969</c:v>
                      </c:pt>
                      <c:pt idx="11051">
                        <c:v>2.008901949542194</c:v>
                      </c:pt>
                      <c:pt idx="11052">
                        <c:v>2.0090022935788912</c:v>
                      </c:pt>
                      <c:pt idx="11053">
                        <c:v>2.0091026376155883</c:v>
                      </c:pt>
                      <c:pt idx="11054">
                        <c:v>2.0092029816522854</c:v>
                      </c:pt>
                      <c:pt idx="11055">
                        <c:v>2.0093033256889825</c:v>
                      </c:pt>
                      <c:pt idx="11056">
                        <c:v>2.0094036697256796</c:v>
                      </c:pt>
                      <c:pt idx="11057">
                        <c:v>2.0095040137623768</c:v>
                      </c:pt>
                      <c:pt idx="11058">
                        <c:v>2.0096043577990739</c:v>
                      </c:pt>
                      <c:pt idx="11059">
                        <c:v>2.009704701835771</c:v>
                      </c:pt>
                      <c:pt idx="11060">
                        <c:v>2.0098050458724681</c:v>
                      </c:pt>
                      <c:pt idx="11061">
                        <c:v>2.0099053899091652</c:v>
                      </c:pt>
                      <c:pt idx="11062">
                        <c:v>2.0100057339458623</c:v>
                      </c:pt>
                      <c:pt idx="11063">
                        <c:v>2.0101060779825595</c:v>
                      </c:pt>
                      <c:pt idx="11064">
                        <c:v>2.0102064220192566</c:v>
                      </c:pt>
                      <c:pt idx="11065">
                        <c:v>2.0103067660559537</c:v>
                      </c:pt>
                      <c:pt idx="11066">
                        <c:v>2.0104071100926508</c:v>
                      </c:pt>
                      <c:pt idx="11067">
                        <c:v>2.0105074541293479</c:v>
                      </c:pt>
                      <c:pt idx="11068">
                        <c:v>2.0106077981660451</c:v>
                      </c:pt>
                      <c:pt idx="11069">
                        <c:v>2.0107081422027422</c:v>
                      </c:pt>
                      <c:pt idx="11070">
                        <c:v>2.0108084862394393</c:v>
                      </c:pt>
                      <c:pt idx="11071">
                        <c:v>2.0109088302761364</c:v>
                      </c:pt>
                      <c:pt idx="11072">
                        <c:v>2.0110091743128335</c:v>
                      </c:pt>
                      <c:pt idx="11073">
                        <c:v>2.0111095183495307</c:v>
                      </c:pt>
                      <c:pt idx="11074">
                        <c:v>2.0112098623862278</c:v>
                      </c:pt>
                      <c:pt idx="11075">
                        <c:v>2.0113102064229249</c:v>
                      </c:pt>
                      <c:pt idx="11076">
                        <c:v>2.011410550459622</c:v>
                      </c:pt>
                      <c:pt idx="11077">
                        <c:v>2.0115108944963191</c:v>
                      </c:pt>
                      <c:pt idx="11078">
                        <c:v>2.0116112385330163</c:v>
                      </c:pt>
                      <c:pt idx="11079">
                        <c:v>2.0117115825697134</c:v>
                      </c:pt>
                      <c:pt idx="11080">
                        <c:v>2.0118119266064105</c:v>
                      </c:pt>
                      <c:pt idx="11081">
                        <c:v>2.0119122706431076</c:v>
                      </c:pt>
                      <c:pt idx="11082">
                        <c:v>2.0120126146798047</c:v>
                      </c:pt>
                      <c:pt idx="11083">
                        <c:v>2.0121129587165019</c:v>
                      </c:pt>
                      <c:pt idx="11084">
                        <c:v>2.012213302753199</c:v>
                      </c:pt>
                      <c:pt idx="11085">
                        <c:v>2.0123136467898961</c:v>
                      </c:pt>
                      <c:pt idx="11086">
                        <c:v>2.0124139908265932</c:v>
                      </c:pt>
                      <c:pt idx="11087">
                        <c:v>2.0125143348632903</c:v>
                      </c:pt>
                      <c:pt idx="11088">
                        <c:v>2.0126146788999875</c:v>
                      </c:pt>
                      <c:pt idx="11089">
                        <c:v>2.0127150229366846</c:v>
                      </c:pt>
                      <c:pt idx="11090">
                        <c:v>2.0128153669733817</c:v>
                      </c:pt>
                      <c:pt idx="11091">
                        <c:v>2.0129157110100788</c:v>
                      </c:pt>
                      <c:pt idx="11092">
                        <c:v>2.0130160550467759</c:v>
                      </c:pt>
                      <c:pt idx="11093">
                        <c:v>2.0131163990834731</c:v>
                      </c:pt>
                      <c:pt idx="11094">
                        <c:v>2.0132167431201702</c:v>
                      </c:pt>
                      <c:pt idx="11095">
                        <c:v>2.0133170871568673</c:v>
                      </c:pt>
                      <c:pt idx="11096">
                        <c:v>2.0134174311935644</c:v>
                      </c:pt>
                      <c:pt idx="11097">
                        <c:v>2.0135177752302615</c:v>
                      </c:pt>
                      <c:pt idx="11098">
                        <c:v>2.0136181192669587</c:v>
                      </c:pt>
                      <c:pt idx="11099">
                        <c:v>2.0137184633036558</c:v>
                      </c:pt>
                      <c:pt idx="11100">
                        <c:v>2.0138188073403529</c:v>
                      </c:pt>
                      <c:pt idx="11101">
                        <c:v>2.01391915137705</c:v>
                      </c:pt>
                      <c:pt idx="11102">
                        <c:v>2.0140194954137471</c:v>
                      </c:pt>
                      <c:pt idx="11103">
                        <c:v>2.0141198394504443</c:v>
                      </c:pt>
                      <c:pt idx="11104">
                        <c:v>2.0142201834871414</c:v>
                      </c:pt>
                      <c:pt idx="11105">
                        <c:v>2.0143205275238385</c:v>
                      </c:pt>
                      <c:pt idx="11106">
                        <c:v>2.0144208715605356</c:v>
                      </c:pt>
                      <c:pt idx="11107">
                        <c:v>2.0145212155972327</c:v>
                      </c:pt>
                      <c:pt idx="11108">
                        <c:v>2.0146215596339299</c:v>
                      </c:pt>
                      <c:pt idx="11109">
                        <c:v>2.014721903670627</c:v>
                      </c:pt>
                      <c:pt idx="11110">
                        <c:v>2.0148222477073241</c:v>
                      </c:pt>
                      <c:pt idx="11111">
                        <c:v>2.0149225917440212</c:v>
                      </c:pt>
                      <c:pt idx="11112">
                        <c:v>2.0150229357807183</c:v>
                      </c:pt>
                      <c:pt idx="11113">
                        <c:v>2.0151232798174155</c:v>
                      </c:pt>
                      <c:pt idx="11114">
                        <c:v>2.0152236238541126</c:v>
                      </c:pt>
                      <c:pt idx="11115">
                        <c:v>2.0153239678908097</c:v>
                      </c:pt>
                      <c:pt idx="11116">
                        <c:v>2.0154243119275068</c:v>
                      </c:pt>
                      <c:pt idx="11117">
                        <c:v>2.0155246559642039</c:v>
                      </c:pt>
                      <c:pt idx="11118">
                        <c:v>2.0156250000009011</c:v>
                      </c:pt>
                      <c:pt idx="11119">
                        <c:v>2.0157253440375982</c:v>
                      </c:pt>
                      <c:pt idx="11120">
                        <c:v>2.0158256880742953</c:v>
                      </c:pt>
                      <c:pt idx="11121">
                        <c:v>2.0159260321109924</c:v>
                      </c:pt>
                      <c:pt idx="11122">
                        <c:v>2.0160263761476895</c:v>
                      </c:pt>
                      <c:pt idx="11123">
                        <c:v>2.0161267201843867</c:v>
                      </c:pt>
                      <c:pt idx="11124">
                        <c:v>2.0162270642210838</c:v>
                      </c:pt>
                      <c:pt idx="11125">
                        <c:v>2.0163274082577809</c:v>
                      </c:pt>
                      <c:pt idx="11126">
                        <c:v>2.016427752294478</c:v>
                      </c:pt>
                      <c:pt idx="11127">
                        <c:v>2.0165280963311751</c:v>
                      </c:pt>
                      <c:pt idx="11128">
                        <c:v>2.0166284403678723</c:v>
                      </c:pt>
                      <c:pt idx="11129">
                        <c:v>2.0167287844045694</c:v>
                      </c:pt>
                      <c:pt idx="11130">
                        <c:v>2.0168291284412665</c:v>
                      </c:pt>
                      <c:pt idx="11131">
                        <c:v>2.0169294724779636</c:v>
                      </c:pt>
                      <c:pt idx="11132">
                        <c:v>2.0170298165146607</c:v>
                      </c:pt>
                      <c:pt idx="11133">
                        <c:v>2.0171301605513579</c:v>
                      </c:pt>
                      <c:pt idx="11134">
                        <c:v>2.017230504588055</c:v>
                      </c:pt>
                      <c:pt idx="11135">
                        <c:v>2.0173308486247521</c:v>
                      </c:pt>
                      <c:pt idx="11136">
                        <c:v>2.0174311926614492</c:v>
                      </c:pt>
                      <c:pt idx="11137">
                        <c:v>2.0175315366981463</c:v>
                      </c:pt>
                      <c:pt idx="11138">
                        <c:v>2.0176318807348435</c:v>
                      </c:pt>
                      <c:pt idx="11139">
                        <c:v>2.0177322247715406</c:v>
                      </c:pt>
                      <c:pt idx="11140">
                        <c:v>2.0178325688082377</c:v>
                      </c:pt>
                      <c:pt idx="11141">
                        <c:v>2.0179329128449348</c:v>
                      </c:pt>
                      <c:pt idx="11142">
                        <c:v>2.0180332568816319</c:v>
                      </c:pt>
                      <c:pt idx="11143">
                        <c:v>2.0181336009183291</c:v>
                      </c:pt>
                      <c:pt idx="11144">
                        <c:v>2.0182339449550262</c:v>
                      </c:pt>
                      <c:pt idx="11145">
                        <c:v>2.0183342889917233</c:v>
                      </c:pt>
                      <c:pt idx="11146">
                        <c:v>2.0184346330284204</c:v>
                      </c:pt>
                      <c:pt idx="11147">
                        <c:v>2.0185349770651175</c:v>
                      </c:pt>
                      <c:pt idx="11148">
                        <c:v>2.0186353211018147</c:v>
                      </c:pt>
                      <c:pt idx="11149">
                        <c:v>2.0187356651385118</c:v>
                      </c:pt>
                      <c:pt idx="11150">
                        <c:v>2.0188360091752089</c:v>
                      </c:pt>
                      <c:pt idx="11151">
                        <c:v>2.018936353211906</c:v>
                      </c:pt>
                      <c:pt idx="11152">
                        <c:v>2.0190366972486031</c:v>
                      </c:pt>
                      <c:pt idx="11153">
                        <c:v>2.0191370412853002</c:v>
                      </c:pt>
                      <c:pt idx="11154">
                        <c:v>2.0192373853219974</c:v>
                      </c:pt>
                      <c:pt idx="11155">
                        <c:v>2.0193377293586945</c:v>
                      </c:pt>
                      <c:pt idx="11156">
                        <c:v>2.0194380733953916</c:v>
                      </c:pt>
                      <c:pt idx="11157">
                        <c:v>2.0195384174320887</c:v>
                      </c:pt>
                      <c:pt idx="11158">
                        <c:v>2.0196387614687858</c:v>
                      </c:pt>
                      <c:pt idx="11159">
                        <c:v>2.019739105505483</c:v>
                      </c:pt>
                      <c:pt idx="11160">
                        <c:v>2.0198394495421801</c:v>
                      </c:pt>
                      <c:pt idx="11161">
                        <c:v>2.0199397935788772</c:v>
                      </c:pt>
                      <c:pt idx="11162">
                        <c:v>2.0200401376155743</c:v>
                      </c:pt>
                      <c:pt idx="11163">
                        <c:v>2.0201404816522714</c:v>
                      </c:pt>
                      <c:pt idx="11164">
                        <c:v>2.0202408256889686</c:v>
                      </c:pt>
                      <c:pt idx="11165">
                        <c:v>2.0203411697256657</c:v>
                      </c:pt>
                      <c:pt idx="11166">
                        <c:v>2.0204415137623628</c:v>
                      </c:pt>
                      <c:pt idx="11167">
                        <c:v>2.0205418577990599</c:v>
                      </c:pt>
                      <c:pt idx="11168">
                        <c:v>2.020642201835757</c:v>
                      </c:pt>
                      <c:pt idx="11169">
                        <c:v>2.0207425458724542</c:v>
                      </c:pt>
                      <c:pt idx="11170">
                        <c:v>2.0208428899091513</c:v>
                      </c:pt>
                      <c:pt idx="11171">
                        <c:v>2.0209432339458484</c:v>
                      </c:pt>
                      <c:pt idx="11172">
                        <c:v>2.0210435779825455</c:v>
                      </c:pt>
                      <c:pt idx="11173">
                        <c:v>2.0211439220192426</c:v>
                      </c:pt>
                      <c:pt idx="11174">
                        <c:v>2.0212442660559398</c:v>
                      </c:pt>
                      <c:pt idx="11175">
                        <c:v>2.0213446100926369</c:v>
                      </c:pt>
                      <c:pt idx="11176">
                        <c:v>2.021444954129334</c:v>
                      </c:pt>
                      <c:pt idx="11177">
                        <c:v>2.0215452981660311</c:v>
                      </c:pt>
                      <c:pt idx="11178">
                        <c:v>2.0216456422027282</c:v>
                      </c:pt>
                      <c:pt idx="11179">
                        <c:v>2.0217459862394254</c:v>
                      </c:pt>
                      <c:pt idx="11180">
                        <c:v>2.0218463302761225</c:v>
                      </c:pt>
                      <c:pt idx="11181">
                        <c:v>2.0219466743128196</c:v>
                      </c:pt>
                      <c:pt idx="11182">
                        <c:v>2.0220470183495167</c:v>
                      </c:pt>
                      <c:pt idx="11183">
                        <c:v>2.0221473623862138</c:v>
                      </c:pt>
                      <c:pt idx="11184">
                        <c:v>2.022247706422911</c:v>
                      </c:pt>
                      <c:pt idx="11185">
                        <c:v>2.0223480504596081</c:v>
                      </c:pt>
                      <c:pt idx="11186">
                        <c:v>2.0224483944963052</c:v>
                      </c:pt>
                      <c:pt idx="11187">
                        <c:v>2.0225487385330023</c:v>
                      </c:pt>
                      <c:pt idx="11188">
                        <c:v>2.0226490825696994</c:v>
                      </c:pt>
                      <c:pt idx="11189">
                        <c:v>2.0227494266063966</c:v>
                      </c:pt>
                      <c:pt idx="11190">
                        <c:v>2.0228497706430937</c:v>
                      </c:pt>
                      <c:pt idx="11191">
                        <c:v>2.0229501146797908</c:v>
                      </c:pt>
                      <c:pt idx="11192">
                        <c:v>2.0230504587164879</c:v>
                      </c:pt>
                      <c:pt idx="11193">
                        <c:v>2.023150802753185</c:v>
                      </c:pt>
                      <c:pt idx="11194">
                        <c:v>2.0232511467898822</c:v>
                      </c:pt>
                      <c:pt idx="11195">
                        <c:v>2.0233514908265793</c:v>
                      </c:pt>
                      <c:pt idx="11196">
                        <c:v>2.0234518348632764</c:v>
                      </c:pt>
                      <c:pt idx="11197">
                        <c:v>2.0235521788999735</c:v>
                      </c:pt>
                      <c:pt idx="11198">
                        <c:v>2.0236525229366706</c:v>
                      </c:pt>
                      <c:pt idx="11199">
                        <c:v>2.0237528669733678</c:v>
                      </c:pt>
                      <c:pt idx="11200">
                        <c:v>2.0238532110100649</c:v>
                      </c:pt>
                      <c:pt idx="11201">
                        <c:v>2.023953555046762</c:v>
                      </c:pt>
                      <c:pt idx="11202">
                        <c:v>2.0240538990834591</c:v>
                      </c:pt>
                      <c:pt idx="11203">
                        <c:v>2.0241542431201562</c:v>
                      </c:pt>
                      <c:pt idx="11204">
                        <c:v>2.0242545871568534</c:v>
                      </c:pt>
                      <c:pt idx="11205">
                        <c:v>2.0243549311935505</c:v>
                      </c:pt>
                      <c:pt idx="11206">
                        <c:v>2.0244552752302476</c:v>
                      </c:pt>
                      <c:pt idx="11207">
                        <c:v>2.0245556192669447</c:v>
                      </c:pt>
                      <c:pt idx="11208">
                        <c:v>2.0246559633036418</c:v>
                      </c:pt>
                      <c:pt idx="11209">
                        <c:v>2.024756307340339</c:v>
                      </c:pt>
                      <c:pt idx="11210">
                        <c:v>2.0248566513770361</c:v>
                      </c:pt>
                      <c:pt idx="11211">
                        <c:v>2.0249569954137332</c:v>
                      </c:pt>
                      <c:pt idx="11212">
                        <c:v>2.0250573394504303</c:v>
                      </c:pt>
                      <c:pt idx="11213">
                        <c:v>2.0251576834871274</c:v>
                      </c:pt>
                      <c:pt idx="11214">
                        <c:v>2.0252580275238246</c:v>
                      </c:pt>
                      <c:pt idx="11215">
                        <c:v>2.0253583715605217</c:v>
                      </c:pt>
                      <c:pt idx="11216">
                        <c:v>2.0254587155972188</c:v>
                      </c:pt>
                      <c:pt idx="11217">
                        <c:v>2.0255590596339159</c:v>
                      </c:pt>
                      <c:pt idx="11218">
                        <c:v>2.025659403670613</c:v>
                      </c:pt>
                      <c:pt idx="11219">
                        <c:v>2.0257597477073102</c:v>
                      </c:pt>
                      <c:pt idx="11220">
                        <c:v>2.0258600917440073</c:v>
                      </c:pt>
                      <c:pt idx="11221">
                        <c:v>2.0259604357807044</c:v>
                      </c:pt>
                      <c:pt idx="11222">
                        <c:v>2.0260607798174015</c:v>
                      </c:pt>
                      <c:pt idx="11223">
                        <c:v>2.0261611238540986</c:v>
                      </c:pt>
                      <c:pt idx="11224">
                        <c:v>2.0262614678907958</c:v>
                      </c:pt>
                      <c:pt idx="11225">
                        <c:v>2.0263618119274929</c:v>
                      </c:pt>
                      <c:pt idx="11226">
                        <c:v>2.02646215596419</c:v>
                      </c:pt>
                      <c:pt idx="11227">
                        <c:v>2.0265625000008871</c:v>
                      </c:pt>
                      <c:pt idx="11228">
                        <c:v>2.0266628440375842</c:v>
                      </c:pt>
                      <c:pt idx="11229">
                        <c:v>2.0267631880742814</c:v>
                      </c:pt>
                      <c:pt idx="11230">
                        <c:v>2.0268635321109785</c:v>
                      </c:pt>
                      <c:pt idx="11231">
                        <c:v>2.0269638761476756</c:v>
                      </c:pt>
                      <c:pt idx="11232">
                        <c:v>2.0270642201843727</c:v>
                      </c:pt>
                      <c:pt idx="11233">
                        <c:v>2.0271645642210698</c:v>
                      </c:pt>
                      <c:pt idx="11234">
                        <c:v>2.027264908257767</c:v>
                      </c:pt>
                      <c:pt idx="11235">
                        <c:v>2.0273652522944641</c:v>
                      </c:pt>
                      <c:pt idx="11236">
                        <c:v>2.0274655963311612</c:v>
                      </c:pt>
                      <c:pt idx="11237">
                        <c:v>2.0275659403678583</c:v>
                      </c:pt>
                      <c:pt idx="11238">
                        <c:v>2.0276662844045554</c:v>
                      </c:pt>
                      <c:pt idx="11239">
                        <c:v>2.0277666284412525</c:v>
                      </c:pt>
                      <c:pt idx="11240">
                        <c:v>2.0278669724779497</c:v>
                      </c:pt>
                      <c:pt idx="11241">
                        <c:v>2.0279673165146468</c:v>
                      </c:pt>
                      <c:pt idx="11242">
                        <c:v>2.0280676605513439</c:v>
                      </c:pt>
                      <c:pt idx="11243">
                        <c:v>2.028168004588041</c:v>
                      </c:pt>
                      <c:pt idx="11244">
                        <c:v>2.0282683486247381</c:v>
                      </c:pt>
                      <c:pt idx="11245">
                        <c:v>2.0283686926614353</c:v>
                      </c:pt>
                      <c:pt idx="11246">
                        <c:v>2.0284690366981324</c:v>
                      </c:pt>
                      <c:pt idx="11247">
                        <c:v>2.0285693807348295</c:v>
                      </c:pt>
                      <c:pt idx="11248">
                        <c:v>2.0286697247715266</c:v>
                      </c:pt>
                      <c:pt idx="11249">
                        <c:v>2.0287700688082237</c:v>
                      </c:pt>
                      <c:pt idx="11250">
                        <c:v>2.0288704128449209</c:v>
                      </c:pt>
                      <c:pt idx="11251">
                        <c:v>2.028970756881618</c:v>
                      </c:pt>
                      <c:pt idx="11252">
                        <c:v>2.0290711009183151</c:v>
                      </c:pt>
                      <c:pt idx="11253">
                        <c:v>2.0291714449550122</c:v>
                      </c:pt>
                      <c:pt idx="11254">
                        <c:v>2.0292717889917093</c:v>
                      </c:pt>
                      <c:pt idx="11255">
                        <c:v>2.0293721330284065</c:v>
                      </c:pt>
                      <c:pt idx="11256">
                        <c:v>2.0294724770651036</c:v>
                      </c:pt>
                      <c:pt idx="11257">
                        <c:v>2.0295728211018007</c:v>
                      </c:pt>
                      <c:pt idx="11258">
                        <c:v>2.0296731651384978</c:v>
                      </c:pt>
                      <c:pt idx="11259">
                        <c:v>2.0297735091751949</c:v>
                      </c:pt>
                      <c:pt idx="11260">
                        <c:v>2.0298738532118921</c:v>
                      </c:pt>
                      <c:pt idx="11261">
                        <c:v>2.0299741972485892</c:v>
                      </c:pt>
                      <c:pt idx="11262">
                        <c:v>2.0300745412852863</c:v>
                      </c:pt>
                      <c:pt idx="11263">
                        <c:v>2.0301748853219834</c:v>
                      </c:pt>
                      <c:pt idx="11264">
                        <c:v>2.0302752293586805</c:v>
                      </c:pt>
                      <c:pt idx="11265">
                        <c:v>2.0303755733953777</c:v>
                      </c:pt>
                      <c:pt idx="11266">
                        <c:v>2.0304759174320748</c:v>
                      </c:pt>
                      <c:pt idx="11267">
                        <c:v>2.0305762614687719</c:v>
                      </c:pt>
                      <c:pt idx="11268">
                        <c:v>2.030676605505469</c:v>
                      </c:pt>
                      <c:pt idx="11269">
                        <c:v>2.0307769495421661</c:v>
                      </c:pt>
                      <c:pt idx="11270">
                        <c:v>2.0308772935788633</c:v>
                      </c:pt>
                      <c:pt idx="11271">
                        <c:v>2.0309776376155604</c:v>
                      </c:pt>
                      <c:pt idx="11272">
                        <c:v>2.0310779816522575</c:v>
                      </c:pt>
                      <c:pt idx="11273">
                        <c:v>2.0311783256889546</c:v>
                      </c:pt>
                      <c:pt idx="11274">
                        <c:v>2.0312786697256517</c:v>
                      </c:pt>
                      <c:pt idx="11275">
                        <c:v>2.0313790137623489</c:v>
                      </c:pt>
                      <c:pt idx="11276">
                        <c:v>2.031479357799046</c:v>
                      </c:pt>
                      <c:pt idx="11277">
                        <c:v>2.0315797018357431</c:v>
                      </c:pt>
                      <c:pt idx="11278">
                        <c:v>2.0316800458724402</c:v>
                      </c:pt>
                      <c:pt idx="11279">
                        <c:v>2.0317803899091373</c:v>
                      </c:pt>
                      <c:pt idx="11280">
                        <c:v>2.0318807339458345</c:v>
                      </c:pt>
                      <c:pt idx="11281">
                        <c:v>2.0319810779825316</c:v>
                      </c:pt>
                      <c:pt idx="11282">
                        <c:v>2.0320814220192287</c:v>
                      </c:pt>
                      <c:pt idx="11283">
                        <c:v>2.0321817660559258</c:v>
                      </c:pt>
                      <c:pt idx="11284">
                        <c:v>2.0322821100926229</c:v>
                      </c:pt>
                      <c:pt idx="11285">
                        <c:v>2.0323824541293201</c:v>
                      </c:pt>
                      <c:pt idx="11286">
                        <c:v>2.0324827981660172</c:v>
                      </c:pt>
                      <c:pt idx="11287">
                        <c:v>2.0325831422027143</c:v>
                      </c:pt>
                      <c:pt idx="11288">
                        <c:v>2.0326834862394114</c:v>
                      </c:pt>
                      <c:pt idx="11289">
                        <c:v>2.0327838302761085</c:v>
                      </c:pt>
                      <c:pt idx="11290">
                        <c:v>2.0328841743128057</c:v>
                      </c:pt>
                      <c:pt idx="11291">
                        <c:v>2.0329845183495028</c:v>
                      </c:pt>
                      <c:pt idx="11292">
                        <c:v>2.0330848623861999</c:v>
                      </c:pt>
                      <c:pt idx="11293">
                        <c:v>2.033185206422897</c:v>
                      </c:pt>
                      <c:pt idx="11294">
                        <c:v>2.0332855504595941</c:v>
                      </c:pt>
                      <c:pt idx="11295">
                        <c:v>2.0333858944962913</c:v>
                      </c:pt>
                      <c:pt idx="11296">
                        <c:v>2.0334862385329884</c:v>
                      </c:pt>
                      <c:pt idx="11297">
                        <c:v>2.0335865825696855</c:v>
                      </c:pt>
                      <c:pt idx="11298">
                        <c:v>2.0336869266063826</c:v>
                      </c:pt>
                      <c:pt idx="11299">
                        <c:v>2.0337872706430797</c:v>
                      </c:pt>
                      <c:pt idx="11300">
                        <c:v>2.0338876146797769</c:v>
                      </c:pt>
                      <c:pt idx="11301">
                        <c:v>2.033987958716474</c:v>
                      </c:pt>
                      <c:pt idx="11302">
                        <c:v>2.0340883027531711</c:v>
                      </c:pt>
                      <c:pt idx="11303">
                        <c:v>2.0341886467898682</c:v>
                      </c:pt>
                      <c:pt idx="11304">
                        <c:v>2.0342889908265653</c:v>
                      </c:pt>
                      <c:pt idx="11305">
                        <c:v>2.0343893348632625</c:v>
                      </c:pt>
                      <c:pt idx="11306">
                        <c:v>2.0344896788999596</c:v>
                      </c:pt>
                      <c:pt idx="11307">
                        <c:v>2.0345900229366567</c:v>
                      </c:pt>
                      <c:pt idx="11308">
                        <c:v>2.0346903669733538</c:v>
                      </c:pt>
                      <c:pt idx="11309">
                        <c:v>2.0347907110100509</c:v>
                      </c:pt>
                      <c:pt idx="11310">
                        <c:v>2.0348910550467481</c:v>
                      </c:pt>
                      <c:pt idx="11311">
                        <c:v>2.0349913990834452</c:v>
                      </c:pt>
                      <c:pt idx="11312">
                        <c:v>2.0350917431201423</c:v>
                      </c:pt>
                      <c:pt idx="11313">
                        <c:v>2.0351920871568394</c:v>
                      </c:pt>
                      <c:pt idx="11314">
                        <c:v>2.0352924311935365</c:v>
                      </c:pt>
                      <c:pt idx="11315">
                        <c:v>2.0353927752302337</c:v>
                      </c:pt>
                      <c:pt idx="11316">
                        <c:v>2.0354931192669308</c:v>
                      </c:pt>
                      <c:pt idx="11317">
                        <c:v>2.0355934633036279</c:v>
                      </c:pt>
                      <c:pt idx="11318">
                        <c:v>2.035693807340325</c:v>
                      </c:pt>
                      <c:pt idx="11319">
                        <c:v>2.0357941513770221</c:v>
                      </c:pt>
                      <c:pt idx="11320">
                        <c:v>2.0358944954137193</c:v>
                      </c:pt>
                      <c:pt idx="11321">
                        <c:v>2.0359948394504164</c:v>
                      </c:pt>
                      <c:pt idx="11322">
                        <c:v>2.0360951834871135</c:v>
                      </c:pt>
                      <c:pt idx="11323">
                        <c:v>2.0361955275238106</c:v>
                      </c:pt>
                      <c:pt idx="11324">
                        <c:v>2.0362958715605077</c:v>
                      </c:pt>
                      <c:pt idx="11325">
                        <c:v>2.0363962155972049</c:v>
                      </c:pt>
                      <c:pt idx="11326">
                        <c:v>2.036496559633902</c:v>
                      </c:pt>
                      <c:pt idx="11327">
                        <c:v>2.0365969036705991</c:v>
                      </c:pt>
                      <c:pt idx="11328">
                        <c:v>2.0366972477072962</c:v>
                      </c:pt>
                      <c:pt idx="11329">
                        <c:v>2.0367975917439933</c:v>
                      </c:pt>
                      <c:pt idx="11330">
                        <c:v>2.0368979357806904</c:v>
                      </c:pt>
                      <c:pt idx="11331">
                        <c:v>2.0369982798173876</c:v>
                      </c:pt>
                      <c:pt idx="11332">
                        <c:v>2.0370986238540847</c:v>
                      </c:pt>
                      <c:pt idx="11333">
                        <c:v>2.0371989678907818</c:v>
                      </c:pt>
                      <c:pt idx="11334">
                        <c:v>2.0372993119274789</c:v>
                      </c:pt>
                      <c:pt idx="11335">
                        <c:v>2.037399655964176</c:v>
                      </c:pt>
                      <c:pt idx="11336">
                        <c:v>2.0375000000008732</c:v>
                      </c:pt>
                      <c:pt idx="11337">
                        <c:v>2.0376003440375703</c:v>
                      </c:pt>
                      <c:pt idx="11338">
                        <c:v>2.0377006880742674</c:v>
                      </c:pt>
                      <c:pt idx="11339">
                        <c:v>2.0378010321109645</c:v>
                      </c:pt>
                      <c:pt idx="11340">
                        <c:v>2.0379013761476616</c:v>
                      </c:pt>
                      <c:pt idx="11341">
                        <c:v>2.0380017201843588</c:v>
                      </c:pt>
                      <c:pt idx="11342">
                        <c:v>2.0381020642210559</c:v>
                      </c:pt>
                      <c:pt idx="11343">
                        <c:v>2.038202408257753</c:v>
                      </c:pt>
                      <c:pt idx="11344">
                        <c:v>2.0383027522944501</c:v>
                      </c:pt>
                      <c:pt idx="11345">
                        <c:v>2.0384030963311472</c:v>
                      </c:pt>
                      <c:pt idx="11346">
                        <c:v>2.0385034403678444</c:v>
                      </c:pt>
                      <c:pt idx="11347">
                        <c:v>2.0386037844045415</c:v>
                      </c:pt>
                      <c:pt idx="11348">
                        <c:v>2.0387041284412386</c:v>
                      </c:pt>
                      <c:pt idx="11349">
                        <c:v>2.0388044724779357</c:v>
                      </c:pt>
                      <c:pt idx="11350">
                        <c:v>2.0389048165146328</c:v>
                      </c:pt>
                      <c:pt idx="11351">
                        <c:v>2.03900516055133</c:v>
                      </c:pt>
                      <c:pt idx="11352">
                        <c:v>2.0391055045880271</c:v>
                      </c:pt>
                      <c:pt idx="11353">
                        <c:v>2.0392058486247242</c:v>
                      </c:pt>
                      <c:pt idx="11354">
                        <c:v>2.0393061926614213</c:v>
                      </c:pt>
                      <c:pt idx="11355">
                        <c:v>2.0394065366981184</c:v>
                      </c:pt>
                      <c:pt idx="11356">
                        <c:v>2.0395068807348156</c:v>
                      </c:pt>
                      <c:pt idx="11357">
                        <c:v>2.0396072247715127</c:v>
                      </c:pt>
                      <c:pt idx="11358">
                        <c:v>2.0397075688082098</c:v>
                      </c:pt>
                      <c:pt idx="11359">
                        <c:v>2.0398079128449069</c:v>
                      </c:pt>
                      <c:pt idx="11360">
                        <c:v>2.039908256881604</c:v>
                      </c:pt>
                      <c:pt idx="11361">
                        <c:v>2.0400086009183012</c:v>
                      </c:pt>
                      <c:pt idx="11362">
                        <c:v>2.0401089449549983</c:v>
                      </c:pt>
                      <c:pt idx="11363">
                        <c:v>2.0402092889916954</c:v>
                      </c:pt>
                      <c:pt idx="11364">
                        <c:v>2.0403096330283925</c:v>
                      </c:pt>
                      <c:pt idx="11365">
                        <c:v>2.0404099770650896</c:v>
                      </c:pt>
                      <c:pt idx="11366">
                        <c:v>2.0405103211017868</c:v>
                      </c:pt>
                      <c:pt idx="11367">
                        <c:v>2.0406106651384839</c:v>
                      </c:pt>
                      <c:pt idx="11368">
                        <c:v>2.040711009175181</c:v>
                      </c:pt>
                      <c:pt idx="11369">
                        <c:v>2.0408113532118781</c:v>
                      </c:pt>
                      <c:pt idx="11370">
                        <c:v>2.0409116972485752</c:v>
                      </c:pt>
                      <c:pt idx="11371">
                        <c:v>2.0410120412852724</c:v>
                      </c:pt>
                      <c:pt idx="11372">
                        <c:v>2.0411123853219695</c:v>
                      </c:pt>
                      <c:pt idx="11373">
                        <c:v>2.0412127293586666</c:v>
                      </c:pt>
                      <c:pt idx="11374">
                        <c:v>2.0413130733953637</c:v>
                      </c:pt>
                      <c:pt idx="11375">
                        <c:v>2.0414134174320608</c:v>
                      </c:pt>
                      <c:pt idx="11376">
                        <c:v>2.041513761468758</c:v>
                      </c:pt>
                      <c:pt idx="11377">
                        <c:v>2.0416141055054551</c:v>
                      </c:pt>
                      <c:pt idx="11378">
                        <c:v>2.0417144495421522</c:v>
                      </c:pt>
                      <c:pt idx="11379">
                        <c:v>2.0418147935788493</c:v>
                      </c:pt>
                      <c:pt idx="11380">
                        <c:v>2.0419151376155464</c:v>
                      </c:pt>
                      <c:pt idx="11381">
                        <c:v>2.0420154816522436</c:v>
                      </c:pt>
                      <c:pt idx="11382">
                        <c:v>2.0421158256889407</c:v>
                      </c:pt>
                      <c:pt idx="11383">
                        <c:v>2.0422161697256378</c:v>
                      </c:pt>
                      <c:pt idx="11384">
                        <c:v>2.0423165137623349</c:v>
                      </c:pt>
                      <c:pt idx="11385">
                        <c:v>2.042416857799032</c:v>
                      </c:pt>
                      <c:pt idx="11386">
                        <c:v>2.0425172018357292</c:v>
                      </c:pt>
                      <c:pt idx="11387">
                        <c:v>2.0426175458724263</c:v>
                      </c:pt>
                      <c:pt idx="11388">
                        <c:v>2.0427178899091234</c:v>
                      </c:pt>
                      <c:pt idx="11389">
                        <c:v>2.0428182339458205</c:v>
                      </c:pt>
                      <c:pt idx="11390">
                        <c:v>2.0429185779825176</c:v>
                      </c:pt>
                      <c:pt idx="11391">
                        <c:v>2.0430189220192148</c:v>
                      </c:pt>
                      <c:pt idx="11392">
                        <c:v>2.0431192660559119</c:v>
                      </c:pt>
                      <c:pt idx="11393">
                        <c:v>2.043219610092609</c:v>
                      </c:pt>
                      <c:pt idx="11394">
                        <c:v>2.0433199541293061</c:v>
                      </c:pt>
                      <c:pt idx="11395">
                        <c:v>2.0434202981660032</c:v>
                      </c:pt>
                      <c:pt idx="11396">
                        <c:v>2.0435206422027004</c:v>
                      </c:pt>
                      <c:pt idx="11397">
                        <c:v>2.0436209862393975</c:v>
                      </c:pt>
                      <c:pt idx="11398">
                        <c:v>2.0437213302760946</c:v>
                      </c:pt>
                      <c:pt idx="11399">
                        <c:v>2.0438216743127917</c:v>
                      </c:pt>
                      <c:pt idx="11400">
                        <c:v>2.0439220183494888</c:v>
                      </c:pt>
                      <c:pt idx="11401">
                        <c:v>2.044022362386186</c:v>
                      </c:pt>
                      <c:pt idx="11402">
                        <c:v>2.0441227064228831</c:v>
                      </c:pt>
                      <c:pt idx="11403">
                        <c:v>2.0442230504595802</c:v>
                      </c:pt>
                      <c:pt idx="11404">
                        <c:v>2.0443233944962773</c:v>
                      </c:pt>
                      <c:pt idx="11405">
                        <c:v>2.0444237385329744</c:v>
                      </c:pt>
                      <c:pt idx="11406">
                        <c:v>2.0445240825696716</c:v>
                      </c:pt>
                      <c:pt idx="11407">
                        <c:v>2.0446244266063687</c:v>
                      </c:pt>
                      <c:pt idx="11408">
                        <c:v>2.0447247706430658</c:v>
                      </c:pt>
                      <c:pt idx="11409">
                        <c:v>2.0448251146797629</c:v>
                      </c:pt>
                      <c:pt idx="11410">
                        <c:v>2.04492545871646</c:v>
                      </c:pt>
                      <c:pt idx="11411">
                        <c:v>2.0450258027531572</c:v>
                      </c:pt>
                      <c:pt idx="11412">
                        <c:v>2.0451261467898543</c:v>
                      </c:pt>
                      <c:pt idx="11413">
                        <c:v>2.0452264908265514</c:v>
                      </c:pt>
                      <c:pt idx="11414">
                        <c:v>2.0453268348632485</c:v>
                      </c:pt>
                      <c:pt idx="11415">
                        <c:v>2.0454271788999456</c:v>
                      </c:pt>
                      <c:pt idx="11416">
                        <c:v>2.0455275229366428</c:v>
                      </c:pt>
                      <c:pt idx="11417">
                        <c:v>2.0456278669733399</c:v>
                      </c:pt>
                      <c:pt idx="11418">
                        <c:v>2.045728211010037</c:v>
                      </c:pt>
                      <c:pt idx="11419">
                        <c:v>2.0458285550467341</c:v>
                      </c:pt>
                      <c:pt idx="11420">
                        <c:v>2.0459288990834312</c:v>
                      </c:pt>
                      <c:pt idx="11421">
                        <c:v>2.0460292431201283</c:v>
                      </c:pt>
                      <c:pt idx="11422">
                        <c:v>2.0461295871568255</c:v>
                      </c:pt>
                      <c:pt idx="11423">
                        <c:v>2.0462299311935226</c:v>
                      </c:pt>
                      <c:pt idx="11424">
                        <c:v>2.0463302752302197</c:v>
                      </c:pt>
                      <c:pt idx="11425">
                        <c:v>2.0464306192669168</c:v>
                      </c:pt>
                      <c:pt idx="11426">
                        <c:v>2.0465309633036139</c:v>
                      </c:pt>
                      <c:pt idx="11427">
                        <c:v>2.0466313073403111</c:v>
                      </c:pt>
                      <c:pt idx="11428">
                        <c:v>2.0467316513770082</c:v>
                      </c:pt>
                      <c:pt idx="11429">
                        <c:v>2.0468319954137053</c:v>
                      </c:pt>
                      <c:pt idx="11430">
                        <c:v>2.0469323394504024</c:v>
                      </c:pt>
                      <c:pt idx="11431">
                        <c:v>2.0470326834870995</c:v>
                      </c:pt>
                      <c:pt idx="11432">
                        <c:v>2.0471330275237967</c:v>
                      </c:pt>
                      <c:pt idx="11433">
                        <c:v>2.0472333715604938</c:v>
                      </c:pt>
                      <c:pt idx="11434">
                        <c:v>2.0473337155971909</c:v>
                      </c:pt>
                      <c:pt idx="11435">
                        <c:v>2.047434059633888</c:v>
                      </c:pt>
                      <c:pt idx="11436">
                        <c:v>2.0475344036705851</c:v>
                      </c:pt>
                      <c:pt idx="11437">
                        <c:v>2.0476347477072823</c:v>
                      </c:pt>
                      <c:pt idx="11438">
                        <c:v>2.0477350917439794</c:v>
                      </c:pt>
                      <c:pt idx="11439">
                        <c:v>2.0478354357806765</c:v>
                      </c:pt>
                      <c:pt idx="11440">
                        <c:v>2.0479357798173736</c:v>
                      </c:pt>
                      <c:pt idx="11441">
                        <c:v>2.0480361238540707</c:v>
                      </c:pt>
                      <c:pt idx="11442">
                        <c:v>2.0481364678907679</c:v>
                      </c:pt>
                      <c:pt idx="11443">
                        <c:v>2.048236811927465</c:v>
                      </c:pt>
                      <c:pt idx="11444">
                        <c:v>2.0483371559641621</c:v>
                      </c:pt>
                      <c:pt idx="11445">
                        <c:v>2.0484375000008592</c:v>
                      </c:pt>
                      <c:pt idx="11446">
                        <c:v>2.0485378440375563</c:v>
                      </c:pt>
                      <c:pt idx="11447">
                        <c:v>2.0486381880742535</c:v>
                      </c:pt>
                      <c:pt idx="11448">
                        <c:v>2.0487385321109506</c:v>
                      </c:pt>
                      <c:pt idx="11449">
                        <c:v>2.0488388761476477</c:v>
                      </c:pt>
                      <c:pt idx="11450">
                        <c:v>2.0489392201843448</c:v>
                      </c:pt>
                      <c:pt idx="11451">
                        <c:v>2.0490395642210419</c:v>
                      </c:pt>
                      <c:pt idx="11452">
                        <c:v>2.0491399082577391</c:v>
                      </c:pt>
                      <c:pt idx="11453">
                        <c:v>2.0492402522944362</c:v>
                      </c:pt>
                      <c:pt idx="11454">
                        <c:v>2.0493405963311333</c:v>
                      </c:pt>
                      <c:pt idx="11455">
                        <c:v>2.0494409403678304</c:v>
                      </c:pt>
                      <c:pt idx="11456">
                        <c:v>2.0495412844045275</c:v>
                      </c:pt>
                      <c:pt idx="11457">
                        <c:v>2.0496416284412247</c:v>
                      </c:pt>
                      <c:pt idx="11458">
                        <c:v>2.0497419724779218</c:v>
                      </c:pt>
                      <c:pt idx="11459">
                        <c:v>2.0498423165146189</c:v>
                      </c:pt>
                      <c:pt idx="11460">
                        <c:v>2.049942660551316</c:v>
                      </c:pt>
                      <c:pt idx="11461">
                        <c:v>2.0500430045880131</c:v>
                      </c:pt>
                      <c:pt idx="11462">
                        <c:v>2.0501433486247103</c:v>
                      </c:pt>
                      <c:pt idx="11463">
                        <c:v>2.0502436926614074</c:v>
                      </c:pt>
                      <c:pt idx="11464">
                        <c:v>2.0503440366981045</c:v>
                      </c:pt>
                      <c:pt idx="11465">
                        <c:v>2.0504443807348016</c:v>
                      </c:pt>
                      <c:pt idx="11466">
                        <c:v>2.0505447247714987</c:v>
                      </c:pt>
                      <c:pt idx="11467">
                        <c:v>2.0506450688081959</c:v>
                      </c:pt>
                      <c:pt idx="11468">
                        <c:v>2.050745412844893</c:v>
                      </c:pt>
                      <c:pt idx="11469">
                        <c:v>2.0508457568815901</c:v>
                      </c:pt>
                      <c:pt idx="11470">
                        <c:v>2.0509461009182872</c:v>
                      </c:pt>
                      <c:pt idx="11471">
                        <c:v>2.0510464449549843</c:v>
                      </c:pt>
                      <c:pt idx="11472">
                        <c:v>2.0511467889916815</c:v>
                      </c:pt>
                      <c:pt idx="11473">
                        <c:v>2.0512471330283786</c:v>
                      </c:pt>
                      <c:pt idx="11474">
                        <c:v>2.0513474770650757</c:v>
                      </c:pt>
                      <c:pt idx="11475">
                        <c:v>2.0514478211017728</c:v>
                      </c:pt>
                      <c:pt idx="11476">
                        <c:v>2.0515481651384699</c:v>
                      </c:pt>
                      <c:pt idx="11477">
                        <c:v>2.0516485091751671</c:v>
                      </c:pt>
                      <c:pt idx="11478">
                        <c:v>2.0517488532118642</c:v>
                      </c:pt>
                      <c:pt idx="11479">
                        <c:v>2.0518491972485613</c:v>
                      </c:pt>
                      <c:pt idx="11480">
                        <c:v>2.0519495412852584</c:v>
                      </c:pt>
                      <c:pt idx="11481">
                        <c:v>2.0520498853219555</c:v>
                      </c:pt>
                      <c:pt idx="11482">
                        <c:v>2.0521502293586527</c:v>
                      </c:pt>
                      <c:pt idx="11483">
                        <c:v>2.0522505733953498</c:v>
                      </c:pt>
                      <c:pt idx="11484">
                        <c:v>2.0523509174320469</c:v>
                      </c:pt>
                      <c:pt idx="11485">
                        <c:v>2.052451261468744</c:v>
                      </c:pt>
                      <c:pt idx="11486">
                        <c:v>2.0525516055054411</c:v>
                      </c:pt>
                      <c:pt idx="11487">
                        <c:v>2.0526519495421383</c:v>
                      </c:pt>
                      <c:pt idx="11488">
                        <c:v>2.0527522935788354</c:v>
                      </c:pt>
                      <c:pt idx="11489">
                        <c:v>2.0528526376155325</c:v>
                      </c:pt>
                      <c:pt idx="11490">
                        <c:v>2.0529529816522296</c:v>
                      </c:pt>
                      <c:pt idx="11491">
                        <c:v>2.0530533256889267</c:v>
                      </c:pt>
                      <c:pt idx="11492">
                        <c:v>2.0531536697256239</c:v>
                      </c:pt>
                      <c:pt idx="11493">
                        <c:v>2.053254013762321</c:v>
                      </c:pt>
                      <c:pt idx="11494">
                        <c:v>2.0533543577990181</c:v>
                      </c:pt>
                      <c:pt idx="11495">
                        <c:v>2.0534547018357152</c:v>
                      </c:pt>
                      <c:pt idx="11496">
                        <c:v>2.0535550458724123</c:v>
                      </c:pt>
                      <c:pt idx="11497">
                        <c:v>2.0536553899091095</c:v>
                      </c:pt>
                      <c:pt idx="11498">
                        <c:v>2.0537557339458066</c:v>
                      </c:pt>
                      <c:pt idx="11499">
                        <c:v>2.0538560779825037</c:v>
                      </c:pt>
                      <c:pt idx="11500">
                        <c:v>2.0539564220192008</c:v>
                      </c:pt>
                      <c:pt idx="11501">
                        <c:v>2.0540567660558979</c:v>
                      </c:pt>
                      <c:pt idx="11502">
                        <c:v>2.0541571100925951</c:v>
                      </c:pt>
                      <c:pt idx="11503">
                        <c:v>2.0542574541292922</c:v>
                      </c:pt>
                      <c:pt idx="11504">
                        <c:v>2.0543577981659893</c:v>
                      </c:pt>
                      <c:pt idx="11505">
                        <c:v>2.0544581422026864</c:v>
                      </c:pt>
                      <c:pt idx="11506">
                        <c:v>2.0545584862393835</c:v>
                      </c:pt>
                      <c:pt idx="11507">
                        <c:v>2.0546588302760806</c:v>
                      </c:pt>
                      <c:pt idx="11508">
                        <c:v>2.0547591743127778</c:v>
                      </c:pt>
                      <c:pt idx="11509">
                        <c:v>2.0548595183494749</c:v>
                      </c:pt>
                      <c:pt idx="11510">
                        <c:v>2.054959862386172</c:v>
                      </c:pt>
                      <c:pt idx="11511">
                        <c:v>2.0550602064228691</c:v>
                      </c:pt>
                      <c:pt idx="11512">
                        <c:v>2.0551605504595662</c:v>
                      </c:pt>
                      <c:pt idx="11513">
                        <c:v>2.0552608944962634</c:v>
                      </c:pt>
                      <c:pt idx="11514">
                        <c:v>2.0553612385329605</c:v>
                      </c:pt>
                      <c:pt idx="11515">
                        <c:v>2.0554615825696576</c:v>
                      </c:pt>
                      <c:pt idx="11516">
                        <c:v>2.0555619266063547</c:v>
                      </c:pt>
                      <c:pt idx="11517">
                        <c:v>2.0556622706430518</c:v>
                      </c:pt>
                      <c:pt idx="11518">
                        <c:v>2.055762614679749</c:v>
                      </c:pt>
                      <c:pt idx="11519">
                        <c:v>2.0558629587164461</c:v>
                      </c:pt>
                      <c:pt idx="11520">
                        <c:v>2.0559633027531432</c:v>
                      </c:pt>
                      <c:pt idx="11521">
                        <c:v>2.0560636467898403</c:v>
                      </c:pt>
                      <c:pt idx="11522">
                        <c:v>2.0561639908265374</c:v>
                      </c:pt>
                      <c:pt idx="11523">
                        <c:v>2.0562643348632346</c:v>
                      </c:pt>
                      <c:pt idx="11524">
                        <c:v>2.0563646788999317</c:v>
                      </c:pt>
                      <c:pt idx="11525">
                        <c:v>2.0564650229366288</c:v>
                      </c:pt>
                      <c:pt idx="11526">
                        <c:v>2.0565653669733259</c:v>
                      </c:pt>
                      <c:pt idx="11527">
                        <c:v>2.056665711010023</c:v>
                      </c:pt>
                      <c:pt idx="11528">
                        <c:v>2.0567660550467202</c:v>
                      </c:pt>
                      <c:pt idx="11529">
                        <c:v>2.0568663990834173</c:v>
                      </c:pt>
                      <c:pt idx="11530">
                        <c:v>2.0569667431201144</c:v>
                      </c:pt>
                      <c:pt idx="11531">
                        <c:v>2.0570670871568115</c:v>
                      </c:pt>
                      <c:pt idx="11532">
                        <c:v>2.0571674311935086</c:v>
                      </c:pt>
                      <c:pt idx="11533">
                        <c:v>2.0572677752302058</c:v>
                      </c:pt>
                      <c:pt idx="11534">
                        <c:v>2.0573681192669029</c:v>
                      </c:pt>
                      <c:pt idx="11535">
                        <c:v>2.0574684633036</c:v>
                      </c:pt>
                      <c:pt idx="11536">
                        <c:v>2.0575688073402971</c:v>
                      </c:pt>
                      <c:pt idx="11537">
                        <c:v>2.0576691513769942</c:v>
                      </c:pt>
                      <c:pt idx="11538">
                        <c:v>2.0577694954136914</c:v>
                      </c:pt>
                      <c:pt idx="11539">
                        <c:v>2.0578698394503885</c:v>
                      </c:pt>
                      <c:pt idx="11540">
                        <c:v>2.0579701834870856</c:v>
                      </c:pt>
                      <c:pt idx="11541">
                        <c:v>2.0580705275237827</c:v>
                      </c:pt>
                      <c:pt idx="11542">
                        <c:v>2.0581708715604798</c:v>
                      </c:pt>
                      <c:pt idx="11543">
                        <c:v>2.058271215597177</c:v>
                      </c:pt>
                      <c:pt idx="11544">
                        <c:v>2.0583715596338741</c:v>
                      </c:pt>
                      <c:pt idx="11545">
                        <c:v>2.0584719036705712</c:v>
                      </c:pt>
                      <c:pt idx="11546">
                        <c:v>2.0585722477072683</c:v>
                      </c:pt>
                      <c:pt idx="11547">
                        <c:v>2.0586725917439654</c:v>
                      </c:pt>
                      <c:pt idx="11548">
                        <c:v>2.0587729357806626</c:v>
                      </c:pt>
                      <c:pt idx="11549">
                        <c:v>2.0588732798173597</c:v>
                      </c:pt>
                      <c:pt idx="11550">
                        <c:v>2.0589736238540568</c:v>
                      </c:pt>
                      <c:pt idx="11551">
                        <c:v>2.0590739678907539</c:v>
                      </c:pt>
                      <c:pt idx="11552">
                        <c:v>2.059174311927451</c:v>
                      </c:pt>
                      <c:pt idx="11553">
                        <c:v>2.0592746559641482</c:v>
                      </c:pt>
                      <c:pt idx="11554">
                        <c:v>2.0593750000008453</c:v>
                      </c:pt>
                      <c:pt idx="11555">
                        <c:v>2.0594753440375424</c:v>
                      </c:pt>
                      <c:pt idx="11556">
                        <c:v>2.0595756880742395</c:v>
                      </c:pt>
                      <c:pt idx="11557">
                        <c:v>2.0596760321109366</c:v>
                      </c:pt>
                      <c:pt idx="11558">
                        <c:v>2.0597763761476338</c:v>
                      </c:pt>
                      <c:pt idx="11559">
                        <c:v>2.0598767201843309</c:v>
                      </c:pt>
                      <c:pt idx="11560">
                        <c:v>2.059977064221028</c:v>
                      </c:pt>
                      <c:pt idx="11561">
                        <c:v>2.0600774082577251</c:v>
                      </c:pt>
                      <c:pt idx="11562">
                        <c:v>2.0601777522944222</c:v>
                      </c:pt>
                      <c:pt idx="11563">
                        <c:v>2.0602780963311194</c:v>
                      </c:pt>
                      <c:pt idx="11564">
                        <c:v>2.0603784403678165</c:v>
                      </c:pt>
                      <c:pt idx="11565">
                        <c:v>2.0604787844045136</c:v>
                      </c:pt>
                      <c:pt idx="11566">
                        <c:v>2.0605791284412107</c:v>
                      </c:pt>
                      <c:pt idx="11567">
                        <c:v>2.0606794724779078</c:v>
                      </c:pt>
                      <c:pt idx="11568">
                        <c:v>2.060779816514605</c:v>
                      </c:pt>
                      <c:pt idx="11569">
                        <c:v>2.0608801605513021</c:v>
                      </c:pt>
                      <c:pt idx="11570">
                        <c:v>2.0609805045879992</c:v>
                      </c:pt>
                      <c:pt idx="11571">
                        <c:v>2.0610808486246963</c:v>
                      </c:pt>
                      <c:pt idx="11572">
                        <c:v>2.0611811926613934</c:v>
                      </c:pt>
                      <c:pt idx="11573">
                        <c:v>2.0612815366980906</c:v>
                      </c:pt>
                      <c:pt idx="11574">
                        <c:v>2.0613818807347877</c:v>
                      </c:pt>
                      <c:pt idx="11575">
                        <c:v>2.0614822247714848</c:v>
                      </c:pt>
                      <c:pt idx="11576">
                        <c:v>2.0615825688081819</c:v>
                      </c:pt>
                      <c:pt idx="11577">
                        <c:v>2.061682912844879</c:v>
                      </c:pt>
                      <c:pt idx="11578">
                        <c:v>2.0617832568815762</c:v>
                      </c:pt>
                      <c:pt idx="11579">
                        <c:v>2.0618836009182733</c:v>
                      </c:pt>
                      <c:pt idx="11580">
                        <c:v>2.0619839449549704</c:v>
                      </c:pt>
                      <c:pt idx="11581">
                        <c:v>2.0620842889916675</c:v>
                      </c:pt>
                      <c:pt idx="11582">
                        <c:v>2.0621846330283646</c:v>
                      </c:pt>
                      <c:pt idx="11583">
                        <c:v>2.0622849770650618</c:v>
                      </c:pt>
                      <c:pt idx="11584">
                        <c:v>2.0623853211017589</c:v>
                      </c:pt>
                      <c:pt idx="11585">
                        <c:v>2.062485665138456</c:v>
                      </c:pt>
                      <c:pt idx="11586">
                        <c:v>2.0625860091751531</c:v>
                      </c:pt>
                      <c:pt idx="11587">
                        <c:v>2.0626863532118502</c:v>
                      </c:pt>
                      <c:pt idx="11588">
                        <c:v>2.0627866972485474</c:v>
                      </c:pt>
                      <c:pt idx="11589">
                        <c:v>2.0628870412852445</c:v>
                      </c:pt>
                      <c:pt idx="11590">
                        <c:v>2.0629873853219416</c:v>
                      </c:pt>
                      <c:pt idx="11591">
                        <c:v>2.0630877293586387</c:v>
                      </c:pt>
                      <c:pt idx="11592">
                        <c:v>2.0631880733953358</c:v>
                      </c:pt>
                      <c:pt idx="11593">
                        <c:v>2.063288417432033</c:v>
                      </c:pt>
                      <c:pt idx="11594">
                        <c:v>2.0633887614687301</c:v>
                      </c:pt>
                      <c:pt idx="11595">
                        <c:v>2.0634891055054272</c:v>
                      </c:pt>
                      <c:pt idx="11596">
                        <c:v>2.0635894495421243</c:v>
                      </c:pt>
                      <c:pt idx="11597">
                        <c:v>2.0636897935788214</c:v>
                      </c:pt>
                      <c:pt idx="11598">
                        <c:v>2.0637901376155185</c:v>
                      </c:pt>
                      <c:pt idx="11599">
                        <c:v>2.0638904816522157</c:v>
                      </c:pt>
                      <c:pt idx="11600">
                        <c:v>2.0639908256889128</c:v>
                      </c:pt>
                      <c:pt idx="11601">
                        <c:v>2.0640911697256099</c:v>
                      </c:pt>
                      <c:pt idx="11602">
                        <c:v>2.064191513762307</c:v>
                      </c:pt>
                      <c:pt idx="11603">
                        <c:v>2.0642918577990041</c:v>
                      </c:pt>
                      <c:pt idx="11604">
                        <c:v>2.0643922018357013</c:v>
                      </c:pt>
                      <c:pt idx="11605">
                        <c:v>2.0644925458723984</c:v>
                      </c:pt>
                      <c:pt idx="11606">
                        <c:v>2.0645928899090955</c:v>
                      </c:pt>
                      <c:pt idx="11607">
                        <c:v>2.0646932339457926</c:v>
                      </c:pt>
                      <c:pt idx="11608">
                        <c:v>2.0647935779824897</c:v>
                      </c:pt>
                      <c:pt idx="11609">
                        <c:v>2.0648939220191869</c:v>
                      </c:pt>
                      <c:pt idx="11610">
                        <c:v>2.064994266055884</c:v>
                      </c:pt>
                      <c:pt idx="11611">
                        <c:v>2.0650946100925811</c:v>
                      </c:pt>
                      <c:pt idx="11612">
                        <c:v>2.0651949541292782</c:v>
                      </c:pt>
                      <c:pt idx="11613">
                        <c:v>2.0652952981659753</c:v>
                      </c:pt>
                      <c:pt idx="11614">
                        <c:v>2.0653956422026725</c:v>
                      </c:pt>
                      <c:pt idx="11615">
                        <c:v>2.0654959862393696</c:v>
                      </c:pt>
                      <c:pt idx="11616">
                        <c:v>2.0655963302760667</c:v>
                      </c:pt>
                      <c:pt idx="11617">
                        <c:v>2.0656966743127638</c:v>
                      </c:pt>
                      <c:pt idx="11618">
                        <c:v>2.0657970183494609</c:v>
                      </c:pt>
                      <c:pt idx="11619">
                        <c:v>2.0658973623861581</c:v>
                      </c:pt>
                      <c:pt idx="11620">
                        <c:v>2.0659977064228552</c:v>
                      </c:pt>
                      <c:pt idx="11621">
                        <c:v>2.0660980504595523</c:v>
                      </c:pt>
                      <c:pt idx="11622">
                        <c:v>2.0661983944962494</c:v>
                      </c:pt>
                      <c:pt idx="11623">
                        <c:v>2.0662987385329465</c:v>
                      </c:pt>
                      <c:pt idx="11624">
                        <c:v>2.0663990825696437</c:v>
                      </c:pt>
                      <c:pt idx="11625">
                        <c:v>2.0664994266063408</c:v>
                      </c:pt>
                      <c:pt idx="11626">
                        <c:v>2.0665997706430379</c:v>
                      </c:pt>
                      <c:pt idx="11627">
                        <c:v>2.066700114679735</c:v>
                      </c:pt>
                      <c:pt idx="11628">
                        <c:v>2.0668004587164321</c:v>
                      </c:pt>
                      <c:pt idx="11629">
                        <c:v>2.0669008027531293</c:v>
                      </c:pt>
                      <c:pt idx="11630">
                        <c:v>2.0670011467898264</c:v>
                      </c:pt>
                      <c:pt idx="11631">
                        <c:v>2.0671014908265235</c:v>
                      </c:pt>
                      <c:pt idx="11632">
                        <c:v>2.0672018348632206</c:v>
                      </c:pt>
                      <c:pt idx="11633">
                        <c:v>2.0673021788999177</c:v>
                      </c:pt>
                      <c:pt idx="11634">
                        <c:v>2.0674025229366149</c:v>
                      </c:pt>
                      <c:pt idx="11635">
                        <c:v>2.067502866973312</c:v>
                      </c:pt>
                      <c:pt idx="11636">
                        <c:v>2.0676032110100091</c:v>
                      </c:pt>
                      <c:pt idx="11637">
                        <c:v>2.0677035550467062</c:v>
                      </c:pt>
                      <c:pt idx="11638">
                        <c:v>2.0678038990834033</c:v>
                      </c:pt>
                      <c:pt idx="11639">
                        <c:v>2.0679042431201005</c:v>
                      </c:pt>
                      <c:pt idx="11640">
                        <c:v>2.0680045871567976</c:v>
                      </c:pt>
                      <c:pt idx="11641">
                        <c:v>2.0681049311934947</c:v>
                      </c:pt>
                      <c:pt idx="11642">
                        <c:v>2.0682052752301918</c:v>
                      </c:pt>
                      <c:pt idx="11643">
                        <c:v>2.0683056192668889</c:v>
                      </c:pt>
                      <c:pt idx="11644">
                        <c:v>2.0684059633035861</c:v>
                      </c:pt>
                      <c:pt idx="11645">
                        <c:v>2.0685063073402832</c:v>
                      </c:pt>
                      <c:pt idx="11646">
                        <c:v>2.0686066513769803</c:v>
                      </c:pt>
                      <c:pt idx="11647">
                        <c:v>2.0687069954136774</c:v>
                      </c:pt>
                      <c:pt idx="11648">
                        <c:v>2.0688073394503745</c:v>
                      </c:pt>
                      <c:pt idx="11649">
                        <c:v>2.0689076834870717</c:v>
                      </c:pt>
                      <c:pt idx="11650">
                        <c:v>2.0690080275237688</c:v>
                      </c:pt>
                      <c:pt idx="11651">
                        <c:v>2.0691083715604659</c:v>
                      </c:pt>
                      <c:pt idx="11652">
                        <c:v>2.069208715597163</c:v>
                      </c:pt>
                      <c:pt idx="11653">
                        <c:v>2.0693090596338601</c:v>
                      </c:pt>
                      <c:pt idx="11654">
                        <c:v>2.0694094036705573</c:v>
                      </c:pt>
                      <c:pt idx="11655">
                        <c:v>2.0695097477072544</c:v>
                      </c:pt>
                      <c:pt idx="11656">
                        <c:v>2.0696100917439515</c:v>
                      </c:pt>
                      <c:pt idx="11657">
                        <c:v>2.0697104357806486</c:v>
                      </c:pt>
                      <c:pt idx="11658">
                        <c:v>2.0698107798173457</c:v>
                      </c:pt>
                      <c:pt idx="11659">
                        <c:v>2.0699111238540429</c:v>
                      </c:pt>
                      <c:pt idx="11660">
                        <c:v>2.07001146789074</c:v>
                      </c:pt>
                      <c:pt idx="11661">
                        <c:v>2.0701118119274371</c:v>
                      </c:pt>
                      <c:pt idx="11662">
                        <c:v>2.0702121559641342</c:v>
                      </c:pt>
                      <c:pt idx="11663">
                        <c:v>2.0703125000008313</c:v>
                      </c:pt>
                      <c:pt idx="11664">
                        <c:v>2.0704128440375285</c:v>
                      </c:pt>
                      <c:pt idx="11665">
                        <c:v>2.0705131880742256</c:v>
                      </c:pt>
                      <c:pt idx="11666">
                        <c:v>2.0706135321109227</c:v>
                      </c:pt>
                      <c:pt idx="11667">
                        <c:v>2.0707138761476198</c:v>
                      </c:pt>
                      <c:pt idx="11668">
                        <c:v>2.0708142201843169</c:v>
                      </c:pt>
                      <c:pt idx="11669">
                        <c:v>2.0709145642210141</c:v>
                      </c:pt>
                      <c:pt idx="11670">
                        <c:v>2.0710149082577112</c:v>
                      </c:pt>
                      <c:pt idx="11671">
                        <c:v>2.0711152522944083</c:v>
                      </c:pt>
                      <c:pt idx="11672">
                        <c:v>2.0712155963311054</c:v>
                      </c:pt>
                      <c:pt idx="11673">
                        <c:v>2.0713159403678025</c:v>
                      </c:pt>
                      <c:pt idx="11674">
                        <c:v>2.0714162844044997</c:v>
                      </c:pt>
                      <c:pt idx="11675">
                        <c:v>2.0715166284411968</c:v>
                      </c:pt>
                      <c:pt idx="11676">
                        <c:v>2.0716169724778939</c:v>
                      </c:pt>
                      <c:pt idx="11677">
                        <c:v>2.071717316514591</c:v>
                      </c:pt>
                      <c:pt idx="11678">
                        <c:v>2.0718176605512881</c:v>
                      </c:pt>
                      <c:pt idx="11679">
                        <c:v>2.0719180045879853</c:v>
                      </c:pt>
                      <c:pt idx="11680">
                        <c:v>2.0720183486246824</c:v>
                      </c:pt>
                      <c:pt idx="11681">
                        <c:v>2.0721186926613795</c:v>
                      </c:pt>
                      <c:pt idx="11682">
                        <c:v>2.0722190366980766</c:v>
                      </c:pt>
                      <c:pt idx="11683">
                        <c:v>2.0723193807347737</c:v>
                      </c:pt>
                      <c:pt idx="11684">
                        <c:v>2.0724197247714709</c:v>
                      </c:pt>
                      <c:pt idx="11685">
                        <c:v>2.072520068808168</c:v>
                      </c:pt>
                      <c:pt idx="11686">
                        <c:v>2.0726204128448651</c:v>
                      </c:pt>
                      <c:pt idx="11687">
                        <c:v>2.0727207568815622</c:v>
                      </c:pt>
                      <c:pt idx="11688">
                        <c:v>2.0728211009182593</c:v>
                      </c:pt>
                      <c:pt idx="11689">
                        <c:v>2.0729214449549564</c:v>
                      </c:pt>
                      <c:pt idx="11690">
                        <c:v>2.0730217889916536</c:v>
                      </c:pt>
                      <c:pt idx="11691">
                        <c:v>2.0731221330283507</c:v>
                      </c:pt>
                      <c:pt idx="11692">
                        <c:v>2.0732224770650478</c:v>
                      </c:pt>
                      <c:pt idx="11693">
                        <c:v>2.0733228211017449</c:v>
                      </c:pt>
                      <c:pt idx="11694">
                        <c:v>2.073423165138442</c:v>
                      </c:pt>
                      <c:pt idx="11695">
                        <c:v>2.0735235091751392</c:v>
                      </c:pt>
                      <c:pt idx="11696">
                        <c:v>2.0736238532118363</c:v>
                      </c:pt>
                      <c:pt idx="11697">
                        <c:v>2.0737241972485334</c:v>
                      </c:pt>
                      <c:pt idx="11698">
                        <c:v>2.0738245412852305</c:v>
                      </c:pt>
                      <c:pt idx="11699">
                        <c:v>2.0739248853219276</c:v>
                      </c:pt>
                      <c:pt idx="11700">
                        <c:v>2.0740252293586248</c:v>
                      </c:pt>
                      <c:pt idx="11701">
                        <c:v>2.0741255733953219</c:v>
                      </c:pt>
                      <c:pt idx="11702">
                        <c:v>2.074225917432019</c:v>
                      </c:pt>
                      <c:pt idx="11703">
                        <c:v>2.0743262614687161</c:v>
                      </c:pt>
                      <c:pt idx="11704">
                        <c:v>2.0744266055054132</c:v>
                      </c:pt>
                      <c:pt idx="11705">
                        <c:v>2.0745269495421104</c:v>
                      </c:pt>
                      <c:pt idx="11706">
                        <c:v>2.0746272935788075</c:v>
                      </c:pt>
                      <c:pt idx="11707">
                        <c:v>2.0747276376155046</c:v>
                      </c:pt>
                      <c:pt idx="11708">
                        <c:v>2.0748279816522017</c:v>
                      </c:pt>
                      <c:pt idx="11709">
                        <c:v>2.0749283256888988</c:v>
                      </c:pt>
                      <c:pt idx="11710">
                        <c:v>2.075028669725596</c:v>
                      </c:pt>
                      <c:pt idx="11711">
                        <c:v>2.0751290137622931</c:v>
                      </c:pt>
                      <c:pt idx="11712">
                        <c:v>2.0752293577989902</c:v>
                      </c:pt>
                      <c:pt idx="11713">
                        <c:v>2.0753297018356873</c:v>
                      </c:pt>
                      <c:pt idx="11714">
                        <c:v>2.0754300458723844</c:v>
                      </c:pt>
                      <c:pt idx="11715">
                        <c:v>2.0755303899090816</c:v>
                      </c:pt>
                      <c:pt idx="11716">
                        <c:v>2.0756307339457787</c:v>
                      </c:pt>
                      <c:pt idx="11717">
                        <c:v>2.0757310779824758</c:v>
                      </c:pt>
                      <c:pt idx="11718">
                        <c:v>2.0758314220191729</c:v>
                      </c:pt>
                      <c:pt idx="11719">
                        <c:v>2.07593176605587</c:v>
                      </c:pt>
                      <c:pt idx="11720">
                        <c:v>2.0760321100925672</c:v>
                      </c:pt>
                      <c:pt idx="11721">
                        <c:v>2.0761324541292643</c:v>
                      </c:pt>
                      <c:pt idx="11722">
                        <c:v>2.0762327981659614</c:v>
                      </c:pt>
                      <c:pt idx="11723">
                        <c:v>2.0763331422026585</c:v>
                      </c:pt>
                      <c:pt idx="11724">
                        <c:v>2.0764334862393556</c:v>
                      </c:pt>
                      <c:pt idx="11725">
                        <c:v>2.0765338302760528</c:v>
                      </c:pt>
                      <c:pt idx="11726">
                        <c:v>2.0766341743127499</c:v>
                      </c:pt>
                      <c:pt idx="11727">
                        <c:v>2.076734518349447</c:v>
                      </c:pt>
                      <c:pt idx="11728">
                        <c:v>2.0768348623861441</c:v>
                      </c:pt>
                      <c:pt idx="11729">
                        <c:v>2.0769352064228412</c:v>
                      </c:pt>
                      <c:pt idx="11730">
                        <c:v>2.0770355504595384</c:v>
                      </c:pt>
                      <c:pt idx="11731">
                        <c:v>2.0771358944962355</c:v>
                      </c:pt>
                      <c:pt idx="11732">
                        <c:v>2.0772362385329326</c:v>
                      </c:pt>
                      <c:pt idx="11733">
                        <c:v>2.0773365825696297</c:v>
                      </c:pt>
                      <c:pt idx="11734">
                        <c:v>2.0774369266063268</c:v>
                      </c:pt>
                      <c:pt idx="11735">
                        <c:v>2.077537270643024</c:v>
                      </c:pt>
                      <c:pt idx="11736">
                        <c:v>2.0776376146797211</c:v>
                      </c:pt>
                      <c:pt idx="11737">
                        <c:v>2.0777379587164182</c:v>
                      </c:pt>
                      <c:pt idx="11738">
                        <c:v>2.0778383027531153</c:v>
                      </c:pt>
                      <c:pt idx="11739">
                        <c:v>2.0779386467898124</c:v>
                      </c:pt>
                      <c:pt idx="11740">
                        <c:v>2.0780389908265096</c:v>
                      </c:pt>
                      <c:pt idx="11741">
                        <c:v>2.0781393348632067</c:v>
                      </c:pt>
                      <c:pt idx="11742">
                        <c:v>2.0782396788999038</c:v>
                      </c:pt>
                      <c:pt idx="11743">
                        <c:v>2.0783400229366009</c:v>
                      </c:pt>
                      <c:pt idx="11744">
                        <c:v>2.078440366973298</c:v>
                      </c:pt>
                      <c:pt idx="11745">
                        <c:v>2.0785407110099952</c:v>
                      </c:pt>
                      <c:pt idx="11746">
                        <c:v>2.0786410550466923</c:v>
                      </c:pt>
                      <c:pt idx="11747">
                        <c:v>2.0787413990833894</c:v>
                      </c:pt>
                      <c:pt idx="11748">
                        <c:v>2.0788417431200865</c:v>
                      </c:pt>
                      <c:pt idx="11749">
                        <c:v>2.0789420871567836</c:v>
                      </c:pt>
                      <c:pt idx="11750">
                        <c:v>2.0790424311934808</c:v>
                      </c:pt>
                      <c:pt idx="11751">
                        <c:v>2.0791427752301779</c:v>
                      </c:pt>
                      <c:pt idx="11752">
                        <c:v>2.079243119266875</c:v>
                      </c:pt>
                      <c:pt idx="11753">
                        <c:v>2.0793434633035721</c:v>
                      </c:pt>
                      <c:pt idx="11754">
                        <c:v>2.0794438073402692</c:v>
                      </c:pt>
                      <c:pt idx="11755">
                        <c:v>2.0795441513769664</c:v>
                      </c:pt>
                      <c:pt idx="11756">
                        <c:v>2.0796444954136635</c:v>
                      </c:pt>
                      <c:pt idx="11757">
                        <c:v>2.0797448394503606</c:v>
                      </c:pt>
                      <c:pt idx="11758">
                        <c:v>2.0798451834870577</c:v>
                      </c:pt>
                      <c:pt idx="11759">
                        <c:v>2.0799455275237548</c:v>
                      </c:pt>
                      <c:pt idx="11760">
                        <c:v>2.080045871560452</c:v>
                      </c:pt>
                      <c:pt idx="11761">
                        <c:v>2.0801462155971491</c:v>
                      </c:pt>
                      <c:pt idx="11762">
                        <c:v>2.0802465596338462</c:v>
                      </c:pt>
                      <c:pt idx="11763">
                        <c:v>2.0803469036705433</c:v>
                      </c:pt>
                      <c:pt idx="11764">
                        <c:v>2.0804472477072404</c:v>
                      </c:pt>
                      <c:pt idx="11765">
                        <c:v>2.0805475917439376</c:v>
                      </c:pt>
                      <c:pt idx="11766">
                        <c:v>2.0806479357806347</c:v>
                      </c:pt>
                      <c:pt idx="11767">
                        <c:v>2.0807482798173318</c:v>
                      </c:pt>
                      <c:pt idx="11768">
                        <c:v>2.0808486238540289</c:v>
                      </c:pt>
                      <c:pt idx="11769">
                        <c:v>2.080948967890726</c:v>
                      </c:pt>
                      <c:pt idx="11770">
                        <c:v>2.0810493119274232</c:v>
                      </c:pt>
                      <c:pt idx="11771">
                        <c:v>2.0811496559641203</c:v>
                      </c:pt>
                      <c:pt idx="11772">
                        <c:v>2.0812500000008174</c:v>
                      </c:pt>
                      <c:pt idx="11773">
                        <c:v>2.0813503440375145</c:v>
                      </c:pt>
                      <c:pt idx="11774">
                        <c:v>2.0814506880742116</c:v>
                      </c:pt>
                      <c:pt idx="11775">
                        <c:v>2.0815510321109087</c:v>
                      </c:pt>
                      <c:pt idx="11776">
                        <c:v>2.0816513761476059</c:v>
                      </c:pt>
                      <c:pt idx="11777">
                        <c:v>2.081751720184303</c:v>
                      </c:pt>
                      <c:pt idx="11778">
                        <c:v>2.0818520642210001</c:v>
                      </c:pt>
                      <c:pt idx="11779">
                        <c:v>2.0819524082576972</c:v>
                      </c:pt>
                      <c:pt idx="11780">
                        <c:v>2.0820527522943943</c:v>
                      </c:pt>
                      <c:pt idx="11781">
                        <c:v>2.0821530963310915</c:v>
                      </c:pt>
                      <c:pt idx="11782">
                        <c:v>2.0822534403677886</c:v>
                      </c:pt>
                      <c:pt idx="11783">
                        <c:v>2.0823537844044857</c:v>
                      </c:pt>
                      <c:pt idx="11784">
                        <c:v>2.0824541284411828</c:v>
                      </c:pt>
                      <c:pt idx="11785">
                        <c:v>2.0825544724778799</c:v>
                      </c:pt>
                      <c:pt idx="11786">
                        <c:v>2.0826548165145771</c:v>
                      </c:pt>
                      <c:pt idx="11787">
                        <c:v>2.0827551605512742</c:v>
                      </c:pt>
                      <c:pt idx="11788">
                        <c:v>2.0828555045879713</c:v>
                      </c:pt>
                      <c:pt idx="11789">
                        <c:v>2.0829558486246684</c:v>
                      </c:pt>
                      <c:pt idx="11790">
                        <c:v>2.0830561926613655</c:v>
                      </c:pt>
                      <c:pt idx="11791">
                        <c:v>2.0831565366980627</c:v>
                      </c:pt>
                      <c:pt idx="11792">
                        <c:v>2.0832568807347598</c:v>
                      </c:pt>
                      <c:pt idx="11793">
                        <c:v>2.0833572247714569</c:v>
                      </c:pt>
                      <c:pt idx="11794">
                        <c:v>2.083457568808154</c:v>
                      </c:pt>
                      <c:pt idx="11795">
                        <c:v>2.0835579128448511</c:v>
                      </c:pt>
                      <c:pt idx="11796">
                        <c:v>2.0836582568815483</c:v>
                      </c:pt>
                      <c:pt idx="11797">
                        <c:v>2.0837586009182454</c:v>
                      </c:pt>
                      <c:pt idx="11798">
                        <c:v>2.0838589449549425</c:v>
                      </c:pt>
                      <c:pt idx="11799">
                        <c:v>2.0839592889916396</c:v>
                      </c:pt>
                      <c:pt idx="11800">
                        <c:v>2.0840596330283367</c:v>
                      </c:pt>
                      <c:pt idx="11801">
                        <c:v>2.0841599770650339</c:v>
                      </c:pt>
                      <c:pt idx="11802">
                        <c:v>2.084260321101731</c:v>
                      </c:pt>
                      <c:pt idx="11803">
                        <c:v>2.0843606651384281</c:v>
                      </c:pt>
                      <c:pt idx="11804">
                        <c:v>2.0844610091751252</c:v>
                      </c:pt>
                      <c:pt idx="11805">
                        <c:v>2.0845613532118223</c:v>
                      </c:pt>
                      <c:pt idx="11806">
                        <c:v>2.0846616972485195</c:v>
                      </c:pt>
                      <c:pt idx="11807">
                        <c:v>2.0847620412852166</c:v>
                      </c:pt>
                      <c:pt idx="11808">
                        <c:v>2.0848623853219137</c:v>
                      </c:pt>
                      <c:pt idx="11809">
                        <c:v>2.0849627293586108</c:v>
                      </c:pt>
                      <c:pt idx="11810">
                        <c:v>2.0850630733953079</c:v>
                      </c:pt>
                      <c:pt idx="11811">
                        <c:v>2.0851634174320051</c:v>
                      </c:pt>
                      <c:pt idx="11812">
                        <c:v>2.0852637614687022</c:v>
                      </c:pt>
                      <c:pt idx="11813">
                        <c:v>2.0853641055053993</c:v>
                      </c:pt>
                      <c:pt idx="11814">
                        <c:v>2.0854644495420964</c:v>
                      </c:pt>
                      <c:pt idx="11815">
                        <c:v>2.0855647935787935</c:v>
                      </c:pt>
                      <c:pt idx="11816">
                        <c:v>2.0856651376154907</c:v>
                      </c:pt>
                      <c:pt idx="11817">
                        <c:v>2.0857654816521878</c:v>
                      </c:pt>
                      <c:pt idx="11818">
                        <c:v>2.0858658256888849</c:v>
                      </c:pt>
                      <c:pt idx="11819">
                        <c:v>2.085966169725582</c:v>
                      </c:pt>
                      <c:pt idx="11820">
                        <c:v>2.0860665137622791</c:v>
                      </c:pt>
                      <c:pt idx="11821">
                        <c:v>2.0861668577989763</c:v>
                      </c:pt>
                      <c:pt idx="11822">
                        <c:v>2.0862672018356734</c:v>
                      </c:pt>
                      <c:pt idx="11823">
                        <c:v>2.0863675458723705</c:v>
                      </c:pt>
                      <c:pt idx="11824">
                        <c:v>2.0864678899090676</c:v>
                      </c:pt>
                      <c:pt idx="11825">
                        <c:v>2.0865682339457647</c:v>
                      </c:pt>
                      <c:pt idx="11826">
                        <c:v>2.0866685779824619</c:v>
                      </c:pt>
                      <c:pt idx="11827">
                        <c:v>2.086768922019159</c:v>
                      </c:pt>
                      <c:pt idx="11828">
                        <c:v>2.0868692660558561</c:v>
                      </c:pt>
                      <c:pt idx="11829">
                        <c:v>2.0869696100925532</c:v>
                      </c:pt>
                      <c:pt idx="11830">
                        <c:v>2.0870699541292503</c:v>
                      </c:pt>
                      <c:pt idx="11831">
                        <c:v>2.0871702981659475</c:v>
                      </c:pt>
                      <c:pt idx="11832">
                        <c:v>2.0872706422026446</c:v>
                      </c:pt>
                      <c:pt idx="11833">
                        <c:v>2.0873709862393417</c:v>
                      </c:pt>
                      <c:pt idx="11834">
                        <c:v>2.0874713302760388</c:v>
                      </c:pt>
                      <c:pt idx="11835">
                        <c:v>2.0875716743127359</c:v>
                      </c:pt>
                      <c:pt idx="11836">
                        <c:v>2.0876720183494331</c:v>
                      </c:pt>
                      <c:pt idx="11837">
                        <c:v>2.0877723623861302</c:v>
                      </c:pt>
                      <c:pt idx="11838">
                        <c:v>2.0878727064228273</c:v>
                      </c:pt>
                      <c:pt idx="11839">
                        <c:v>2.0879730504595244</c:v>
                      </c:pt>
                      <c:pt idx="11840">
                        <c:v>2.0880733944962215</c:v>
                      </c:pt>
                      <c:pt idx="11841">
                        <c:v>2.0881737385329187</c:v>
                      </c:pt>
                      <c:pt idx="11842">
                        <c:v>2.0882740825696158</c:v>
                      </c:pt>
                      <c:pt idx="11843">
                        <c:v>2.0883744266063129</c:v>
                      </c:pt>
                      <c:pt idx="11844">
                        <c:v>2.08847477064301</c:v>
                      </c:pt>
                      <c:pt idx="11845">
                        <c:v>2.0885751146797071</c:v>
                      </c:pt>
                      <c:pt idx="11846">
                        <c:v>2.0886754587164043</c:v>
                      </c:pt>
                      <c:pt idx="11847">
                        <c:v>2.0887758027531014</c:v>
                      </c:pt>
                      <c:pt idx="11848">
                        <c:v>2.0888761467897985</c:v>
                      </c:pt>
                      <c:pt idx="11849">
                        <c:v>2.0889764908264956</c:v>
                      </c:pt>
                      <c:pt idx="11850">
                        <c:v>2.0890768348631927</c:v>
                      </c:pt>
                      <c:pt idx="11851">
                        <c:v>2.0891771788998899</c:v>
                      </c:pt>
                      <c:pt idx="11852">
                        <c:v>2.089277522936587</c:v>
                      </c:pt>
                      <c:pt idx="11853">
                        <c:v>2.0893778669732841</c:v>
                      </c:pt>
                      <c:pt idx="11854">
                        <c:v>2.0894782110099812</c:v>
                      </c:pt>
                      <c:pt idx="11855">
                        <c:v>2.0895785550466783</c:v>
                      </c:pt>
                      <c:pt idx="11856">
                        <c:v>2.0896788990833755</c:v>
                      </c:pt>
                      <c:pt idx="11857">
                        <c:v>2.0897792431200726</c:v>
                      </c:pt>
                      <c:pt idx="11858">
                        <c:v>2.0898795871567697</c:v>
                      </c:pt>
                      <c:pt idx="11859">
                        <c:v>2.0899799311934668</c:v>
                      </c:pt>
                      <c:pt idx="11860">
                        <c:v>2.0900802752301639</c:v>
                      </c:pt>
                      <c:pt idx="11861">
                        <c:v>2.0901806192668611</c:v>
                      </c:pt>
                      <c:pt idx="11862">
                        <c:v>2.0902809633035582</c:v>
                      </c:pt>
                      <c:pt idx="11863">
                        <c:v>2.0903813073402553</c:v>
                      </c:pt>
                      <c:pt idx="11864">
                        <c:v>2.0904816513769524</c:v>
                      </c:pt>
                      <c:pt idx="11865">
                        <c:v>2.0905819954136495</c:v>
                      </c:pt>
                      <c:pt idx="11866">
                        <c:v>2.0906823394503466</c:v>
                      </c:pt>
                      <c:pt idx="11867">
                        <c:v>2.0907826834870438</c:v>
                      </c:pt>
                      <c:pt idx="11868">
                        <c:v>2.0908830275237409</c:v>
                      </c:pt>
                      <c:pt idx="11869">
                        <c:v>2.090983371560438</c:v>
                      </c:pt>
                      <c:pt idx="11870">
                        <c:v>2.0910837155971351</c:v>
                      </c:pt>
                      <c:pt idx="11871">
                        <c:v>2.0911840596338322</c:v>
                      </c:pt>
                      <c:pt idx="11872">
                        <c:v>2.0912844036705294</c:v>
                      </c:pt>
                      <c:pt idx="11873">
                        <c:v>2.0913847477072265</c:v>
                      </c:pt>
                      <c:pt idx="11874">
                        <c:v>2.0914850917439236</c:v>
                      </c:pt>
                      <c:pt idx="11875">
                        <c:v>2.0915854357806207</c:v>
                      </c:pt>
                      <c:pt idx="11876">
                        <c:v>2.0916857798173178</c:v>
                      </c:pt>
                      <c:pt idx="11877">
                        <c:v>2.091786123854015</c:v>
                      </c:pt>
                      <c:pt idx="11878">
                        <c:v>2.0918864678907121</c:v>
                      </c:pt>
                      <c:pt idx="11879">
                        <c:v>2.0919868119274092</c:v>
                      </c:pt>
                      <c:pt idx="11880">
                        <c:v>2.0920871559641063</c:v>
                      </c:pt>
                      <c:pt idx="11881">
                        <c:v>2.0921875000008034</c:v>
                      </c:pt>
                      <c:pt idx="11882">
                        <c:v>2.0922878440375006</c:v>
                      </c:pt>
                      <c:pt idx="11883">
                        <c:v>2.0923881880741977</c:v>
                      </c:pt>
                      <c:pt idx="11884">
                        <c:v>2.0924885321108948</c:v>
                      </c:pt>
                      <c:pt idx="11885">
                        <c:v>2.0925888761475919</c:v>
                      </c:pt>
                      <c:pt idx="11886">
                        <c:v>2.092689220184289</c:v>
                      </c:pt>
                      <c:pt idx="11887">
                        <c:v>2.0927895642209862</c:v>
                      </c:pt>
                      <c:pt idx="11888">
                        <c:v>2.0928899082576833</c:v>
                      </c:pt>
                      <c:pt idx="11889">
                        <c:v>2.0929902522943804</c:v>
                      </c:pt>
                      <c:pt idx="11890">
                        <c:v>2.0930905963310775</c:v>
                      </c:pt>
                      <c:pt idx="11891">
                        <c:v>2.0931909403677746</c:v>
                      </c:pt>
                      <c:pt idx="11892">
                        <c:v>2.0932912844044718</c:v>
                      </c:pt>
                      <c:pt idx="11893">
                        <c:v>2.0933916284411689</c:v>
                      </c:pt>
                      <c:pt idx="11894">
                        <c:v>2.093491972477866</c:v>
                      </c:pt>
                      <c:pt idx="11895">
                        <c:v>2.0935923165145631</c:v>
                      </c:pt>
                      <c:pt idx="11896">
                        <c:v>2.0936926605512602</c:v>
                      </c:pt>
                      <c:pt idx="11897">
                        <c:v>2.0937930045879574</c:v>
                      </c:pt>
                      <c:pt idx="11898">
                        <c:v>2.0938933486246545</c:v>
                      </c:pt>
                      <c:pt idx="11899">
                        <c:v>2.0939936926613516</c:v>
                      </c:pt>
                      <c:pt idx="11900">
                        <c:v>2.0940940366980487</c:v>
                      </c:pt>
                      <c:pt idx="11901">
                        <c:v>2.0941943807347458</c:v>
                      </c:pt>
                      <c:pt idx="11902">
                        <c:v>2.094294724771443</c:v>
                      </c:pt>
                      <c:pt idx="11903">
                        <c:v>2.0943950688081401</c:v>
                      </c:pt>
                      <c:pt idx="11904">
                        <c:v>2.0944954128448372</c:v>
                      </c:pt>
                      <c:pt idx="11905">
                        <c:v>2.0945957568815343</c:v>
                      </c:pt>
                      <c:pt idx="11906">
                        <c:v>2.0946961009182314</c:v>
                      </c:pt>
                      <c:pt idx="11907">
                        <c:v>2.0947964449549286</c:v>
                      </c:pt>
                      <c:pt idx="11908">
                        <c:v>2.0948967889916257</c:v>
                      </c:pt>
                      <c:pt idx="11909">
                        <c:v>2.0949971330283228</c:v>
                      </c:pt>
                      <c:pt idx="11910">
                        <c:v>2.0950974770650199</c:v>
                      </c:pt>
                      <c:pt idx="11911">
                        <c:v>2.095197821101717</c:v>
                      </c:pt>
                      <c:pt idx="11912">
                        <c:v>2.0952981651384142</c:v>
                      </c:pt>
                      <c:pt idx="11913">
                        <c:v>2.0953985091751113</c:v>
                      </c:pt>
                      <c:pt idx="11914">
                        <c:v>2.0954988532118084</c:v>
                      </c:pt>
                      <c:pt idx="11915">
                        <c:v>2.0955991972485055</c:v>
                      </c:pt>
                      <c:pt idx="11916">
                        <c:v>2.0956995412852026</c:v>
                      </c:pt>
                      <c:pt idx="11917">
                        <c:v>2.0957998853218998</c:v>
                      </c:pt>
                      <c:pt idx="11918">
                        <c:v>2.0959002293585969</c:v>
                      </c:pt>
                      <c:pt idx="11919">
                        <c:v>2.096000573395294</c:v>
                      </c:pt>
                      <c:pt idx="11920">
                        <c:v>2.0961009174319911</c:v>
                      </c:pt>
                      <c:pt idx="11921">
                        <c:v>2.0962012614686882</c:v>
                      </c:pt>
                      <c:pt idx="11922">
                        <c:v>2.0963016055053854</c:v>
                      </c:pt>
                      <c:pt idx="11923">
                        <c:v>2.0964019495420825</c:v>
                      </c:pt>
                      <c:pt idx="11924">
                        <c:v>2.0965022935787796</c:v>
                      </c:pt>
                      <c:pt idx="11925">
                        <c:v>2.0966026376154767</c:v>
                      </c:pt>
                      <c:pt idx="11926">
                        <c:v>2.0967029816521738</c:v>
                      </c:pt>
                      <c:pt idx="11927">
                        <c:v>2.096803325688871</c:v>
                      </c:pt>
                      <c:pt idx="11928">
                        <c:v>2.0969036697255681</c:v>
                      </c:pt>
                      <c:pt idx="11929">
                        <c:v>2.0970040137622652</c:v>
                      </c:pt>
                      <c:pt idx="11930">
                        <c:v>2.0971043577989623</c:v>
                      </c:pt>
                      <c:pt idx="11931">
                        <c:v>2.0972047018356594</c:v>
                      </c:pt>
                      <c:pt idx="11932">
                        <c:v>2.0973050458723566</c:v>
                      </c:pt>
                      <c:pt idx="11933">
                        <c:v>2.0974053899090537</c:v>
                      </c:pt>
                      <c:pt idx="11934">
                        <c:v>2.0975057339457508</c:v>
                      </c:pt>
                      <c:pt idx="11935">
                        <c:v>2.0976060779824479</c:v>
                      </c:pt>
                      <c:pt idx="11936">
                        <c:v>2.097706422019145</c:v>
                      </c:pt>
                      <c:pt idx="11937">
                        <c:v>2.0978067660558422</c:v>
                      </c:pt>
                      <c:pt idx="11938">
                        <c:v>2.0979071100925393</c:v>
                      </c:pt>
                      <c:pt idx="11939">
                        <c:v>2.0980074541292364</c:v>
                      </c:pt>
                      <c:pt idx="11940">
                        <c:v>2.0981077981659335</c:v>
                      </c:pt>
                      <c:pt idx="11941">
                        <c:v>2.0982081422026306</c:v>
                      </c:pt>
                      <c:pt idx="11942">
                        <c:v>2.0983084862393278</c:v>
                      </c:pt>
                      <c:pt idx="11943">
                        <c:v>2.0984088302760249</c:v>
                      </c:pt>
                      <c:pt idx="11944">
                        <c:v>2.098509174312722</c:v>
                      </c:pt>
                      <c:pt idx="11945">
                        <c:v>2.0986095183494191</c:v>
                      </c:pt>
                      <c:pt idx="11946">
                        <c:v>2.0987098623861162</c:v>
                      </c:pt>
                      <c:pt idx="11947">
                        <c:v>2.0988102064228134</c:v>
                      </c:pt>
                      <c:pt idx="11948">
                        <c:v>2.0989105504595105</c:v>
                      </c:pt>
                      <c:pt idx="11949">
                        <c:v>2.0990108944962076</c:v>
                      </c:pt>
                      <c:pt idx="11950">
                        <c:v>2.0991112385329047</c:v>
                      </c:pt>
                      <c:pt idx="11951">
                        <c:v>2.0992115825696018</c:v>
                      </c:pt>
                      <c:pt idx="11952">
                        <c:v>2.099311926606299</c:v>
                      </c:pt>
                      <c:pt idx="11953">
                        <c:v>2.0994122706429961</c:v>
                      </c:pt>
                      <c:pt idx="11954">
                        <c:v>2.0995126146796932</c:v>
                      </c:pt>
                      <c:pt idx="11955">
                        <c:v>2.0996129587163903</c:v>
                      </c:pt>
                      <c:pt idx="11956">
                        <c:v>2.0997133027530874</c:v>
                      </c:pt>
                      <c:pt idx="11957">
                        <c:v>2.0998136467897845</c:v>
                      </c:pt>
                      <c:pt idx="11958">
                        <c:v>2.0999139908264817</c:v>
                      </c:pt>
                      <c:pt idx="11959">
                        <c:v>2.1000143348631788</c:v>
                      </c:pt>
                      <c:pt idx="11960">
                        <c:v>2.1001146788998759</c:v>
                      </c:pt>
                      <c:pt idx="11961">
                        <c:v>2.100215022936573</c:v>
                      </c:pt>
                      <c:pt idx="11962">
                        <c:v>2.1003153669732701</c:v>
                      </c:pt>
                      <c:pt idx="11963">
                        <c:v>2.1004157110099673</c:v>
                      </c:pt>
                      <c:pt idx="11964">
                        <c:v>2.1005160550466644</c:v>
                      </c:pt>
                      <c:pt idx="11965">
                        <c:v>2.1006163990833615</c:v>
                      </c:pt>
                      <c:pt idx="11966">
                        <c:v>2.1007167431200586</c:v>
                      </c:pt>
                      <c:pt idx="11967">
                        <c:v>2.1008170871567557</c:v>
                      </c:pt>
                      <c:pt idx="11968">
                        <c:v>2.1009174311934529</c:v>
                      </c:pt>
                      <c:pt idx="11969">
                        <c:v>2.10101777523015</c:v>
                      </c:pt>
                      <c:pt idx="11970">
                        <c:v>2.1011181192668471</c:v>
                      </c:pt>
                      <c:pt idx="11971">
                        <c:v>2.1012184633035442</c:v>
                      </c:pt>
                      <c:pt idx="11972">
                        <c:v>2.1013188073402413</c:v>
                      </c:pt>
                      <c:pt idx="11973">
                        <c:v>2.1014191513769385</c:v>
                      </c:pt>
                      <c:pt idx="11974">
                        <c:v>2.1015194954136356</c:v>
                      </c:pt>
                      <c:pt idx="11975">
                        <c:v>2.1016198394503327</c:v>
                      </c:pt>
                      <c:pt idx="11976">
                        <c:v>2.1017201834870298</c:v>
                      </c:pt>
                      <c:pt idx="11977">
                        <c:v>2.1018205275237269</c:v>
                      </c:pt>
                      <c:pt idx="11978">
                        <c:v>2.1019208715604241</c:v>
                      </c:pt>
                      <c:pt idx="11979">
                        <c:v>2.1020212155971212</c:v>
                      </c:pt>
                      <c:pt idx="11980">
                        <c:v>2.1021215596338183</c:v>
                      </c:pt>
                      <c:pt idx="11981">
                        <c:v>2.1022219036705154</c:v>
                      </c:pt>
                      <c:pt idx="11982">
                        <c:v>2.1023222477072125</c:v>
                      </c:pt>
                      <c:pt idx="11983">
                        <c:v>2.1024225917439097</c:v>
                      </c:pt>
                      <c:pt idx="11984">
                        <c:v>2.1025229357806068</c:v>
                      </c:pt>
                      <c:pt idx="11985">
                        <c:v>2.1026232798173039</c:v>
                      </c:pt>
                      <c:pt idx="11986">
                        <c:v>2.102723623854001</c:v>
                      </c:pt>
                      <c:pt idx="11987">
                        <c:v>2.1028239678906981</c:v>
                      </c:pt>
                      <c:pt idx="11988">
                        <c:v>2.1029243119273953</c:v>
                      </c:pt>
                      <c:pt idx="11989">
                        <c:v>2.1030246559640924</c:v>
                      </c:pt>
                      <c:pt idx="11990">
                        <c:v>2.1031250000007895</c:v>
                      </c:pt>
                      <c:pt idx="11991">
                        <c:v>2.1032253440374866</c:v>
                      </c:pt>
                      <c:pt idx="11992">
                        <c:v>2.1033256880741837</c:v>
                      </c:pt>
                      <c:pt idx="11993">
                        <c:v>2.1034260321108809</c:v>
                      </c:pt>
                      <c:pt idx="11994">
                        <c:v>2.103526376147578</c:v>
                      </c:pt>
                      <c:pt idx="11995">
                        <c:v>2.1036267201842751</c:v>
                      </c:pt>
                      <c:pt idx="11996">
                        <c:v>2.1037270642209722</c:v>
                      </c:pt>
                      <c:pt idx="11997">
                        <c:v>2.1038274082576693</c:v>
                      </c:pt>
                      <c:pt idx="11998">
                        <c:v>2.1039277522943665</c:v>
                      </c:pt>
                      <c:pt idx="11999">
                        <c:v>2.1040280963310636</c:v>
                      </c:pt>
                      <c:pt idx="12000">
                        <c:v>2.1041284403677607</c:v>
                      </c:pt>
                      <c:pt idx="12001">
                        <c:v>2.1042287844044578</c:v>
                      </c:pt>
                      <c:pt idx="12002">
                        <c:v>2.1043291284411549</c:v>
                      </c:pt>
                      <c:pt idx="12003">
                        <c:v>2.1044294724778521</c:v>
                      </c:pt>
                      <c:pt idx="12004">
                        <c:v>2.1045298165145492</c:v>
                      </c:pt>
                      <c:pt idx="12005">
                        <c:v>2.1046301605512463</c:v>
                      </c:pt>
                      <c:pt idx="12006">
                        <c:v>2.1047305045879434</c:v>
                      </c:pt>
                      <c:pt idx="12007">
                        <c:v>2.1048308486246405</c:v>
                      </c:pt>
                      <c:pt idx="12008">
                        <c:v>2.1049311926613377</c:v>
                      </c:pt>
                      <c:pt idx="12009">
                        <c:v>2.1050315366980348</c:v>
                      </c:pt>
                      <c:pt idx="12010">
                        <c:v>2.1051318807347319</c:v>
                      </c:pt>
                      <c:pt idx="12011">
                        <c:v>2.105232224771429</c:v>
                      </c:pt>
                      <c:pt idx="12012">
                        <c:v>2.1053325688081261</c:v>
                      </c:pt>
                      <c:pt idx="12013">
                        <c:v>2.1054329128448233</c:v>
                      </c:pt>
                      <c:pt idx="12014">
                        <c:v>2.1055332568815204</c:v>
                      </c:pt>
                      <c:pt idx="12015">
                        <c:v>2.1056336009182175</c:v>
                      </c:pt>
                      <c:pt idx="12016">
                        <c:v>2.1057339449549146</c:v>
                      </c:pt>
                      <c:pt idx="12017">
                        <c:v>2.1058342889916117</c:v>
                      </c:pt>
                      <c:pt idx="12018">
                        <c:v>2.1059346330283089</c:v>
                      </c:pt>
                      <c:pt idx="12019">
                        <c:v>2.106034977065006</c:v>
                      </c:pt>
                      <c:pt idx="12020">
                        <c:v>2.1061353211017031</c:v>
                      </c:pt>
                      <c:pt idx="12021">
                        <c:v>2.1062356651384002</c:v>
                      </c:pt>
                      <c:pt idx="12022">
                        <c:v>2.1063360091750973</c:v>
                      </c:pt>
                      <c:pt idx="12023">
                        <c:v>2.1064363532117945</c:v>
                      </c:pt>
                      <c:pt idx="12024">
                        <c:v>2.1065366972484916</c:v>
                      </c:pt>
                      <c:pt idx="12025">
                        <c:v>2.1066370412851887</c:v>
                      </c:pt>
                      <c:pt idx="12026">
                        <c:v>2.1067373853218858</c:v>
                      </c:pt>
                      <c:pt idx="12027">
                        <c:v>2.1068377293585829</c:v>
                      </c:pt>
                      <c:pt idx="12028">
                        <c:v>2.1069380733952801</c:v>
                      </c:pt>
                      <c:pt idx="12029">
                        <c:v>2.1070384174319772</c:v>
                      </c:pt>
                      <c:pt idx="12030">
                        <c:v>2.1071387614686743</c:v>
                      </c:pt>
                      <c:pt idx="12031">
                        <c:v>2.1072391055053714</c:v>
                      </c:pt>
                      <c:pt idx="12032">
                        <c:v>2.1073394495420685</c:v>
                      </c:pt>
                      <c:pt idx="12033">
                        <c:v>2.1074397935787657</c:v>
                      </c:pt>
                      <c:pt idx="12034">
                        <c:v>2.1075401376154628</c:v>
                      </c:pt>
                      <c:pt idx="12035">
                        <c:v>2.1076404816521599</c:v>
                      </c:pt>
                      <c:pt idx="12036">
                        <c:v>2.107740825688857</c:v>
                      </c:pt>
                      <c:pt idx="12037">
                        <c:v>2.1078411697255541</c:v>
                      </c:pt>
                      <c:pt idx="12038">
                        <c:v>2.1079415137622513</c:v>
                      </c:pt>
                      <c:pt idx="12039">
                        <c:v>2.1080418577989484</c:v>
                      </c:pt>
                      <c:pt idx="12040">
                        <c:v>2.1081422018356455</c:v>
                      </c:pt>
                      <c:pt idx="12041">
                        <c:v>2.1082425458723426</c:v>
                      </c:pt>
                      <c:pt idx="12042">
                        <c:v>2.1083428899090397</c:v>
                      </c:pt>
                      <c:pt idx="12043">
                        <c:v>2.1084432339457368</c:v>
                      </c:pt>
                      <c:pt idx="12044">
                        <c:v>2.108543577982434</c:v>
                      </c:pt>
                      <c:pt idx="12045">
                        <c:v>2.1086439220191311</c:v>
                      </c:pt>
                      <c:pt idx="12046">
                        <c:v>2.1087442660558282</c:v>
                      </c:pt>
                      <c:pt idx="12047">
                        <c:v>2.1088446100925253</c:v>
                      </c:pt>
                      <c:pt idx="12048">
                        <c:v>2.1089449541292224</c:v>
                      </c:pt>
                      <c:pt idx="12049">
                        <c:v>2.1090452981659196</c:v>
                      </c:pt>
                      <c:pt idx="12050">
                        <c:v>2.1091456422026167</c:v>
                      </c:pt>
                      <c:pt idx="12051">
                        <c:v>2.1092459862393138</c:v>
                      </c:pt>
                      <c:pt idx="12052">
                        <c:v>2.1093463302760109</c:v>
                      </c:pt>
                      <c:pt idx="12053">
                        <c:v>2.109446674312708</c:v>
                      </c:pt>
                      <c:pt idx="12054">
                        <c:v>2.1095470183494052</c:v>
                      </c:pt>
                      <c:pt idx="12055">
                        <c:v>2.1096473623861023</c:v>
                      </c:pt>
                      <c:pt idx="12056">
                        <c:v>2.1097477064227994</c:v>
                      </c:pt>
                      <c:pt idx="12057">
                        <c:v>2.1098480504594965</c:v>
                      </c:pt>
                      <c:pt idx="12058">
                        <c:v>2.1099483944961936</c:v>
                      </c:pt>
                      <c:pt idx="12059">
                        <c:v>2.1100487385328908</c:v>
                      </c:pt>
                      <c:pt idx="12060">
                        <c:v>2.1101490825695879</c:v>
                      </c:pt>
                      <c:pt idx="12061">
                        <c:v>2.110249426606285</c:v>
                      </c:pt>
                      <c:pt idx="12062">
                        <c:v>2.1103497706429821</c:v>
                      </c:pt>
                      <c:pt idx="12063">
                        <c:v>2.1104501146796792</c:v>
                      </c:pt>
                      <c:pt idx="12064">
                        <c:v>2.1105504587163764</c:v>
                      </c:pt>
                      <c:pt idx="12065">
                        <c:v>2.1106508027530735</c:v>
                      </c:pt>
                      <c:pt idx="12066">
                        <c:v>2.1107511467897706</c:v>
                      </c:pt>
                      <c:pt idx="12067">
                        <c:v>2.1108514908264677</c:v>
                      </c:pt>
                      <c:pt idx="12068">
                        <c:v>2.1109518348631648</c:v>
                      </c:pt>
                      <c:pt idx="12069">
                        <c:v>2.111052178899862</c:v>
                      </c:pt>
                      <c:pt idx="12070">
                        <c:v>2.1111525229365591</c:v>
                      </c:pt>
                      <c:pt idx="12071">
                        <c:v>2.1112528669732562</c:v>
                      </c:pt>
                      <c:pt idx="12072">
                        <c:v>2.1113532110099533</c:v>
                      </c:pt>
                      <c:pt idx="12073">
                        <c:v>2.1114535550466504</c:v>
                      </c:pt>
                      <c:pt idx="12074">
                        <c:v>2.1115538990833476</c:v>
                      </c:pt>
                      <c:pt idx="12075">
                        <c:v>2.1116542431200447</c:v>
                      </c:pt>
                      <c:pt idx="12076">
                        <c:v>2.1117545871567418</c:v>
                      </c:pt>
                      <c:pt idx="12077">
                        <c:v>2.1118549311934389</c:v>
                      </c:pt>
                      <c:pt idx="12078">
                        <c:v>2.111955275230136</c:v>
                      </c:pt>
                      <c:pt idx="12079">
                        <c:v>2.1120556192668332</c:v>
                      </c:pt>
                      <c:pt idx="12080">
                        <c:v>2.1121559633035303</c:v>
                      </c:pt>
                      <c:pt idx="12081">
                        <c:v>2.1122563073402274</c:v>
                      </c:pt>
                      <c:pt idx="12082">
                        <c:v>2.1123566513769245</c:v>
                      </c:pt>
                      <c:pt idx="12083">
                        <c:v>2.1124569954136216</c:v>
                      </c:pt>
                      <c:pt idx="12084">
                        <c:v>2.1125573394503188</c:v>
                      </c:pt>
                      <c:pt idx="12085">
                        <c:v>2.1126576834870159</c:v>
                      </c:pt>
                      <c:pt idx="12086">
                        <c:v>2.112758027523713</c:v>
                      </c:pt>
                      <c:pt idx="12087">
                        <c:v>2.1128583715604101</c:v>
                      </c:pt>
                      <c:pt idx="12088">
                        <c:v>2.1129587155971072</c:v>
                      </c:pt>
                      <c:pt idx="12089">
                        <c:v>2.1130590596338044</c:v>
                      </c:pt>
                      <c:pt idx="12090">
                        <c:v>2.1131594036705015</c:v>
                      </c:pt>
                      <c:pt idx="12091">
                        <c:v>2.1132597477071986</c:v>
                      </c:pt>
                      <c:pt idx="12092">
                        <c:v>2.1133600917438957</c:v>
                      </c:pt>
                      <c:pt idx="12093">
                        <c:v>2.1134604357805928</c:v>
                      </c:pt>
                      <c:pt idx="12094">
                        <c:v>2.11356077981729</c:v>
                      </c:pt>
                      <c:pt idx="12095">
                        <c:v>2.1136611238539871</c:v>
                      </c:pt>
                      <c:pt idx="12096">
                        <c:v>2.1137614678906842</c:v>
                      </c:pt>
                      <c:pt idx="12097">
                        <c:v>2.1138618119273813</c:v>
                      </c:pt>
                      <c:pt idx="12098">
                        <c:v>2.1139621559640784</c:v>
                      </c:pt>
                      <c:pt idx="12099">
                        <c:v>2.1140625000007756</c:v>
                      </c:pt>
                      <c:pt idx="12100">
                        <c:v>2.1141628440374727</c:v>
                      </c:pt>
                      <c:pt idx="12101">
                        <c:v>2.1142631880741698</c:v>
                      </c:pt>
                      <c:pt idx="12102">
                        <c:v>2.1143635321108669</c:v>
                      </c:pt>
                      <c:pt idx="12103">
                        <c:v>2.114463876147564</c:v>
                      </c:pt>
                      <c:pt idx="12104">
                        <c:v>2.1145642201842612</c:v>
                      </c:pt>
                      <c:pt idx="12105">
                        <c:v>2.1146645642209583</c:v>
                      </c:pt>
                      <c:pt idx="12106">
                        <c:v>2.1147649082576554</c:v>
                      </c:pt>
                      <c:pt idx="12107">
                        <c:v>2.1148652522943525</c:v>
                      </c:pt>
                      <c:pt idx="12108">
                        <c:v>2.1149655963310496</c:v>
                      </c:pt>
                      <c:pt idx="12109">
                        <c:v>2.1150659403677468</c:v>
                      </c:pt>
                      <c:pt idx="12110">
                        <c:v>2.1151662844044439</c:v>
                      </c:pt>
                      <c:pt idx="12111">
                        <c:v>2.115266628441141</c:v>
                      </c:pt>
                      <c:pt idx="12112">
                        <c:v>2.1153669724778381</c:v>
                      </c:pt>
                      <c:pt idx="12113">
                        <c:v>2.1154673165145352</c:v>
                      </c:pt>
                      <c:pt idx="12114">
                        <c:v>2.1155676605512324</c:v>
                      </c:pt>
                      <c:pt idx="12115">
                        <c:v>2.1156680045879295</c:v>
                      </c:pt>
                      <c:pt idx="12116">
                        <c:v>2.1157683486246266</c:v>
                      </c:pt>
                      <c:pt idx="12117">
                        <c:v>2.1158686926613237</c:v>
                      </c:pt>
                      <c:pt idx="12118">
                        <c:v>2.1159690366980208</c:v>
                      </c:pt>
                      <c:pt idx="12119">
                        <c:v>2.116069380734718</c:v>
                      </c:pt>
                      <c:pt idx="12120">
                        <c:v>2.1161697247714151</c:v>
                      </c:pt>
                      <c:pt idx="12121">
                        <c:v>2.1162700688081122</c:v>
                      </c:pt>
                      <c:pt idx="12122">
                        <c:v>2.1163704128448093</c:v>
                      </c:pt>
                      <c:pt idx="12123">
                        <c:v>2.1164707568815064</c:v>
                      </c:pt>
                      <c:pt idx="12124">
                        <c:v>2.1165711009182036</c:v>
                      </c:pt>
                      <c:pt idx="12125">
                        <c:v>2.1166714449549007</c:v>
                      </c:pt>
                      <c:pt idx="12126">
                        <c:v>2.1167717889915978</c:v>
                      </c:pt>
                      <c:pt idx="12127">
                        <c:v>2.1168721330282949</c:v>
                      </c:pt>
                      <c:pt idx="12128">
                        <c:v>2.116972477064992</c:v>
                      </c:pt>
                      <c:pt idx="12129">
                        <c:v>2.1170728211016892</c:v>
                      </c:pt>
                      <c:pt idx="12130">
                        <c:v>2.1171731651383863</c:v>
                      </c:pt>
                      <c:pt idx="12131">
                        <c:v>2.1172735091750834</c:v>
                      </c:pt>
                      <c:pt idx="12132">
                        <c:v>2.1173738532117805</c:v>
                      </c:pt>
                      <c:pt idx="12133">
                        <c:v>2.1174741972484776</c:v>
                      </c:pt>
                      <c:pt idx="12134">
                        <c:v>2.1175745412851747</c:v>
                      </c:pt>
                      <c:pt idx="12135">
                        <c:v>2.1176748853218719</c:v>
                      </c:pt>
                      <c:pt idx="12136">
                        <c:v>2.117775229358569</c:v>
                      </c:pt>
                      <c:pt idx="12137">
                        <c:v>2.1178755733952661</c:v>
                      </c:pt>
                      <c:pt idx="12138">
                        <c:v>2.1179759174319632</c:v>
                      </c:pt>
                      <c:pt idx="12139">
                        <c:v>2.1180762614686603</c:v>
                      </c:pt>
                      <c:pt idx="12140">
                        <c:v>2.1181766055053575</c:v>
                      </c:pt>
                      <c:pt idx="12141">
                        <c:v>2.1182769495420546</c:v>
                      </c:pt>
                      <c:pt idx="12142">
                        <c:v>2.1183772935787517</c:v>
                      </c:pt>
                      <c:pt idx="12143">
                        <c:v>2.1184776376154488</c:v>
                      </c:pt>
                      <c:pt idx="12144">
                        <c:v>2.1185779816521459</c:v>
                      </c:pt>
                      <c:pt idx="12145">
                        <c:v>2.1186783256888431</c:v>
                      </c:pt>
                      <c:pt idx="12146">
                        <c:v>2.1187786697255402</c:v>
                      </c:pt>
                      <c:pt idx="12147">
                        <c:v>2.1188790137622373</c:v>
                      </c:pt>
                      <c:pt idx="12148">
                        <c:v>2.1189793577989344</c:v>
                      </c:pt>
                      <c:pt idx="12149">
                        <c:v>2.1190797018356315</c:v>
                      </c:pt>
                      <c:pt idx="12150">
                        <c:v>2.1191800458723287</c:v>
                      </c:pt>
                      <c:pt idx="12151">
                        <c:v>2.1192803899090258</c:v>
                      </c:pt>
                      <c:pt idx="12152">
                        <c:v>2.1193807339457229</c:v>
                      </c:pt>
                      <c:pt idx="12153">
                        <c:v>2.11948107798242</c:v>
                      </c:pt>
                      <c:pt idx="12154">
                        <c:v>2.1195814220191171</c:v>
                      </c:pt>
                      <c:pt idx="12155">
                        <c:v>2.1196817660558143</c:v>
                      </c:pt>
                      <c:pt idx="12156">
                        <c:v>2.1197821100925114</c:v>
                      </c:pt>
                      <c:pt idx="12157">
                        <c:v>2.1198824541292085</c:v>
                      </c:pt>
                      <c:pt idx="12158">
                        <c:v>2.1199827981659056</c:v>
                      </c:pt>
                      <c:pt idx="12159">
                        <c:v>2.1200831422026027</c:v>
                      </c:pt>
                      <c:pt idx="12160">
                        <c:v>2.1201834862392999</c:v>
                      </c:pt>
                      <c:pt idx="12161">
                        <c:v>2.120283830275997</c:v>
                      </c:pt>
                      <c:pt idx="12162">
                        <c:v>2.1203841743126941</c:v>
                      </c:pt>
                      <c:pt idx="12163">
                        <c:v>2.1204845183493912</c:v>
                      </c:pt>
                      <c:pt idx="12164">
                        <c:v>2.1205848623860883</c:v>
                      </c:pt>
                      <c:pt idx="12165">
                        <c:v>2.1206852064227855</c:v>
                      </c:pt>
                      <c:pt idx="12166">
                        <c:v>2.1207855504594826</c:v>
                      </c:pt>
                      <c:pt idx="12167">
                        <c:v>2.1208858944961797</c:v>
                      </c:pt>
                      <c:pt idx="12168">
                        <c:v>2.1209862385328768</c:v>
                      </c:pt>
                      <c:pt idx="12169">
                        <c:v>2.1210865825695739</c:v>
                      </c:pt>
                      <c:pt idx="12170">
                        <c:v>2.1211869266062711</c:v>
                      </c:pt>
                      <c:pt idx="12171">
                        <c:v>2.1212872706429682</c:v>
                      </c:pt>
                      <c:pt idx="12172">
                        <c:v>2.1213876146796653</c:v>
                      </c:pt>
                      <c:pt idx="12173">
                        <c:v>2.1214879587163624</c:v>
                      </c:pt>
                      <c:pt idx="12174">
                        <c:v>2.1215883027530595</c:v>
                      </c:pt>
                      <c:pt idx="12175">
                        <c:v>2.1216886467897567</c:v>
                      </c:pt>
                      <c:pt idx="12176">
                        <c:v>2.1217889908264538</c:v>
                      </c:pt>
                      <c:pt idx="12177">
                        <c:v>2.1218893348631509</c:v>
                      </c:pt>
                      <c:pt idx="12178">
                        <c:v>2.121989678899848</c:v>
                      </c:pt>
                      <c:pt idx="12179">
                        <c:v>2.1220900229365451</c:v>
                      </c:pt>
                      <c:pt idx="12180">
                        <c:v>2.1221903669732423</c:v>
                      </c:pt>
                      <c:pt idx="12181">
                        <c:v>2.1222907110099394</c:v>
                      </c:pt>
                      <c:pt idx="12182">
                        <c:v>2.1223910550466365</c:v>
                      </c:pt>
                      <c:pt idx="12183">
                        <c:v>2.1224913990833336</c:v>
                      </c:pt>
                      <c:pt idx="12184">
                        <c:v>2.1225917431200307</c:v>
                      </c:pt>
                      <c:pt idx="12185">
                        <c:v>2.1226920871567279</c:v>
                      </c:pt>
                      <c:pt idx="12186">
                        <c:v>2.122792431193425</c:v>
                      </c:pt>
                      <c:pt idx="12187">
                        <c:v>2.1228927752301221</c:v>
                      </c:pt>
                      <c:pt idx="12188">
                        <c:v>2.1229931192668192</c:v>
                      </c:pt>
                      <c:pt idx="12189">
                        <c:v>2.1230934633035163</c:v>
                      </c:pt>
                      <c:pt idx="12190">
                        <c:v>2.1231938073402135</c:v>
                      </c:pt>
                      <c:pt idx="12191">
                        <c:v>2.1232941513769106</c:v>
                      </c:pt>
                      <c:pt idx="12192">
                        <c:v>2.1233944954136077</c:v>
                      </c:pt>
                      <c:pt idx="12193">
                        <c:v>2.1234948394503048</c:v>
                      </c:pt>
                      <c:pt idx="12194">
                        <c:v>2.1235951834870019</c:v>
                      </c:pt>
                      <c:pt idx="12195">
                        <c:v>2.1236955275236991</c:v>
                      </c:pt>
                      <c:pt idx="12196">
                        <c:v>2.1237958715603962</c:v>
                      </c:pt>
                      <c:pt idx="12197">
                        <c:v>2.1238962155970933</c:v>
                      </c:pt>
                      <c:pt idx="12198">
                        <c:v>2.1239965596337904</c:v>
                      </c:pt>
                      <c:pt idx="12199">
                        <c:v>2.1240969036704875</c:v>
                      </c:pt>
                      <c:pt idx="12200">
                        <c:v>2.1241972477071847</c:v>
                      </c:pt>
                      <c:pt idx="12201">
                        <c:v>2.1242975917438818</c:v>
                      </c:pt>
                      <c:pt idx="12202">
                        <c:v>2.1243979357805789</c:v>
                      </c:pt>
                      <c:pt idx="12203">
                        <c:v>2.124498279817276</c:v>
                      </c:pt>
                      <c:pt idx="12204">
                        <c:v>2.1245986238539731</c:v>
                      </c:pt>
                      <c:pt idx="12205">
                        <c:v>2.1246989678906703</c:v>
                      </c:pt>
                      <c:pt idx="12206">
                        <c:v>2.1247993119273674</c:v>
                      </c:pt>
                      <c:pt idx="12207">
                        <c:v>2.1248996559640645</c:v>
                      </c:pt>
                      <c:pt idx="12208">
                        <c:v>2.1250000000007616</c:v>
                      </c:pt>
                      <c:pt idx="12209">
                        <c:v>2.1251003440374587</c:v>
                      </c:pt>
                      <c:pt idx="12210">
                        <c:v>2.1252006880741559</c:v>
                      </c:pt>
                      <c:pt idx="12211">
                        <c:v>2.125301032110853</c:v>
                      </c:pt>
                      <c:pt idx="12212">
                        <c:v>2.1254013761475501</c:v>
                      </c:pt>
                      <c:pt idx="12213">
                        <c:v>2.1255017201842472</c:v>
                      </c:pt>
                      <c:pt idx="12214">
                        <c:v>2.1256020642209443</c:v>
                      </c:pt>
                      <c:pt idx="12215">
                        <c:v>2.1257024082576415</c:v>
                      </c:pt>
                      <c:pt idx="12216">
                        <c:v>2.1258027522943386</c:v>
                      </c:pt>
                      <c:pt idx="12217">
                        <c:v>2.1259030963310357</c:v>
                      </c:pt>
                      <c:pt idx="12218">
                        <c:v>2.1260034403677328</c:v>
                      </c:pt>
                      <c:pt idx="12219">
                        <c:v>2.1261037844044299</c:v>
                      </c:pt>
                      <c:pt idx="12220">
                        <c:v>2.1262041284411271</c:v>
                      </c:pt>
                      <c:pt idx="12221">
                        <c:v>2.1263044724778242</c:v>
                      </c:pt>
                      <c:pt idx="12222">
                        <c:v>2.1264048165145213</c:v>
                      </c:pt>
                      <c:pt idx="12223">
                        <c:v>2.1265051605512184</c:v>
                      </c:pt>
                      <c:pt idx="12224">
                        <c:v>2.1266055045879155</c:v>
                      </c:pt>
                      <c:pt idx="12225">
                        <c:v>2.1267058486246126</c:v>
                      </c:pt>
                      <c:pt idx="12226">
                        <c:v>2.1268061926613098</c:v>
                      </c:pt>
                      <c:pt idx="12227">
                        <c:v>2.1269065366980069</c:v>
                      </c:pt>
                      <c:pt idx="12228">
                        <c:v>2.127006880734704</c:v>
                      </c:pt>
                      <c:pt idx="12229">
                        <c:v>2.1271072247714011</c:v>
                      </c:pt>
                      <c:pt idx="12230">
                        <c:v>2.1272075688080982</c:v>
                      </c:pt>
                      <c:pt idx="12231">
                        <c:v>2.1273079128447954</c:v>
                      </c:pt>
                      <c:pt idx="12232">
                        <c:v>2.1274082568814925</c:v>
                      </c:pt>
                      <c:pt idx="12233">
                        <c:v>2.1275086009181896</c:v>
                      </c:pt>
                      <c:pt idx="12234">
                        <c:v>2.1276089449548867</c:v>
                      </c:pt>
                      <c:pt idx="12235">
                        <c:v>2.1277092889915838</c:v>
                      </c:pt>
                      <c:pt idx="12236">
                        <c:v>2.127809633028281</c:v>
                      </c:pt>
                      <c:pt idx="12237">
                        <c:v>2.1279099770649781</c:v>
                      </c:pt>
                      <c:pt idx="12238">
                        <c:v>2.1280103211016752</c:v>
                      </c:pt>
                      <c:pt idx="12239">
                        <c:v>2.1281106651383723</c:v>
                      </c:pt>
                      <c:pt idx="12240">
                        <c:v>2.1282110091750694</c:v>
                      </c:pt>
                      <c:pt idx="12241">
                        <c:v>2.1283113532117666</c:v>
                      </c:pt>
                      <c:pt idx="12242">
                        <c:v>2.1284116972484637</c:v>
                      </c:pt>
                      <c:pt idx="12243">
                        <c:v>2.1285120412851608</c:v>
                      </c:pt>
                      <c:pt idx="12244">
                        <c:v>2.1286123853218579</c:v>
                      </c:pt>
                      <c:pt idx="12245">
                        <c:v>2.128712729358555</c:v>
                      </c:pt>
                      <c:pt idx="12246">
                        <c:v>2.1288130733952522</c:v>
                      </c:pt>
                      <c:pt idx="12247">
                        <c:v>2.1289134174319493</c:v>
                      </c:pt>
                      <c:pt idx="12248">
                        <c:v>2.1290137614686464</c:v>
                      </c:pt>
                      <c:pt idx="12249">
                        <c:v>2.1291141055053435</c:v>
                      </c:pt>
                      <c:pt idx="12250">
                        <c:v>2.1292144495420406</c:v>
                      </c:pt>
                      <c:pt idx="12251">
                        <c:v>2.1293147935787378</c:v>
                      </c:pt>
                      <c:pt idx="12252">
                        <c:v>2.1294151376154349</c:v>
                      </c:pt>
                      <c:pt idx="12253">
                        <c:v>2.129515481652132</c:v>
                      </c:pt>
                      <c:pt idx="12254">
                        <c:v>2.1296158256888291</c:v>
                      </c:pt>
                      <c:pt idx="12255">
                        <c:v>2.1297161697255262</c:v>
                      </c:pt>
                      <c:pt idx="12256">
                        <c:v>2.1298165137622234</c:v>
                      </c:pt>
                      <c:pt idx="12257">
                        <c:v>2.1299168577989205</c:v>
                      </c:pt>
                      <c:pt idx="12258">
                        <c:v>2.1300172018356176</c:v>
                      </c:pt>
                      <c:pt idx="12259">
                        <c:v>2.1301175458723147</c:v>
                      </c:pt>
                      <c:pt idx="12260">
                        <c:v>2.1302178899090118</c:v>
                      </c:pt>
                      <c:pt idx="12261">
                        <c:v>2.130318233945709</c:v>
                      </c:pt>
                      <c:pt idx="12262">
                        <c:v>2.1304185779824061</c:v>
                      </c:pt>
                      <c:pt idx="12263">
                        <c:v>2.1305189220191032</c:v>
                      </c:pt>
                      <c:pt idx="12264">
                        <c:v>2.1306192660558003</c:v>
                      </c:pt>
                      <c:pt idx="12265">
                        <c:v>2.1307196100924974</c:v>
                      </c:pt>
                      <c:pt idx="12266">
                        <c:v>2.1308199541291946</c:v>
                      </c:pt>
                      <c:pt idx="12267">
                        <c:v>2.1309202981658917</c:v>
                      </c:pt>
                      <c:pt idx="12268">
                        <c:v>2.1310206422025888</c:v>
                      </c:pt>
                      <c:pt idx="12269">
                        <c:v>2.1311209862392859</c:v>
                      </c:pt>
                      <c:pt idx="12270">
                        <c:v>2.131221330275983</c:v>
                      </c:pt>
                      <c:pt idx="12271">
                        <c:v>2.1313216743126802</c:v>
                      </c:pt>
                      <c:pt idx="12272">
                        <c:v>2.1314220183493773</c:v>
                      </c:pt>
                      <c:pt idx="12273">
                        <c:v>2.1315223623860744</c:v>
                      </c:pt>
                      <c:pt idx="12274">
                        <c:v>2.1316227064227715</c:v>
                      </c:pt>
                      <c:pt idx="12275">
                        <c:v>2.1317230504594686</c:v>
                      </c:pt>
                      <c:pt idx="12276">
                        <c:v>2.1318233944961658</c:v>
                      </c:pt>
                      <c:pt idx="12277">
                        <c:v>2.1319237385328629</c:v>
                      </c:pt>
                      <c:pt idx="12278">
                        <c:v>2.13202408256956</c:v>
                      </c:pt>
                      <c:pt idx="12279">
                        <c:v>2.1321244266062571</c:v>
                      </c:pt>
                      <c:pt idx="12280">
                        <c:v>2.1322247706429542</c:v>
                      </c:pt>
                      <c:pt idx="12281">
                        <c:v>2.1323251146796514</c:v>
                      </c:pt>
                      <c:pt idx="12282">
                        <c:v>2.1324254587163485</c:v>
                      </c:pt>
                      <c:pt idx="12283">
                        <c:v>2.1325258027530456</c:v>
                      </c:pt>
                      <c:pt idx="12284">
                        <c:v>2.1326261467897427</c:v>
                      </c:pt>
                      <c:pt idx="12285">
                        <c:v>2.1327264908264398</c:v>
                      </c:pt>
                      <c:pt idx="12286">
                        <c:v>2.132826834863137</c:v>
                      </c:pt>
                      <c:pt idx="12287">
                        <c:v>2.1329271788998341</c:v>
                      </c:pt>
                      <c:pt idx="12288">
                        <c:v>2.1330275229365312</c:v>
                      </c:pt>
                      <c:pt idx="12289">
                        <c:v>2.1331278669732283</c:v>
                      </c:pt>
                      <c:pt idx="12290">
                        <c:v>2.1332282110099254</c:v>
                      </c:pt>
                      <c:pt idx="12291">
                        <c:v>2.1333285550466226</c:v>
                      </c:pt>
                      <c:pt idx="12292">
                        <c:v>2.1334288990833197</c:v>
                      </c:pt>
                      <c:pt idx="12293">
                        <c:v>2.1335292431200168</c:v>
                      </c:pt>
                      <c:pt idx="12294">
                        <c:v>2.1336295871567139</c:v>
                      </c:pt>
                      <c:pt idx="12295">
                        <c:v>2.133729931193411</c:v>
                      </c:pt>
                      <c:pt idx="12296">
                        <c:v>2.1338302752301082</c:v>
                      </c:pt>
                      <c:pt idx="12297">
                        <c:v>2.1339306192668053</c:v>
                      </c:pt>
                      <c:pt idx="12298">
                        <c:v>2.1340309633035024</c:v>
                      </c:pt>
                      <c:pt idx="12299">
                        <c:v>2.1341313073401995</c:v>
                      </c:pt>
                      <c:pt idx="12300">
                        <c:v>2.1342316513768966</c:v>
                      </c:pt>
                      <c:pt idx="12301">
                        <c:v>2.1343319954135938</c:v>
                      </c:pt>
                      <c:pt idx="12302">
                        <c:v>2.1344323394502909</c:v>
                      </c:pt>
                      <c:pt idx="12303">
                        <c:v>2.134532683486988</c:v>
                      </c:pt>
                      <c:pt idx="12304">
                        <c:v>2.1346330275236851</c:v>
                      </c:pt>
                      <c:pt idx="12305">
                        <c:v>2.1347333715603822</c:v>
                      </c:pt>
                      <c:pt idx="12306">
                        <c:v>2.1348337155970794</c:v>
                      </c:pt>
                      <c:pt idx="12307">
                        <c:v>2.1349340596337765</c:v>
                      </c:pt>
                      <c:pt idx="12308">
                        <c:v>2.1350344036704736</c:v>
                      </c:pt>
                      <c:pt idx="12309">
                        <c:v>2.1351347477071707</c:v>
                      </c:pt>
                      <c:pt idx="12310">
                        <c:v>2.1352350917438678</c:v>
                      </c:pt>
                      <c:pt idx="12311">
                        <c:v>2.1353354357805649</c:v>
                      </c:pt>
                      <c:pt idx="12312">
                        <c:v>2.1354357798172621</c:v>
                      </c:pt>
                      <c:pt idx="12313">
                        <c:v>2.1355361238539592</c:v>
                      </c:pt>
                      <c:pt idx="12314">
                        <c:v>2.1356364678906563</c:v>
                      </c:pt>
                      <c:pt idx="12315">
                        <c:v>2.1357368119273534</c:v>
                      </c:pt>
                      <c:pt idx="12316">
                        <c:v>2.1358371559640505</c:v>
                      </c:pt>
                      <c:pt idx="12317">
                        <c:v>2.1359375000007477</c:v>
                      </c:pt>
                      <c:pt idx="12318">
                        <c:v>2.1360378440374448</c:v>
                      </c:pt>
                      <c:pt idx="12319">
                        <c:v>2.1361381880741419</c:v>
                      </c:pt>
                      <c:pt idx="12320">
                        <c:v>2.136238532110839</c:v>
                      </c:pt>
                      <c:pt idx="12321">
                        <c:v>2.1363388761475361</c:v>
                      </c:pt>
                      <c:pt idx="12322">
                        <c:v>2.1364392201842333</c:v>
                      </c:pt>
                      <c:pt idx="12323">
                        <c:v>2.1365395642209304</c:v>
                      </c:pt>
                      <c:pt idx="12324">
                        <c:v>2.1366399082576275</c:v>
                      </c:pt>
                      <c:pt idx="12325">
                        <c:v>2.1367402522943246</c:v>
                      </c:pt>
                      <c:pt idx="12326">
                        <c:v>2.1368405963310217</c:v>
                      </c:pt>
                      <c:pt idx="12327">
                        <c:v>2.1369409403677189</c:v>
                      </c:pt>
                      <c:pt idx="12328">
                        <c:v>2.137041284404416</c:v>
                      </c:pt>
                      <c:pt idx="12329">
                        <c:v>2.1371416284411131</c:v>
                      </c:pt>
                      <c:pt idx="12330">
                        <c:v>2.1372419724778102</c:v>
                      </c:pt>
                      <c:pt idx="12331">
                        <c:v>2.1373423165145073</c:v>
                      </c:pt>
                      <c:pt idx="12332">
                        <c:v>2.1374426605512045</c:v>
                      </c:pt>
                      <c:pt idx="12333">
                        <c:v>2.1375430045879016</c:v>
                      </c:pt>
                      <c:pt idx="12334">
                        <c:v>2.1376433486245987</c:v>
                      </c:pt>
                      <c:pt idx="12335">
                        <c:v>2.1377436926612958</c:v>
                      </c:pt>
                      <c:pt idx="12336">
                        <c:v>2.1378440366979929</c:v>
                      </c:pt>
                      <c:pt idx="12337">
                        <c:v>2.1379443807346901</c:v>
                      </c:pt>
                      <c:pt idx="12338">
                        <c:v>2.1380447247713872</c:v>
                      </c:pt>
                      <c:pt idx="12339">
                        <c:v>2.1381450688080843</c:v>
                      </c:pt>
                      <c:pt idx="12340">
                        <c:v>2.1382454128447814</c:v>
                      </c:pt>
                      <c:pt idx="12341">
                        <c:v>2.1383457568814785</c:v>
                      </c:pt>
                      <c:pt idx="12342">
                        <c:v>2.1384461009181757</c:v>
                      </c:pt>
                      <c:pt idx="12343">
                        <c:v>2.1385464449548728</c:v>
                      </c:pt>
                      <c:pt idx="12344">
                        <c:v>2.1386467889915699</c:v>
                      </c:pt>
                      <c:pt idx="12345">
                        <c:v>2.138747133028267</c:v>
                      </c:pt>
                      <c:pt idx="12346">
                        <c:v>2.1388474770649641</c:v>
                      </c:pt>
                      <c:pt idx="12347">
                        <c:v>2.1389478211016613</c:v>
                      </c:pt>
                      <c:pt idx="12348">
                        <c:v>2.1390481651383584</c:v>
                      </c:pt>
                      <c:pt idx="12349">
                        <c:v>2.1391485091750555</c:v>
                      </c:pt>
                      <c:pt idx="12350">
                        <c:v>2.1392488532117526</c:v>
                      </c:pt>
                      <c:pt idx="12351">
                        <c:v>2.1393491972484497</c:v>
                      </c:pt>
                      <c:pt idx="12352">
                        <c:v>2.1394495412851469</c:v>
                      </c:pt>
                      <c:pt idx="12353">
                        <c:v>2.139549885321844</c:v>
                      </c:pt>
                      <c:pt idx="12354">
                        <c:v>2.1396502293585411</c:v>
                      </c:pt>
                      <c:pt idx="12355">
                        <c:v>2.1397505733952382</c:v>
                      </c:pt>
                      <c:pt idx="12356">
                        <c:v>2.1398509174319353</c:v>
                      </c:pt>
                      <c:pt idx="12357">
                        <c:v>2.1399512614686325</c:v>
                      </c:pt>
                      <c:pt idx="12358">
                        <c:v>2.1400516055053296</c:v>
                      </c:pt>
                      <c:pt idx="12359">
                        <c:v>2.1401519495420267</c:v>
                      </c:pt>
                      <c:pt idx="12360">
                        <c:v>2.1402522935787238</c:v>
                      </c:pt>
                      <c:pt idx="12361">
                        <c:v>2.1403526376154209</c:v>
                      </c:pt>
                      <c:pt idx="12362">
                        <c:v>2.1404529816521181</c:v>
                      </c:pt>
                      <c:pt idx="12363">
                        <c:v>2.1405533256888152</c:v>
                      </c:pt>
                      <c:pt idx="12364">
                        <c:v>2.1406536697255123</c:v>
                      </c:pt>
                      <c:pt idx="12365">
                        <c:v>2.1407540137622094</c:v>
                      </c:pt>
                      <c:pt idx="12366">
                        <c:v>2.1408543577989065</c:v>
                      </c:pt>
                      <c:pt idx="12367">
                        <c:v>2.1409547018356037</c:v>
                      </c:pt>
                      <c:pt idx="12368">
                        <c:v>2.1410550458723008</c:v>
                      </c:pt>
                      <c:pt idx="12369">
                        <c:v>2.1411553899089979</c:v>
                      </c:pt>
                      <c:pt idx="12370">
                        <c:v>2.141255733945695</c:v>
                      </c:pt>
                      <c:pt idx="12371">
                        <c:v>2.1413560779823921</c:v>
                      </c:pt>
                      <c:pt idx="12372">
                        <c:v>2.1414564220190893</c:v>
                      </c:pt>
                      <c:pt idx="12373">
                        <c:v>2.1415567660557864</c:v>
                      </c:pt>
                      <c:pt idx="12374">
                        <c:v>2.1416571100924835</c:v>
                      </c:pt>
                      <c:pt idx="12375">
                        <c:v>2.1417574541291806</c:v>
                      </c:pt>
                      <c:pt idx="12376">
                        <c:v>2.1418577981658777</c:v>
                      </c:pt>
                      <c:pt idx="12377">
                        <c:v>2.1419581422025749</c:v>
                      </c:pt>
                      <c:pt idx="12378">
                        <c:v>2.142058486239272</c:v>
                      </c:pt>
                      <c:pt idx="12379">
                        <c:v>2.1421588302759691</c:v>
                      </c:pt>
                      <c:pt idx="12380">
                        <c:v>2.1422591743126662</c:v>
                      </c:pt>
                      <c:pt idx="12381">
                        <c:v>2.1423595183493633</c:v>
                      </c:pt>
                      <c:pt idx="12382">
                        <c:v>2.1424598623860605</c:v>
                      </c:pt>
                      <c:pt idx="12383">
                        <c:v>2.1425602064227576</c:v>
                      </c:pt>
                      <c:pt idx="12384">
                        <c:v>2.1426605504594547</c:v>
                      </c:pt>
                      <c:pt idx="12385">
                        <c:v>2.1427608944961518</c:v>
                      </c:pt>
                      <c:pt idx="12386">
                        <c:v>2.1428612385328489</c:v>
                      </c:pt>
                      <c:pt idx="12387">
                        <c:v>2.1429615825695461</c:v>
                      </c:pt>
                      <c:pt idx="12388">
                        <c:v>2.1430619266062432</c:v>
                      </c:pt>
                      <c:pt idx="12389">
                        <c:v>2.1431622706429403</c:v>
                      </c:pt>
                      <c:pt idx="12390">
                        <c:v>2.1432626146796374</c:v>
                      </c:pt>
                      <c:pt idx="12391">
                        <c:v>2.1433629587163345</c:v>
                      </c:pt>
                      <c:pt idx="12392">
                        <c:v>2.1434633027530317</c:v>
                      </c:pt>
                      <c:pt idx="12393">
                        <c:v>2.1435636467897288</c:v>
                      </c:pt>
                      <c:pt idx="12394">
                        <c:v>2.1436639908264259</c:v>
                      </c:pt>
                      <c:pt idx="12395">
                        <c:v>2.143764334863123</c:v>
                      </c:pt>
                      <c:pt idx="12396">
                        <c:v>2.1438646788998201</c:v>
                      </c:pt>
                      <c:pt idx="12397">
                        <c:v>2.1439650229365173</c:v>
                      </c:pt>
                      <c:pt idx="12398">
                        <c:v>2.1440653669732144</c:v>
                      </c:pt>
                      <c:pt idx="12399">
                        <c:v>2.1441657110099115</c:v>
                      </c:pt>
                      <c:pt idx="12400">
                        <c:v>2.1442660550466086</c:v>
                      </c:pt>
                      <c:pt idx="12401">
                        <c:v>2.1443663990833057</c:v>
                      </c:pt>
                      <c:pt idx="12402">
                        <c:v>2.1444667431200028</c:v>
                      </c:pt>
                      <c:pt idx="12403">
                        <c:v>2.1445670871567</c:v>
                      </c:pt>
                      <c:pt idx="12404">
                        <c:v>2.1446674311933971</c:v>
                      </c:pt>
                      <c:pt idx="12405">
                        <c:v>2.1447677752300942</c:v>
                      </c:pt>
                      <c:pt idx="12406">
                        <c:v>2.1448681192667913</c:v>
                      </c:pt>
                      <c:pt idx="12407">
                        <c:v>2.1449684633034884</c:v>
                      </c:pt>
                      <c:pt idx="12408">
                        <c:v>2.1450688073401856</c:v>
                      </c:pt>
                      <c:pt idx="12409">
                        <c:v>2.1451691513768827</c:v>
                      </c:pt>
                      <c:pt idx="12410">
                        <c:v>2.1452694954135798</c:v>
                      </c:pt>
                      <c:pt idx="12411">
                        <c:v>2.1453698394502769</c:v>
                      </c:pt>
                      <c:pt idx="12412">
                        <c:v>2.145470183486974</c:v>
                      </c:pt>
                      <c:pt idx="12413">
                        <c:v>2.1455705275236712</c:v>
                      </c:pt>
                      <c:pt idx="12414">
                        <c:v>2.1456708715603683</c:v>
                      </c:pt>
                      <c:pt idx="12415">
                        <c:v>2.1457712155970654</c:v>
                      </c:pt>
                      <c:pt idx="12416">
                        <c:v>2.1458715596337625</c:v>
                      </c:pt>
                      <c:pt idx="12417">
                        <c:v>2.1459719036704596</c:v>
                      </c:pt>
                      <c:pt idx="12418">
                        <c:v>2.1460722477071568</c:v>
                      </c:pt>
                      <c:pt idx="12419">
                        <c:v>2.1461725917438539</c:v>
                      </c:pt>
                      <c:pt idx="12420">
                        <c:v>2.146272935780551</c:v>
                      </c:pt>
                      <c:pt idx="12421">
                        <c:v>2.1463732798172481</c:v>
                      </c:pt>
                      <c:pt idx="12422">
                        <c:v>2.1464736238539452</c:v>
                      </c:pt>
                      <c:pt idx="12423">
                        <c:v>2.1465739678906424</c:v>
                      </c:pt>
                      <c:pt idx="12424">
                        <c:v>2.1466743119273395</c:v>
                      </c:pt>
                      <c:pt idx="12425">
                        <c:v>2.1467746559640366</c:v>
                      </c:pt>
                      <c:pt idx="12426">
                        <c:v>2.1468750000007337</c:v>
                      </c:pt>
                      <c:pt idx="12427">
                        <c:v>2.1469753440374308</c:v>
                      </c:pt>
                      <c:pt idx="12428">
                        <c:v>2.147075688074128</c:v>
                      </c:pt>
                      <c:pt idx="12429">
                        <c:v>2.1471760321108251</c:v>
                      </c:pt>
                      <c:pt idx="12430">
                        <c:v>2.1472763761475222</c:v>
                      </c:pt>
                      <c:pt idx="12431">
                        <c:v>2.1473767201842193</c:v>
                      </c:pt>
                      <c:pt idx="12432">
                        <c:v>2.1474770642209164</c:v>
                      </c:pt>
                      <c:pt idx="12433">
                        <c:v>2.1475774082576136</c:v>
                      </c:pt>
                      <c:pt idx="12434">
                        <c:v>2.1476777522943107</c:v>
                      </c:pt>
                      <c:pt idx="12435">
                        <c:v>2.1477780963310078</c:v>
                      </c:pt>
                      <c:pt idx="12436">
                        <c:v>2.1478784403677049</c:v>
                      </c:pt>
                      <c:pt idx="12437">
                        <c:v>2.147978784404402</c:v>
                      </c:pt>
                      <c:pt idx="12438">
                        <c:v>2.1480791284410992</c:v>
                      </c:pt>
                      <c:pt idx="12439">
                        <c:v>2.1481794724777963</c:v>
                      </c:pt>
                      <c:pt idx="12440">
                        <c:v>2.1482798165144934</c:v>
                      </c:pt>
                      <c:pt idx="12441">
                        <c:v>2.1483801605511905</c:v>
                      </c:pt>
                      <c:pt idx="12442">
                        <c:v>2.1484805045878876</c:v>
                      </c:pt>
                      <c:pt idx="12443">
                        <c:v>2.1485808486245848</c:v>
                      </c:pt>
                      <c:pt idx="12444">
                        <c:v>2.1486811926612819</c:v>
                      </c:pt>
                      <c:pt idx="12445">
                        <c:v>2.148781536697979</c:v>
                      </c:pt>
                      <c:pt idx="12446">
                        <c:v>2.1488818807346761</c:v>
                      </c:pt>
                      <c:pt idx="12447">
                        <c:v>2.1489822247713732</c:v>
                      </c:pt>
                      <c:pt idx="12448">
                        <c:v>2.1490825688080704</c:v>
                      </c:pt>
                      <c:pt idx="12449">
                        <c:v>2.1491829128447675</c:v>
                      </c:pt>
                      <c:pt idx="12450">
                        <c:v>2.1492832568814646</c:v>
                      </c:pt>
                      <c:pt idx="12451">
                        <c:v>2.1493836009181617</c:v>
                      </c:pt>
                      <c:pt idx="12452">
                        <c:v>2.1494839449548588</c:v>
                      </c:pt>
                      <c:pt idx="12453">
                        <c:v>2.149584288991556</c:v>
                      </c:pt>
                      <c:pt idx="12454">
                        <c:v>2.1496846330282531</c:v>
                      </c:pt>
                      <c:pt idx="12455">
                        <c:v>2.1497849770649502</c:v>
                      </c:pt>
                      <c:pt idx="12456">
                        <c:v>2.1498853211016473</c:v>
                      </c:pt>
                      <c:pt idx="12457">
                        <c:v>2.1499856651383444</c:v>
                      </c:pt>
                      <c:pt idx="12458">
                        <c:v>2.1500860091750416</c:v>
                      </c:pt>
                      <c:pt idx="12459">
                        <c:v>2.1501863532117387</c:v>
                      </c:pt>
                      <c:pt idx="12460">
                        <c:v>2.1502866972484358</c:v>
                      </c:pt>
                      <c:pt idx="12461">
                        <c:v>2.1503870412851329</c:v>
                      </c:pt>
                      <c:pt idx="12462">
                        <c:v>2.15048738532183</c:v>
                      </c:pt>
                      <c:pt idx="12463">
                        <c:v>2.1505877293585272</c:v>
                      </c:pt>
                      <c:pt idx="12464">
                        <c:v>2.1506880733952243</c:v>
                      </c:pt>
                      <c:pt idx="12465">
                        <c:v>2.1507884174319214</c:v>
                      </c:pt>
                      <c:pt idx="12466">
                        <c:v>2.1508887614686185</c:v>
                      </c:pt>
                      <c:pt idx="12467">
                        <c:v>2.1509891055053156</c:v>
                      </c:pt>
                      <c:pt idx="12468">
                        <c:v>2.1510894495420128</c:v>
                      </c:pt>
                      <c:pt idx="12469">
                        <c:v>2.1511897935787099</c:v>
                      </c:pt>
                      <c:pt idx="12470">
                        <c:v>2.151290137615407</c:v>
                      </c:pt>
                      <c:pt idx="12471">
                        <c:v>2.1513904816521041</c:v>
                      </c:pt>
                      <c:pt idx="12472">
                        <c:v>2.1514908256888012</c:v>
                      </c:pt>
                      <c:pt idx="12473">
                        <c:v>2.1515911697254984</c:v>
                      </c:pt>
                      <c:pt idx="12474">
                        <c:v>2.1516915137621955</c:v>
                      </c:pt>
                      <c:pt idx="12475">
                        <c:v>2.1517918577988926</c:v>
                      </c:pt>
                      <c:pt idx="12476">
                        <c:v>2.1518922018355897</c:v>
                      </c:pt>
                      <c:pt idx="12477">
                        <c:v>2.1519925458722868</c:v>
                      </c:pt>
                      <c:pt idx="12478">
                        <c:v>2.152092889908984</c:v>
                      </c:pt>
                      <c:pt idx="12479">
                        <c:v>2.1521932339456811</c:v>
                      </c:pt>
                      <c:pt idx="12480">
                        <c:v>2.1522935779823782</c:v>
                      </c:pt>
                      <c:pt idx="12481">
                        <c:v>2.1523939220190753</c:v>
                      </c:pt>
                      <c:pt idx="12482">
                        <c:v>2.1524942660557724</c:v>
                      </c:pt>
                      <c:pt idx="12483">
                        <c:v>2.1525946100924696</c:v>
                      </c:pt>
                      <c:pt idx="12484">
                        <c:v>2.1526949541291667</c:v>
                      </c:pt>
                      <c:pt idx="12485">
                        <c:v>2.1527952981658638</c:v>
                      </c:pt>
                      <c:pt idx="12486">
                        <c:v>2.1528956422025609</c:v>
                      </c:pt>
                      <c:pt idx="12487">
                        <c:v>2.152995986239258</c:v>
                      </c:pt>
                      <c:pt idx="12488">
                        <c:v>2.1530963302759552</c:v>
                      </c:pt>
                      <c:pt idx="12489">
                        <c:v>2.1531966743126523</c:v>
                      </c:pt>
                      <c:pt idx="12490">
                        <c:v>2.1532970183493494</c:v>
                      </c:pt>
                      <c:pt idx="12491">
                        <c:v>2.1533973623860465</c:v>
                      </c:pt>
                      <c:pt idx="12492">
                        <c:v>2.1534977064227436</c:v>
                      </c:pt>
                      <c:pt idx="12493">
                        <c:v>2.1535980504594407</c:v>
                      </c:pt>
                      <c:pt idx="12494">
                        <c:v>2.1536983944961379</c:v>
                      </c:pt>
                      <c:pt idx="12495">
                        <c:v>2.153798738532835</c:v>
                      </c:pt>
                      <c:pt idx="12496">
                        <c:v>2.1538990825695321</c:v>
                      </c:pt>
                      <c:pt idx="12497">
                        <c:v>2.1539994266062292</c:v>
                      </c:pt>
                      <c:pt idx="12498">
                        <c:v>2.1540997706429263</c:v>
                      </c:pt>
                      <c:pt idx="12499">
                        <c:v>2.1542001146796235</c:v>
                      </c:pt>
                      <c:pt idx="12500">
                        <c:v>2.1543004587163206</c:v>
                      </c:pt>
                      <c:pt idx="12501">
                        <c:v>2.1544008027530177</c:v>
                      </c:pt>
                      <c:pt idx="12502">
                        <c:v>2.1545011467897148</c:v>
                      </c:pt>
                      <c:pt idx="12503">
                        <c:v>2.1546014908264119</c:v>
                      </c:pt>
                      <c:pt idx="12504">
                        <c:v>2.1547018348631091</c:v>
                      </c:pt>
                      <c:pt idx="12505">
                        <c:v>2.1548021788998062</c:v>
                      </c:pt>
                      <c:pt idx="12506">
                        <c:v>2.1549025229365033</c:v>
                      </c:pt>
                      <c:pt idx="12507">
                        <c:v>2.1550028669732004</c:v>
                      </c:pt>
                      <c:pt idx="12508">
                        <c:v>2.1551032110098975</c:v>
                      </c:pt>
                      <c:pt idx="12509">
                        <c:v>2.1552035550465947</c:v>
                      </c:pt>
                      <c:pt idx="12510">
                        <c:v>2.1553038990832918</c:v>
                      </c:pt>
                      <c:pt idx="12511">
                        <c:v>2.1554042431199889</c:v>
                      </c:pt>
                      <c:pt idx="12512">
                        <c:v>2.155504587156686</c:v>
                      </c:pt>
                      <c:pt idx="12513">
                        <c:v>2.1556049311933831</c:v>
                      </c:pt>
                      <c:pt idx="12514">
                        <c:v>2.1557052752300803</c:v>
                      </c:pt>
                      <c:pt idx="12515">
                        <c:v>2.1558056192667774</c:v>
                      </c:pt>
                      <c:pt idx="12516">
                        <c:v>2.1559059633034745</c:v>
                      </c:pt>
                      <c:pt idx="12517">
                        <c:v>2.1560063073401716</c:v>
                      </c:pt>
                      <c:pt idx="12518">
                        <c:v>2.1561066513768687</c:v>
                      </c:pt>
                      <c:pt idx="12519">
                        <c:v>2.1562069954135659</c:v>
                      </c:pt>
                      <c:pt idx="12520">
                        <c:v>2.156307339450263</c:v>
                      </c:pt>
                      <c:pt idx="12521">
                        <c:v>2.1564076834869601</c:v>
                      </c:pt>
                      <c:pt idx="12522">
                        <c:v>2.1565080275236572</c:v>
                      </c:pt>
                      <c:pt idx="12523">
                        <c:v>2.1566083715603543</c:v>
                      </c:pt>
                      <c:pt idx="12524">
                        <c:v>2.1567087155970515</c:v>
                      </c:pt>
                      <c:pt idx="12525">
                        <c:v>2.1568090596337486</c:v>
                      </c:pt>
                      <c:pt idx="12526">
                        <c:v>2.1569094036704457</c:v>
                      </c:pt>
                      <c:pt idx="12527">
                        <c:v>2.1570097477071428</c:v>
                      </c:pt>
                      <c:pt idx="12528">
                        <c:v>2.1571100917438399</c:v>
                      </c:pt>
                      <c:pt idx="12529">
                        <c:v>2.1572104357805371</c:v>
                      </c:pt>
                      <c:pt idx="12530">
                        <c:v>2.1573107798172342</c:v>
                      </c:pt>
                      <c:pt idx="12531">
                        <c:v>2.1574111238539313</c:v>
                      </c:pt>
                      <c:pt idx="12532">
                        <c:v>2.1575114678906284</c:v>
                      </c:pt>
                      <c:pt idx="12533">
                        <c:v>2.1576118119273255</c:v>
                      </c:pt>
                      <c:pt idx="12534">
                        <c:v>2.1577121559640227</c:v>
                      </c:pt>
                      <c:pt idx="12535">
                        <c:v>2.1578125000007198</c:v>
                      </c:pt>
                      <c:pt idx="12536">
                        <c:v>2.1579128440374169</c:v>
                      </c:pt>
                      <c:pt idx="12537">
                        <c:v>2.158013188074114</c:v>
                      </c:pt>
                      <c:pt idx="12538">
                        <c:v>2.1581135321108111</c:v>
                      </c:pt>
                      <c:pt idx="12539">
                        <c:v>2.1582138761475083</c:v>
                      </c:pt>
                      <c:pt idx="12540">
                        <c:v>2.1583142201842054</c:v>
                      </c:pt>
                      <c:pt idx="12541">
                        <c:v>2.1584145642209025</c:v>
                      </c:pt>
                      <c:pt idx="12542">
                        <c:v>2.1585149082575996</c:v>
                      </c:pt>
                      <c:pt idx="12543">
                        <c:v>2.1586152522942967</c:v>
                      </c:pt>
                      <c:pt idx="12544">
                        <c:v>2.1587155963309939</c:v>
                      </c:pt>
                      <c:pt idx="12545">
                        <c:v>2.158815940367691</c:v>
                      </c:pt>
                      <c:pt idx="12546">
                        <c:v>2.1589162844043881</c:v>
                      </c:pt>
                      <c:pt idx="12547">
                        <c:v>2.1590166284410852</c:v>
                      </c:pt>
                      <c:pt idx="12548">
                        <c:v>2.1591169724777823</c:v>
                      </c:pt>
                      <c:pt idx="12549">
                        <c:v>2.1592173165144795</c:v>
                      </c:pt>
                      <c:pt idx="12550">
                        <c:v>2.1593176605511766</c:v>
                      </c:pt>
                      <c:pt idx="12551">
                        <c:v>2.1594180045878737</c:v>
                      </c:pt>
                      <c:pt idx="12552">
                        <c:v>2.1595183486245708</c:v>
                      </c:pt>
                      <c:pt idx="12553">
                        <c:v>2.1596186926612679</c:v>
                      </c:pt>
                      <c:pt idx="12554">
                        <c:v>2.1597190366979651</c:v>
                      </c:pt>
                      <c:pt idx="12555">
                        <c:v>2.1598193807346622</c:v>
                      </c:pt>
                      <c:pt idx="12556">
                        <c:v>2.1599197247713593</c:v>
                      </c:pt>
                      <c:pt idx="12557">
                        <c:v>2.1600200688080564</c:v>
                      </c:pt>
                      <c:pt idx="12558">
                        <c:v>2.1601204128447535</c:v>
                      </c:pt>
                      <c:pt idx="12559">
                        <c:v>2.1602207568814507</c:v>
                      </c:pt>
                      <c:pt idx="12560">
                        <c:v>2.1603211009181478</c:v>
                      </c:pt>
                      <c:pt idx="12561">
                        <c:v>2.1604214449548449</c:v>
                      </c:pt>
                      <c:pt idx="12562">
                        <c:v>2.160521788991542</c:v>
                      </c:pt>
                      <c:pt idx="12563">
                        <c:v>2.1606221330282391</c:v>
                      </c:pt>
                      <c:pt idx="12564">
                        <c:v>2.1607224770649363</c:v>
                      </c:pt>
                      <c:pt idx="12565">
                        <c:v>2.1608228211016334</c:v>
                      </c:pt>
                      <c:pt idx="12566">
                        <c:v>2.1609231651383305</c:v>
                      </c:pt>
                      <c:pt idx="12567">
                        <c:v>2.1610235091750276</c:v>
                      </c:pt>
                      <c:pt idx="12568">
                        <c:v>2.1611238532117247</c:v>
                      </c:pt>
                      <c:pt idx="12569">
                        <c:v>2.1612241972484219</c:v>
                      </c:pt>
                      <c:pt idx="12570">
                        <c:v>2.161324541285119</c:v>
                      </c:pt>
                      <c:pt idx="12571">
                        <c:v>2.1614248853218161</c:v>
                      </c:pt>
                      <c:pt idx="12572">
                        <c:v>2.1615252293585132</c:v>
                      </c:pt>
                      <c:pt idx="12573">
                        <c:v>2.1616255733952103</c:v>
                      </c:pt>
                      <c:pt idx="12574">
                        <c:v>2.1617259174319075</c:v>
                      </c:pt>
                      <c:pt idx="12575">
                        <c:v>2.1618262614686046</c:v>
                      </c:pt>
                      <c:pt idx="12576">
                        <c:v>2.1619266055053017</c:v>
                      </c:pt>
                      <c:pt idx="12577">
                        <c:v>2.1620269495419988</c:v>
                      </c:pt>
                      <c:pt idx="12578">
                        <c:v>2.1621272935786959</c:v>
                      </c:pt>
                      <c:pt idx="12579">
                        <c:v>2.162227637615393</c:v>
                      </c:pt>
                      <c:pt idx="12580">
                        <c:v>2.1623279816520902</c:v>
                      </c:pt>
                      <c:pt idx="12581">
                        <c:v>2.1624283256887873</c:v>
                      </c:pt>
                      <c:pt idx="12582">
                        <c:v>2.1625286697254844</c:v>
                      </c:pt>
                      <c:pt idx="12583">
                        <c:v>2.1626290137621815</c:v>
                      </c:pt>
                      <c:pt idx="12584">
                        <c:v>2.1627293577988786</c:v>
                      </c:pt>
                      <c:pt idx="12585">
                        <c:v>2.1628297018355758</c:v>
                      </c:pt>
                      <c:pt idx="12586">
                        <c:v>2.1629300458722729</c:v>
                      </c:pt>
                      <c:pt idx="12587">
                        <c:v>2.16303038990897</c:v>
                      </c:pt>
                      <c:pt idx="12588">
                        <c:v>2.1631307339456671</c:v>
                      </c:pt>
                      <c:pt idx="12589">
                        <c:v>2.1632310779823642</c:v>
                      </c:pt>
                      <c:pt idx="12590">
                        <c:v>2.1633314220190614</c:v>
                      </c:pt>
                      <c:pt idx="12591">
                        <c:v>2.1634317660557585</c:v>
                      </c:pt>
                      <c:pt idx="12592">
                        <c:v>2.1635321100924556</c:v>
                      </c:pt>
                      <c:pt idx="12593">
                        <c:v>2.1636324541291527</c:v>
                      </c:pt>
                      <c:pt idx="12594">
                        <c:v>2.1637327981658498</c:v>
                      </c:pt>
                      <c:pt idx="12595">
                        <c:v>2.163833142202547</c:v>
                      </c:pt>
                      <c:pt idx="12596">
                        <c:v>2.1639334862392441</c:v>
                      </c:pt>
                      <c:pt idx="12597">
                        <c:v>2.1640338302759412</c:v>
                      </c:pt>
                      <c:pt idx="12598">
                        <c:v>2.1641341743126383</c:v>
                      </c:pt>
                      <c:pt idx="12599">
                        <c:v>2.1642345183493354</c:v>
                      </c:pt>
                      <c:pt idx="12600">
                        <c:v>2.1643348623860326</c:v>
                      </c:pt>
                      <c:pt idx="12601">
                        <c:v>2.1644352064227297</c:v>
                      </c:pt>
                      <c:pt idx="12602">
                        <c:v>2.1645355504594268</c:v>
                      </c:pt>
                      <c:pt idx="12603">
                        <c:v>2.1646358944961239</c:v>
                      </c:pt>
                      <c:pt idx="12604">
                        <c:v>2.164736238532821</c:v>
                      </c:pt>
                      <c:pt idx="12605">
                        <c:v>2.1648365825695182</c:v>
                      </c:pt>
                      <c:pt idx="12606">
                        <c:v>2.1649369266062153</c:v>
                      </c:pt>
                      <c:pt idx="12607">
                        <c:v>2.1650372706429124</c:v>
                      </c:pt>
                      <c:pt idx="12608">
                        <c:v>2.1651376146796095</c:v>
                      </c:pt>
                      <c:pt idx="12609">
                        <c:v>2.1652379587163066</c:v>
                      </c:pt>
                      <c:pt idx="12610">
                        <c:v>2.1653383027530038</c:v>
                      </c:pt>
                      <c:pt idx="12611">
                        <c:v>2.1654386467897009</c:v>
                      </c:pt>
                      <c:pt idx="12612">
                        <c:v>2.165538990826398</c:v>
                      </c:pt>
                      <c:pt idx="12613">
                        <c:v>2.1656393348630951</c:v>
                      </c:pt>
                      <c:pt idx="12614">
                        <c:v>2.1657396788997922</c:v>
                      </c:pt>
                      <c:pt idx="12615">
                        <c:v>2.1658400229364894</c:v>
                      </c:pt>
                      <c:pt idx="12616">
                        <c:v>2.1659403669731865</c:v>
                      </c:pt>
                      <c:pt idx="12617">
                        <c:v>2.1660407110098836</c:v>
                      </c:pt>
                      <c:pt idx="12618">
                        <c:v>2.1661410550465807</c:v>
                      </c:pt>
                      <c:pt idx="12619">
                        <c:v>2.1662413990832778</c:v>
                      </c:pt>
                      <c:pt idx="12620">
                        <c:v>2.166341743119975</c:v>
                      </c:pt>
                      <c:pt idx="12621">
                        <c:v>2.1664420871566721</c:v>
                      </c:pt>
                      <c:pt idx="12622">
                        <c:v>2.1665424311933692</c:v>
                      </c:pt>
                      <c:pt idx="12623">
                        <c:v>2.1666427752300663</c:v>
                      </c:pt>
                      <c:pt idx="12624">
                        <c:v>2.1667431192667634</c:v>
                      </c:pt>
                      <c:pt idx="12625">
                        <c:v>2.1668434633034606</c:v>
                      </c:pt>
                      <c:pt idx="12626">
                        <c:v>2.1669438073401577</c:v>
                      </c:pt>
                      <c:pt idx="12627">
                        <c:v>2.1670441513768548</c:v>
                      </c:pt>
                      <c:pt idx="12628">
                        <c:v>2.1671444954135519</c:v>
                      </c:pt>
                      <c:pt idx="12629">
                        <c:v>2.167244839450249</c:v>
                      </c:pt>
                      <c:pt idx="12630">
                        <c:v>2.1673451834869462</c:v>
                      </c:pt>
                      <c:pt idx="12631">
                        <c:v>2.1674455275236433</c:v>
                      </c:pt>
                      <c:pt idx="12632">
                        <c:v>2.1675458715603404</c:v>
                      </c:pt>
                      <c:pt idx="12633">
                        <c:v>2.1676462155970375</c:v>
                      </c:pt>
                      <c:pt idx="12634">
                        <c:v>2.1677465596337346</c:v>
                      </c:pt>
                      <c:pt idx="12635">
                        <c:v>2.1678469036704318</c:v>
                      </c:pt>
                      <c:pt idx="12636">
                        <c:v>2.1679472477071289</c:v>
                      </c:pt>
                      <c:pt idx="12637">
                        <c:v>2.168047591743826</c:v>
                      </c:pt>
                      <c:pt idx="12638">
                        <c:v>2.1681479357805231</c:v>
                      </c:pt>
                      <c:pt idx="12639">
                        <c:v>2.1682482798172202</c:v>
                      </c:pt>
                      <c:pt idx="12640">
                        <c:v>2.1683486238539174</c:v>
                      </c:pt>
                      <c:pt idx="12641">
                        <c:v>2.1684489678906145</c:v>
                      </c:pt>
                      <c:pt idx="12642">
                        <c:v>2.1685493119273116</c:v>
                      </c:pt>
                      <c:pt idx="12643">
                        <c:v>2.1686496559640087</c:v>
                      </c:pt>
                      <c:pt idx="12644">
                        <c:v>2.1687500000007058</c:v>
                      </c:pt>
                      <c:pt idx="12645">
                        <c:v>2.168850344037403</c:v>
                      </c:pt>
                      <c:pt idx="12646">
                        <c:v>2.1689506880741001</c:v>
                      </c:pt>
                      <c:pt idx="12647">
                        <c:v>2.1690510321107972</c:v>
                      </c:pt>
                      <c:pt idx="12648">
                        <c:v>2.1691513761474943</c:v>
                      </c:pt>
                      <c:pt idx="12649">
                        <c:v>2.1692517201841914</c:v>
                      </c:pt>
                      <c:pt idx="12650">
                        <c:v>2.1693520642208886</c:v>
                      </c:pt>
                      <c:pt idx="12651">
                        <c:v>2.1694524082575857</c:v>
                      </c:pt>
                      <c:pt idx="12652">
                        <c:v>2.1695527522942828</c:v>
                      </c:pt>
                      <c:pt idx="12653">
                        <c:v>2.1696530963309799</c:v>
                      </c:pt>
                      <c:pt idx="12654">
                        <c:v>2.169753440367677</c:v>
                      </c:pt>
                      <c:pt idx="12655">
                        <c:v>2.1698537844043742</c:v>
                      </c:pt>
                      <c:pt idx="12656">
                        <c:v>2.1699541284410713</c:v>
                      </c:pt>
                      <c:pt idx="12657">
                        <c:v>2.1700544724777684</c:v>
                      </c:pt>
                      <c:pt idx="12658">
                        <c:v>2.1701548165144655</c:v>
                      </c:pt>
                      <c:pt idx="12659">
                        <c:v>2.1702551605511626</c:v>
                      </c:pt>
                      <c:pt idx="12660">
                        <c:v>2.1703555045878598</c:v>
                      </c:pt>
                      <c:pt idx="12661">
                        <c:v>2.1704558486245569</c:v>
                      </c:pt>
                      <c:pt idx="12662">
                        <c:v>2.170556192661254</c:v>
                      </c:pt>
                      <c:pt idx="12663">
                        <c:v>2.1706565366979511</c:v>
                      </c:pt>
                      <c:pt idx="12664">
                        <c:v>2.1707568807346482</c:v>
                      </c:pt>
                      <c:pt idx="12665">
                        <c:v>2.1708572247713454</c:v>
                      </c:pt>
                      <c:pt idx="12666">
                        <c:v>2.1709575688080425</c:v>
                      </c:pt>
                      <c:pt idx="12667">
                        <c:v>2.1710579128447396</c:v>
                      </c:pt>
                      <c:pt idx="12668">
                        <c:v>2.1711582568814367</c:v>
                      </c:pt>
                      <c:pt idx="12669">
                        <c:v>2.1712586009181338</c:v>
                      </c:pt>
                      <c:pt idx="12670">
                        <c:v>2.1713589449548309</c:v>
                      </c:pt>
                      <c:pt idx="12671">
                        <c:v>2.1714592889915281</c:v>
                      </c:pt>
                      <c:pt idx="12672">
                        <c:v>2.1715596330282252</c:v>
                      </c:pt>
                      <c:pt idx="12673">
                        <c:v>2.1716599770649223</c:v>
                      </c:pt>
                      <c:pt idx="12674">
                        <c:v>2.1717603211016194</c:v>
                      </c:pt>
                      <c:pt idx="12675">
                        <c:v>2.1718606651383165</c:v>
                      </c:pt>
                      <c:pt idx="12676">
                        <c:v>2.1719610091750137</c:v>
                      </c:pt>
                      <c:pt idx="12677">
                        <c:v>2.1720613532117108</c:v>
                      </c:pt>
                      <c:pt idx="12678">
                        <c:v>2.1721616972484079</c:v>
                      </c:pt>
                      <c:pt idx="12679">
                        <c:v>2.172262041285105</c:v>
                      </c:pt>
                      <c:pt idx="12680">
                        <c:v>2.1723623853218021</c:v>
                      </c:pt>
                      <c:pt idx="12681">
                        <c:v>2.1724627293584993</c:v>
                      </c:pt>
                      <c:pt idx="12682">
                        <c:v>2.1725630733951964</c:v>
                      </c:pt>
                      <c:pt idx="12683">
                        <c:v>2.1726634174318935</c:v>
                      </c:pt>
                      <c:pt idx="12684">
                        <c:v>2.1727637614685906</c:v>
                      </c:pt>
                      <c:pt idx="12685">
                        <c:v>2.1728641055052877</c:v>
                      </c:pt>
                      <c:pt idx="12686">
                        <c:v>2.1729644495419849</c:v>
                      </c:pt>
                      <c:pt idx="12687">
                        <c:v>2.173064793578682</c:v>
                      </c:pt>
                      <c:pt idx="12688">
                        <c:v>2.1731651376153791</c:v>
                      </c:pt>
                      <c:pt idx="12689">
                        <c:v>2.1732654816520762</c:v>
                      </c:pt>
                      <c:pt idx="12690">
                        <c:v>2.1733658256887733</c:v>
                      </c:pt>
                      <c:pt idx="12691">
                        <c:v>2.1734661697254705</c:v>
                      </c:pt>
                      <c:pt idx="12692">
                        <c:v>2.1735665137621676</c:v>
                      </c:pt>
                      <c:pt idx="12693">
                        <c:v>2.1736668577988647</c:v>
                      </c:pt>
                      <c:pt idx="12694">
                        <c:v>2.1737672018355618</c:v>
                      </c:pt>
                      <c:pt idx="12695">
                        <c:v>2.1738675458722589</c:v>
                      </c:pt>
                      <c:pt idx="12696">
                        <c:v>2.1739678899089561</c:v>
                      </c:pt>
                      <c:pt idx="12697">
                        <c:v>2.1740682339456532</c:v>
                      </c:pt>
                      <c:pt idx="12698">
                        <c:v>2.1741685779823503</c:v>
                      </c:pt>
                      <c:pt idx="12699">
                        <c:v>2.1742689220190474</c:v>
                      </c:pt>
                      <c:pt idx="12700">
                        <c:v>2.1743692660557445</c:v>
                      </c:pt>
                      <c:pt idx="12701">
                        <c:v>2.1744696100924417</c:v>
                      </c:pt>
                      <c:pt idx="12702">
                        <c:v>2.1745699541291388</c:v>
                      </c:pt>
                      <c:pt idx="12703">
                        <c:v>2.1746702981658359</c:v>
                      </c:pt>
                      <c:pt idx="12704">
                        <c:v>2.174770642202533</c:v>
                      </c:pt>
                      <c:pt idx="12705">
                        <c:v>2.1748709862392301</c:v>
                      </c:pt>
                      <c:pt idx="12706">
                        <c:v>2.1749713302759273</c:v>
                      </c:pt>
                      <c:pt idx="12707">
                        <c:v>2.1750716743126244</c:v>
                      </c:pt>
                      <c:pt idx="12708">
                        <c:v>2.1751720183493215</c:v>
                      </c:pt>
                      <c:pt idx="12709">
                        <c:v>2.1752723623860186</c:v>
                      </c:pt>
                      <c:pt idx="12710">
                        <c:v>2.1753727064227157</c:v>
                      </c:pt>
                      <c:pt idx="12711">
                        <c:v>2.1754730504594129</c:v>
                      </c:pt>
                      <c:pt idx="12712">
                        <c:v>2.17557339449611</c:v>
                      </c:pt>
                      <c:pt idx="12713">
                        <c:v>2.1756737385328071</c:v>
                      </c:pt>
                      <c:pt idx="12714">
                        <c:v>2.1757740825695042</c:v>
                      </c:pt>
                      <c:pt idx="12715">
                        <c:v>2.1758744266062013</c:v>
                      </c:pt>
                      <c:pt idx="12716">
                        <c:v>2.1759747706428985</c:v>
                      </c:pt>
                      <c:pt idx="12717">
                        <c:v>2.1760751146795956</c:v>
                      </c:pt>
                      <c:pt idx="12718">
                        <c:v>2.1761754587162927</c:v>
                      </c:pt>
                      <c:pt idx="12719">
                        <c:v>2.1762758027529898</c:v>
                      </c:pt>
                      <c:pt idx="12720">
                        <c:v>2.1763761467896869</c:v>
                      </c:pt>
                      <c:pt idx="12721">
                        <c:v>2.1764764908263841</c:v>
                      </c:pt>
                      <c:pt idx="12722">
                        <c:v>2.1765768348630812</c:v>
                      </c:pt>
                      <c:pt idx="12723">
                        <c:v>2.1766771788997783</c:v>
                      </c:pt>
                      <c:pt idx="12724">
                        <c:v>2.1767775229364754</c:v>
                      </c:pt>
                      <c:pt idx="12725">
                        <c:v>2.1768778669731725</c:v>
                      </c:pt>
                      <c:pt idx="12726">
                        <c:v>2.1769782110098697</c:v>
                      </c:pt>
                      <c:pt idx="12727">
                        <c:v>2.1770785550465668</c:v>
                      </c:pt>
                      <c:pt idx="12728">
                        <c:v>2.1771788990832639</c:v>
                      </c:pt>
                      <c:pt idx="12729">
                        <c:v>2.177279243119961</c:v>
                      </c:pt>
                      <c:pt idx="12730">
                        <c:v>2.1773795871566581</c:v>
                      </c:pt>
                      <c:pt idx="12731">
                        <c:v>2.1774799311933553</c:v>
                      </c:pt>
                      <c:pt idx="12732">
                        <c:v>2.1775802752300524</c:v>
                      </c:pt>
                      <c:pt idx="12733">
                        <c:v>2.1776806192667495</c:v>
                      </c:pt>
                      <c:pt idx="12734">
                        <c:v>2.1777809633034466</c:v>
                      </c:pt>
                      <c:pt idx="12735">
                        <c:v>2.1778813073401437</c:v>
                      </c:pt>
                      <c:pt idx="12736">
                        <c:v>2.1779816513768409</c:v>
                      </c:pt>
                      <c:pt idx="12737">
                        <c:v>2.178081995413538</c:v>
                      </c:pt>
                      <c:pt idx="12738">
                        <c:v>2.1781823394502351</c:v>
                      </c:pt>
                      <c:pt idx="12739">
                        <c:v>2.1782826834869322</c:v>
                      </c:pt>
                      <c:pt idx="12740">
                        <c:v>2.1783830275236293</c:v>
                      </c:pt>
                      <c:pt idx="12741">
                        <c:v>2.1784833715603265</c:v>
                      </c:pt>
                      <c:pt idx="12742">
                        <c:v>2.1785837155970236</c:v>
                      </c:pt>
                      <c:pt idx="12743">
                        <c:v>2.1786840596337207</c:v>
                      </c:pt>
                      <c:pt idx="12744">
                        <c:v>2.1787844036704178</c:v>
                      </c:pt>
                      <c:pt idx="12745">
                        <c:v>2.1788847477071149</c:v>
                      </c:pt>
                      <c:pt idx="12746">
                        <c:v>2.1789850917438121</c:v>
                      </c:pt>
                      <c:pt idx="12747">
                        <c:v>2.1790854357805092</c:v>
                      </c:pt>
                      <c:pt idx="12748">
                        <c:v>2.1791857798172063</c:v>
                      </c:pt>
                      <c:pt idx="12749">
                        <c:v>2.1792861238539034</c:v>
                      </c:pt>
                      <c:pt idx="12750">
                        <c:v>2.1793864678906005</c:v>
                      </c:pt>
                      <c:pt idx="12751">
                        <c:v>2.1794868119272977</c:v>
                      </c:pt>
                      <c:pt idx="12752">
                        <c:v>2.1795871559639948</c:v>
                      </c:pt>
                      <c:pt idx="12753">
                        <c:v>2.1796875000006919</c:v>
                      </c:pt>
                      <c:pt idx="12754">
                        <c:v>2.179787844037389</c:v>
                      </c:pt>
                      <c:pt idx="12755">
                        <c:v>2.1798881880740861</c:v>
                      </c:pt>
                      <c:pt idx="12756">
                        <c:v>2.1799885321107833</c:v>
                      </c:pt>
                      <c:pt idx="12757">
                        <c:v>2.1800888761474804</c:v>
                      </c:pt>
                      <c:pt idx="12758">
                        <c:v>2.1801892201841775</c:v>
                      </c:pt>
                      <c:pt idx="12759">
                        <c:v>2.1802895642208746</c:v>
                      </c:pt>
                      <c:pt idx="12760">
                        <c:v>2.1803899082575717</c:v>
                      </c:pt>
                      <c:pt idx="12761">
                        <c:v>2.1804902522942688</c:v>
                      </c:pt>
                      <c:pt idx="12762">
                        <c:v>2.180590596330966</c:v>
                      </c:pt>
                      <c:pt idx="12763">
                        <c:v>2.1806909403676631</c:v>
                      </c:pt>
                      <c:pt idx="12764">
                        <c:v>2.1807912844043602</c:v>
                      </c:pt>
                      <c:pt idx="12765">
                        <c:v>2.1808916284410573</c:v>
                      </c:pt>
                      <c:pt idx="12766">
                        <c:v>2.1809919724777544</c:v>
                      </c:pt>
                      <c:pt idx="12767">
                        <c:v>2.1810923165144516</c:v>
                      </c:pt>
                      <c:pt idx="12768">
                        <c:v>2.1811926605511487</c:v>
                      </c:pt>
                      <c:pt idx="12769">
                        <c:v>2.1812930045878458</c:v>
                      </c:pt>
                      <c:pt idx="12770">
                        <c:v>2.1813933486245429</c:v>
                      </c:pt>
                      <c:pt idx="12771">
                        <c:v>2.18149369266124</c:v>
                      </c:pt>
                      <c:pt idx="12772">
                        <c:v>2.1815940366979372</c:v>
                      </c:pt>
                      <c:pt idx="12773">
                        <c:v>2.1816943807346343</c:v>
                      </c:pt>
                      <c:pt idx="12774">
                        <c:v>2.1817947247713314</c:v>
                      </c:pt>
                      <c:pt idx="12775">
                        <c:v>2.1818950688080285</c:v>
                      </c:pt>
                      <c:pt idx="12776">
                        <c:v>2.1819954128447256</c:v>
                      </c:pt>
                      <c:pt idx="12777">
                        <c:v>2.1820957568814228</c:v>
                      </c:pt>
                      <c:pt idx="12778">
                        <c:v>2.1821961009181199</c:v>
                      </c:pt>
                      <c:pt idx="12779">
                        <c:v>2.182296444954817</c:v>
                      </c:pt>
                      <c:pt idx="12780">
                        <c:v>2.1823967889915141</c:v>
                      </c:pt>
                      <c:pt idx="12781">
                        <c:v>2.1824971330282112</c:v>
                      </c:pt>
                      <c:pt idx="12782">
                        <c:v>2.1825974770649084</c:v>
                      </c:pt>
                      <c:pt idx="12783">
                        <c:v>2.1826978211016055</c:v>
                      </c:pt>
                      <c:pt idx="12784">
                        <c:v>2.1827981651383026</c:v>
                      </c:pt>
                      <c:pt idx="12785">
                        <c:v>2.1828985091749997</c:v>
                      </c:pt>
                      <c:pt idx="12786">
                        <c:v>2.1829988532116968</c:v>
                      </c:pt>
                      <c:pt idx="12787">
                        <c:v>2.183099197248394</c:v>
                      </c:pt>
                      <c:pt idx="12788">
                        <c:v>2.1831995412850911</c:v>
                      </c:pt>
                      <c:pt idx="12789">
                        <c:v>2.1832998853217882</c:v>
                      </c:pt>
                      <c:pt idx="12790">
                        <c:v>2.1834002293584853</c:v>
                      </c:pt>
                      <c:pt idx="12791">
                        <c:v>2.1835005733951824</c:v>
                      </c:pt>
                      <c:pt idx="12792">
                        <c:v>2.1836009174318796</c:v>
                      </c:pt>
                      <c:pt idx="12793">
                        <c:v>2.1837012614685767</c:v>
                      </c:pt>
                      <c:pt idx="12794">
                        <c:v>2.1838016055052738</c:v>
                      </c:pt>
                      <c:pt idx="12795">
                        <c:v>2.1839019495419709</c:v>
                      </c:pt>
                      <c:pt idx="12796">
                        <c:v>2.184002293578668</c:v>
                      </c:pt>
                      <c:pt idx="12797">
                        <c:v>2.1841026376153652</c:v>
                      </c:pt>
                      <c:pt idx="12798">
                        <c:v>2.1842029816520623</c:v>
                      </c:pt>
                      <c:pt idx="12799">
                        <c:v>2.1843033256887594</c:v>
                      </c:pt>
                      <c:pt idx="12800">
                        <c:v>2.1844036697254565</c:v>
                      </c:pt>
                      <c:pt idx="12801">
                        <c:v>2.1845040137621536</c:v>
                      </c:pt>
                      <c:pt idx="12802">
                        <c:v>2.1846043577988508</c:v>
                      </c:pt>
                      <c:pt idx="12803">
                        <c:v>2.1847047018355479</c:v>
                      </c:pt>
                      <c:pt idx="12804">
                        <c:v>2.184805045872245</c:v>
                      </c:pt>
                      <c:pt idx="12805">
                        <c:v>2.1849053899089421</c:v>
                      </c:pt>
                      <c:pt idx="12806">
                        <c:v>2.1850057339456392</c:v>
                      </c:pt>
                      <c:pt idx="12807">
                        <c:v>2.1851060779823364</c:v>
                      </c:pt>
                      <c:pt idx="12808">
                        <c:v>2.1852064220190335</c:v>
                      </c:pt>
                      <c:pt idx="12809">
                        <c:v>2.1853067660557306</c:v>
                      </c:pt>
                      <c:pt idx="12810">
                        <c:v>2.1854071100924277</c:v>
                      </c:pt>
                      <c:pt idx="12811">
                        <c:v>2.1855074541291248</c:v>
                      </c:pt>
                      <c:pt idx="12812">
                        <c:v>2.185607798165822</c:v>
                      </c:pt>
                      <c:pt idx="12813">
                        <c:v>2.1857081422025191</c:v>
                      </c:pt>
                      <c:pt idx="12814">
                        <c:v>2.1858084862392162</c:v>
                      </c:pt>
                      <c:pt idx="12815">
                        <c:v>2.1859088302759133</c:v>
                      </c:pt>
                      <c:pt idx="12816">
                        <c:v>2.1860091743126104</c:v>
                      </c:pt>
                      <c:pt idx="12817">
                        <c:v>2.1861095183493076</c:v>
                      </c:pt>
                      <c:pt idx="12818">
                        <c:v>2.1862098623860047</c:v>
                      </c:pt>
                      <c:pt idx="12819">
                        <c:v>2.1863102064227018</c:v>
                      </c:pt>
                      <c:pt idx="12820">
                        <c:v>2.1864105504593989</c:v>
                      </c:pt>
                      <c:pt idx="12821">
                        <c:v>2.186510894496096</c:v>
                      </c:pt>
                      <c:pt idx="12822">
                        <c:v>2.1866112385327932</c:v>
                      </c:pt>
                      <c:pt idx="12823">
                        <c:v>2.1867115825694903</c:v>
                      </c:pt>
                      <c:pt idx="12824">
                        <c:v>2.1868119266061874</c:v>
                      </c:pt>
                      <c:pt idx="12825">
                        <c:v>2.1869122706428845</c:v>
                      </c:pt>
                      <c:pt idx="12826">
                        <c:v>2.1870126146795816</c:v>
                      </c:pt>
                      <c:pt idx="12827">
                        <c:v>2.1871129587162788</c:v>
                      </c:pt>
                      <c:pt idx="12828">
                        <c:v>2.1872133027529759</c:v>
                      </c:pt>
                      <c:pt idx="12829">
                        <c:v>2.187313646789673</c:v>
                      </c:pt>
                      <c:pt idx="12830">
                        <c:v>2.1874139908263701</c:v>
                      </c:pt>
                      <c:pt idx="12831">
                        <c:v>2.1875143348630672</c:v>
                      </c:pt>
                      <c:pt idx="12832">
                        <c:v>2.1876146788997644</c:v>
                      </c:pt>
                      <c:pt idx="12833">
                        <c:v>2.1877150229364615</c:v>
                      </c:pt>
                      <c:pt idx="12834">
                        <c:v>2.1878153669731586</c:v>
                      </c:pt>
                      <c:pt idx="12835">
                        <c:v>2.1879157110098557</c:v>
                      </c:pt>
                      <c:pt idx="12836">
                        <c:v>2.1880160550465528</c:v>
                      </c:pt>
                      <c:pt idx="12837">
                        <c:v>2.18811639908325</c:v>
                      </c:pt>
                      <c:pt idx="12838">
                        <c:v>2.1882167431199471</c:v>
                      </c:pt>
                      <c:pt idx="12839">
                        <c:v>2.1883170871566442</c:v>
                      </c:pt>
                      <c:pt idx="12840">
                        <c:v>2.1884174311933413</c:v>
                      </c:pt>
                      <c:pt idx="12841">
                        <c:v>2.1885177752300384</c:v>
                      </c:pt>
                      <c:pt idx="12842">
                        <c:v>2.1886181192667356</c:v>
                      </c:pt>
                      <c:pt idx="12843">
                        <c:v>2.1887184633034327</c:v>
                      </c:pt>
                      <c:pt idx="12844">
                        <c:v>2.1888188073401298</c:v>
                      </c:pt>
                      <c:pt idx="12845">
                        <c:v>2.1889191513768269</c:v>
                      </c:pt>
                      <c:pt idx="12846">
                        <c:v>2.189019495413524</c:v>
                      </c:pt>
                      <c:pt idx="12847">
                        <c:v>2.1891198394502211</c:v>
                      </c:pt>
                      <c:pt idx="12848">
                        <c:v>2.1892201834869183</c:v>
                      </c:pt>
                      <c:pt idx="12849">
                        <c:v>2.1893205275236154</c:v>
                      </c:pt>
                      <c:pt idx="12850">
                        <c:v>2.1894208715603125</c:v>
                      </c:pt>
                      <c:pt idx="12851">
                        <c:v>2.1895212155970096</c:v>
                      </c:pt>
                      <c:pt idx="12852">
                        <c:v>2.1896215596337067</c:v>
                      </c:pt>
                      <c:pt idx="12853">
                        <c:v>2.1897219036704039</c:v>
                      </c:pt>
                      <c:pt idx="12854">
                        <c:v>2.189822247707101</c:v>
                      </c:pt>
                      <c:pt idx="12855">
                        <c:v>2.1899225917437981</c:v>
                      </c:pt>
                      <c:pt idx="12856">
                        <c:v>2.1900229357804952</c:v>
                      </c:pt>
                      <c:pt idx="12857">
                        <c:v>2.1901232798171923</c:v>
                      </c:pt>
                      <c:pt idx="12858">
                        <c:v>2.1902236238538895</c:v>
                      </c:pt>
                      <c:pt idx="12859">
                        <c:v>2.1903239678905866</c:v>
                      </c:pt>
                      <c:pt idx="12860">
                        <c:v>2.1904243119272837</c:v>
                      </c:pt>
                      <c:pt idx="12861">
                        <c:v>2.1905246559639808</c:v>
                      </c:pt>
                      <c:pt idx="12862">
                        <c:v>2.1906250000006779</c:v>
                      </c:pt>
                      <c:pt idx="12863">
                        <c:v>2.1907253440373751</c:v>
                      </c:pt>
                      <c:pt idx="12864">
                        <c:v>2.1908256880740722</c:v>
                      </c:pt>
                      <c:pt idx="12865">
                        <c:v>2.1909260321107693</c:v>
                      </c:pt>
                      <c:pt idx="12866">
                        <c:v>2.1910263761474664</c:v>
                      </c:pt>
                      <c:pt idx="12867">
                        <c:v>2.1911267201841635</c:v>
                      </c:pt>
                      <c:pt idx="12868">
                        <c:v>2.1912270642208607</c:v>
                      </c:pt>
                      <c:pt idx="12869">
                        <c:v>2.1913274082575578</c:v>
                      </c:pt>
                      <c:pt idx="12870">
                        <c:v>2.1914277522942549</c:v>
                      </c:pt>
                      <c:pt idx="12871">
                        <c:v>2.191528096330952</c:v>
                      </c:pt>
                      <c:pt idx="12872">
                        <c:v>2.1916284403676491</c:v>
                      </c:pt>
                      <c:pt idx="12873">
                        <c:v>2.1917287844043463</c:v>
                      </c:pt>
                      <c:pt idx="12874">
                        <c:v>2.1918291284410434</c:v>
                      </c:pt>
                      <c:pt idx="12875">
                        <c:v>2.1919294724777405</c:v>
                      </c:pt>
                      <c:pt idx="12876">
                        <c:v>2.1920298165144376</c:v>
                      </c:pt>
                      <c:pt idx="12877">
                        <c:v>2.1921301605511347</c:v>
                      </c:pt>
                      <c:pt idx="12878">
                        <c:v>2.1922305045878319</c:v>
                      </c:pt>
                      <c:pt idx="12879">
                        <c:v>2.192330848624529</c:v>
                      </c:pt>
                      <c:pt idx="12880">
                        <c:v>2.1924311926612261</c:v>
                      </c:pt>
                      <c:pt idx="12881">
                        <c:v>2.1925315366979232</c:v>
                      </c:pt>
                      <c:pt idx="12882">
                        <c:v>2.1926318807346203</c:v>
                      </c:pt>
                      <c:pt idx="12883">
                        <c:v>2.1927322247713175</c:v>
                      </c:pt>
                      <c:pt idx="12884">
                        <c:v>2.1928325688080146</c:v>
                      </c:pt>
                      <c:pt idx="12885">
                        <c:v>2.1929329128447117</c:v>
                      </c:pt>
                      <c:pt idx="12886">
                        <c:v>2.1930332568814088</c:v>
                      </c:pt>
                      <c:pt idx="12887">
                        <c:v>2.1931336009181059</c:v>
                      </c:pt>
                      <c:pt idx="12888">
                        <c:v>2.1932339449548031</c:v>
                      </c:pt>
                      <c:pt idx="12889">
                        <c:v>2.1933342889915002</c:v>
                      </c:pt>
                      <c:pt idx="12890">
                        <c:v>2.1934346330281973</c:v>
                      </c:pt>
                      <c:pt idx="12891">
                        <c:v>2.1935349770648944</c:v>
                      </c:pt>
                      <c:pt idx="12892">
                        <c:v>2.1936353211015915</c:v>
                      </c:pt>
                      <c:pt idx="12893">
                        <c:v>2.1937356651382887</c:v>
                      </c:pt>
                      <c:pt idx="12894">
                        <c:v>2.1938360091749858</c:v>
                      </c:pt>
                      <c:pt idx="12895">
                        <c:v>2.1939363532116829</c:v>
                      </c:pt>
                      <c:pt idx="12896">
                        <c:v>2.19403669724838</c:v>
                      </c:pt>
                      <c:pt idx="12897">
                        <c:v>2.1941370412850771</c:v>
                      </c:pt>
                      <c:pt idx="12898">
                        <c:v>2.1942373853217743</c:v>
                      </c:pt>
                      <c:pt idx="12899">
                        <c:v>2.1943377293584714</c:v>
                      </c:pt>
                      <c:pt idx="12900">
                        <c:v>2.1944380733951685</c:v>
                      </c:pt>
                      <c:pt idx="12901">
                        <c:v>2.1945384174318656</c:v>
                      </c:pt>
                      <c:pt idx="12902">
                        <c:v>2.1946387614685627</c:v>
                      </c:pt>
                      <c:pt idx="12903">
                        <c:v>2.1947391055052599</c:v>
                      </c:pt>
                      <c:pt idx="12904">
                        <c:v>2.194839449541957</c:v>
                      </c:pt>
                      <c:pt idx="12905">
                        <c:v>2.1949397935786541</c:v>
                      </c:pt>
                      <c:pt idx="12906">
                        <c:v>2.1950401376153512</c:v>
                      </c:pt>
                      <c:pt idx="12907">
                        <c:v>2.1951404816520483</c:v>
                      </c:pt>
                      <c:pt idx="12908">
                        <c:v>2.1952408256887455</c:v>
                      </c:pt>
                      <c:pt idx="12909">
                        <c:v>2.1953411697254426</c:v>
                      </c:pt>
                      <c:pt idx="12910">
                        <c:v>2.1954415137621397</c:v>
                      </c:pt>
                      <c:pt idx="12911">
                        <c:v>2.1955418577988368</c:v>
                      </c:pt>
                      <c:pt idx="12912">
                        <c:v>2.1956422018355339</c:v>
                      </c:pt>
                      <c:pt idx="12913">
                        <c:v>2.1957425458722311</c:v>
                      </c:pt>
                      <c:pt idx="12914">
                        <c:v>2.1958428899089282</c:v>
                      </c:pt>
                      <c:pt idx="12915">
                        <c:v>2.1959432339456253</c:v>
                      </c:pt>
                      <c:pt idx="12916">
                        <c:v>2.1960435779823224</c:v>
                      </c:pt>
                      <c:pt idx="12917">
                        <c:v>2.1961439220190195</c:v>
                      </c:pt>
                      <c:pt idx="12918">
                        <c:v>2.1962442660557167</c:v>
                      </c:pt>
                      <c:pt idx="12919">
                        <c:v>2.1963446100924138</c:v>
                      </c:pt>
                      <c:pt idx="12920">
                        <c:v>2.1964449541291109</c:v>
                      </c:pt>
                      <c:pt idx="12921">
                        <c:v>2.196545298165808</c:v>
                      </c:pt>
                      <c:pt idx="12922">
                        <c:v>2.1966456422025051</c:v>
                      </c:pt>
                      <c:pt idx="12923">
                        <c:v>2.1967459862392023</c:v>
                      </c:pt>
                      <c:pt idx="12924">
                        <c:v>2.1968463302758994</c:v>
                      </c:pt>
                      <c:pt idx="12925">
                        <c:v>2.1969466743125965</c:v>
                      </c:pt>
                      <c:pt idx="12926">
                        <c:v>2.1970470183492936</c:v>
                      </c:pt>
                      <c:pt idx="12927">
                        <c:v>2.1971473623859907</c:v>
                      </c:pt>
                      <c:pt idx="12928">
                        <c:v>2.1972477064226879</c:v>
                      </c:pt>
                      <c:pt idx="12929">
                        <c:v>2.197348050459385</c:v>
                      </c:pt>
                      <c:pt idx="12930">
                        <c:v>2.1974483944960821</c:v>
                      </c:pt>
                      <c:pt idx="12931">
                        <c:v>2.1975487385327792</c:v>
                      </c:pt>
                      <c:pt idx="12932">
                        <c:v>2.1976490825694763</c:v>
                      </c:pt>
                      <c:pt idx="12933">
                        <c:v>2.1977494266061735</c:v>
                      </c:pt>
                      <c:pt idx="12934">
                        <c:v>2.1978497706428706</c:v>
                      </c:pt>
                      <c:pt idx="12935">
                        <c:v>2.1979501146795677</c:v>
                      </c:pt>
                      <c:pt idx="12936">
                        <c:v>2.1980504587162648</c:v>
                      </c:pt>
                      <c:pt idx="12937">
                        <c:v>2.1981508027529619</c:v>
                      </c:pt>
                      <c:pt idx="12938">
                        <c:v>2.198251146789659</c:v>
                      </c:pt>
                      <c:pt idx="12939">
                        <c:v>2.1983514908263562</c:v>
                      </c:pt>
                      <c:pt idx="12940">
                        <c:v>2.1984518348630533</c:v>
                      </c:pt>
                      <c:pt idx="12941">
                        <c:v>2.1985521788997504</c:v>
                      </c:pt>
                      <c:pt idx="12942">
                        <c:v>2.1986525229364475</c:v>
                      </c:pt>
                      <c:pt idx="12943">
                        <c:v>2.1987528669731446</c:v>
                      </c:pt>
                      <c:pt idx="12944">
                        <c:v>2.1988532110098418</c:v>
                      </c:pt>
                      <c:pt idx="12945">
                        <c:v>2.1989535550465389</c:v>
                      </c:pt>
                      <c:pt idx="12946">
                        <c:v>2.199053899083236</c:v>
                      </c:pt>
                      <c:pt idx="12947">
                        <c:v>2.1991542431199331</c:v>
                      </c:pt>
                      <c:pt idx="12948">
                        <c:v>2.1992545871566302</c:v>
                      </c:pt>
                      <c:pt idx="12949">
                        <c:v>2.1993549311933274</c:v>
                      </c:pt>
                      <c:pt idx="12950">
                        <c:v>2.1994552752300245</c:v>
                      </c:pt>
                      <c:pt idx="12951">
                        <c:v>2.1995556192667216</c:v>
                      </c:pt>
                      <c:pt idx="12952">
                        <c:v>2.1996559633034187</c:v>
                      </c:pt>
                      <c:pt idx="12953">
                        <c:v>2.1997563073401158</c:v>
                      </c:pt>
                      <c:pt idx="12954">
                        <c:v>2.199856651376813</c:v>
                      </c:pt>
                      <c:pt idx="12955">
                        <c:v>2.1999569954135101</c:v>
                      </c:pt>
                      <c:pt idx="12956">
                        <c:v>2.2000573394502072</c:v>
                      </c:pt>
                      <c:pt idx="12957">
                        <c:v>2.2001576834869043</c:v>
                      </c:pt>
                      <c:pt idx="12958">
                        <c:v>2.2002580275236014</c:v>
                      </c:pt>
                      <c:pt idx="12959">
                        <c:v>2.2003583715602986</c:v>
                      </c:pt>
                      <c:pt idx="12960">
                        <c:v>2.2004587155969957</c:v>
                      </c:pt>
                      <c:pt idx="12961">
                        <c:v>2.2005590596336928</c:v>
                      </c:pt>
                      <c:pt idx="12962">
                        <c:v>2.2006594036703899</c:v>
                      </c:pt>
                      <c:pt idx="12963">
                        <c:v>2.200759747707087</c:v>
                      </c:pt>
                      <c:pt idx="12964">
                        <c:v>2.2008600917437842</c:v>
                      </c:pt>
                      <c:pt idx="12965">
                        <c:v>2.2009604357804813</c:v>
                      </c:pt>
                      <c:pt idx="12966">
                        <c:v>2.2010607798171784</c:v>
                      </c:pt>
                      <c:pt idx="12967">
                        <c:v>2.2011611238538755</c:v>
                      </c:pt>
                      <c:pt idx="12968">
                        <c:v>2.2012614678905726</c:v>
                      </c:pt>
                      <c:pt idx="12969">
                        <c:v>2.2013618119272698</c:v>
                      </c:pt>
                      <c:pt idx="12970">
                        <c:v>2.2014621559639669</c:v>
                      </c:pt>
                      <c:pt idx="12971">
                        <c:v>2.201562500000664</c:v>
                      </c:pt>
                      <c:pt idx="12972">
                        <c:v>2.2016628440373611</c:v>
                      </c:pt>
                      <c:pt idx="12973">
                        <c:v>2.2017631880740582</c:v>
                      </c:pt>
                      <c:pt idx="12974">
                        <c:v>2.2018635321107554</c:v>
                      </c:pt>
                      <c:pt idx="12975">
                        <c:v>2.2019638761474525</c:v>
                      </c:pt>
                      <c:pt idx="12976">
                        <c:v>2.2020642201841496</c:v>
                      </c:pt>
                      <c:pt idx="12977">
                        <c:v>2.2021645642208467</c:v>
                      </c:pt>
                      <c:pt idx="12978">
                        <c:v>2.2022649082575438</c:v>
                      </c:pt>
                      <c:pt idx="12979">
                        <c:v>2.202365252294241</c:v>
                      </c:pt>
                      <c:pt idx="12980">
                        <c:v>2.2024655963309381</c:v>
                      </c:pt>
                      <c:pt idx="12981">
                        <c:v>2.2025659403676352</c:v>
                      </c:pt>
                      <c:pt idx="12982">
                        <c:v>2.2026662844043323</c:v>
                      </c:pt>
                      <c:pt idx="12983">
                        <c:v>2.2027666284410294</c:v>
                      </c:pt>
                      <c:pt idx="12984">
                        <c:v>2.2028669724777266</c:v>
                      </c:pt>
                      <c:pt idx="12985">
                        <c:v>2.2029673165144237</c:v>
                      </c:pt>
                      <c:pt idx="12986">
                        <c:v>2.2030676605511208</c:v>
                      </c:pt>
                      <c:pt idx="12987">
                        <c:v>2.2031680045878179</c:v>
                      </c:pt>
                      <c:pt idx="12988">
                        <c:v>2.203268348624515</c:v>
                      </c:pt>
                      <c:pt idx="12989">
                        <c:v>2.2033686926612122</c:v>
                      </c:pt>
                      <c:pt idx="12990">
                        <c:v>2.2034690366979093</c:v>
                      </c:pt>
                      <c:pt idx="12991">
                        <c:v>2.2035693807346064</c:v>
                      </c:pt>
                      <c:pt idx="12992">
                        <c:v>2.2036697247713035</c:v>
                      </c:pt>
                      <c:pt idx="12993">
                        <c:v>2.2037700688080006</c:v>
                      </c:pt>
                      <c:pt idx="12994">
                        <c:v>2.2038704128446978</c:v>
                      </c:pt>
                      <c:pt idx="12995">
                        <c:v>2.2039707568813949</c:v>
                      </c:pt>
                      <c:pt idx="12996">
                        <c:v>2.204071100918092</c:v>
                      </c:pt>
                      <c:pt idx="12997">
                        <c:v>2.2041714449547891</c:v>
                      </c:pt>
                      <c:pt idx="12998">
                        <c:v>2.2042717889914862</c:v>
                      </c:pt>
                      <c:pt idx="12999">
                        <c:v>2.2043721330281834</c:v>
                      </c:pt>
                      <c:pt idx="13000">
                        <c:v>2.2044724770648805</c:v>
                      </c:pt>
                      <c:pt idx="13001">
                        <c:v>2.2045728211015776</c:v>
                      </c:pt>
                      <c:pt idx="13002">
                        <c:v>2.2046731651382747</c:v>
                      </c:pt>
                      <c:pt idx="13003">
                        <c:v>2.2047735091749718</c:v>
                      </c:pt>
                      <c:pt idx="13004">
                        <c:v>2.204873853211669</c:v>
                      </c:pt>
                      <c:pt idx="13005">
                        <c:v>2.2049741972483661</c:v>
                      </c:pt>
                      <c:pt idx="13006">
                        <c:v>2.2050745412850632</c:v>
                      </c:pt>
                      <c:pt idx="13007">
                        <c:v>2.2051748853217603</c:v>
                      </c:pt>
                      <c:pt idx="13008">
                        <c:v>2.2052752293584574</c:v>
                      </c:pt>
                      <c:pt idx="13009">
                        <c:v>2.2053755733951546</c:v>
                      </c:pt>
                      <c:pt idx="13010">
                        <c:v>2.2054759174318517</c:v>
                      </c:pt>
                      <c:pt idx="13011">
                        <c:v>2.2055762614685488</c:v>
                      </c:pt>
                      <c:pt idx="13012">
                        <c:v>2.2056766055052459</c:v>
                      </c:pt>
                      <c:pt idx="13013">
                        <c:v>2.205776949541943</c:v>
                      </c:pt>
                      <c:pt idx="13014">
                        <c:v>2.2058772935786402</c:v>
                      </c:pt>
                      <c:pt idx="13015">
                        <c:v>2.2059776376153373</c:v>
                      </c:pt>
                      <c:pt idx="13016">
                        <c:v>2.2060779816520344</c:v>
                      </c:pt>
                      <c:pt idx="13017">
                        <c:v>2.2061783256887315</c:v>
                      </c:pt>
                      <c:pt idx="13018">
                        <c:v>2.2062786697254286</c:v>
                      </c:pt>
                      <c:pt idx="13019">
                        <c:v>2.2063790137621258</c:v>
                      </c:pt>
                      <c:pt idx="13020">
                        <c:v>2.2064793577988229</c:v>
                      </c:pt>
                      <c:pt idx="13021">
                        <c:v>2.20657970183552</c:v>
                      </c:pt>
                      <c:pt idx="13022">
                        <c:v>2.2066800458722171</c:v>
                      </c:pt>
                      <c:pt idx="13023">
                        <c:v>2.2067803899089142</c:v>
                      </c:pt>
                      <c:pt idx="13024">
                        <c:v>2.2068807339456114</c:v>
                      </c:pt>
                      <c:pt idx="13025">
                        <c:v>2.2069810779823085</c:v>
                      </c:pt>
                      <c:pt idx="13026">
                        <c:v>2.2070814220190056</c:v>
                      </c:pt>
                      <c:pt idx="13027">
                        <c:v>2.2071817660557027</c:v>
                      </c:pt>
                      <c:pt idx="13028">
                        <c:v>2.2072821100923998</c:v>
                      </c:pt>
                      <c:pt idx="13029">
                        <c:v>2.2073824541290969</c:v>
                      </c:pt>
                      <c:pt idx="13030">
                        <c:v>2.2074827981657941</c:v>
                      </c:pt>
                      <c:pt idx="13031">
                        <c:v>2.2075831422024912</c:v>
                      </c:pt>
                      <c:pt idx="13032">
                        <c:v>2.2076834862391883</c:v>
                      </c:pt>
                      <c:pt idx="13033">
                        <c:v>2.2077838302758854</c:v>
                      </c:pt>
                      <c:pt idx="13034">
                        <c:v>2.2078841743125825</c:v>
                      </c:pt>
                      <c:pt idx="13035">
                        <c:v>2.2079845183492797</c:v>
                      </c:pt>
                      <c:pt idx="13036">
                        <c:v>2.2080848623859768</c:v>
                      </c:pt>
                      <c:pt idx="13037">
                        <c:v>2.2081852064226739</c:v>
                      </c:pt>
                      <c:pt idx="13038">
                        <c:v>2.208285550459371</c:v>
                      </c:pt>
                      <c:pt idx="13039">
                        <c:v>2.2083858944960681</c:v>
                      </c:pt>
                      <c:pt idx="13040">
                        <c:v>2.2084862385327653</c:v>
                      </c:pt>
                      <c:pt idx="13041">
                        <c:v>2.2085865825694624</c:v>
                      </c:pt>
                      <c:pt idx="13042">
                        <c:v>2.2086869266061595</c:v>
                      </c:pt>
                      <c:pt idx="13043">
                        <c:v>2.2087872706428566</c:v>
                      </c:pt>
                      <c:pt idx="13044">
                        <c:v>2.2088876146795537</c:v>
                      </c:pt>
                      <c:pt idx="13045">
                        <c:v>2.2089879587162509</c:v>
                      </c:pt>
                      <c:pt idx="13046">
                        <c:v>2.209088302752948</c:v>
                      </c:pt>
                      <c:pt idx="13047">
                        <c:v>2.2091886467896451</c:v>
                      </c:pt>
                      <c:pt idx="13048">
                        <c:v>2.2092889908263422</c:v>
                      </c:pt>
                      <c:pt idx="13049">
                        <c:v>2.2093893348630393</c:v>
                      </c:pt>
                      <c:pt idx="13050">
                        <c:v>2.2094896788997365</c:v>
                      </c:pt>
                      <c:pt idx="13051">
                        <c:v>2.2095900229364336</c:v>
                      </c:pt>
                      <c:pt idx="13052">
                        <c:v>2.2096903669731307</c:v>
                      </c:pt>
                      <c:pt idx="13053">
                        <c:v>2.2097907110098278</c:v>
                      </c:pt>
                      <c:pt idx="13054">
                        <c:v>2.2098910550465249</c:v>
                      </c:pt>
                      <c:pt idx="13055">
                        <c:v>2.2099913990832221</c:v>
                      </c:pt>
                      <c:pt idx="13056">
                        <c:v>2.2100917431199192</c:v>
                      </c:pt>
                      <c:pt idx="13057">
                        <c:v>2.2101920871566163</c:v>
                      </c:pt>
                      <c:pt idx="13058">
                        <c:v>2.2102924311933134</c:v>
                      </c:pt>
                      <c:pt idx="13059">
                        <c:v>2.2103927752300105</c:v>
                      </c:pt>
                      <c:pt idx="13060">
                        <c:v>2.2104931192667077</c:v>
                      </c:pt>
                      <c:pt idx="13061">
                        <c:v>2.2105934633034048</c:v>
                      </c:pt>
                      <c:pt idx="13062">
                        <c:v>2.2106938073401019</c:v>
                      </c:pt>
                      <c:pt idx="13063">
                        <c:v>2.210794151376799</c:v>
                      </c:pt>
                      <c:pt idx="13064">
                        <c:v>2.2108944954134961</c:v>
                      </c:pt>
                      <c:pt idx="13065">
                        <c:v>2.2109948394501933</c:v>
                      </c:pt>
                      <c:pt idx="13066">
                        <c:v>2.2110951834868904</c:v>
                      </c:pt>
                      <c:pt idx="13067">
                        <c:v>2.2111955275235875</c:v>
                      </c:pt>
                      <c:pt idx="13068">
                        <c:v>2.2112958715602846</c:v>
                      </c:pt>
                      <c:pt idx="13069">
                        <c:v>2.2113962155969817</c:v>
                      </c:pt>
                      <c:pt idx="13070">
                        <c:v>2.2114965596336789</c:v>
                      </c:pt>
                      <c:pt idx="13071">
                        <c:v>2.211596903670376</c:v>
                      </c:pt>
                      <c:pt idx="13072">
                        <c:v>2.2116972477070731</c:v>
                      </c:pt>
                      <c:pt idx="13073">
                        <c:v>2.2117975917437702</c:v>
                      </c:pt>
                      <c:pt idx="13074">
                        <c:v>2.2118979357804673</c:v>
                      </c:pt>
                      <c:pt idx="13075">
                        <c:v>2.2119982798171645</c:v>
                      </c:pt>
                      <c:pt idx="13076">
                        <c:v>2.2120986238538616</c:v>
                      </c:pt>
                      <c:pt idx="13077">
                        <c:v>2.2121989678905587</c:v>
                      </c:pt>
                      <c:pt idx="13078">
                        <c:v>2.2122993119272558</c:v>
                      </c:pt>
                      <c:pt idx="13079">
                        <c:v>2.2123996559639529</c:v>
                      </c:pt>
                      <c:pt idx="13080">
                        <c:v>2.2125000000006501</c:v>
                      </c:pt>
                      <c:pt idx="13081">
                        <c:v>2.2126003440373472</c:v>
                      </c:pt>
                      <c:pt idx="13082">
                        <c:v>2.2127006880740443</c:v>
                      </c:pt>
                      <c:pt idx="13083">
                        <c:v>2.2128010321107414</c:v>
                      </c:pt>
                      <c:pt idx="13084">
                        <c:v>2.2129013761474385</c:v>
                      </c:pt>
                      <c:pt idx="13085">
                        <c:v>2.2130017201841357</c:v>
                      </c:pt>
                      <c:pt idx="13086">
                        <c:v>2.2131020642208328</c:v>
                      </c:pt>
                      <c:pt idx="13087">
                        <c:v>2.2132024082575299</c:v>
                      </c:pt>
                      <c:pt idx="13088">
                        <c:v>2.213302752294227</c:v>
                      </c:pt>
                      <c:pt idx="13089">
                        <c:v>2.2134030963309241</c:v>
                      </c:pt>
                      <c:pt idx="13090">
                        <c:v>2.2135034403676213</c:v>
                      </c:pt>
                      <c:pt idx="13091">
                        <c:v>2.2136037844043184</c:v>
                      </c:pt>
                      <c:pt idx="13092">
                        <c:v>2.2137041284410155</c:v>
                      </c:pt>
                      <c:pt idx="13093">
                        <c:v>2.2138044724777126</c:v>
                      </c:pt>
                      <c:pt idx="13094">
                        <c:v>2.2139048165144097</c:v>
                      </c:pt>
                      <c:pt idx="13095">
                        <c:v>2.2140051605511069</c:v>
                      </c:pt>
                      <c:pt idx="13096">
                        <c:v>2.214105504587804</c:v>
                      </c:pt>
                      <c:pt idx="13097">
                        <c:v>2.2142058486245011</c:v>
                      </c:pt>
                      <c:pt idx="13098">
                        <c:v>2.2143061926611982</c:v>
                      </c:pt>
                      <c:pt idx="13099">
                        <c:v>2.2144065366978953</c:v>
                      </c:pt>
                      <c:pt idx="13100">
                        <c:v>2.2145068807345925</c:v>
                      </c:pt>
                      <c:pt idx="13101">
                        <c:v>2.2146072247712896</c:v>
                      </c:pt>
                      <c:pt idx="13102">
                        <c:v>2.2147075688079867</c:v>
                      </c:pt>
                      <c:pt idx="13103">
                        <c:v>2.2148079128446838</c:v>
                      </c:pt>
                      <c:pt idx="13104">
                        <c:v>2.2149082568813809</c:v>
                      </c:pt>
                      <c:pt idx="13105">
                        <c:v>2.2150086009180781</c:v>
                      </c:pt>
                      <c:pt idx="13106">
                        <c:v>2.2151089449547752</c:v>
                      </c:pt>
                      <c:pt idx="13107">
                        <c:v>2.2152092889914723</c:v>
                      </c:pt>
                      <c:pt idx="13108">
                        <c:v>2.2153096330281694</c:v>
                      </c:pt>
                      <c:pt idx="13109">
                        <c:v>2.2154099770648665</c:v>
                      </c:pt>
                      <c:pt idx="13110">
                        <c:v>2.2155103211015637</c:v>
                      </c:pt>
                      <c:pt idx="13111">
                        <c:v>2.2156106651382608</c:v>
                      </c:pt>
                      <c:pt idx="13112">
                        <c:v>2.2157110091749579</c:v>
                      </c:pt>
                      <c:pt idx="13113">
                        <c:v>2.215811353211655</c:v>
                      </c:pt>
                      <c:pt idx="13114">
                        <c:v>2.2159116972483521</c:v>
                      </c:pt>
                      <c:pt idx="13115">
                        <c:v>2.2160120412850492</c:v>
                      </c:pt>
                      <c:pt idx="13116">
                        <c:v>2.2161123853217464</c:v>
                      </c:pt>
                      <c:pt idx="13117">
                        <c:v>2.2162127293584435</c:v>
                      </c:pt>
                      <c:pt idx="13118">
                        <c:v>2.2163130733951406</c:v>
                      </c:pt>
                      <c:pt idx="13119">
                        <c:v>2.2164134174318377</c:v>
                      </c:pt>
                      <c:pt idx="13120">
                        <c:v>2.2165137614685348</c:v>
                      </c:pt>
                      <c:pt idx="13121">
                        <c:v>2.216614105505232</c:v>
                      </c:pt>
                      <c:pt idx="13122">
                        <c:v>2.2167144495419291</c:v>
                      </c:pt>
                      <c:pt idx="13123">
                        <c:v>2.2168147935786262</c:v>
                      </c:pt>
                      <c:pt idx="13124">
                        <c:v>2.2169151376153233</c:v>
                      </c:pt>
                      <c:pt idx="13125">
                        <c:v>2.2170154816520204</c:v>
                      </c:pt>
                      <c:pt idx="13126">
                        <c:v>2.2171158256887176</c:v>
                      </c:pt>
                      <c:pt idx="13127">
                        <c:v>2.2172161697254147</c:v>
                      </c:pt>
                      <c:pt idx="13128">
                        <c:v>2.2173165137621118</c:v>
                      </c:pt>
                      <c:pt idx="13129">
                        <c:v>2.2174168577988089</c:v>
                      </c:pt>
                      <c:pt idx="13130">
                        <c:v>2.217517201835506</c:v>
                      </c:pt>
                      <c:pt idx="13131">
                        <c:v>2.2176175458722032</c:v>
                      </c:pt>
                      <c:pt idx="13132">
                        <c:v>2.2177178899089003</c:v>
                      </c:pt>
                      <c:pt idx="13133">
                        <c:v>2.2178182339455974</c:v>
                      </c:pt>
                      <c:pt idx="13134">
                        <c:v>2.2179185779822945</c:v>
                      </c:pt>
                      <c:pt idx="13135">
                        <c:v>2.2180189220189916</c:v>
                      </c:pt>
                      <c:pt idx="13136">
                        <c:v>2.2181192660556888</c:v>
                      </c:pt>
                      <c:pt idx="13137">
                        <c:v>2.2182196100923859</c:v>
                      </c:pt>
                      <c:pt idx="13138">
                        <c:v>2.218319954129083</c:v>
                      </c:pt>
                      <c:pt idx="13139">
                        <c:v>2.2184202981657801</c:v>
                      </c:pt>
                      <c:pt idx="13140">
                        <c:v>2.2185206422024772</c:v>
                      </c:pt>
                      <c:pt idx="13141">
                        <c:v>2.2186209862391744</c:v>
                      </c:pt>
                      <c:pt idx="13142">
                        <c:v>2.2187213302758715</c:v>
                      </c:pt>
                      <c:pt idx="13143">
                        <c:v>2.2188216743125686</c:v>
                      </c:pt>
                      <c:pt idx="13144">
                        <c:v>2.2189220183492657</c:v>
                      </c:pt>
                      <c:pt idx="13145">
                        <c:v>2.2190223623859628</c:v>
                      </c:pt>
                      <c:pt idx="13146">
                        <c:v>2.21912270642266</c:v>
                      </c:pt>
                      <c:pt idx="13147">
                        <c:v>2.2192230504593571</c:v>
                      </c:pt>
                      <c:pt idx="13148">
                        <c:v>2.2193233944960542</c:v>
                      </c:pt>
                      <c:pt idx="13149">
                        <c:v>2.2194237385327513</c:v>
                      </c:pt>
                      <c:pt idx="13150">
                        <c:v>2.2195240825694484</c:v>
                      </c:pt>
                      <c:pt idx="13151">
                        <c:v>2.2196244266061456</c:v>
                      </c:pt>
                      <c:pt idx="13152">
                        <c:v>2.2197247706428427</c:v>
                      </c:pt>
                      <c:pt idx="13153">
                        <c:v>2.2198251146795398</c:v>
                      </c:pt>
                      <c:pt idx="13154">
                        <c:v>2.2199254587162369</c:v>
                      </c:pt>
                      <c:pt idx="13155">
                        <c:v>2.220025802752934</c:v>
                      </c:pt>
                      <c:pt idx="13156">
                        <c:v>2.2201261467896312</c:v>
                      </c:pt>
                      <c:pt idx="13157">
                        <c:v>2.2202264908263283</c:v>
                      </c:pt>
                      <c:pt idx="13158">
                        <c:v>2.2203268348630254</c:v>
                      </c:pt>
                      <c:pt idx="13159">
                        <c:v>2.2204271788997225</c:v>
                      </c:pt>
                      <c:pt idx="13160">
                        <c:v>2.2205275229364196</c:v>
                      </c:pt>
                      <c:pt idx="13161">
                        <c:v>2.2206278669731168</c:v>
                      </c:pt>
                      <c:pt idx="13162">
                        <c:v>2.2207282110098139</c:v>
                      </c:pt>
                      <c:pt idx="13163">
                        <c:v>2.220828555046511</c:v>
                      </c:pt>
                      <c:pt idx="13164">
                        <c:v>2.2209288990832081</c:v>
                      </c:pt>
                      <c:pt idx="13165">
                        <c:v>2.2210292431199052</c:v>
                      </c:pt>
                      <c:pt idx="13166">
                        <c:v>2.2211295871566024</c:v>
                      </c:pt>
                      <c:pt idx="13167">
                        <c:v>2.2212299311932995</c:v>
                      </c:pt>
                      <c:pt idx="13168">
                        <c:v>2.2213302752299966</c:v>
                      </c:pt>
                      <c:pt idx="13169">
                        <c:v>2.2214306192666937</c:v>
                      </c:pt>
                      <c:pt idx="13170">
                        <c:v>2.2215309633033908</c:v>
                      </c:pt>
                      <c:pt idx="13171">
                        <c:v>2.221631307340088</c:v>
                      </c:pt>
                      <c:pt idx="13172">
                        <c:v>2.2217316513767851</c:v>
                      </c:pt>
                      <c:pt idx="13173">
                        <c:v>2.2218319954134822</c:v>
                      </c:pt>
                      <c:pt idx="13174">
                        <c:v>2.2219323394501793</c:v>
                      </c:pt>
                      <c:pt idx="13175">
                        <c:v>2.2220326834868764</c:v>
                      </c:pt>
                      <c:pt idx="13176">
                        <c:v>2.2221330275235736</c:v>
                      </c:pt>
                      <c:pt idx="13177">
                        <c:v>2.2222333715602707</c:v>
                      </c:pt>
                      <c:pt idx="13178">
                        <c:v>2.2223337155969678</c:v>
                      </c:pt>
                      <c:pt idx="13179">
                        <c:v>2.2224340596336649</c:v>
                      </c:pt>
                      <c:pt idx="13180">
                        <c:v>2.222534403670362</c:v>
                      </c:pt>
                      <c:pt idx="13181">
                        <c:v>2.2226347477070592</c:v>
                      </c:pt>
                      <c:pt idx="13182">
                        <c:v>2.2227350917437563</c:v>
                      </c:pt>
                      <c:pt idx="13183">
                        <c:v>2.2228354357804534</c:v>
                      </c:pt>
                      <c:pt idx="13184">
                        <c:v>2.2229357798171505</c:v>
                      </c:pt>
                      <c:pt idx="13185">
                        <c:v>2.2230361238538476</c:v>
                      </c:pt>
                      <c:pt idx="13186">
                        <c:v>2.2231364678905448</c:v>
                      </c:pt>
                      <c:pt idx="13187">
                        <c:v>2.2232368119272419</c:v>
                      </c:pt>
                      <c:pt idx="13188">
                        <c:v>2.223337155963939</c:v>
                      </c:pt>
                      <c:pt idx="13189">
                        <c:v>2.2234375000006361</c:v>
                      </c:pt>
                      <c:pt idx="13190">
                        <c:v>2.2235378440373332</c:v>
                      </c:pt>
                      <c:pt idx="13191">
                        <c:v>2.2236381880740304</c:v>
                      </c:pt>
                      <c:pt idx="13192">
                        <c:v>2.2237385321107275</c:v>
                      </c:pt>
                      <c:pt idx="13193">
                        <c:v>2.2238388761474246</c:v>
                      </c:pt>
                      <c:pt idx="13194">
                        <c:v>2.2239392201841217</c:v>
                      </c:pt>
                      <c:pt idx="13195">
                        <c:v>2.2240395642208188</c:v>
                      </c:pt>
                      <c:pt idx="13196">
                        <c:v>2.224139908257516</c:v>
                      </c:pt>
                      <c:pt idx="13197">
                        <c:v>2.2242402522942131</c:v>
                      </c:pt>
                      <c:pt idx="13198">
                        <c:v>2.2243405963309102</c:v>
                      </c:pt>
                      <c:pt idx="13199">
                        <c:v>2.2244409403676073</c:v>
                      </c:pt>
                      <c:pt idx="13200">
                        <c:v>2.2245412844043044</c:v>
                      </c:pt>
                      <c:pt idx="13201">
                        <c:v>2.2246416284410016</c:v>
                      </c:pt>
                      <c:pt idx="13202">
                        <c:v>2.2247419724776987</c:v>
                      </c:pt>
                      <c:pt idx="13203">
                        <c:v>2.2248423165143958</c:v>
                      </c:pt>
                      <c:pt idx="13204">
                        <c:v>2.2249426605510929</c:v>
                      </c:pt>
                      <c:pt idx="13205">
                        <c:v>2.22504300458779</c:v>
                      </c:pt>
                      <c:pt idx="13206">
                        <c:v>2.2251433486244871</c:v>
                      </c:pt>
                      <c:pt idx="13207">
                        <c:v>2.2252436926611843</c:v>
                      </c:pt>
                      <c:pt idx="13208">
                        <c:v>2.2253440366978814</c:v>
                      </c:pt>
                      <c:pt idx="13209">
                        <c:v>2.2254443807345785</c:v>
                      </c:pt>
                      <c:pt idx="13210">
                        <c:v>2.2255447247712756</c:v>
                      </c:pt>
                      <c:pt idx="13211">
                        <c:v>2.2256450688079727</c:v>
                      </c:pt>
                      <c:pt idx="13212">
                        <c:v>2.2257454128446699</c:v>
                      </c:pt>
                      <c:pt idx="13213">
                        <c:v>2.225845756881367</c:v>
                      </c:pt>
                      <c:pt idx="13214">
                        <c:v>2.2259461009180641</c:v>
                      </c:pt>
                      <c:pt idx="13215">
                        <c:v>2.2260464449547612</c:v>
                      </c:pt>
                      <c:pt idx="13216">
                        <c:v>2.2261467889914583</c:v>
                      </c:pt>
                      <c:pt idx="13217">
                        <c:v>2.2262471330281555</c:v>
                      </c:pt>
                      <c:pt idx="13218">
                        <c:v>2.2263474770648526</c:v>
                      </c:pt>
                      <c:pt idx="13219">
                        <c:v>2.2264478211015497</c:v>
                      </c:pt>
                      <c:pt idx="13220">
                        <c:v>2.2265481651382468</c:v>
                      </c:pt>
                      <c:pt idx="13221">
                        <c:v>2.2266485091749439</c:v>
                      </c:pt>
                      <c:pt idx="13222">
                        <c:v>2.2267488532116411</c:v>
                      </c:pt>
                      <c:pt idx="13223">
                        <c:v>2.2268491972483382</c:v>
                      </c:pt>
                      <c:pt idx="13224">
                        <c:v>2.2269495412850353</c:v>
                      </c:pt>
                      <c:pt idx="13225">
                        <c:v>2.2270498853217324</c:v>
                      </c:pt>
                      <c:pt idx="13226">
                        <c:v>2.2271502293584295</c:v>
                      </c:pt>
                      <c:pt idx="13227">
                        <c:v>2.2272505733951267</c:v>
                      </c:pt>
                      <c:pt idx="13228">
                        <c:v>2.2273509174318238</c:v>
                      </c:pt>
                      <c:pt idx="13229">
                        <c:v>2.2274512614685209</c:v>
                      </c:pt>
                      <c:pt idx="13230">
                        <c:v>2.227551605505218</c:v>
                      </c:pt>
                      <c:pt idx="13231">
                        <c:v>2.2276519495419151</c:v>
                      </c:pt>
                      <c:pt idx="13232">
                        <c:v>2.2277522935786123</c:v>
                      </c:pt>
                      <c:pt idx="13233">
                        <c:v>2.2278526376153094</c:v>
                      </c:pt>
                      <c:pt idx="13234">
                        <c:v>2.2279529816520065</c:v>
                      </c:pt>
                      <c:pt idx="13235">
                        <c:v>2.2280533256887036</c:v>
                      </c:pt>
                      <c:pt idx="13236">
                        <c:v>2.2281536697254007</c:v>
                      </c:pt>
                      <c:pt idx="13237">
                        <c:v>2.2282540137620979</c:v>
                      </c:pt>
                      <c:pt idx="13238">
                        <c:v>2.228354357798795</c:v>
                      </c:pt>
                      <c:pt idx="13239">
                        <c:v>2.2284547018354921</c:v>
                      </c:pt>
                      <c:pt idx="13240">
                        <c:v>2.2285550458721892</c:v>
                      </c:pt>
                      <c:pt idx="13241">
                        <c:v>2.2286553899088863</c:v>
                      </c:pt>
                      <c:pt idx="13242">
                        <c:v>2.2287557339455835</c:v>
                      </c:pt>
                      <c:pt idx="13243">
                        <c:v>2.2288560779822806</c:v>
                      </c:pt>
                      <c:pt idx="13244">
                        <c:v>2.2289564220189777</c:v>
                      </c:pt>
                      <c:pt idx="13245">
                        <c:v>2.2290567660556748</c:v>
                      </c:pt>
                      <c:pt idx="13246">
                        <c:v>2.2291571100923719</c:v>
                      </c:pt>
                      <c:pt idx="13247">
                        <c:v>2.2292574541290691</c:v>
                      </c:pt>
                      <c:pt idx="13248">
                        <c:v>2.2293577981657662</c:v>
                      </c:pt>
                      <c:pt idx="13249">
                        <c:v>2.2294581422024633</c:v>
                      </c:pt>
                      <c:pt idx="13250">
                        <c:v>2.2295584862391604</c:v>
                      </c:pt>
                      <c:pt idx="13251">
                        <c:v>2.2296588302758575</c:v>
                      </c:pt>
                      <c:pt idx="13252">
                        <c:v>2.2297591743125547</c:v>
                      </c:pt>
                      <c:pt idx="13253">
                        <c:v>2.2298595183492518</c:v>
                      </c:pt>
                      <c:pt idx="13254">
                        <c:v>2.2299598623859489</c:v>
                      </c:pt>
                      <c:pt idx="13255">
                        <c:v>2.230060206422646</c:v>
                      </c:pt>
                      <c:pt idx="13256">
                        <c:v>2.2301605504593431</c:v>
                      </c:pt>
                      <c:pt idx="13257">
                        <c:v>2.2302608944960403</c:v>
                      </c:pt>
                      <c:pt idx="13258">
                        <c:v>2.2303612385327374</c:v>
                      </c:pt>
                      <c:pt idx="13259">
                        <c:v>2.2304615825694345</c:v>
                      </c:pt>
                      <c:pt idx="13260">
                        <c:v>2.2305619266061316</c:v>
                      </c:pt>
                      <c:pt idx="13261">
                        <c:v>2.2306622706428287</c:v>
                      </c:pt>
                      <c:pt idx="13262">
                        <c:v>2.2307626146795259</c:v>
                      </c:pt>
                      <c:pt idx="13263">
                        <c:v>2.230862958716223</c:v>
                      </c:pt>
                      <c:pt idx="13264">
                        <c:v>2.2309633027529201</c:v>
                      </c:pt>
                      <c:pt idx="13265">
                        <c:v>2.2310636467896172</c:v>
                      </c:pt>
                      <c:pt idx="13266">
                        <c:v>2.2311639908263143</c:v>
                      </c:pt>
                      <c:pt idx="13267">
                        <c:v>2.2312643348630115</c:v>
                      </c:pt>
                      <c:pt idx="13268">
                        <c:v>2.2313646788997086</c:v>
                      </c:pt>
                      <c:pt idx="13269">
                        <c:v>2.2314650229364057</c:v>
                      </c:pt>
                      <c:pt idx="13270">
                        <c:v>2.2315653669731028</c:v>
                      </c:pt>
                      <c:pt idx="13271">
                        <c:v>2.2316657110097999</c:v>
                      </c:pt>
                      <c:pt idx="13272">
                        <c:v>2.2317660550464971</c:v>
                      </c:pt>
                      <c:pt idx="13273">
                        <c:v>2.2318663990831942</c:v>
                      </c:pt>
                      <c:pt idx="13274">
                        <c:v>2.2319667431198913</c:v>
                      </c:pt>
                      <c:pt idx="13275">
                        <c:v>2.2320670871565884</c:v>
                      </c:pt>
                      <c:pt idx="13276">
                        <c:v>2.2321674311932855</c:v>
                      </c:pt>
                      <c:pt idx="13277">
                        <c:v>2.2322677752299827</c:v>
                      </c:pt>
                      <c:pt idx="13278">
                        <c:v>2.2323681192666798</c:v>
                      </c:pt>
                      <c:pt idx="13279">
                        <c:v>2.2324684633033769</c:v>
                      </c:pt>
                      <c:pt idx="13280">
                        <c:v>2.232568807340074</c:v>
                      </c:pt>
                      <c:pt idx="13281">
                        <c:v>2.2326691513767711</c:v>
                      </c:pt>
                      <c:pt idx="13282">
                        <c:v>2.2327694954134683</c:v>
                      </c:pt>
                      <c:pt idx="13283">
                        <c:v>2.2328698394501654</c:v>
                      </c:pt>
                      <c:pt idx="13284">
                        <c:v>2.2329701834868625</c:v>
                      </c:pt>
                      <c:pt idx="13285">
                        <c:v>2.2330705275235596</c:v>
                      </c:pt>
                      <c:pt idx="13286">
                        <c:v>2.2331708715602567</c:v>
                      </c:pt>
                      <c:pt idx="13287">
                        <c:v>2.2332712155969539</c:v>
                      </c:pt>
                      <c:pt idx="13288">
                        <c:v>2.233371559633651</c:v>
                      </c:pt>
                      <c:pt idx="13289">
                        <c:v>2.2334719036703481</c:v>
                      </c:pt>
                      <c:pt idx="13290">
                        <c:v>2.2335722477070452</c:v>
                      </c:pt>
                      <c:pt idx="13291">
                        <c:v>2.2336725917437423</c:v>
                      </c:pt>
                      <c:pt idx="13292">
                        <c:v>2.2337729357804395</c:v>
                      </c:pt>
                      <c:pt idx="13293">
                        <c:v>2.2338732798171366</c:v>
                      </c:pt>
                      <c:pt idx="13294">
                        <c:v>2.2339736238538337</c:v>
                      </c:pt>
                      <c:pt idx="13295">
                        <c:v>2.2340739678905308</c:v>
                      </c:pt>
                      <c:pt idx="13296">
                        <c:v>2.2341743119272279</c:v>
                      </c:pt>
                      <c:pt idx="13297">
                        <c:v>2.234274655963925</c:v>
                      </c:pt>
                      <c:pt idx="13298">
                        <c:v>2.2343750000006222</c:v>
                      </c:pt>
                      <c:pt idx="13299">
                        <c:v>2.2344753440373193</c:v>
                      </c:pt>
                      <c:pt idx="13300">
                        <c:v>2.2345756880740164</c:v>
                      </c:pt>
                      <c:pt idx="13301">
                        <c:v>2.2346760321107135</c:v>
                      </c:pt>
                      <c:pt idx="13302">
                        <c:v>2.2347763761474106</c:v>
                      </c:pt>
                      <c:pt idx="13303">
                        <c:v>2.2348767201841078</c:v>
                      </c:pt>
                      <c:pt idx="13304">
                        <c:v>2.2349770642208049</c:v>
                      </c:pt>
                      <c:pt idx="13305">
                        <c:v>2.235077408257502</c:v>
                      </c:pt>
                      <c:pt idx="13306">
                        <c:v>2.2351777522941991</c:v>
                      </c:pt>
                      <c:pt idx="13307">
                        <c:v>2.2352780963308962</c:v>
                      </c:pt>
                      <c:pt idx="13308">
                        <c:v>2.2353784403675934</c:v>
                      </c:pt>
                      <c:pt idx="13309">
                        <c:v>2.2354787844042905</c:v>
                      </c:pt>
                      <c:pt idx="13310">
                        <c:v>2.2355791284409876</c:v>
                      </c:pt>
                      <c:pt idx="13311">
                        <c:v>2.2356794724776847</c:v>
                      </c:pt>
                      <c:pt idx="13312">
                        <c:v>2.2357798165143818</c:v>
                      </c:pt>
                      <c:pt idx="13313">
                        <c:v>2.235880160551079</c:v>
                      </c:pt>
                      <c:pt idx="13314">
                        <c:v>2.2359805045877761</c:v>
                      </c:pt>
                      <c:pt idx="13315">
                        <c:v>2.2360808486244732</c:v>
                      </c:pt>
                      <c:pt idx="13316">
                        <c:v>2.2361811926611703</c:v>
                      </c:pt>
                      <c:pt idx="13317">
                        <c:v>2.2362815366978674</c:v>
                      </c:pt>
                      <c:pt idx="13318">
                        <c:v>2.2363818807345646</c:v>
                      </c:pt>
                      <c:pt idx="13319">
                        <c:v>2.2364822247712617</c:v>
                      </c:pt>
                      <c:pt idx="13320">
                        <c:v>2.2365825688079588</c:v>
                      </c:pt>
                      <c:pt idx="13321">
                        <c:v>2.2366829128446559</c:v>
                      </c:pt>
                      <c:pt idx="13322">
                        <c:v>2.236783256881353</c:v>
                      </c:pt>
                      <c:pt idx="13323">
                        <c:v>2.2368836009180502</c:v>
                      </c:pt>
                      <c:pt idx="13324">
                        <c:v>2.2369839449547473</c:v>
                      </c:pt>
                      <c:pt idx="13325">
                        <c:v>2.2370842889914444</c:v>
                      </c:pt>
                      <c:pt idx="13326">
                        <c:v>2.2371846330281415</c:v>
                      </c:pt>
                      <c:pt idx="13327">
                        <c:v>2.2372849770648386</c:v>
                      </c:pt>
                      <c:pt idx="13328">
                        <c:v>2.2373853211015358</c:v>
                      </c:pt>
                      <c:pt idx="13329">
                        <c:v>2.2374856651382329</c:v>
                      </c:pt>
                      <c:pt idx="13330">
                        <c:v>2.23758600917493</c:v>
                      </c:pt>
                      <c:pt idx="13331">
                        <c:v>2.2376863532116271</c:v>
                      </c:pt>
                      <c:pt idx="13332">
                        <c:v>2.2377866972483242</c:v>
                      </c:pt>
                      <c:pt idx="13333">
                        <c:v>2.2378870412850214</c:v>
                      </c:pt>
                      <c:pt idx="13334">
                        <c:v>2.2379873853217185</c:v>
                      </c:pt>
                      <c:pt idx="13335">
                        <c:v>2.2380877293584156</c:v>
                      </c:pt>
                      <c:pt idx="13336">
                        <c:v>2.2381880733951127</c:v>
                      </c:pt>
                      <c:pt idx="13337">
                        <c:v>2.2382884174318098</c:v>
                      </c:pt>
                      <c:pt idx="13338">
                        <c:v>2.238388761468507</c:v>
                      </c:pt>
                      <c:pt idx="13339">
                        <c:v>2.2384891055052041</c:v>
                      </c:pt>
                      <c:pt idx="13340">
                        <c:v>2.2385894495419012</c:v>
                      </c:pt>
                      <c:pt idx="13341">
                        <c:v>2.2386897935785983</c:v>
                      </c:pt>
                      <c:pt idx="13342">
                        <c:v>2.2387901376152954</c:v>
                      </c:pt>
                      <c:pt idx="13343">
                        <c:v>2.2388904816519926</c:v>
                      </c:pt>
                      <c:pt idx="13344">
                        <c:v>2.2389908256886897</c:v>
                      </c:pt>
                      <c:pt idx="13345">
                        <c:v>2.2390911697253868</c:v>
                      </c:pt>
                      <c:pt idx="13346">
                        <c:v>2.2391915137620839</c:v>
                      </c:pt>
                      <c:pt idx="13347">
                        <c:v>2.239291857798781</c:v>
                      </c:pt>
                      <c:pt idx="13348">
                        <c:v>2.2393922018354782</c:v>
                      </c:pt>
                      <c:pt idx="13349">
                        <c:v>2.2394925458721753</c:v>
                      </c:pt>
                      <c:pt idx="13350">
                        <c:v>2.2395928899088724</c:v>
                      </c:pt>
                      <c:pt idx="13351">
                        <c:v>2.2396932339455695</c:v>
                      </c:pt>
                      <c:pt idx="13352">
                        <c:v>2.2397935779822666</c:v>
                      </c:pt>
                      <c:pt idx="13353">
                        <c:v>2.2398939220189638</c:v>
                      </c:pt>
                      <c:pt idx="13354">
                        <c:v>2.2399942660556609</c:v>
                      </c:pt>
                      <c:pt idx="13355">
                        <c:v>2.240094610092358</c:v>
                      </c:pt>
                      <c:pt idx="13356">
                        <c:v>2.2401949541290551</c:v>
                      </c:pt>
                      <c:pt idx="13357">
                        <c:v>2.2402952981657522</c:v>
                      </c:pt>
                      <c:pt idx="13358">
                        <c:v>2.2403956422024494</c:v>
                      </c:pt>
                      <c:pt idx="13359">
                        <c:v>2.2404959862391465</c:v>
                      </c:pt>
                      <c:pt idx="13360">
                        <c:v>2.2405963302758436</c:v>
                      </c:pt>
                      <c:pt idx="13361">
                        <c:v>2.2406966743125407</c:v>
                      </c:pt>
                      <c:pt idx="13362">
                        <c:v>2.2407970183492378</c:v>
                      </c:pt>
                      <c:pt idx="13363">
                        <c:v>2.240897362385935</c:v>
                      </c:pt>
                      <c:pt idx="13364">
                        <c:v>2.2409977064226321</c:v>
                      </c:pt>
                      <c:pt idx="13365">
                        <c:v>2.2410980504593292</c:v>
                      </c:pt>
                      <c:pt idx="13366">
                        <c:v>2.2411983944960263</c:v>
                      </c:pt>
                      <c:pt idx="13367">
                        <c:v>2.2412987385327234</c:v>
                      </c:pt>
                      <c:pt idx="13368">
                        <c:v>2.2413990825694206</c:v>
                      </c:pt>
                      <c:pt idx="13369">
                        <c:v>2.2414994266061177</c:v>
                      </c:pt>
                      <c:pt idx="13370">
                        <c:v>2.2415997706428148</c:v>
                      </c:pt>
                      <c:pt idx="13371">
                        <c:v>2.2417001146795119</c:v>
                      </c:pt>
                      <c:pt idx="13372">
                        <c:v>2.241800458716209</c:v>
                      </c:pt>
                      <c:pt idx="13373">
                        <c:v>2.2419008027529062</c:v>
                      </c:pt>
                      <c:pt idx="13374">
                        <c:v>2.2420011467896033</c:v>
                      </c:pt>
                      <c:pt idx="13375">
                        <c:v>2.2421014908263004</c:v>
                      </c:pt>
                      <c:pt idx="13376">
                        <c:v>2.2422018348629975</c:v>
                      </c:pt>
                      <c:pt idx="13377">
                        <c:v>2.2423021788996946</c:v>
                      </c:pt>
                      <c:pt idx="13378">
                        <c:v>2.2424025229363918</c:v>
                      </c:pt>
                      <c:pt idx="13379">
                        <c:v>2.2425028669730889</c:v>
                      </c:pt>
                      <c:pt idx="13380">
                        <c:v>2.242603211009786</c:v>
                      </c:pt>
                      <c:pt idx="13381">
                        <c:v>2.2427035550464831</c:v>
                      </c:pt>
                      <c:pt idx="13382">
                        <c:v>2.2428038990831802</c:v>
                      </c:pt>
                      <c:pt idx="13383">
                        <c:v>2.2429042431198773</c:v>
                      </c:pt>
                      <c:pt idx="13384">
                        <c:v>2.2430045871565745</c:v>
                      </c:pt>
                      <c:pt idx="13385">
                        <c:v>2.2431049311932716</c:v>
                      </c:pt>
                      <c:pt idx="13386">
                        <c:v>2.2432052752299687</c:v>
                      </c:pt>
                      <c:pt idx="13387">
                        <c:v>2.2433056192666658</c:v>
                      </c:pt>
                      <c:pt idx="13388">
                        <c:v>2.2434059633033629</c:v>
                      </c:pt>
                      <c:pt idx="13389">
                        <c:v>2.2435063073400601</c:v>
                      </c:pt>
                      <c:pt idx="13390">
                        <c:v>2.2436066513767572</c:v>
                      </c:pt>
                      <c:pt idx="13391">
                        <c:v>2.2437069954134543</c:v>
                      </c:pt>
                      <c:pt idx="13392">
                        <c:v>2.2438073394501514</c:v>
                      </c:pt>
                      <c:pt idx="13393">
                        <c:v>2.2439076834868485</c:v>
                      </c:pt>
                      <c:pt idx="13394">
                        <c:v>2.2440080275235457</c:v>
                      </c:pt>
                      <c:pt idx="13395">
                        <c:v>2.2441083715602428</c:v>
                      </c:pt>
                      <c:pt idx="13396">
                        <c:v>2.2442087155969399</c:v>
                      </c:pt>
                      <c:pt idx="13397">
                        <c:v>2.244309059633637</c:v>
                      </c:pt>
                      <c:pt idx="13398">
                        <c:v>2.2444094036703341</c:v>
                      </c:pt>
                      <c:pt idx="13399">
                        <c:v>2.2445097477070313</c:v>
                      </c:pt>
                      <c:pt idx="13400">
                        <c:v>2.2446100917437284</c:v>
                      </c:pt>
                      <c:pt idx="13401">
                        <c:v>2.2447104357804255</c:v>
                      </c:pt>
                      <c:pt idx="13402">
                        <c:v>2.2448107798171226</c:v>
                      </c:pt>
                      <c:pt idx="13403">
                        <c:v>2.2449111238538197</c:v>
                      </c:pt>
                      <c:pt idx="13404">
                        <c:v>2.2450114678905169</c:v>
                      </c:pt>
                      <c:pt idx="13405">
                        <c:v>2.245111811927214</c:v>
                      </c:pt>
                      <c:pt idx="13406">
                        <c:v>2.2452121559639111</c:v>
                      </c:pt>
                      <c:pt idx="13407">
                        <c:v>2.2453125000006082</c:v>
                      </c:pt>
                      <c:pt idx="13408">
                        <c:v>2.2454128440373053</c:v>
                      </c:pt>
                      <c:pt idx="13409">
                        <c:v>2.2455131880740025</c:v>
                      </c:pt>
                      <c:pt idx="13410">
                        <c:v>2.2456135321106996</c:v>
                      </c:pt>
                      <c:pt idx="13411">
                        <c:v>2.2457138761473967</c:v>
                      </c:pt>
                      <c:pt idx="13412">
                        <c:v>2.2458142201840938</c:v>
                      </c:pt>
                      <c:pt idx="13413">
                        <c:v>2.2459145642207909</c:v>
                      </c:pt>
                      <c:pt idx="13414">
                        <c:v>2.2460149082574881</c:v>
                      </c:pt>
                      <c:pt idx="13415">
                        <c:v>2.2461152522941852</c:v>
                      </c:pt>
                      <c:pt idx="13416">
                        <c:v>2.2462155963308823</c:v>
                      </c:pt>
                      <c:pt idx="13417">
                        <c:v>2.2463159403675794</c:v>
                      </c:pt>
                      <c:pt idx="13418">
                        <c:v>2.2464162844042765</c:v>
                      </c:pt>
                      <c:pt idx="13419">
                        <c:v>2.2465166284409737</c:v>
                      </c:pt>
                      <c:pt idx="13420">
                        <c:v>2.2466169724776708</c:v>
                      </c:pt>
                      <c:pt idx="13421">
                        <c:v>2.2467173165143679</c:v>
                      </c:pt>
                      <c:pt idx="13422">
                        <c:v>2.246817660551065</c:v>
                      </c:pt>
                      <c:pt idx="13423">
                        <c:v>2.2469180045877621</c:v>
                      </c:pt>
                      <c:pt idx="13424">
                        <c:v>2.2470183486244593</c:v>
                      </c:pt>
                      <c:pt idx="13425">
                        <c:v>2.2471186926611564</c:v>
                      </c:pt>
                      <c:pt idx="13426">
                        <c:v>2.2472190366978535</c:v>
                      </c:pt>
                      <c:pt idx="13427">
                        <c:v>2.2473193807345506</c:v>
                      </c:pt>
                      <c:pt idx="13428">
                        <c:v>2.2474197247712477</c:v>
                      </c:pt>
                      <c:pt idx="13429">
                        <c:v>2.2475200688079449</c:v>
                      </c:pt>
                      <c:pt idx="13430">
                        <c:v>2.247620412844642</c:v>
                      </c:pt>
                      <c:pt idx="13431">
                        <c:v>2.2477207568813391</c:v>
                      </c:pt>
                      <c:pt idx="13432">
                        <c:v>2.2478211009180362</c:v>
                      </c:pt>
                      <c:pt idx="13433">
                        <c:v>2.2479214449547333</c:v>
                      </c:pt>
                      <c:pt idx="13434">
                        <c:v>2.2480217889914305</c:v>
                      </c:pt>
                      <c:pt idx="13435">
                        <c:v>2.2481221330281276</c:v>
                      </c:pt>
                      <c:pt idx="13436">
                        <c:v>2.2482224770648247</c:v>
                      </c:pt>
                      <c:pt idx="13437">
                        <c:v>2.2483228211015218</c:v>
                      </c:pt>
                      <c:pt idx="13438">
                        <c:v>2.2484231651382189</c:v>
                      </c:pt>
                      <c:pt idx="13439">
                        <c:v>2.2485235091749161</c:v>
                      </c:pt>
                      <c:pt idx="13440">
                        <c:v>2.2486238532116132</c:v>
                      </c:pt>
                      <c:pt idx="13441">
                        <c:v>2.2487241972483103</c:v>
                      </c:pt>
                      <c:pt idx="13442">
                        <c:v>2.2488245412850074</c:v>
                      </c:pt>
                      <c:pt idx="13443">
                        <c:v>2.2489248853217045</c:v>
                      </c:pt>
                      <c:pt idx="13444">
                        <c:v>2.2490252293584017</c:v>
                      </c:pt>
                      <c:pt idx="13445">
                        <c:v>2.2491255733950988</c:v>
                      </c:pt>
                      <c:pt idx="13446">
                        <c:v>2.2492259174317959</c:v>
                      </c:pt>
                      <c:pt idx="13447">
                        <c:v>2.249326261468493</c:v>
                      </c:pt>
                      <c:pt idx="13448">
                        <c:v>2.2494266055051901</c:v>
                      </c:pt>
                      <c:pt idx="13449">
                        <c:v>2.2495269495418873</c:v>
                      </c:pt>
                      <c:pt idx="13450">
                        <c:v>2.2496272935785844</c:v>
                      </c:pt>
                      <c:pt idx="13451">
                        <c:v>2.2497276376152815</c:v>
                      </c:pt>
                      <c:pt idx="13452">
                        <c:v>2.2498279816519786</c:v>
                      </c:pt>
                      <c:pt idx="13453">
                        <c:v>2.2499283256886757</c:v>
                      </c:pt>
                      <c:pt idx="13454">
                        <c:v>2.2500286697253729</c:v>
                      </c:pt>
                      <c:pt idx="13455">
                        <c:v>2.25012901376207</c:v>
                      </c:pt>
                      <c:pt idx="13456">
                        <c:v>2.2502293577987671</c:v>
                      </c:pt>
                      <c:pt idx="13457">
                        <c:v>2.2503297018354642</c:v>
                      </c:pt>
                      <c:pt idx="13458">
                        <c:v>2.2504300458721613</c:v>
                      </c:pt>
                      <c:pt idx="13459">
                        <c:v>2.2505303899088585</c:v>
                      </c:pt>
                      <c:pt idx="13460">
                        <c:v>2.2506307339455556</c:v>
                      </c:pt>
                      <c:pt idx="13461">
                        <c:v>2.2507310779822527</c:v>
                      </c:pt>
                      <c:pt idx="13462">
                        <c:v>2.2508314220189498</c:v>
                      </c:pt>
                      <c:pt idx="13463">
                        <c:v>2.2509317660556469</c:v>
                      </c:pt>
                      <c:pt idx="13464">
                        <c:v>2.2510321100923441</c:v>
                      </c:pt>
                      <c:pt idx="13465">
                        <c:v>2.2511324541290412</c:v>
                      </c:pt>
                      <c:pt idx="13466">
                        <c:v>2.2512327981657383</c:v>
                      </c:pt>
                      <c:pt idx="13467">
                        <c:v>2.2513331422024354</c:v>
                      </c:pt>
                      <c:pt idx="13468">
                        <c:v>2.2514334862391325</c:v>
                      </c:pt>
                      <c:pt idx="13469">
                        <c:v>2.2515338302758297</c:v>
                      </c:pt>
                      <c:pt idx="13470">
                        <c:v>2.2516341743125268</c:v>
                      </c:pt>
                      <c:pt idx="13471">
                        <c:v>2.2517345183492239</c:v>
                      </c:pt>
                      <c:pt idx="13472">
                        <c:v>2.251834862385921</c:v>
                      </c:pt>
                      <c:pt idx="13473">
                        <c:v>2.2519352064226181</c:v>
                      </c:pt>
                      <c:pt idx="13474">
                        <c:v>2.2520355504593152</c:v>
                      </c:pt>
                      <c:pt idx="13475">
                        <c:v>2.2521358944960124</c:v>
                      </c:pt>
                      <c:pt idx="13476">
                        <c:v>2.2522362385327095</c:v>
                      </c:pt>
                      <c:pt idx="13477">
                        <c:v>2.2523365825694066</c:v>
                      </c:pt>
                      <c:pt idx="13478">
                        <c:v>2.2524369266061037</c:v>
                      </c:pt>
                      <c:pt idx="13479">
                        <c:v>2.2525372706428008</c:v>
                      </c:pt>
                      <c:pt idx="13480">
                        <c:v>2.252637614679498</c:v>
                      </c:pt>
                      <c:pt idx="13481">
                        <c:v>2.2527379587161951</c:v>
                      </c:pt>
                      <c:pt idx="13482">
                        <c:v>2.2528383027528922</c:v>
                      </c:pt>
                      <c:pt idx="13483">
                        <c:v>2.2529386467895893</c:v>
                      </c:pt>
                      <c:pt idx="13484">
                        <c:v>2.2530389908262864</c:v>
                      </c:pt>
                      <c:pt idx="13485">
                        <c:v>2.2531393348629836</c:v>
                      </c:pt>
                      <c:pt idx="13486">
                        <c:v>2.2532396788996807</c:v>
                      </c:pt>
                      <c:pt idx="13487">
                        <c:v>2.2533400229363778</c:v>
                      </c:pt>
                      <c:pt idx="13488">
                        <c:v>2.2534403669730749</c:v>
                      </c:pt>
                      <c:pt idx="13489">
                        <c:v>2.253540711009772</c:v>
                      </c:pt>
                      <c:pt idx="13490">
                        <c:v>2.2536410550464692</c:v>
                      </c:pt>
                      <c:pt idx="13491">
                        <c:v>2.2537413990831663</c:v>
                      </c:pt>
                      <c:pt idx="13492">
                        <c:v>2.2538417431198634</c:v>
                      </c:pt>
                      <c:pt idx="13493">
                        <c:v>2.2539420871565605</c:v>
                      </c:pt>
                      <c:pt idx="13494">
                        <c:v>2.2540424311932576</c:v>
                      </c:pt>
                      <c:pt idx="13495">
                        <c:v>2.2541427752299548</c:v>
                      </c:pt>
                      <c:pt idx="13496">
                        <c:v>2.2542431192666519</c:v>
                      </c:pt>
                      <c:pt idx="13497">
                        <c:v>2.254343463303349</c:v>
                      </c:pt>
                      <c:pt idx="13498">
                        <c:v>2.2544438073400461</c:v>
                      </c:pt>
                      <c:pt idx="13499">
                        <c:v>2.2545441513767432</c:v>
                      </c:pt>
                      <c:pt idx="13500">
                        <c:v>2.2546444954134404</c:v>
                      </c:pt>
                      <c:pt idx="13501">
                        <c:v>2.2547448394501375</c:v>
                      </c:pt>
                      <c:pt idx="13502">
                        <c:v>2.2548451834868346</c:v>
                      </c:pt>
                      <c:pt idx="13503">
                        <c:v>2.2549455275235317</c:v>
                      </c:pt>
                      <c:pt idx="13504">
                        <c:v>2.2550458715602288</c:v>
                      </c:pt>
                      <c:pt idx="13505">
                        <c:v>2.255146215596926</c:v>
                      </c:pt>
                      <c:pt idx="13506">
                        <c:v>2.2552465596336231</c:v>
                      </c:pt>
                      <c:pt idx="13507">
                        <c:v>2.2553469036703202</c:v>
                      </c:pt>
                      <c:pt idx="13508">
                        <c:v>2.2554472477070173</c:v>
                      </c:pt>
                      <c:pt idx="13509">
                        <c:v>2.2555475917437144</c:v>
                      </c:pt>
                      <c:pt idx="13510">
                        <c:v>2.2556479357804116</c:v>
                      </c:pt>
                      <c:pt idx="13511">
                        <c:v>2.2557482798171087</c:v>
                      </c:pt>
                      <c:pt idx="13512">
                        <c:v>2.2558486238538058</c:v>
                      </c:pt>
                      <c:pt idx="13513">
                        <c:v>2.2559489678905029</c:v>
                      </c:pt>
                      <c:pt idx="13514">
                        <c:v>2.2560493119272</c:v>
                      </c:pt>
                      <c:pt idx="13515">
                        <c:v>2.2561496559638972</c:v>
                      </c:pt>
                      <c:pt idx="13516">
                        <c:v>2.2562500000005943</c:v>
                      </c:pt>
                      <c:pt idx="13517">
                        <c:v>2.2563503440372914</c:v>
                      </c:pt>
                      <c:pt idx="13518">
                        <c:v>2.2564506880739885</c:v>
                      </c:pt>
                      <c:pt idx="13519">
                        <c:v>2.2565510321106856</c:v>
                      </c:pt>
                      <c:pt idx="13520">
                        <c:v>2.2566513761473828</c:v>
                      </c:pt>
                      <c:pt idx="13521">
                        <c:v>2.2567517201840799</c:v>
                      </c:pt>
                      <c:pt idx="13522">
                        <c:v>2.256852064220777</c:v>
                      </c:pt>
                      <c:pt idx="13523">
                        <c:v>2.2569524082574741</c:v>
                      </c:pt>
                      <c:pt idx="13524">
                        <c:v>2.2570527522941712</c:v>
                      </c:pt>
                      <c:pt idx="13525">
                        <c:v>2.2571530963308684</c:v>
                      </c:pt>
                      <c:pt idx="13526">
                        <c:v>2.2572534403675655</c:v>
                      </c:pt>
                      <c:pt idx="13527">
                        <c:v>2.2573537844042626</c:v>
                      </c:pt>
                      <c:pt idx="13528">
                        <c:v>2.2574541284409597</c:v>
                      </c:pt>
                      <c:pt idx="13529">
                        <c:v>2.2575544724776568</c:v>
                      </c:pt>
                      <c:pt idx="13530">
                        <c:v>2.257654816514354</c:v>
                      </c:pt>
                      <c:pt idx="13531">
                        <c:v>2.2577551605510511</c:v>
                      </c:pt>
                      <c:pt idx="13532">
                        <c:v>2.2578555045877482</c:v>
                      </c:pt>
                      <c:pt idx="13533">
                        <c:v>2.2579558486244453</c:v>
                      </c:pt>
                      <c:pt idx="13534">
                        <c:v>2.2580561926611424</c:v>
                      </c:pt>
                      <c:pt idx="13535">
                        <c:v>2.2581565366978396</c:v>
                      </c:pt>
                      <c:pt idx="13536">
                        <c:v>2.2582568807345367</c:v>
                      </c:pt>
                      <c:pt idx="13537">
                        <c:v>2.2583572247712338</c:v>
                      </c:pt>
                      <c:pt idx="13538">
                        <c:v>2.2584575688079309</c:v>
                      </c:pt>
                      <c:pt idx="13539">
                        <c:v>2.258557912844628</c:v>
                      </c:pt>
                      <c:pt idx="13540">
                        <c:v>2.2586582568813252</c:v>
                      </c:pt>
                      <c:pt idx="13541">
                        <c:v>2.2587586009180223</c:v>
                      </c:pt>
                      <c:pt idx="13542">
                        <c:v>2.2588589449547194</c:v>
                      </c:pt>
                      <c:pt idx="13543">
                        <c:v>2.2589592889914165</c:v>
                      </c:pt>
                      <c:pt idx="13544">
                        <c:v>2.2590596330281136</c:v>
                      </c:pt>
                      <c:pt idx="13545">
                        <c:v>2.2591599770648108</c:v>
                      </c:pt>
                      <c:pt idx="13546">
                        <c:v>2.2592603211015079</c:v>
                      </c:pt>
                      <c:pt idx="13547">
                        <c:v>2.259360665138205</c:v>
                      </c:pt>
                      <c:pt idx="13548">
                        <c:v>2.2594610091749021</c:v>
                      </c:pt>
                      <c:pt idx="13549">
                        <c:v>2.2595613532115992</c:v>
                      </c:pt>
                      <c:pt idx="13550">
                        <c:v>2.2596616972482964</c:v>
                      </c:pt>
                      <c:pt idx="13551">
                        <c:v>2.2597620412849935</c:v>
                      </c:pt>
                      <c:pt idx="13552">
                        <c:v>2.2598623853216906</c:v>
                      </c:pt>
                      <c:pt idx="13553">
                        <c:v>2.2599627293583877</c:v>
                      </c:pt>
                      <c:pt idx="13554">
                        <c:v>2.2600630733950848</c:v>
                      </c:pt>
                      <c:pt idx="13555">
                        <c:v>2.260163417431782</c:v>
                      </c:pt>
                      <c:pt idx="13556">
                        <c:v>2.2602637614684791</c:v>
                      </c:pt>
                      <c:pt idx="13557">
                        <c:v>2.2603641055051762</c:v>
                      </c:pt>
                      <c:pt idx="13558">
                        <c:v>2.2604644495418733</c:v>
                      </c:pt>
                      <c:pt idx="13559">
                        <c:v>2.2605647935785704</c:v>
                      </c:pt>
                      <c:pt idx="13560">
                        <c:v>2.2606651376152676</c:v>
                      </c:pt>
                      <c:pt idx="13561">
                        <c:v>2.2607654816519647</c:v>
                      </c:pt>
                      <c:pt idx="13562">
                        <c:v>2.2608658256886618</c:v>
                      </c:pt>
                      <c:pt idx="13563">
                        <c:v>2.2609661697253589</c:v>
                      </c:pt>
                      <c:pt idx="13564">
                        <c:v>2.261066513762056</c:v>
                      </c:pt>
                      <c:pt idx="13565">
                        <c:v>2.2611668577987531</c:v>
                      </c:pt>
                      <c:pt idx="13566">
                        <c:v>2.2612672018354503</c:v>
                      </c:pt>
                      <c:pt idx="13567">
                        <c:v>2.2613675458721474</c:v>
                      </c:pt>
                      <c:pt idx="13568">
                        <c:v>2.2614678899088445</c:v>
                      </c:pt>
                      <c:pt idx="13569">
                        <c:v>2.2615682339455416</c:v>
                      </c:pt>
                      <c:pt idx="13570">
                        <c:v>2.2616685779822387</c:v>
                      </c:pt>
                      <c:pt idx="13571">
                        <c:v>2.2617689220189359</c:v>
                      </c:pt>
                      <c:pt idx="13572">
                        <c:v>2.261869266055633</c:v>
                      </c:pt>
                      <c:pt idx="13573">
                        <c:v>2.2619696100923301</c:v>
                      </c:pt>
                      <c:pt idx="13574">
                        <c:v>2.2620699541290272</c:v>
                      </c:pt>
                      <c:pt idx="13575">
                        <c:v>2.2621702981657243</c:v>
                      </c:pt>
                      <c:pt idx="13576">
                        <c:v>2.2622706422024215</c:v>
                      </c:pt>
                      <c:pt idx="13577">
                        <c:v>2.2623709862391186</c:v>
                      </c:pt>
                      <c:pt idx="13578">
                        <c:v>2.2624713302758157</c:v>
                      </c:pt>
                      <c:pt idx="13579">
                        <c:v>2.2625716743125128</c:v>
                      </c:pt>
                      <c:pt idx="13580">
                        <c:v>2.2626720183492099</c:v>
                      </c:pt>
                      <c:pt idx="13581">
                        <c:v>2.2627723623859071</c:v>
                      </c:pt>
                      <c:pt idx="13582">
                        <c:v>2.2628727064226042</c:v>
                      </c:pt>
                      <c:pt idx="13583">
                        <c:v>2.2629730504593013</c:v>
                      </c:pt>
                      <c:pt idx="13584">
                        <c:v>2.2630733944959984</c:v>
                      </c:pt>
                      <c:pt idx="13585">
                        <c:v>2.2631737385326955</c:v>
                      </c:pt>
                      <c:pt idx="13586">
                        <c:v>2.2632740825693927</c:v>
                      </c:pt>
                      <c:pt idx="13587">
                        <c:v>2.2633744266060898</c:v>
                      </c:pt>
                      <c:pt idx="13588">
                        <c:v>2.2634747706427869</c:v>
                      </c:pt>
                      <c:pt idx="13589">
                        <c:v>2.263575114679484</c:v>
                      </c:pt>
                      <c:pt idx="13590">
                        <c:v>2.2636754587161811</c:v>
                      </c:pt>
                      <c:pt idx="13591">
                        <c:v>2.2637758027528783</c:v>
                      </c:pt>
                      <c:pt idx="13592">
                        <c:v>2.2638761467895754</c:v>
                      </c:pt>
                      <c:pt idx="13593">
                        <c:v>2.2639764908262725</c:v>
                      </c:pt>
                      <c:pt idx="13594">
                        <c:v>2.2640768348629696</c:v>
                      </c:pt>
                      <c:pt idx="13595">
                        <c:v>2.2641771788996667</c:v>
                      </c:pt>
                      <c:pt idx="13596">
                        <c:v>2.2642775229363639</c:v>
                      </c:pt>
                      <c:pt idx="13597">
                        <c:v>2.264377866973061</c:v>
                      </c:pt>
                      <c:pt idx="13598">
                        <c:v>2.2644782110097581</c:v>
                      </c:pt>
                      <c:pt idx="13599">
                        <c:v>2.2645785550464552</c:v>
                      </c:pt>
                      <c:pt idx="13600">
                        <c:v>2.2646788990831523</c:v>
                      </c:pt>
                      <c:pt idx="13601">
                        <c:v>2.2647792431198495</c:v>
                      </c:pt>
                      <c:pt idx="13602">
                        <c:v>2.2648795871565466</c:v>
                      </c:pt>
                      <c:pt idx="13603">
                        <c:v>2.2649799311932437</c:v>
                      </c:pt>
                      <c:pt idx="13604">
                        <c:v>2.2650802752299408</c:v>
                      </c:pt>
                      <c:pt idx="13605">
                        <c:v>2.2651806192666379</c:v>
                      </c:pt>
                      <c:pt idx="13606">
                        <c:v>2.2652809633033351</c:v>
                      </c:pt>
                      <c:pt idx="13607">
                        <c:v>2.2653813073400322</c:v>
                      </c:pt>
                      <c:pt idx="13608">
                        <c:v>2.2654816513767293</c:v>
                      </c:pt>
                      <c:pt idx="13609">
                        <c:v>2.2655819954134264</c:v>
                      </c:pt>
                      <c:pt idx="13610">
                        <c:v>2.2656823394501235</c:v>
                      </c:pt>
                      <c:pt idx="13611">
                        <c:v>2.2657826834868207</c:v>
                      </c:pt>
                      <c:pt idx="13612">
                        <c:v>2.2658830275235178</c:v>
                      </c:pt>
                      <c:pt idx="13613">
                        <c:v>2.2659833715602149</c:v>
                      </c:pt>
                      <c:pt idx="13614">
                        <c:v>2.266083715596912</c:v>
                      </c:pt>
                      <c:pt idx="13615">
                        <c:v>2.2661840596336091</c:v>
                      </c:pt>
                      <c:pt idx="13616">
                        <c:v>2.2662844036703063</c:v>
                      </c:pt>
                      <c:pt idx="13617">
                        <c:v>2.2663847477070034</c:v>
                      </c:pt>
                      <c:pt idx="13618">
                        <c:v>2.2664850917437005</c:v>
                      </c:pt>
                      <c:pt idx="13619">
                        <c:v>2.2665854357803976</c:v>
                      </c:pt>
                      <c:pt idx="13620">
                        <c:v>2.2666857798170947</c:v>
                      </c:pt>
                      <c:pt idx="13621">
                        <c:v>2.2667861238537919</c:v>
                      </c:pt>
                      <c:pt idx="13622">
                        <c:v>2.266886467890489</c:v>
                      </c:pt>
                      <c:pt idx="13623">
                        <c:v>2.2669868119271861</c:v>
                      </c:pt>
                      <c:pt idx="13624">
                        <c:v>2.2670871559638832</c:v>
                      </c:pt>
                      <c:pt idx="13625">
                        <c:v>2.2671875000005803</c:v>
                      </c:pt>
                      <c:pt idx="13626">
                        <c:v>2.2672878440372775</c:v>
                      </c:pt>
                      <c:pt idx="13627">
                        <c:v>2.2673881880739746</c:v>
                      </c:pt>
                      <c:pt idx="13628">
                        <c:v>2.2674885321106717</c:v>
                      </c:pt>
                      <c:pt idx="13629">
                        <c:v>2.2675888761473688</c:v>
                      </c:pt>
                      <c:pt idx="13630">
                        <c:v>2.2676892201840659</c:v>
                      </c:pt>
                      <c:pt idx="13631">
                        <c:v>2.2677895642207631</c:v>
                      </c:pt>
                      <c:pt idx="13632">
                        <c:v>2.2678899082574602</c:v>
                      </c:pt>
                      <c:pt idx="13633">
                        <c:v>2.2679902522941573</c:v>
                      </c:pt>
                      <c:pt idx="13634">
                        <c:v>2.2680905963308544</c:v>
                      </c:pt>
                      <c:pt idx="13635">
                        <c:v>2.2681909403675515</c:v>
                      </c:pt>
                      <c:pt idx="13636">
                        <c:v>2.2682912844042487</c:v>
                      </c:pt>
                      <c:pt idx="13637">
                        <c:v>2.2683916284409458</c:v>
                      </c:pt>
                      <c:pt idx="13638">
                        <c:v>2.2684919724776429</c:v>
                      </c:pt>
                      <c:pt idx="13639">
                        <c:v>2.26859231651434</c:v>
                      </c:pt>
                      <c:pt idx="13640">
                        <c:v>2.2686926605510371</c:v>
                      </c:pt>
                      <c:pt idx="13641">
                        <c:v>2.2687930045877343</c:v>
                      </c:pt>
                      <c:pt idx="13642">
                        <c:v>2.2688933486244314</c:v>
                      </c:pt>
                      <c:pt idx="13643">
                        <c:v>2.2689936926611285</c:v>
                      </c:pt>
                      <c:pt idx="13644">
                        <c:v>2.2690940366978256</c:v>
                      </c:pt>
                      <c:pt idx="13645">
                        <c:v>2.2691943807345227</c:v>
                      </c:pt>
                      <c:pt idx="13646">
                        <c:v>2.2692947247712199</c:v>
                      </c:pt>
                      <c:pt idx="13647">
                        <c:v>2.269395068807917</c:v>
                      </c:pt>
                      <c:pt idx="13648">
                        <c:v>2.2694954128446141</c:v>
                      </c:pt>
                      <c:pt idx="13649">
                        <c:v>2.2695957568813112</c:v>
                      </c:pt>
                      <c:pt idx="13650">
                        <c:v>2.2696961009180083</c:v>
                      </c:pt>
                      <c:pt idx="13651">
                        <c:v>2.2697964449547054</c:v>
                      </c:pt>
                      <c:pt idx="13652">
                        <c:v>2.2698967889914026</c:v>
                      </c:pt>
                      <c:pt idx="13653">
                        <c:v>2.2699971330280997</c:v>
                      </c:pt>
                      <c:pt idx="13654">
                        <c:v>2.2700974770647968</c:v>
                      </c:pt>
                      <c:pt idx="13655">
                        <c:v>2.2701978211014939</c:v>
                      </c:pt>
                      <c:pt idx="13656">
                        <c:v>2.270298165138191</c:v>
                      </c:pt>
                      <c:pt idx="13657">
                        <c:v>2.2703985091748882</c:v>
                      </c:pt>
                      <c:pt idx="13658">
                        <c:v>2.2704988532115853</c:v>
                      </c:pt>
                      <c:pt idx="13659">
                        <c:v>2.2705991972482824</c:v>
                      </c:pt>
                      <c:pt idx="13660">
                        <c:v>2.2706995412849795</c:v>
                      </c:pt>
                      <c:pt idx="13661">
                        <c:v>2.2707998853216766</c:v>
                      </c:pt>
                      <c:pt idx="13662">
                        <c:v>2.2709002293583738</c:v>
                      </c:pt>
                      <c:pt idx="13663">
                        <c:v>2.2710005733950709</c:v>
                      </c:pt>
                      <c:pt idx="13664">
                        <c:v>2.271100917431768</c:v>
                      </c:pt>
                      <c:pt idx="13665">
                        <c:v>2.2712012614684651</c:v>
                      </c:pt>
                      <c:pt idx="13666">
                        <c:v>2.2713016055051622</c:v>
                      </c:pt>
                      <c:pt idx="13667">
                        <c:v>2.2714019495418594</c:v>
                      </c:pt>
                      <c:pt idx="13668">
                        <c:v>2.2715022935785565</c:v>
                      </c:pt>
                      <c:pt idx="13669">
                        <c:v>2.2716026376152536</c:v>
                      </c:pt>
                      <c:pt idx="13670">
                        <c:v>2.2717029816519507</c:v>
                      </c:pt>
                      <c:pt idx="13671">
                        <c:v>2.2718033256886478</c:v>
                      </c:pt>
                      <c:pt idx="13672">
                        <c:v>2.271903669725345</c:v>
                      </c:pt>
                      <c:pt idx="13673">
                        <c:v>2.2720040137620421</c:v>
                      </c:pt>
                      <c:pt idx="13674">
                        <c:v>2.2721043577987392</c:v>
                      </c:pt>
                      <c:pt idx="13675">
                        <c:v>2.2722047018354363</c:v>
                      </c:pt>
                      <c:pt idx="13676">
                        <c:v>2.2723050458721334</c:v>
                      </c:pt>
                      <c:pt idx="13677">
                        <c:v>2.2724053899088306</c:v>
                      </c:pt>
                      <c:pt idx="13678">
                        <c:v>2.2725057339455277</c:v>
                      </c:pt>
                      <c:pt idx="13679">
                        <c:v>2.2726060779822248</c:v>
                      </c:pt>
                      <c:pt idx="13680">
                        <c:v>2.2727064220189219</c:v>
                      </c:pt>
                      <c:pt idx="13681">
                        <c:v>2.272806766055619</c:v>
                      </c:pt>
                      <c:pt idx="13682">
                        <c:v>2.2729071100923162</c:v>
                      </c:pt>
                      <c:pt idx="13683">
                        <c:v>2.2730074541290133</c:v>
                      </c:pt>
                      <c:pt idx="13684">
                        <c:v>2.2731077981657104</c:v>
                      </c:pt>
                      <c:pt idx="13685">
                        <c:v>2.2732081422024075</c:v>
                      </c:pt>
                      <c:pt idx="13686">
                        <c:v>2.2733084862391046</c:v>
                      </c:pt>
                      <c:pt idx="13687">
                        <c:v>2.2734088302758018</c:v>
                      </c:pt>
                      <c:pt idx="13688">
                        <c:v>2.2735091743124989</c:v>
                      </c:pt>
                      <c:pt idx="13689">
                        <c:v>2.273609518349196</c:v>
                      </c:pt>
                      <c:pt idx="13690">
                        <c:v>2.2737098623858931</c:v>
                      </c:pt>
                      <c:pt idx="13691">
                        <c:v>2.2738102064225902</c:v>
                      </c:pt>
                      <c:pt idx="13692">
                        <c:v>2.2739105504592874</c:v>
                      </c:pt>
                      <c:pt idx="13693">
                        <c:v>2.2740108944959845</c:v>
                      </c:pt>
                      <c:pt idx="13694">
                        <c:v>2.2741112385326816</c:v>
                      </c:pt>
                      <c:pt idx="13695">
                        <c:v>2.2742115825693787</c:v>
                      </c:pt>
                      <c:pt idx="13696">
                        <c:v>2.2743119266060758</c:v>
                      </c:pt>
                      <c:pt idx="13697">
                        <c:v>2.274412270642773</c:v>
                      </c:pt>
                      <c:pt idx="13698">
                        <c:v>2.2745126146794701</c:v>
                      </c:pt>
                      <c:pt idx="13699">
                        <c:v>2.2746129587161672</c:v>
                      </c:pt>
                      <c:pt idx="13700">
                        <c:v>2.2747133027528643</c:v>
                      </c:pt>
                      <c:pt idx="13701">
                        <c:v>2.2748136467895614</c:v>
                      </c:pt>
                      <c:pt idx="13702">
                        <c:v>2.2749139908262586</c:v>
                      </c:pt>
                      <c:pt idx="13703">
                        <c:v>2.2750143348629557</c:v>
                      </c:pt>
                      <c:pt idx="13704">
                        <c:v>2.2751146788996528</c:v>
                      </c:pt>
                      <c:pt idx="13705">
                        <c:v>2.2752150229363499</c:v>
                      </c:pt>
                      <c:pt idx="13706">
                        <c:v>2.275315366973047</c:v>
                      </c:pt>
                      <c:pt idx="13707">
                        <c:v>2.2754157110097442</c:v>
                      </c:pt>
                      <c:pt idx="13708">
                        <c:v>2.2755160550464413</c:v>
                      </c:pt>
                      <c:pt idx="13709">
                        <c:v>2.2756163990831384</c:v>
                      </c:pt>
                      <c:pt idx="13710">
                        <c:v>2.2757167431198355</c:v>
                      </c:pt>
                      <c:pt idx="13711">
                        <c:v>2.2758170871565326</c:v>
                      </c:pt>
                      <c:pt idx="13712">
                        <c:v>2.2759174311932298</c:v>
                      </c:pt>
                      <c:pt idx="13713">
                        <c:v>2.2760177752299269</c:v>
                      </c:pt>
                      <c:pt idx="13714">
                        <c:v>2.276118119266624</c:v>
                      </c:pt>
                      <c:pt idx="13715">
                        <c:v>2.2762184633033211</c:v>
                      </c:pt>
                      <c:pt idx="13716">
                        <c:v>2.2763188073400182</c:v>
                      </c:pt>
                      <c:pt idx="13717">
                        <c:v>2.2764191513767154</c:v>
                      </c:pt>
                      <c:pt idx="13718">
                        <c:v>2.2765194954134125</c:v>
                      </c:pt>
                      <c:pt idx="13719">
                        <c:v>2.2766198394501096</c:v>
                      </c:pt>
                      <c:pt idx="13720">
                        <c:v>2.2767201834868067</c:v>
                      </c:pt>
                      <c:pt idx="13721">
                        <c:v>2.2768205275235038</c:v>
                      </c:pt>
                      <c:pt idx="13722">
                        <c:v>2.276920871560201</c:v>
                      </c:pt>
                      <c:pt idx="13723">
                        <c:v>2.2770212155968981</c:v>
                      </c:pt>
                      <c:pt idx="13724">
                        <c:v>2.2771215596335952</c:v>
                      </c:pt>
                      <c:pt idx="13725">
                        <c:v>2.2772219036702923</c:v>
                      </c:pt>
                      <c:pt idx="13726">
                        <c:v>2.2773222477069894</c:v>
                      </c:pt>
                      <c:pt idx="13727">
                        <c:v>2.2774225917436866</c:v>
                      </c:pt>
                      <c:pt idx="13728">
                        <c:v>2.2775229357803837</c:v>
                      </c:pt>
                      <c:pt idx="13729">
                        <c:v>2.2776232798170808</c:v>
                      </c:pt>
                      <c:pt idx="13730">
                        <c:v>2.2777236238537779</c:v>
                      </c:pt>
                      <c:pt idx="13731">
                        <c:v>2.277823967890475</c:v>
                      </c:pt>
                      <c:pt idx="13732">
                        <c:v>2.2779243119271722</c:v>
                      </c:pt>
                      <c:pt idx="13733">
                        <c:v>2.2780246559638693</c:v>
                      </c:pt>
                      <c:pt idx="13734">
                        <c:v>2.2781250000005664</c:v>
                      </c:pt>
                      <c:pt idx="13735">
                        <c:v>2.2782253440372635</c:v>
                      </c:pt>
                      <c:pt idx="13736">
                        <c:v>2.2783256880739606</c:v>
                      </c:pt>
                      <c:pt idx="13737">
                        <c:v>2.2784260321106578</c:v>
                      </c:pt>
                      <c:pt idx="13738">
                        <c:v>2.2785263761473549</c:v>
                      </c:pt>
                      <c:pt idx="13739">
                        <c:v>2.278626720184052</c:v>
                      </c:pt>
                      <c:pt idx="13740">
                        <c:v>2.2787270642207491</c:v>
                      </c:pt>
                      <c:pt idx="13741">
                        <c:v>2.2788274082574462</c:v>
                      </c:pt>
                      <c:pt idx="13742">
                        <c:v>2.2789277522941433</c:v>
                      </c:pt>
                      <c:pt idx="13743">
                        <c:v>2.2790280963308405</c:v>
                      </c:pt>
                      <c:pt idx="13744">
                        <c:v>2.2791284403675376</c:v>
                      </c:pt>
                      <c:pt idx="13745">
                        <c:v>2.2792287844042347</c:v>
                      </c:pt>
                      <c:pt idx="13746">
                        <c:v>2.2793291284409318</c:v>
                      </c:pt>
                      <c:pt idx="13747">
                        <c:v>2.2794294724776289</c:v>
                      </c:pt>
                      <c:pt idx="13748">
                        <c:v>2.2795298165143261</c:v>
                      </c:pt>
                      <c:pt idx="13749">
                        <c:v>2.2796301605510232</c:v>
                      </c:pt>
                      <c:pt idx="13750">
                        <c:v>2.2797305045877203</c:v>
                      </c:pt>
                      <c:pt idx="13751">
                        <c:v>2.2798308486244174</c:v>
                      </c:pt>
                      <c:pt idx="13752">
                        <c:v>2.2799311926611145</c:v>
                      </c:pt>
                      <c:pt idx="13753">
                        <c:v>2.2800315366978117</c:v>
                      </c:pt>
                      <c:pt idx="13754">
                        <c:v>2.2801318807345088</c:v>
                      </c:pt>
                      <c:pt idx="13755">
                        <c:v>2.2802322247712059</c:v>
                      </c:pt>
                      <c:pt idx="13756">
                        <c:v>2.280332568807903</c:v>
                      </c:pt>
                      <c:pt idx="13757">
                        <c:v>2.2804329128446001</c:v>
                      </c:pt>
                      <c:pt idx="13758">
                        <c:v>2.2805332568812973</c:v>
                      </c:pt>
                      <c:pt idx="13759">
                        <c:v>2.2806336009179944</c:v>
                      </c:pt>
                      <c:pt idx="13760">
                        <c:v>2.2807339449546915</c:v>
                      </c:pt>
                      <c:pt idx="13761">
                        <c:v>2.2808342889913886</c:v>
                      </c:pt>
                      <c:pt idx="13762">
                        <c:v>2.2809346330280857</c:v>
                      </c:pt>
                      <c:pt idx="13763">
                        <c:v>2.2810349770647829</c:v>
                      </c:pt>
                      <c:pt idx="13764">
                        <c:v>2.28113532110148</c:v>
                      </c:pt>
                      <c:pt idx="13765">
                        <c:v>2.2812356651381771</c:v>
                      </c:pt>
                      <c:pt idx="13766">
                        <c:v>2.2813360091748742</c:v>
                      </c:pt>
                      <c:pt idx="13767">
                        <c:v>2.2814363532115713</c:v>
                      </c:pt>
                      <c:pt idx="13768">
                        <c:v>2.2815366972482685</c:v>
                      </c:pt>
                      <c:pt idx="13769">
                        <c:v>2.2816370412849656</c:v>
                      </c:pt>
                      <c:pt idx="13770">
                        <c:v>2.2817373853216627</c:v>
                      </c:pt>
                      <c:pt idx="13771">
                        <c:v>2.2818377293583598</c:v>
                      </c:pt>
                      <c:pt idx="13772">
                        <c:v>2.2819380733950569</c:v>
                      </c:pt>
                      <c:pt idx="13773">
                        <c:v>2.2820384174317541</c:v>
                      </c:pt>
                      <c:pt idx="13774">
                        <c:v>2.2821387614684512</c:v>
                      </c:pt>
                      <c:pt idx="13775">
                        <c:v>2.2822391055051483</c:v>
                      </c:pt>
                      <c:pt idx="13776">
                        <c:v>2.2823394495418454</c:v>
                      </c:pt>
                      <c:pt idx="13777">
                        <c:v>2.2824397935785425</c:v>
                      </c:pt>
                      <c:pt idx="13778">
                        <c:v>2.2825401376152397</c:v>
                      </c:pt>
                      <c:pt idx="13779">
                        <c:v>2.2826404816519368</c:v>
                      </c:pt>
                      <c:pt idx="13780">
                        <c:v>2.2827408256886339</c:v>
                      </c:pt>
                      <c:pt idx="13781">
                        <c:v>2.282841169725331</c:v>
                      </c:pt>
                      <c:pt idx="13782">
                        <c:v>2.2829415137620281</c:v>
                      </c:pt>
                      <c:pt idx="13783">
                        <c:v>2.2830418577987253</c:v>
                      </c:pt>
                      <c:pt idx="13784">
                        <c:v>2.2831422018354224</c:v>
                      </c:pt>
                      <c:pt idx="13785">
                        <c:v>2.2832425458721195</c:v>
                      </c:pt>
                      <c:pt idx="13786">
                        <c:v>2.2833428899088166</c:v>
                      </c:pt>
                      <c:pt idx="13787">
                        <c:v>2.2834432339455137</c:v>
                      </c:pt>
                      <c:pt idx="13788">
                        <c:v>2.2835435779822109</c:v>
                      </c:pt>
                      <c:pt idx="13789">
                        <c:v>2.283643922018908</c:v>
                      </c:pt>
                      <c:pt idx="13790">
                        <c:v>2.2837442660556051</c:v>
                      </c:pt>
                      <c:pt idx="13791">
                        <c:v>2.2838446100923022</c:v>
                      </c:pt>
                      <c:pt idx="13792">
                        <c:v>2.2839449541289993</c:v>
                      </c:pt>
                      <c:pt idx="13793">
                        <c:v>2.2840452981656965</c:v>
                      </c:pt>
                      <c:pt idx="13794">
                        <c:v>2.2841456422023936</c:v>
                      </c:pt>
                      <c:pt idx="13795">
                        <c:v>2.2842459862390907</c:v>
                      </c:pt>
                      <c:pt idx="13796">
                        <c:v>2.2843463302757878</c:v>
                      </c:pt>
                      <c:pt idx="13797">
                        <c:v>2.2844466743124849</c:v>
                      </c:pt>
                      <c:pt idx="13798">
                        <c:v>2.2845470183491821</c:v>
                      </c:pt>
                      <c:pt idx="13799">
                        <c:v>2.2846473623858792</c:v>
                      </c:pt>
                      <c:pt idx="13800">
                        <c:v>2.2847477064225763</c:v>
                      </c:pt>
                      <c:pt idx="13801">
                        <c:v>2.2848480504592734</c:v>
                      </c:pt>
                      <c:pt idx="13802">
                        <c:v>2.2849483944959705</c:v>
                      </c:pt>
                      <c:pt idx="13803">
                        <c:v>2.2850487385326677</c:v>
                      </c:pt>
                      <c:pt idx="13804">
                        <c:v>2.2851490825693648</c:v>
                      </c:pt>
                      <c:pt idx="13805">
                        <c:v>2.2852494266060619</c:v>
                      </c:pt>
                      <c:pt idx="13806">
                        <c:v>2.285349770642759</c:v>
                      </c:pt>
                      <c:pt idx="13807">
                        <c:v>2.2854501146794561</c:v>
                      </c:pt>
                      <c:pt idx="13808">
                        <c:v>2.2855504587161533</c:v>
                      </c:pt>
                      <c:pt idx="13809">
                        <c:v>2.2856508027528504</c:v>
                      </c:pt>
                      <c:pt idx="13810">
                        <c:v>2.2857511467895475</c:v>
                      </c:pt>
                      <c:pt idx="13811">
                        <c:v>2.2858514908262446</c:v>
                      </c:pt>
                      <c:pt idx="13812">
                        <c:v>2.2859518348629417</c:v>
                      </c:pt>
                      <c:pt idx="13813">
                        <c:v>2.2860521788996389</c:v>
                      </c:pt>
                      <c:pt idx="13814">
                        <c:v>2.286152522936336</c:v>
                      </c:pt>
                      <c:pt idx="13815">
                        <c:v>2.2862528669730331</c:v>
                      </c:pt>
                      <c:pt idx="13816">
                        <c:v>2.2863532110097302</c:v>
                      </c:pt>
                      <c:pt idx="13817">
                        <c:v>2.2864535550464273</c:v>
                      </c:pt>
                      <c:pt idx="13818">
                        <c:v>2.2865538990831245</c:v>
                      </c:pt>
                      <c:pt idx="13819">
                        <c:v>2.2866542431198216</c:v>
                      </c:pt>
                      <c:pt idx="13820">
                        <c:v>2.2867545871565187</c:v>
                      </c:pt>
                      <c:pt idx="13821">
                        <c:v>2.2868549311932158</c:v>
                      </c:pt>
                      <c:pt idx="13822">
                        <c:v>2.2869552752299129</c:v>
                      </c:pt>
                      <c:pt idx="13823">
                        <c:v>2.2870556192666101</c:v>
                      </c:pt>
                      <c:pt idx="13824">
                        <c:v>2.2871559633033072</c:v>
                      </c:pt>
                      <c:pt idx="13825">
                        <c:v>2.2872563073400043</c:v>
                      </c:pt>
                      <c:pt idx="13826">
                        <c:v>2.2873566513767014</c:v>
                      </c:pt>
                      <c:pt idx="13827">
                        <c:v>2.2874569954133985</c:v>
                      </c:pt>
                      <c:pt idx="13828">
                        <c:v>2.2875573394500957</c:v>
                      </c:pt>
                      <c:pt idx="13829">
                        <c:v>2.2876576834867928</c:v>
                      </c:pt>
                      <c:pt idx="13830">
                        <c:v>2.2877580275234899</c:v>
                      </c:pt>
                      <c:pt idx="13831">
                        <c:v>2.287858371560187</c:v>
                      </c:pt>
                      <c:pt idx="13832">
                        <c:v>2.2879587155968841</c:v>
                      </c:pt>
                      <c:pt idx="13833">
                        <c:v>2.2880590596335812</c:v>
                      </c:pt>
                      <c:pt idx="13834">
                        <c:v>2.2881594036702784</c:v>
                      </c:pt>
                      <c:pt idx="13835">
                        <c:v>2.2882597477069755</c:v>
                      </c:pt>
                      <c:pt idx="13836">
                        <c:v>2.2883600917436726</c:v>
                      </c:pt>
                      <c:pt idx="13837">
                        <c:v>2.2884604357803697</c:v>
                      </c:pt>
                      <c:pt idx="13838">
                        <c:v>2.2885607798170668</c:v>
                      </c:pt>
                      <c:pt idx="13839">
                        <c:v>2.288661123853764</c:v>
                      </c:pt>
                      <c:pt idx="13840">
                        <c:v>2.2887614678904611</c:v>
                      </c:pt>
                      <c:pt idx="13841">
                        <c:v>2.2888618119271582</c:v>
                      </c:pt>
                      <c:pt idx="13842">
                        <c:v>2.2889621559638553</c:v>
                      </c:pt>
                      <c:pt idx="13843">
                        <c:v>2.2890625000005524</c:v>
                      </c:pt>
                      <c:pt idx="13844">
                        <c:v>2.2891628440372496</c:v>
                      </c:pt>
                      <c:pt idx="13845">
                        <c:v>2.2892631880739467</c:v>
                      </c:pt>
                      <c:pt idx="13846">
                        <c:v>2.2893635321106438</c:v>
                      </c:pt>
                      <c:pt idx="13847">
                        <c:v>2.2894638761473409</c:v>
                      </c:pt>
                      <c:pt idx="13848">
                        <c:v>2.289564220184038</c:v>
                      </c:pt>
                      <c:pt idx="13849">
                        <c:v>2.2896645642207352</c:v>
                      </c:pt>
                      <c:pt idx="13850">
                        <c:v>2.2897649082574323</c:v>
                      </c:pt>
                      <c:pt idx="13851">
                        <c:v>2.2898652522941294</c:v>
                      </c:pt>
                      <c:pt idx="13852">
                        <c:v>2.2899655963308265</c:v>
                      </c:pt>
                      <c:pt idx="13853">
                        <c:v>2.2900659403675236</c:v>
                      </c:pt>
                      <c:pt idx="13854">
                        <c:v>2.2901662844042208</c:v>
                      </c:pt>
                      <c:pt idx="13855">
                        <c:v>2.2902666284409179</c:v>
                      </c:pt>
                      <c:pt idx="13856">
                        <c:v>2.290366972477615</c:v>
                      </c:pt>
                      <c:pt idx="13857">
                        <c:v>2.2904673165143121</c:v>
                      </c:pt>
                      <c:pt idx="13858">
                        <c:v>2.2905676605510092</c:v>
                      </c:pt>
                      <c:pt idx="13859">
                        <c:v>2.2906680045877064</c:v>
                      </c:pt>
                      <c:pt idx="13860">
                        <c:v>2.2907683486244035</c:v>
                      </c:pt>
                      <c:pt idx="13861">
                        <c:v>2.2908686926611006</c:v>
                      </c:pt>
                      <c:pt idx="13862">
                        <c:v>2.2909690366977977</c:v>
                      </c:pt>
                      <c:pt idx="13863">
                        <c:v>2.2910693807344948</c:v>
                      </c:pt>
                      <c:pt idx="13864">
                        <c:v>2.291169724771192</c:v>
                      </c:pt>
                      <c:pt idx="13865">
                        <c:v>2.2912700688078891</c:v>
                      </c:pt>
                      <c:pt idx="13866">
                        <c:v>2.2913704128445862</c:v>
                      </c:pt>
                      <c:pt idx="13867">
                        <c:v>2.2914707568812833</c:v>
                      </c:pt>
                      <c:pt idx="13868">
                        <c:v>2.2915711009179804</c:v>
                      </c:pt>
                      <c:pt idx="13869">
                        <c:v>2.2916714449546776</c:v>
                      </c:pt>
                      <c:pt idx="13870">
                        <c:v>2.2917717889913747</c:v>
                      </c:pt>
                      <c:pt idx="13871">
                        <c:v>2.2918721330280718</c:v>
                      </c:pt>
                      <c:pt idx="13872">
                        <c:v>2.2919724770647689</c:v>
                      </c:pt>
                      <c:pt idx="13873">
                        <c:v>2.292072821101466</c:v>
                      </c:pt>
                      <c:pt idx="13874">
                        <c:v>2.2921731651381632</c:v>
                      </c:pt>
                      <c:pt idx="13875">
                        <c:v>2.2922735091748603</c:v>
                      </c:pt>
                      <c:pt idx="13876">
                        <c:v>2.2923738532115574</c:v>
                      </c:pt>
                      <c:pt idx="13877">
                        <c:v>2.2924741972482545</c:v>
                      </c:pt>
                      <c:pt idx="13878">
                        <c:v>2.2925745412849516</c:v>
                      </c:pt>
                      <c:pt idx="13879">
                        <c:v>2.2926748853216488</c:v>
                      </c:pt>
                      <c:pt idx="13880">
                        <c:v>2.2927752293583459</c:v>
                      </c:pt>
                      <c:pt idx="13881">
                        <c:v>2.292875573395043</c:v>
                      </c:pt>
                      <c:pt idx="13882">
                        <c:v>2.2929759174317401</c:v>
                      </c:pt>
                      <c:pt idx="13883">
                        <c:v>2.2930762614684372</c:v>
                      </c:pt>
                      <c:pt idx="13884">
                        <c:v>2.2931766055051344</c:v>
                      </c:pt>
                      <c:pt idx="13885">
                        <c:v>2.2932769495418315</c:v>
                      </c:pt>
                      <c:pt idx="13886">
                        <c:v>2.2933772935785286</c:v>
                      </c:pt>
                      <c:pt idx="13887">
                        <c:v>2.2934776376152257</c:v>
                      </c:pt>
                      <c:pt idx="13888">
                        <c:v>2.2935779816519228</c:v>
                      </c:pt>
                      <c:pt idx="13889">
                        <c:v>2.29367832568862</c:v>
                      </c:pt>
                      <c:pt idx="13890">
                        <c:v>2.2937786697253171</c:v>
                      </c:pt>
                      <c:pt idx="13891">
                        <c:v>2.2938790137620142</c:v>
                      </c:pt>
                      <c:pt idx="13892">
                        <c:v>2.2939793577987113</c:v>
                      </c:pt>
                      <c:pt idx="13893">
                        <c:v>2.2940797018354084</c:v>
                      </c:pt>
                      <c:pt idx="13894">
                        <c:v>2.2941800458721056</c:v>
                      </c:pt>
                      <c:pt idx="13895">
                        <c:v>2.2942803899088027</c:v>
                      </c:pt>
                      <c:pt idx="13896">
                        <c:v>2.2943807339454998</c:v>
                      </c:pt>
                      <c:pt idx="13897">
                        <c:v>2.2944810779821969</c:v>
                      </c:pt>
                      <c:pt idx="13898">
                        <c:v>2.294581422018894</c:v>
                      </c:pt>
                      <c:pt idx="13899">
                        <c:v>2.2946817660555912</c:v>
                      </c:pt>
                      <c:pt idx="13900">
                        <c:v>2.2947821100922883</c:v>
                      </c:pt>
                      <c:pt idx="13901">
                        <c:v>2.2948824541289854</c:v>
                      </c:pt>
                      <c:pt idx="13902">
                        <c:v>2.2949827981656825</c:v>
                      </c:pt>
                      <c:pt idx="13903">
                        <c:v>2.2950831422023796</c:v>
                      </c:pt>
                      <c:pt idx="13904">
                        <c:v>2.2951834862390768</c:v>
                      </c:pt>
                      <c:pt idx="13905">
                        <c:v>2.2952838302757739</c:v>
                      </c:pt>
                      <c:pt idx="13906">
                        <c:v>2.295384174312471</c:v>
                      </c:pt>
                      <c:pt idx="13907">
                        <c:v>2.2954845183491681</c:v>
                      </c:pt>
                      <c:pt idx="13908">
                        <c:v>2.2955848623858652</c:v>
                      </c:pt>
                      <c:pt idx="13909">
                        <c:v>2.2956852064225624</c:v>
                      </c:pt>
                      <c:pt idx="13910">
                        <c:v>2.2957855504592595</c:v>
                      </c:pt>
                      <c:pt idx="13911">
                        <c:v>2.2958858944959566</c:v>
                      </c:pt>
                      <c:pt idx="13912">
                        <c:v>2.2959862385326537</c:v>
                      </c:pt>
                      <c:pt idx="13913">
                        <c:v>2.2960865825693508</c:v>
                      </c:pt>
                      <c:pt idx="13914">
                        <c:v>2.296186926606048</c:v>
                      </c:pt>
                      <c:pt idx="13915">
                        <c:v>2.2962872706427451</c:v>
                      </c:pt>
                      <c:pt idx="13916">
                        <c:v>2.2963876146794422</c:v>
                      </c:pt>
                      <c:pt idx="13917">
                        <c:v>2.2964879587161393</c:v>
                      </c:pt>
                      <c:pt idx="13918">
                        <c:v>2.2965883027528364</c:v>
                      </c:pt>
                      <c:pt idx="13919">
                        <c:v>2.2966886467895335</c:v>
                      </c:pt>
                      <c:pt idx="13920">
                        <c:v>2.2967889908262307</c:v>
                      </c:pt>
                      <c:pt idx="13921">
                        <c:v>2.2968893348629278</c:v>
                      </c:pt>
                      <c:pt idx="13922">
                        <c:v>2.2969896788996249</c:v>
                      </c:pt>
                      <c:pt idx="13923">
                        <c:v>2.297090022936322</c:v>
                      </c:pt>
                      <c:pt idx="13924">
                        <c:v>2.2971903669730191</c:v>
                      </c:pt>
                      <c:pt idx="13925">
                        <c:v>2.2972907110097163</c:v>
                      </c:pt>
                      <c:pt idx="13926">
                        <c:v>2.2973910550464134</c:v>
                      </c:pt>
                      <c:pt idx="13927">
                        <c:v>2.2974913990831105</c:v>
                      </c:pt>
                      <c:pt idx="13928">
                        <c:v>2.2975917431198076</c:v>
                      </c:pt>
                      <c:pt idx="13929">
                        <c:v>2.2976920871565047</c:v>
                      </c:pt>
                      <c:pt idx="13930">
                        <c:v>2.2977924311932019</c:v>
                      </c:pt>
                      <c:pt idx="13931">
                        <c:v>2.297892775229899</c:v>
                      </c:pt>
                      <c:pt idx="13932">
                        <c:v>2.2979931192665961</c:v>
                      </c:pt>
                      <c:pt idx="13933">
                        <c:v>2.2980934633032932</c:v>
                      </c:pt>
                      <c:pt idx="13934">
                        <c:v>2.2981938073399903</c:v>
                      </c:pt>
                      <c:pt idx="13935">
                        <c:v>2.2982941513766875</c:v>
                      </c:pt>
                      <c:pt idx="13936">
                        <c:v>2.2983944954133846</c:v>
                      </c:pt>
                      <c:pt idx="13937">
                        <c:v>2.2984948394500817</c:v>
                      </c:pt>
                      <c:pt idx="13938">
                        <c:v>2.2985951834867788</c:v>
                      </c:pt>
                      <c:pt idx="13939">
                        <c:v>2.2986955275234759</c:v>
                      </c:pt>
                      <c:pt idx="13940">
                        <c:v>2.2987958715601731</c:v>
                      </c:pt>
                      <c:pt idx="13941">
                        <c:v>2.2988962155968702</c:v>
                      </c:pt>
                      <c:pt idx="13942">
                        <c:v>2.2989965596335673</c:v>
                      </c:pt>
                      <c:pt idx="13943">
                        <c:v>2.2990969036702644</c:v>
                      </c:pt>
                      <c:pt idx="13944">
                        <c:v>2.2991972477069615</c:v>
                      </c:pt>
                      <c:pt idx="13945">
                        <c:v>2.2992975917436587</c:v>
                      </c:pt>
                      <c:pt idx="13946">
                        <c:v>2.2993979357803558</c:v>
                      </c:pt>
                      <c:pt idx="13947">
                        <c:v>2.2994982798170529</c:v>
                      </c:pt>
                      <c:pt idx="13948">
                        <c:v>2.29959862385375</c:v>
                      </c:pt>
                      <c:pt idx="13949">
                        <c:v>2.2996989678904471</c:v>
                      </c:pt>
                      <c:pt idx="13950">
                        <c:v>2.2997993119271443</c:v>
                      </c:pt>
                      <c:pt idx="13951">
                        <c:v>2.2998996559638414</c:v>
                      </c:pt>
                      <c:pt idx="13952">
                        <c:v>2.3000000000005385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Лист1!$A$918:$A$14870</c15:sqref>
                        </c15:formulaRef>
                      </c:ext>
                    </c:extLst>
                    <c:numCache>
                      <c:formatCode>General</c:formatCode>
                      <c:ptCount val="13953"/>
                      <c:pt idx="0">
                        <c:v>0.9</c:v>
                      </c:pt>
                      <c:pt idx="1">
                        <c:v>0.90010034403669725</c:v>
                      </c:pt>
                      <c:pt idx="2">
                        <c:v>0.90020068807339448</c:v>
                      </c:pt>
                      <c:pt idx="3">
                        <c:v>0.90030103211009171</c:v>
                      </c:pt>
                      <c:pt idx="4">
                        <c:v>0.90040137614678895</c:v>
                      </c:pt>
                      <c:pt idx="5">
                        <c:v>0.90050172018348618</c:v>
                      </c:pt>
                      <c:pt idx="6">
                        <c:v>0.90060206422018341</c:v>
                      </c:pt>
                      <c:pt idx="7">
                        <c:v>0.90070240825688064</c:v>
                      </c:pt>
                      <c:pt idx="8">
                        <c:v>0.90080275229357787</c:v>
                      </c:pt>
                      <c:pt idx="9">
                        <c:v>0.9009030963302751</c:v>
                      </c:pt>
                      <c:pt idx="10">
                        <c:v>0.90100344036697233</c:v>
                      </c:pt>
                      <c:pt idx="11">
                        <c:v>0.90110378440366956</c:v>
                      </c:pt>
                      <c:pt idx="12">
                        <c:v>0.90120412844036679</c:v>
                      </c:pt>
                      <c:pt idx="13">
                        <c:v>0.90130447247706402</c:v>
                      </c:pt>
                      <c:pt idx="14">
                        <c:v>0.90140481651376125</c:v>
                      </c:pt>
                      <c:pt idx="15">
                        <c:v>0.90150516055045848</c:v>
                      </c:pt>
                      <c:pt idx="16">
                        <c:v>0.90160550458715571</c:v>
                      </c:pt>
                      <c:pt idx="17">
                        <c:v>0.90170584862385295</c:v>
                      </c:pt>
                      <c:pt idx="18">
                        <c:v>0.90180619266055018</c:v>
                      </c:pt>
                      <c:pt idx="19">
                        <c:v>0.90190653669724741</c:v>
                      </c:pt>
                      <c:pt idx="20">
                        <c:v>0.90200688073394464</c:v>
                      </c:pt>
                      <c:pt idx="21">
                        <c:v>0.90210722477064187</c:v>
                      </c:pt>
                      <c:pt idx="22">
                        <c:v>0.9022075688073391</c:v>
                      </c:pt>
                      <c:pt idx="23">
                        <c:v>0.90230791284403633</c:v>
                      </c:pt>
                      <c:pt idx="24">
                        <c:v>0.90240825688073356</c:v>
                      </c:pt>
                      <c:pt idx="25">
                        <c:v>0.90250860091743079</c:v>
                      </c:pt>
                      <c:pt idx="26">
                        <c:v>0.90260894495412802</c:v>
                      </c:pt>
                      <c:pt idx="27">
                        <c:v>0.90270928899082525</c:v>
                      </c:pt>
                      <c:pt idx="28">
                        <c:v>0.90280963302752248</c:v>
                      </c:pt>
                      <c:pt idx="29">
                        <c:v>0.90290997706421972</c:v>
                      </c:pt>
                      <c:pt idx="30">
                        <c:v>0.90301032110091695</c:v>
                      </c:pt>
                      <c:pt idx="31">
                        <c:v>0.90311066513761418</c:v>
                      </c:pt>
                      <c:pt idx="32">
                        <c:v>0.90321100917431141</c:v>
                      </c:pt>
                      <c:pt idx="33">
                        <c:v>0.90331135321100864</c:v>
                      </c:pt>
                      <c:pt idx="34">
                        <c:v>0.90341169724770587</c:v>
                      </c:pt>
                      <c:pt idx="35">
                        <c:v>0.9035120412844031</c:v>
                      </c:pt>
                      <c:pt idx="36">
                        <c:v>0.90361238532110033</c:v>
                      </c:pt>
                      <c:pt idx="37">
                        <c:v>0.90371272935779756</c:v>
                      </c:pt>
                      <c:pt idx="38">
                        <c:v>0.90381307339449479</c:v>
                      </c:pt>
                      <c:pt idx="39">
                        <c:v>0.90391341743119202</c:v>
                      </c:pt>
                      <c:pt idx="40">
                        <c:v>0.90401376146788925</c:v>
                      </c:pt>
                      <c:pt idx="41">
                        <c:v>0.90411410550458648</c:v>
                      </c:pt>
                      <c:pt idx="42">
                        <c:v>0.90421444954128372</c:v>
                      </c:pt>
                      <c:pt idx="43">
                        <c:v>0.90431479357798095</c:v>
                      </c:pt>
                      <c:pt idx="44">
                        <c:v>0.90441513761467818</c:v>
                      </c:pt>
                      <c:pt idx="45">
                        <c:v>0.90451548165137541</c:v>
                      </c:pt>
                      <c:pt idx="46">
                        <c:v>0.90461582568807264</c:v>
                      </c:pt>
                      <c:pt idx="47">
                        <c:v>0.90471616972476987</c:v>
                      </c:pt>
                      <c:pt idx="48">
                        <c:v>0.9048165137614671</c:v>
                      </c:pt>
                      <c:pt idx="49">
                        <c:v>0.90491685779816433</c:v>
                      </c:pt>
                      <c:pt idx="50">
                        <c:v>0.90501720183486156</c:v>
                      </c:pt>
                      <c:pt idx="51">
                        <c:v>0.90511754587155879</c:v>
                      </c:pt>
                      <c:pt idx="52">
                        <c:v>0.90521788990825602</c:v>
                      </c:pt>
                      <c:pt idx="53">
                        <c:v>0.90531823394495325</c:v>
                      </c:pt>
                      <c:pt idx="54">
                        <c:v>0.90541857798165049</c:v>
                      </c:pt>
                      <c:pt idx="55">
                        <c:v>0.90551892201834772</c:v>
                      </c:pt>
                      <c:pt idx="56">
                        <c:v>0.90561926605504495</c:v>
                      </c:pt>
                      <c:pt idx="57">
                        <c:v>0.90571961009174218</c:v>
                      </c:pt>
                      <c:pt idx="58">
                        <c:v>0.90581995412843941</c:v>
                      </c:pt>
                      <c:pt idx="59">
                        <c:v>0.90592029816513664</c:v>
                      </c:pt>
                      <c:pt idx="60">
                        <c:v>0.90602064220183387</c:v>
                      </c:pt>
                      <c:pt idx="61">
                        <c:v>0.9061209862385311</c:v>
                      </c:pt>
                      <c:pt idx="62">
                        <c:v>0.90622133027522833</c:v>
                      </c:pt>
                      <c:pt idx="63">
                        <c:v>0.90632167431192556</c:v>
                      </c:pt>
                      <c:pt idx="64">
                        <c:v>0.90642201834862279</c:v>
                      </c:pt>
                      <c:pt idx="65">
                        <c:v>0.90652236238532002</c:v>
                      </c:pt>
                      <c:pt idx="66">
                        <c:v>0.90662270642201725</c:v>
                      </c:pt>
                      <c:pt idx="67">
                        <c:v>0.90672305045871449</c:v>
                      </c:pt>
                      <c:pt idx="68">
                        <c:v>0.90682339449541172</c:v>
                      </c:pt>
                      <c:pt idx="69">
                        <c:v>0.90692373853210895</c:v>
                      </c:pt>
                      <c:pt idx="70">
                        <c:v>0.90702408256880618</c:v>
                      </c:pt>
                      <c:pt idx="71">
                        <c:v>0.90712442660550341</c:v>
                      </c:pt>
                      <c:pt idx="72">
                        <c:v>0.90722477064220064</c:v>
                      </c:pt>
                      <c:pt idx="73">
                        <c:v>0.90732511467889787</c:v>
                      </c:pt>
                      <c:pt idx="74">
                        <c:v>0.9074254587155951</c:v>
                      </c:pt>
                      <c:pt idx="75">
                        <c:v>0.90752580275229233</c:v>
                      </c:pt>
                      <c:pt idx="76">
                        <c:v>0.90762614678898956</c:v>
                      </c:pt>
                      <c:pt idx="77">
                        <c:v>0.90772649082568679</c:v>
                      </c:pt>
                      <c:pt idx="78">
                        <c:v>0.90782683486238402</c:v>
                      </c:pt>
                      <c:pt idx="79">
                        <c:v>0.90792717889908126</c:v>
                      </c:pt>
                      <c:pt idx="80">
                        <c:v>0.90802752293577849</c:v>
                      </c:pt>
                      <c:pt idx="81">
                        <c:v>0.90812786697247572</c:v>
                      </c:pt>
                      <c:pt idx="82">
                        <c:v>0.90822821100917295</c:v>
                      </c:pt>
                      <c:pt idx="83">
                        <c:v>0.90832855504587018</c:v>
                      </c:pt>
                      <c:pt idx="84">
                        <c:v>0.90842889908256741</c:v>
                      </c:pt>
                      <c:pt idx="85">
                        <c:v>0.90852924311926464</c:v>
                      </c:pt>
                      <c:pt idx="86">
                        <c:v>0.90862958715596187</c:v>
                      </c:pt>
                      <c:pt idx="87">
                        <c:v>0.9087299311926591</c:v>
                      </c:pt>
                      <c:pt idx="88">
                        <c:v>0.90883027522935633</c:v>
                      </c:pt>
                      <c:pt idx="89">
                        <c:v>0.90893061926605356</c:v>
                      </c:pt>
                      <c:pt idx="90">
                        <c:v>0.90903096330275079</c:v>
                      </c:pt>
                      <c:pt idx="91">
                        <c:v>0.90913130733944802</c:v>
                      </c:pt>
                      <c:pt idx="92">
                        <c:v>0.90923165137614526</c:v>
                      </c:pt>
                      <c:pt idx="93">
                        <c:v>0.90933199541284249</c:v>
                      </c:pt>
                      <c:pt idx="94">
                        <c:v>0.90943233944953972</c:v>
                      </c:pt>
                      <c:pt idx="95">
                        <c:v>0.90953268348623695</c:v>
                      </c:pt>
                      <c:pt idx="96">
                        <c:v>0.90963302752293418</c:v>
                      </c:pt>
                      <c:pt idx="97">
                        <c:v>0.90973337155963141</c:v>
                      </c:pt>
                      <c:pt idx="98">
                        <c:v>0.90983371559632864</c:v>
                      </c:pt>
                      <c:pt idx="99">
                        <c:v>0.90993405963302587</c:v>
                      </c:pt>
                      <c:pt idx="100">
                        <c:v>0.9100344036697231</c:v>
                      </c:pt>
                      <c:pt idx="101">
                        <c:v>0.91013474770642033</c:v>
                      </c:pt>
                      <c:pt idx="102">
                        <c:v>0.91023509174311756</c:v>
                      </c:pt>
                      <c:pt idx="103">
                        <c:v>0.91033543577981479</c:v>
                      </c:pt>
                      <c:pt idx="104">
                        <c:v>0.91043577981651203</c:v>
                      </c:pt>
                      <c:pt idx="105">
                        <c:v>0.91053612385320926</c:v>
                      </c:pt>
                      <c:pt idx="106">
                        <c:v>0.91063646788990649</c:v>
                      </c:pt>
                      <c:pt idx="107">
                        <c:v>0.91073681192660372</c:v>
                      </c:pt>
                      <c:pt idx="108">
                        <c:v>0.91083715596330095</c:v>
                      </c:pt>
                      <c:pt idx="109">
                        <c:v>0.91093749999999818</c:v>
                      </c:pt>
                      <c:pt idx="110">
                        <c:v>0.91103784403669541</c:v>
                      </c:pt>
                      <c:pt idx="111">
                        <c:v>0.91113818807339264</c:v>
                      </c:pt>
                      <c:pt idx="112">
                        <c:v>0.91123853211008987</c:v>
                      </c:pt>
                      <c:pt idx="113">
                        <c:v>0.9113388761467871</c:v>
                      </c:pt>
                      <c:pt idx="114">
                        <c:v>0.91143922018348433</c:v>
                      </c:pt>
                      <c:pt idx="115">
                        <c:v>0.91153956422018156</c:v>
                      </c:pt>
                      <c:pt idx="116">
                        <c:v>0.91163990825687879</c:v>
                      </c:pt>
                      <c:pt idx="117">
                        <c:v>0.91174025229357603</c:v>
                      </c:pt>
                      <c:pt idx="118">
                        <c:v>0.91184059633027326</c:v>
                      </c:pt>
                      <c:pt idx="119">
                        <c:v>0.91194094036697049</c:v>
                      </c:pt>
                      <c:pt idx="120">
                        <c:v>0.91204128440366772</c:v>
                      </c:pt>
                      <c:pt idx="121">
                        <c:v>0.91214162844036495</c:v>
                      </c:pt>
                      <c:pt idx="122">
                        <c:v>0.91224197247706218</c:v>
                      </c:pt>
                      <c:pt idx="123">
                        <c:v>0.91234231651375941</c:v>
                      </c:pt>
                      <c:pt idx="124">
                        <c:v>0.91244266055045664</c:v>
                      </c:pt>
                      <c:pt idx="125">
                        <c:v>0.91254300458715387</c:v>
                      </c:pt>
                      <c:pt idx="126">
                        <c:v>0.9126433486238511</c:v>
                      </c:pt>
                      <c:pt idx="127">
                        <c:v>0.91274369266054833</c:v>
                      </c:pt>
                      <c:pt idx="128">
                        <c:v>0.91284403669724556</c:v>
                      </c:pt>
                      <c:pt idx="129">
                        <c:v>0.9129443807339428</c:v>
                      </c:pt>
                      <c:pt idx="130">
                        <c:v>0.91304472477064003</c:v>
                      </c:pt>
                      <c:pt idx="131">
                        <c:v>0.91314506880733726</c:v>
                      </c:pt>
                      <c:pt idx="132">
                        <c:v>0.91324541284403449</c:v>
                      </c:pt>
                      <c:pt idx="133">
                        <c:v>0.91334575688073172</c:v>
                      </c:pt>
                      <c:pt idx="134">
                        <c:v>0.91344610091742895</c:v>
                      </c:pt>
                      <c:pt idx="135">
                        <c:v>0.91354644495412618</c:v>
                      </c:pt>
                      <c:pt idx="136">
                        <c:v>0.91364678899082341</c:v>
                      </c:pt>
                      <c:pt idx="137">
                        <c:v>0.91374713302752064</c:v>
                      </c:pt>
                      <c:pt idx="138">
                        <c:v>0.91384747706421787</c:v>
                      </c:pt>
                      <c:pt idx="139">
                        <c:v>0.9139478211009151</c:v>
                      </c:pt>
                      <c:pt idx="140">
                        <c:v>0.91404816513761233</c:v>
                      </c:pt>
                      <c:pt idx="141">
                        <c:v>0.91414850917430956</c:v>
                      </c:pt>
                      <c:pt idx="142">
                        <c:v>0.9142488532110068</c:v>
                      </c:pt>
                      <c:pt idx="143">
                        <c:v>0.91434919724770403</c:v>
                      </c:pt>
                      <c:pt idx="144">
                        <c:v>0.91444954128440126</c:v>
                      </c:pt>
                      <c:pt idx="145">
                        <c:v>0.91454988532109849</c:v>
                      </c:pt>
                      <c:pt idx="146">
                        <c:v>0.91465022935779572</c:v>
                      </c:pt>
                      <c:pt idx="147">
                        <c:v>0.91475057339449295</c:v>
                      </c:pt>
                      <c:pt idx="148">
                        <c:v>0.91485091743119018</c:v>
                      </c:pt>
                      <c:pt idx="149">
                        <c:v>0.91495126146788741</c:v>
                      </c:pt>
                      <c:pt idx="150">
                        <c:v>0.91505160550458464</c:v>
                      </c:pt>
                      <c:pt idx="151">
                        <c:v>0.91515194954128187</c:v>
                      </c:pt>
                      <c:pt idx="152">
                        <c:v>0.9152522935779791</c:v>
                      </c:pt>
                      <c:pt idx="153">
                        <c:v>0.91535263761467633</c:v>
                      </c:pt>
                      <c:pt idx="154">
                        <c:v>0.91545298165137357</c:v>
                      </c:pt>
                      <c:pt idx="155">
                        <c:v>0.9155533256880708</c:v>
                      </c:pt>
                      <c:pt idx="156">
                        <c:v>0.91565366972476803</c:v>
                      </c:pt>
                      <c:pt idx="157">
                        <c:v>0.91575401376146526</c:v>
                      </c:pt>
                      <c:pt idx="158">
                        <c:v>0.91585435779816249</c:v>
                      </c:pt>
                      <c:pt idx="159">
                        <c:v>0.91595470183485972</c:v>
                      </c:pt>
                      <c:pt idx="160">
                        <c:v>0.91605504587155695</c:v>
                      </c:pt>
                      <c:pt idx="161">
                        <c:v>0.91615538990825418</c:v>
                      </c:pt>
                      <c:pt idx="162">
                        <c:v>0.91625573394495141</c:v>
                      </c:pt>
                      <c:pt idx="163">
                        <c:v>0.91635607798164864</c:v>
                      </c:pt>
                      <c:pt idx="164">
                        <c:v>0.91645642201834587</c:v>
                      </c:pt>
                      <c:pt idx="165">
                        <c:v>0.9165567660550431</c:v>
                      </c:pt>
                      <c:pt idx="166">
                        <c:v>0.91665711009174033</c:v>
                      </c:pt>
                      <c:pt idx="167">
                        <c:v>0.91675745412843757</c:v>
                      </c:pt>
                      <c:pt idx="168">
                        <c:v>0.9168577981651348</c:v>
                      </c:pt>
                      <c:pt idx="169">
                        <c:v>0.91695814220183203</c:v>
                      </c:pt>
                      <c:pt idx="170">
                        <c:v>0.91705848623852926</c:v>
                      </c:pt>
                      <c:pt idx="171">
                        <c:v>0.91715883027522649</c:v>
                      </c:pt>
                      <c:pt idx="172">
                        <c:v>0.91725917431192372</c:v>
                      </c:pt>
                      <c:pt idx="173">
                        <c:v>0.91735951834862095</c:v>
                      </c:pt>
                      <c:pt idx="174">
                        <c:v>0.91745986238531818</c:v>
                      </c:pt>
                      <c:pt idx="175">
                        <c:v>0.91756020642201541</c:v>
                      </c:pt>
                      <c:pt idx="176">
                        <c:v>0.91766055045871264</c:v>
                      </c:pt>
                      <c:pt idx="177">
                        <c:v>0.91776089449540987</c:v>
                      </c:pt>
                      <c:pt idx="178">
                        <c:v>0.9178612385321071</c:v>
                      </c:pt>
                      <c:pt idx="179">
                        <c:v>0.91796158256880434</c:v>
                      </c:pt>
                      <c:pt idx="180">
                        <c:v>0.91806192660550157</c:v>
                      </c:pt>
                      <c:pt idx="181">
                        <c:v>0.9181622706421988</c:v>
                      </c:pt>
                      <c:pt idx="182">
                        <c:v>0.91826261467889603</c:v>
                      </c:pt>
                      <c:pt idx="183">
                        <c:v>0.91836295871559326</c:v>
                      </c:pt>
                      <c:pt idx="184">
                        <c:v>0.91846330275229049</c:v>
                      </c:pt>
                      <c:pt idx="185">
                        <c:v>0.91856364678898772</c:v>
                      </c:pt>
                      <c:pt idx="186">
                        <c:v>0.91866399082568495</c:v>
                      </c:pt>
                      <c:pt idx="187">
                        <c:v>0.91876433486238218</c:v>
                      </c:pt>
                      <c:pt idx="188">
                        <c:v>0.91886467889907941</c:v>
                      </c:pt>
                      <c:pt idx="189">
                        <c:v>0.91896502293577664</c:v>
                      </c:pt>
                      <c:pt idx="190">
                        <c:v>0.91906536697247387</c:v>
                      </c:pt>
                      <c:pt idx="191">
                        <c:v>0.9191657110091711</c:v>
                      </c:pt>
                      <c:pt idx="192">
                        <c:v>0.91926605504586834</c:v>
                      </c:pt>
                      <c:pt idx="193">
                        <c:v>0.91936639908256557</c:v>
                      </c:pt>
                      <c:pt idx="194">
                        <c:v>0.9194667431192628</c:v>
                      </c:pt>
                      <c:pt idx="195">
                        <c:v>0.91956708715596003</c:v>
                      </c:pt>
                      <c:pt idx="196">
                        <c:v>0.91966743119265726</c:v>
                      </c:pt>
                      <c:pt idx="197">
                        <c:v>0.91976777522935449</c:v>
                      </c:pt>
                      <c:pt idx="198">
                        <c:v>0.91986811926605172</c:v>
                      </c:pt>
                      <c:pt idx="199">
                        <c:v>0.91996846330274895</c:v>
                      </c:pt>
                      <c:pt idx="200">
                        <c:v>0.92006880733944618</c:v>
                      </c:pt>
                      <c:pt idx="201">
                        <c:v>0.92016915137614341</c:v>
                      </c:pt>
                      <c:pt idx="202">
                        <c:v>0.92026949541284064</c:v>
                      </c:pt>
                      <c:pt idx="203">
                        <c:v>0.92036983944953787</c:v>
                      </c:pt>
                      <c:pt idx="204">
                        <c:v>0.92047018348623511</c:v>
                      </c:pt>
                      <c:pt idx="205">
                        <c:v>0.92057052752293234</c:v>
                      </c:pt>
                      <c:pt idx="206">
                        <c:v>0.92067087155962957</c:v>
                      </c:pt>
                      <c:pt idx="207">
                        <c:v>0.9207712155963268</c:v>
                      </c:pt>
                      <c:pt idx="208">
                        <c:v>0.92087155963302403</c:v>
                      </c:pt>
                      <c:pt idx="209">
                        <c:v>0.92097190366972126</c:v>
                      </c:pt>
                      <c:pt idx="210">
                        <c:v>0.92107224770641849</c:v>
                      </c:pt>
                      <c:pt idx="211">
                        <c:v>0.92117259174311572</c:v>
                      </c:pt>
                      <c:pt idx="212">
                        <c:v>0.92127293577981295</c:v>
                      </c:pt>
                      <c:pt idx="213">
                        <c:v>0.92137327981651018</c:v>
                      </c:pt>
                      <c:pt idx="214">
                        <c:v>0.92147362385320741</c:v>
                      </c:pt>
                      <c:pt idx="215">
                        <c:v>0.92157396788990464</c:v>
                      </c:pt>
                      <c:pt idx="216">
                        <c:v>0.92167431192660187</c:v>
                      </c:pt>
                      <c:pt idx="217">
                        <c:v>0.92177465596329911</c:v>
                      </c:pt>
                      <c:pt idx="218">
                        <c:v>0.92187499999999634</c:v>
                      </c:pt>
                      <c:pt idx="219">
                        <c:v>0.92197534403669357</c:v>
                      </c:pt>
                      <c:pt idx="220">
                        <c:v>0.9220756880733908</c:v>
                      </c:pt>
                      <c:pt idx="221">
                        <c:v>0.92217603211008803</c:v>
                      </c:pt>
                      <c:pt idx="222">
                        <c:v>0.92227637614678526</c:v>
                      </c:pt>
                      <c:pt idx="223">
                        <c:v>0.92237672018348249</c:v>
                      </c:pt>
                      <c:pt idx="224">
                        <c:v>0.92247706422017972</c:v>
                      </c:pt>
                      <c:pt idx="225">
                        <c:v>0.92257740825687695</c:v>
                      </c:pt>
                      <c:pt idx="226">
                        <c:v>0.92267775229357418</c:v>
                      </c:pt>
                      <c:pt idx="227">
                        <c:v>0.92277809633027141</c:v>
                      </c:pt>
                      <c:pt idx="228">
                        <c:v>0.92287844036696864</c:v>
                      </c:pt>
                      <c:pt idx="229">
                        <c:v>0.92297878440366588</c:v>
                      </c:pt>
                      <c:pt idx="230">
                        <c:v>0.92307912844036311</c:v>
                      </c:pt>
                      <c:pt idx="231">
                        <c:v>0.92317947247706034</c:v>
                      </c:pt>
                      <c:pt idx="232">
                        <c:v>0.92327981651375757</c:v>
                      </c:pt>
                      <c:pt idx="233">
                        <c:v>0.9233801605504548</c:v>
                      </c:pt>
                      <c:pt idx="234">
                        <c:v>0.92348050458715203</c:v>
                      </c:pt>
                      <c:pt idx="235">
                        <c:v>0.92358084862384926</c:v>
                      </c:pt>
                      <c:pt idx="236">
                        <c:v>0.92368119266054649</c:v>
                      </c:pt>
                      <c:pt idx="237">
                        <c:v>0.92378153669724372</c:v>
                      </c:pt>
                      <c:pt idx="238">
                        <c:v>0.92388188073394095</c:v>
                      </c:pt>
                      <c:pt idx="239">
                        <c:v>0.92398222477063818</c:v>
                      </c:pt>
                      <c:pt idx="240">
                        <c:v>0.92408256880733541</c:v>
                      </c:pt>
                      <c:pt idx="241">
                        <c:v>0.92418291284403264</c:v>
                      </c:pt>
                      <c:pt idx="242">
                        <c:v>0.92428325688072988</c:v>
                      </c:pt>
                      <c:pt idx="243">
                        <c:v>0.92438360091742711</c:v>
                      </c:pt>
                      <c:pt idx="244">
                        <c:v>0.92448394495412434</c:v>
                      </c:pt>
                      <c:pt idx="245">
                        <c:v>0.92458428899082157</c:v>
                      </c:pt>
                      <c:pt idx="246">
                        <c:v>0.9246846330275188</c:v>
                      </c:pt>
                      <c:pt idx="247">
                        <c:v>0.92478497706421603</c:v>
                      </c:pt>
                      <c:pt idx="248">
                        <c:v>0.92488532110091326</c:v>
                      </c:pt>
                      <c:pt idx="249">
                        <c:v>0.92498566513761049</c:v>
                      </c:pt>
                      <c:pt idx="250">
                        <c:v>0.92508600917430772</c:v>
                      </c:pt>
                      <c:pt idx="251">
                        <c:v>0.92518635321100495</c:v>
                      </c:pt>
                      <c:pt idx="252">
                        <c:v>0.92528669724770218</c:v>
                      </c:pt>
                      <c:pt idx="253">
                        <c:v>0.92538704128439941</c:v>
                      </c:pt>
                      <c:pt idx="254">
                        <c:v>0.92548738532109665</c:v>
                      </c:pt>
                      <c:pt idx="255">
                        <c:v>0.92558772935779388</c:v>
                      </c:pt>
                      <c:pt idx="256">
                        <c:v>0.92568807339449111</c:v>
                      </c:pt>
                      <c:pt idx="257">
                        <c:v>0.92578841743118834</c:v>
                      </c:pt>
                      <c:pt idx="258">
                        <c:v>0.92588876146788557</c:v>
                      </c:pt>
                      <c:pt idx="259">
                        <c:v>0.9259891055045828</c:v>
                      </c:pt>
                      <c:pt idx="260">
                        <c:v>0.92608944954128003</c:v>
                      </c:pt>
                      <c:pt idx="261">
                        <c:v>0.92618979357797726</c:v>
                      </c:pt>
                      <c:pt idx="262">
                        <c:v>0.92629013761467449</c:v>
                      </c:pt>
                      <c:pt idx="263">
                        <c:v>0.92639048165137172</c:v>
                      </c:pt>
                      <c:pt idx="264">
                        <c:v>0.92649082568806895</c:v>
                      </c:pt>
                      <c:pt idx="265">
                        <c:v>0.92659116972476618</c:v>
                      </c:pt>
                      <c:pt idx="266">
                        <c:v>0.92669151376146341</c:v>
                      </c:pt>
                      <c:pt idx="267">
                        <c:v>0.92679185779816065</c:v>
                      </c:pt>
                      <c:pt idx="268">
                        <c:v>0.92689220183485788</c:v>
                      </c:pt>
                      <c:pt idx="269">
                        <c:v>0.92699254587155511</c:v>
                      </c:pt>
                      <c:pt idx="270">
                        <c:v>0.92709288990825234</c:v>
                      </c:pt>
                      <c:pt idx="271">
                        <c:v>0.92719323394494957</c:v>
                      </c:pt>
                      <c:pt idx="272">
                        <c:v>0.9272935779816468</c:v>
                      </c:pt>
                      <c:pt idx="273">
                        <c:v>0.92739392201834403</c:v>
                      </c:pt>
                      <c:pt idx="274">
                        <c:v>0.92749426605504126</c:v>
                      </c:pt>
                      <c:pt idx="275">
                        <c:v>0.92759461009173849</c:v>
                      </c:pt>
                      <c:pt idx="276">
                        <c:v>0.92769495412843572</c:v>
                      </c:pt>
                      <c:pt idx="277">
                        <c:v>0.92779529816513295</c:v>
                      </c:pt>
                      <c:pt idx="278">
                        <c:v>0.92789564220183018</c:v>
                      </c:pt>
                      <c:pt idx="279">
                        <c:v>0.92799598623852741</c:v>
                      </c:pt>
                      <c:pt idx="280">
                        <c:v>0.92809633027522465</c:v>
                      </c:pt>
                      <c:pt idx="281">
                        <c:v>0.92819667431192188</c:v>
                      </c:pt>
                      <c:pt idx="282">
                        <c:v>0.92829701834861911</c:v>
                      </c:pt>
                      <c:pt idx="283">
                        <c:v>0.92839736238531634</c:v>
                      </c:pt>
                      <c:pt idx="284">
                        <c:v>0.92849770642201357</c:v>
                      </c:pt>
                      <c:pt idx="285">
                        <c:v>0.9285980504587108</c:v>
                      </c:pt>
                      <c:pt idx="286">
                        <c:v>0.92869839449540803</c:v>
                      </c:pt>
                      <c:pt idx="287">
                        <c:v>0.92879873853210526</c:v>
                      </c:pt>
                      <c:pt idx="288">
                        <c:v>0.92889908256880249</c:v>
                      </c:pt>
                      <c:pt idx="289">
                        <c:v>0.92899942660549972</c:v>
                      </c:pt>
                      <c:pt idx="290">
                        <c:v>0.92909977064219695</c:v>
                      </c:pt>
                      <c:pt idx="291">
                        <c:v>0.92920011467889418</c:v>
                      </c:pt>
                      <c:pt idx="292">
                        <c:v>0.92930045871559142</c:v>
                      </c:pt>
                      <c:pt idx="293">
                        <c:v>0.92940080275228865</c:v>
                      </c:pt>
                      <c:pt idx="294">
                        <c:v>0.92950114678898588</c:v>
                      </c:pt>
                      <c:pt idx="295">
                        <c:v>0.92960149082568311</c:v>
                      </c:pt>
                      <c:pt idx="296">
                        <c:v>0.92970183486238034</c:v>
                      </c:pt>
                      <c:pt idx="297">
                        <c:v>0.92980217889907757</c:v>
                      </c:pt>
                      <c:pt idx="298">
                        <c:v>0.9299025229357748</c:v>
                      </c:pt>
                      <c:pt idx="299">
                        <c:v>0.93000286697247203</c:v>
                      </c:pt>
                      <c:pt idx="300">
                        <c:v>0.93010321100916926</c:v>
                      </c:pt>
                      <c:pt idx="301">
                        <c:v>0.93020355504586649</c:v>
                      </c:pt>
                      <c:pt idx="302">
                        <c:v>0.93030389908256372</c:v>
                      </c:pt>
                      <c:pt idx="303">
                        <c:v>0.93040424311926095</c:v>
                      </c:pt>
                      <c:pt idx="304">
                        <c:v>0.93050458715595818</c:v>
                      </c:pt>
                      <c:pt idx="305">
                        <c:v>0.93060493119265542</c:v>
                      </c:pt>
                      <c:pt idx="306">
                        <c:v>0.93070527522935265</c:v>
                      </c:pt>
                      <c:pt idx="307">
                        <c:v>0.93080561926604988</c:v>
                      </c:pt>
                      <c:pt idx="308">
                        <c:v>0.93090596330274711</c:v>
                      </c:pt>
                      <c:pt idx="309">
                        <c:v>0.93100630733944434</c:v>
                      </c:pt>
                      <c:pt idx="310">
                        <c:v>0.93110665137614157</c:v>
                      </c:pt>
                      <c:pt idx="311">
                        <c:v>0.9312069954128388</c:v>
                      </c:pt>
                      <c:pt idx="312">
                        <c:v>0.93130733944953603</c:v>
                      </c:pt>
                      <c:pt idx="313">
                        <c:v>0.93140768348623326</c:v>
                      </c:pt>
                      <c:pt idx="314">
                        <c:v>0.93150802752293049</c:v>
                      </c:pt>
                      <c:pt idx="315">
                        <c:v>0.93160837155962772</c:v>
                      </c:pt>
                      <c:pt idx="316">
                        <c:v>0.93170871559632495</c:v>
                      </c:pt>
                      <c:pt idx="317">
                        <c:v>0.93180905963302219</c:v>
                      </c:pt>
                      <c:pt idx="318">
                        <c:v>0.93190940366971942</c:v>
                      </c:pt>
                      <c:pt idx="319">
                        <c:v>0.93200974770641665</c:v>
                      </c:pt>
                      <c:pt idx="320">
                        <c:v>0.93211009174311388</c:v>
                      </c:pt>
                      <c:pt idx="321">
                        <c:v>0.93221043577981111</c:v>
                      </c:pt>
                      <c:pt idx="322">
                        <c:v>0.93231077981650834</c:v>
                      </c:pt>
                      <c:pt idx="323">
                        <c:v>0.93241112385320557</c:v>
                      </c:pt>
                      <c:pt idx="324">
                        <c:v>0.9325114678899028</c:v>
                      </c:pt>
                      <c:pt idx="325">
                        <c:v>0.93261181192660003</c:v>
                      </c:pt>
                      <c:pt idx="326">
                        <c:v>0.93271215596329726</c:v>
                      </c:pt>
                      <c:pt idx="327">
                        <c:v>0.93281249999999449</c:v>
                      </c:pt>
                      <c:pt idx="328">
                        <c:v>0.93291284403669172</c:v>
                      </c:pt>
                      <c:pt idx="329">
                        <c:v>0.93301318807338895</c:v>
                      </c:pt>
                      <c:pt idx="330">
                        <c:v>0.93311353211008619</c:v>
                      </c:pt>
                      <c:pt idx="331">
                        <c:v>0.93321387614678342</c:v>
                      </c:pt>
                      <c:pt idx="332">
                        <c:v>0.93331422018348065</c:v>
                      </c:pt>
                      <c:pt idx="333">
                        <c:v>0.93341456422017788</c:v>
                      </c:pt>
                      <c:pt idx="334">
                        <c:v>0.93351490825687511</c:v>
                      </c:pt>
                      <c:pt idx="335">
                        <c:v>0.93361525229357234</c:v>
                      </c:pt>
                      <c:pt idx="336">
                        <c:v>0.93371559633026957</c:v>
                      </c:pt>
                      <c:pt idx="337">
                        <c:v>0.9338159403669668</c:v>
                      </c:pt>
                      <c:pt idx="338">
                        <c:v>0.93391628440366403</c:v>
                      </c:pt>
                      <c:pt idx="339">
                        <c:v>0.93401662844036126</c:v>
                      </c:pt>
                      <c:pt idx="340">
                        <c:v>0.93411697247705849</c:v>
                      </c:pt>
                      <c:pt idx="341">
                        <c:v>0.93421731651375572</c:v>
                      </c:pt>
                      <c:pt idx="342">
                        <c:v>0.93431766055045296</c:v>
                      </c:pt>
                      <c:pt idx="343">
                        <c:v>0.93441800458715019</c:v>
                      </c:pt>
                      <c:pt idx="344">
                        <c:v>0.93451834862384742</c:v>
                      </c:pt>
                      <c:pt idx="345">
                        <c:v>0.93461869266054465</c:v>
                      </c:pt>
                      <c:pt idx="346">
                        <c:v>0.93471903669724188</c:v>
                      </c:pt>
                      <c:pt idx="347">
                        <c:v>0.93481938073393911</c:v>
                      </c:pt>
                      <c:pt idx="348">
                        <c:v>0.93491972477063634</c:v>
                      </c:pt>
                      <c:pt idx="349">
                        <c:v>0.93502006880733357</c:v>
                      </c:pt>
                      <c:pt idx="350">
                        <c:v>0.9351204128440308</c:v>
                      </c:pt>
                      <c:pt idx="351">
                        <c:v>0.93522075688072803</c:v>
                      </c:pt>
                      <c:pt idx="352">
                        <c:v>0.93532110091742526</c:v>
                      </c:pt>
                      <c:pt idx="353">
                        <c:v>0.93542144495412249</c:v>
                      </c:pt>
                      <c:pt idx="354">
                        <c:v>0.93552178899081972</c:v>
                      </c:pt>
                      <c:pt idx="355">
                        <c:v>0.93562213302751696</c:v>
                      </c:pt>
                      <c:pt idx="356">
                        <c:v>0.93572247706421419</c:v>
                      </c:pt>
                      <c:pt idx="357">
                        <c:v>0.93582282110091142</c:v>
                      </c:pt>
                      <c:pt idx="358">
                        <c:v>0.93592316513760865</c:v>
                      </c:pt>
                      <c:pt idx="359">
                        <c:v>0.93602350917430588</c:v>
                      </c:pt>
                      <c:pt idx="360">
                        <c:v>0.93612385321100311</c:v>
                      </c:pt>
                      <c:pt idx="361">
                        <c:v>0.93622419724770034</c:v>
                      </c:pt>
                      <c:pt idx="362">
                        <c:v>0.93632454128439757</c:v>
                      </c:pt>
                      <c:pt idx="363">
                        <c:v>0.9364248853210948</c:v>
                      </c:pt>
                      <c:pt idx="364">
                        <c:v>0.93652522935779203</c:v>
                      </c:pt>
                      <c:pt idx="365">
                        <c:v>0.93662557339448926</c:v>
                      </c:pt>
                      <c:pt idx="366">
                        <c:v>0.93672591743118649</c:v>
                      </c:pt>
                      <c:pt idx="367">
                        <c:v>0.93682626146788373</c:v>
                      </c:pt>
                      <c:pt idx="368">
                        <c:v>0.93692660550458096</c:v>
                      </c:pt>
                      <c:pt idx="369">
                        <c:v>0.93702694954127819</c:v>
                      </c:pt>
                      <c:pt idx="370">
                        <c:v>0.93712729357797542</c:v>
                      </c:pt>
                      <c:pt idx="371">
                        <c:v>0.93722763761467265</c:v>
                      </c:pt>
                      <c:pt idx="372">
                        <c:v>0.93732798165136988</c:v>
                      </c:pt>
                      <c:pt idx="373">
                        <c:v>0.93742832568806711</c:v>
                      </c:pt>
                      <c:pt idx="374">
                        <c:v>0.93752866972476434</c:v>
                      </c:pt>
                      <c:pt idx="375">
                        <c:v>0.93762901376146157</c:v>
                      </c:pt>
                      <c:pt idx="376">
                        <c:v>0.9377293577981588</c:v>
                      </c:pt>
                      <c:pt idx="377">
                        <c:v>0.93782970183485603</c:v>
                      </c:pt>
                      <c:pt idx="378">
                        <c:v>0.93793004587155326</c:v>
                      </c:pt>
                      <c:pt idx="379">
                        <c:v>0.93803038990825049</c:v>
                      </c:pt>
                      <c:pt idx="380">
                        <c:v>0.93813073394494773</c:v>
                      </c:pt>
                      <c:pt idx="381">
                        <c:v>0.93823107798164496</c:v>
                      </c:pt>
                      <c:pt idx="382">
                        <c:v>0.93833142201834219</c:v>
                      </c:pt>
                      <c:pt idx="383">
                        <c:v>0.93843176605503942</c:v>
                      </c:pt>
                      <c:pt idx="384">
                        <c:v>0.93853211009173665</c:v>
                      </c:pt>
                      <c:pt idx="385">
                        <c:v>0.93863245412843388</c:v>
                      </c:pt>
                      <c:pt idx="386">
                        <c:v>0.93873279816513111</c:v>
                      </c:pt>
                      <c:pt idx="387">
                        <c:v>0.93883314220182834</c:v>
                      </c:pt>
                      <c:pt idx="388">
                        <c:v>0.93893348623852557</c:v>
                      </c:pt>
                      <c:pt idx="389">
                        <c:v>0.9390338302752228</c:v>
                      </c:pt>
                      <c:pt idx="390">
                        <c:v>0.93913417431192003</c:v>
                      </c:pt>
                      <c:pt idx="391">
                        <c:v>0.93923451834861726</c:v>
                      </c:pt>
                      <c:pt idx="392">
                        <c:v>0.9393348623853145</c:v>
                      </c:pt>
                      <c:pt idx="393">
                        <c:v>0.93943520642201173</c:v>
                      </c:pt>
                      <c:pt idx="394">
                        <c:v>0.93953555045870896</c:v>
                      </c:pt>
                      <c:pt idx="395">
                        <c:v>0.93963589449540619</c:v>
                      </c:pt>
                      <c:pt idx="396">
                        <c:v>0.93973623853210342</c:v>
                      </c:pt>
                      <c:pt idx="397">
                        <c:v>0.93983658256880065</c:v>
                      </c:pt>
                      <c:pt idx="398">
                        <c:v>0.93993692660549788</c:v>
                      </c:pt>
                      <c:pt idx="399">
                        <c:v>0.94003727064219511</c:v>
                      </c:pt>
                      <c:pt idx="400">
                        <c:v>0.94013761467889234</c:v>
                      </c:pt>
                      <c:pt idx="401">
                        <c:v>0.94023795871558957</c:v>
                      </c:pt>
                      <c:pt idx="402">
                        <c:v>0.9403383027522868</c:v>
                      </c:pt>
                      <c:pt idx="403">
                        <c:v>0.94043864678898403</c:v>
                      </c:pt>
                      <c:pt idx="404">
                        <c:v>0.94053899082568126</c:v>
                      </c:pt>
                      <c:pt idx="405">
                        <c:v>0.9406393348623785</c:v>
                      </c:pt>
                      <c:pt idx="406">
                        <c:v>0.94073967889907573</c:v>
                      </c:pt>
                      <c:pt idx="407">
                        <c:v>0.94084002293577296</c:v>
                      </c:pt>
                      <c:pt idx="408">
                        <c:v>0.94094036697247019</c:v>
                      </c:pt>
                      <c:pt idx="409">
                        <c:v>0.94104071100916742</c:v>
                      </c:pt>
                      <c:pt idx="410">
                        <c:v>0.94114105504586465</c:v>
                      </c:pt>
                      <c:pt idx="411">
                        <c:v>0.94124139908256188</c:v>
                      </c:pt>
                      <c:pt idx="412">
                        <c:v>0.94134174311925911</c:v>
                      </c:pt>
                      <c:pt idx="413">
                        <c:v>0.94144208715595634</c:v>
                      </c:pt>
                      <c:pt idx="414">
                        <c:v>0.94154243119265357</c:v>
                      </c:pt>
                      <c:pt idx="415">
                        <c:v>0.9416427752293508</c:v>
                      </c:pt>
                      <c:pt idx="416">
                        <c:v>0.94174311926604803</c:v>
                      </c:pt>
                      <c:pt idx="417">
                        <c:v>0.94184346330274527</c:v>
                      </c:pt>
                      <c:pt idx="418">
                        <c:v>0.9419438073394425</c:v>
                      </c:pt>
                      <c:pt idx="419">
                        <c:v>0.94204415137613973</c:v>
                      </c:pt>
                      <c:pt idx="420">
                        <c:v>0.94214449541283696</c:v>
                      </c:pt>
                      <c:pt idx="421">
                        <c:v>0.94224483944953419</c:v>
                      </c:pt>
                      <c:pt idx="422">
                        <c:v>0.94234518348623142</c:v>
                      </c:pt>
                      <c:pt idx="423">
                        <c:v>0.94244552752292865</c:v>
                      </c:pt>
                      <c:pt idx="424">
                        <c:v>0.94254587155962588</c:v>
                      </c:pt>
                      <c:pt idx="425">
                        <c:v>0.94264621559632311</c:v>
                      </c:pt>
                      <c:pt idx="426">
                        <c:v>0.94274655963302034</c:v>
                      </c:pt>
                      <c:pt idx="427">
                        <c:v>0.94284690366971757</c:v>
                      </c:pt>
                      <c:pt idx="428">
                        <c:v>0.9429472477064148</c:v>
                      </c:pt>
                      <c:pt idx="429">
                        <c:v>0.94304759174311203</c:v>
                      </c:pt>
                      <c:pt idx="430">
                        <c:v>0.94314793577980927</c:v>
                      </c:pt>
                      <c:pt idx="431">
                        <c:v>0.9432482798165065</c:v>
                      </c:pt>
                      <c:pt idx="432">
                        <c:v>0.94334862385320373</c:v>
                      </c:pt>
                      <c:pt idx="433">
                        <c:v>0.94344896788990096</c:v>
                      </c:pt>
                      <c:pt idx="434">
                        <c:v>0.94354931192659819</c:v>
                      </c:pt>
                      <c:pt idx="435">
                        <c:v>0.94364965596329542</c:v>
                      </c:pt>
                      <c:pt idx="436">
                        <c:v>0.94374999999999265</c:v>
                      </c:pt>
                      <c:pt idx="437">
                        <c:v>0.94385034403668988</c:v>
                      </c:pt>
                      <c:pt idx="438">
                        <c:v>0.94395068807338711</c:v>
                      </c:pt>
                      <c:pt idx="439">
                        <c:v>0.94405103211008434</c:v>
                      </c:pt>
                      <c:pt idx="440">
                        <c:v>0.94415137614678157</c:v>
                      </c:pt>
                      <c:pt idx="441">
                        <c:v>0.9442517201834788</c:v>
                      </c:pt>
                      <c:pt idx="442">
                        <c:v>0.94435206422017604</c:v>
                      </c:pt>
                      <c:pt idx="443">
                        <c:v>0.94445240825687327</c:v>
                      </c:pt>
                      <c:pt idx="444">
                        <c:v>0.9445527522935705</c:v>
                      </c:pt>
                      <c:pt idx="445">
                        <c:v>0.94465309633026773</c:v>
                      </c:pt>
                      <c:pt idx="446">
                        <c:v>0.94475344036696496</c:v>
                      </c:pt>
                      <c:pt idx="447">
                        <c:v>0.94485378440366219</c:v>
                      </c:pt>
                      <c:pt idx="448">
                        <c:v>0.94495412844035942</c:v>
                      </c:pt>
                      <c:pt idx="449">
                        <c:v>0.94505447247705665</c:v>
                      </c:pt>
                      <c:pt idx="450">
                        <c:v>0.94515481651375388</c:v>
                      </c:pt>
                      <c:pt idx="451">
                        <c:v>0.94525516055045111</c:v>
                      </c:pt>
                      <c:pt idx="452">
                        <c:v>0.94535550458714834</c:v>
                      </c:pt>
                      <c:pt idx="453">
                        <c:v>0.94545584862384557</c:v>
                      </c:pt>
                      <c:pt idx="454">
                        <c:v>0.9455561926605428</c:v>
                      </c:pt>
                      <c:pt idx="455">
                        <c:v>0.94565653669724004</c:v>
                      </c:pt>
                      <c:pt idx="456">
                        <c:v>0.94575688073393727</c:v>
                      </c:pt>
                      <c:pt idx="457">
                        <c:v>0.9458572247706345</c:v>
                      </c:pt>
                      <c:pt idx="458">
                        <c:v>0.94595756880733173</c:v>
                      </c:pt>
                      <c:pt idx="459">
                        <c:v>0.94605791284402896</c:v>
                      </c:pt>
                      <c:pt idx="460">
                        <c:v>0.94615825688072619</c:v>
                      </c:pt>
                      <c:pt idx="461">
                        <c:v>0.94625860091742342</c:v>
                      </c:pt>
                      <c:pt idx="462">
                        <c:v>0.94635894495412065</c:v>
                      </c:pt>
                      <c:pt idx="463">
                        <c:v>0.94645928899081788</c:v>
                      </c:pt>
                      <c:pt idx="464">
                        <c:v>0.94655963302751511</c:v>
                      </c:pt>
                      <c:pt idx="465">
                        <c:v>0.94665997706421234</c:v>
                      </c:pt>
                      <c:pt idx="466">
                        <c:v>0.94676032110090957</c:v>
                      </c:pt>
                      <c:pt idx="467">
                        <c:v>0.94686066513760681</c:v>
                      </c:pt>
                      <c:pt idx="468">
                        <c:v>0.94696100917430404</c:v>
                      </c:pt>
                      <c:pt idx="469">
                        <c:v>0.94706135321100127</c:v>
                      </c:pt>
                      <c:pt idx="470">
                        <c:v>0.9471616972476985</c:v>
                      </c:pt>
                      <c:pt idx="471">
                        <c:v>0.94726204128439573</c:v>
                      </c:pt>
                      <c:pt idx="472">
                        <c:v>0.94736238532109296</c:v>
                      </c:pt>
                      <c:pt idx="473">
                        <c:v>0.94746272935779019</c:v>
                      </c:pt>
                      <c:pt idx="474">
                        <c:v>0.94756307339448742</c:v>
                      </c:pt>
                      <c:pt idx="475">
                        <c:v>0.94766341743118465</c:v>
                      </c:pt>
                      <c:pt idx="476">
                        <c:v>0.94776376146788188</c:v>
                      </c:pt>
                      <c:pt idx="477">
                        <c:v>0.94786410550457911</c:v>
                      </c:pt>
                      <c:pt idx="478">
                        <c:v>0.94796444954127634</c:v>
                      </c:pt>
                      <c:pt idx="479">
                        <c:v>0.94806479357797357</c:v>
                      </c:pt>
                      <c:pt idx="480">
                        <c:v>0.94816513761467081</c:v>
                      </c:pt>
                      <c:pt idx="481">
                        <c:v>0.94826548165136804</c:v>
                      </c:pt>
                      <c:pt idx="482">
                        <c:v>0.94836582568806527</c:v>
                      </c:pt>
                      <c:pt idx="483">
                        <c:v>0.9484661697247625</c:v>
                      </c:pt>
                      <c:pt idx="484">
                        <c:v>0.94856651376145973</c:v>
                      </c:pt>
                      <c:pt idx="485">
                        <c:v>0.94866685779815696</c:v>
                      </c:pt>
                      <c:pt idx="486">
                        <c:v>0.94876720183485419</c:v>
                      </c:pt>
                      <c:pt idx="487">
                        <c:v>0.94886754587155142</c:v>
                      </c:pt>
                      <c:pt idx="488">
                        <c:v>0.94896788990824865</c:v>
                      </c:pt>
                      <c:pt idx="489">
                        <c:v>0.94906823394494588</c:v>
                      </c:pt>
                      <c:pt idx="490">
                        <c:v>0.94916857798164311</c:v>
                      </c:pt>
                      <c:pt idx="491">
                        <c:v>0.94926892201834034</c:v>
                      </c:pt>
                      <c:pt idx="492">
                        <c:v>0.94936926605503758</c:v>
                      </c:pt>
                      <c:pt idx="493">
                        <c:v>0.94946961009173481</c:v>
                      </c:pt>
                      <c:pt idx="494">
                        <c:v>0.94956995412843204</c:v>
                      </c:pt>
                      <c:pt idx="495">
                        <c:v>0.94967029816512927</c:v>
                      </c:pt>
                      <c:pt idx="496">
                        <c:v>0.9497706422018265</c:v>
                      </c:pt>
                      <c:pt idx="497">
                        <c:v>0.94987098623852373</c:v>
                      </c:pt>
                      <c:pt idx="498">
                        <c:v>0.94997133027522096</c:v>
                      </c:pt>
                      <c:pt idx="499">
                        <c:v>0.95007167431191819</c:v>
                      </c:pt>
                      <c:pt idx="500">
                        <c:v>0.95017201834861542</c:v>
                      </c:pt>
                      <c:pt idx="501">
                        <c:v>0.95027236238531265</c:v>
                      </c:pt>
                      <c:pt idx="502">
                        <c:v>0.95037270642200988</c:v>
                      </c:pt>
                      <c:pt idx="503">
                        <c:v>0.95047305045870711</c:v>
                      </c:pt>
                      <c:pt idx="504">
                        <c:v>0.95057339449540434</c:v>
                      </c:pt>
                      <c:pt idx="505">
                        <c:v>0.95067373853210158</c:v>
                      </c:pt>
                      <c:pt idx="506">
                        <c:v>0.95077408256879881</c:v>
                      </c:pt>
                      <c:pt idx="507">
                        <c:v>0.95087442660549604</c:v>
                      </c:pt>
                      <c:pt idx="508">
                        <c:v>0.95097477064219327</c:v>
                      </c:pt>
                      <c:pt idx="509">
                        <c:v>0.9510751146788905</c:v>
                      </c:pt>
                      <c:pt idx="510">
                        <c:v>0.95117545871558773</c:v>
                      </c:pt>
                      <c:pt idx="511">
                        <c:v>0.95127580275228496</c:v>
                      </c:pt>
                      <c:pt idx="512">
                        <c:v>0.95137614678898219</c:v>
                      </c:pt>
                      <c:pt idx="513">
                        <c:v>0.95147649082567942</c:v>
                      </c:pt>
                      <c:pt idx="514">
                        <c:v>0.95157683486237665</c:v>
                      </c:pt>
                      <c:pt idx="515">
                        <c:v>0.95167717889907388</c:v>
                      </c:pt>
                      <c:pt idx="516">
                        <c:v>0.95177752293577111</c:v>
                      </c:pt>
                      <c:pt idx="517">
                        <c:v>0.95187786697246834</c:v>
                      </c:pt>
                      <c:pt idx="518">
                        <c:v>0.95197821100916558</c:v>
                      </c:pt>
                      <c:pt idx="519">
                        <c:v>0.95207855504586281</c:v>
                      </c:pt>
                      <c:pt idx="520">
                        <c:v>0.95217889908256004</c:v>
                      </c:pt>
                      <c:pt idx="521">
                        <c:v>0.95227924311925727</c:v>
                      </c:pt>
                      <c:pt idx="522">
                        <c:v>0.9523795871559545</c:v>
                      </c:pt>
                      <c:pt idx="523">
                        <c:v>0.95247993119265173</c:v>
                      </c:pt>
                      <c:pt idx="524">
                        <c:v>0.95258027522934896</c:v>
                      </c:pt>
                      <c:pt idx="525">
                        <c:v>0.95268061926604619</c:v>
                      </c:pt>
                      <c:pt idx="526">
                        <c:v>0.95278096330274342</c:v>
                      </c:pt>
                      <c:pt idx="527">
                        <c:v>0.95288130733944065</c:v>
                      </c:pt>
                      <c:pt idx="528">
                        <c:v>0.95298165137613788</c:v>
                      </c:pt>
                      <c:pt idx="529">
                        <c:v>0.95308199541283511</c:v>
                      </c:pt>
                      <c:pt idx="530">
                        <c:v>0.95318233944953235</c:v>
                      </c:pt>
                      <c:pt idx="531">
                        <c:v>0.95328268348622958</c:v>
                      </c:pt>
                      <c:pt idx="532">
                        <c:v>0.95338302752292681</c:v>
                      </c:pt>
                      <c:pt idx="533">
                        <c:v>0.95348337155962404</c:v>
                      </c:pt>
                      <c:pt idx="534">
                        <c:v>0.95358371559632127</c:v>
                      </c:pt>
                      <c:pt idx="535">
                        <c:v>0.9536840596330185</c:v>
                      </c:pt>
                      <c:pt idx="536">
                        <c:v>0.95378440366971573</c:v>
                      </c:pt>
                      <c:pt idx="537">
                        <c:v>0.95388474770641296</c:v>
                      </c:pt>
                      <c:pt idx="538">
                        <c:v>0.95398509174311019</c:v>
                      </c:pt>
                      <c:pt idx="539">
                        <c:v>0.95408543577980742</c:v>
                      </c:pt>
                      <c:pt idx="540">
                        <c:v>0.95418577981650465</c:v>
                      </c:pt>
                      <c:pt idx="541">
                        <c:v>0.95428612385320188</c:v>
                      </c:pt>
                      <c:pt idx="542">
                        <c:v>0.95438646788989911</c:v>
                      </c:pt>
                      <c:pt idx="543">
                        <c:v>0.95448681192659635</c:v>
                      </c:pt>
                      <c:pt idx="544">
                        <c:v>0.95458715596329358</c:v>
                      </c:pt>
                      <c:pt idx="545">
                        <c:v>0.95468749999999081</c:v>
                      </c:pt>
                      <c:pt idx="546">
                        <c:v>0.95478784403668804</c:v>
                      </c:pt>
                      <c:pt idx="547">
                        <c:v>0.95488818807338527</c:v>
                      </c:pt>
                      <c:pt idx="548">
                        <c:v>0.9549885321100825</c:v>
                      </c:pt>
                      <c:pt idx="549">
                        <c:v>0.95508887614677973</c:v>
                      </c:pt>
                      <c:pt idx="550">
                        <c:v>0.95518922018347696</c:v>
                      </c:pt>
                      <c:pt idx="551">
                        <c:v>0.95528956422017419</c:v>
                      </c:pt>
                      <c:pt idx="552">
                        <c:v>0.95538990825687142</c:v>
                      </c:pt>
                      <c:pt idx="553">
                        <c:v>0.95549025229356865</c:v>
                      </c:pt>
                      <c:pt idx="554">
                        <c:v>0.95559059633026588</c:v>
                      </c:pt>
                      <c:pt idx="555">
                        <c:v>0.95569094036696312</c:v>
                      </c:pt>
                      <c:pt idx="556">
                        <c:v>0.95579128440366035</c:v>
                      </c:pt>
                      <c:pt idx="557">
                        <c:v>0.95589162844035758</c:v>
                      </c:pt>
                      <c:pt idx="558">
                        <c:v>0.95599197247705481</c:v>
                      </c:pt>
                      <c:pt idx="559">
                        <c:v>0.95609231651375204</c:v>
                      </c:pt>
                      <c:pt idx="560">
                        <c:v>0.95619266055044927</c:v>
                      </c:pt>
                      <c:pt idx="561">
                        <c:v>0.9562930045871465</c:v>
                      </c:pt>
                      <c:pt idx="562">
                        <c:v>0.95639334862384373</c:v>
                      </c:pt>
                      <c:pt idx="563">
                        <c:v>0.95649369266054096</c:v>
                      </c:pt>
                      <c:pt idx="564">
                        <c:v>0.95659403669723819</c:v>
                      </c:pt>
                      <c:pt idx="565">
                        <c:v>0.95669438073393542</c:v>
                      </c:pt>
                      <c:pt idx="566">
                        <c:v>0.95679472477063265</c:v>
                      </c:pt>
                      <c:pt idx="567">
                        <c:v>0.95689506880732988</c:v>
                      </c:pt>
                      <c:pt idx="568">
                        <c:v>0.95699541284402712</c:v>
                      </c:pt>
                      <c:pt idx="569">
                        <c:v>0.95709575688072435</c:v>
                      </c:pt>
                      <c:pt idx="570">
                        <c:v>0.95719610091742158</c:v>
                      </c:pt>
                      <c:pt idx="571">
                        <c:v>0.95729644495411881</c:v>
                      </c:pt>
                      <c:pt idx="572">
                        <c:v>0.95739678899081604</c:v>
                      </c:pt>
                      <c:pt idx="573">
                        <c:v>0.95749713302751327</c:v>
                      </c:pt>
                      <c:pt idx="574">
                        <c:v>0.9575974770642105</c:v>
                      </c:pt>
                      <c:pt idx="575">
                        <c:v>0.95769782110090773</c:v>
                      </c:pt>
                      <c:pt idx="576">
                        <c:v>0.95779816513760496</c:v>
                      </c:pt>
                      <c:pt idx="577">
                        <c:v>0.95789850917430219</c:v>
                      </c:pt>
                      <c:pt idx="578">
                        <c:v>0.95799885321099942</c:v>
                      </c:pt>
                      <c:pt idx="579">
                        <c:v>0.95809919724769665</c:v>
                      </c:pt>
                      <c:pt idx="580">
                        <c:v>0.95819954128439389</c:v>
                      </c:pt>
                      <c:pt idx="581">
                        <c:v>0.95829988532109112</c:v>
                      </c:pt>
                      <c:pt idx="582">
                        <c:v>0.95840022935778835</c:v>
                      </c:pt>
                      <c:pt idx="583">
                        <c:v>0.95850057339448558</c:v>
                      </c:pt>
                      <c:pt idx="584">
                        <c:v>0.95860091743118281</c:v>
                      </c:pt>
                      <c:pt idx="585">
                        <c:v>0.95870126146788004</c:v>
                      </c:pt>
                      <c:pt idx="586">
                        <c:v>0.95880160550457727</c:v>
                      </c:pt>
                      <c:pt idx="587">
                        <c:v>0.9589019495412745</c:v>
                      </c:pt>
                      <c:pt idx="588">
                        <c:v>0.95900229357797173</c:v>
                      </c:pt>
                      <c:pt idx="589">
                        <c:v>0.95910263761466896</c:v>
                      </c:pt>
                      <c:pt idx="590">
                        <c:v>0.95920298165136619</c:v>
                      </c:pt>
                      <c:pt idx="591">
                        <c:v>0.95930332568806342</c:v>
                      </c:pt>
                      <c:pt idx="592">
                        <c:v>0.95940366972476065</c:v>
                      </c:pt>
                      <c:pt idx="593">
                        <c:v>0.95950401376145789</c:v>
                      </c:pt>
                      <c:pt idx="594">
                        <c:v>0.95960435779815512</c:v>
                      </c:pt>
                      <c:pt idx="595">
                        <c:v>0.95970470183485235</c:v>
                      </c:pt>
                      <c:pt idx="596">
                        <c:v>0.95980504587154958</c:v>
                      </c:pt>
                      <c:pt idx="597">
                        <c:v>0.95990538990824681</c:v>
                      </c:pt>
                      <c:pt idx="598">
                        <c:v>0.96000573394494404</c:v>
                      </c:pt>
                      <c:pt idx="599">
                        <c:v>0.96010607798164127</c:v>
                      </c:pt>
                      <c:pt idx="600">
                        <c:v>0.9602064220183385</c:v>
                      </c:pt>
                      <c:pt idx="601">
                        <c:v>0.96030676605503573</c:v>
                      </c:pt>
                      <c:pt idx="602">
                        <c:v>0.96040711009173296</c:v>
                      </c:pt>
                      <c:pt idx="603">
                        <c:v>0.96050745412843019</c:v>
                      </c:pt>
                      <c:pt idx="604">
                        <c:v>0.96060779816512742</c:v>
                      </c:pt>
                      <c:pt idx="605">
                        <c:v>0.96070814220182466</c:v>
                      </c:pt>
                      <c:pt idx="606">
                        <c:v>0.96080848623852189</c:v>
                      </c:pt>
                      <c:pt idx="607">
                        <c:v>0.96090883027521912</c:v>
                      </c:pt>
                      <c:pt idx="608">
                        <c:v>0.96100917431191635</c:v>
                      </c:pt>
                      <c:pt idx="609">
                        <c:v>0.96110951834861358</c:v>
                      </c:pt>
                      <c:pt idx="610">
                        <c:v>0.96120986238531081</c:v>
                      </c:pt>
                      <c:pt idx="611">
                        <c:v>0.96131020642200804</c:v>
                      </c:pt>
                      <c:pt idx="612">
                        <c:v>0.96141055045870527</c:v>
                      </c:pt>
                      <c:pt idx="613">
                        <c:v>0.9615108944954025</c:v>
                      </c:pt>
                      <c:pt idx="614">
                        <c:v>0.96161123853209973</c:v>
                      </c:pt>
                      <c:pt idx="615">
                        <c:v>0.96171158256879696</c:v>
                      </c:pt>
                      <c:pt idx="616">
                        <c:v>0.96181192660549419</c:v>
                      </c:pt>
                      <c:pt idx="617">
                        <c:v>0.96191227064219142</c:v>
                      </c:pt>
                      <c:pt idx="618">
                        <c:v>0.96201261467888866</c:v>
                      </c:pt>
                      <c:pt idx="619">
                        <c:v>0.96211295871558589</c:v>
                      </c:pt>
                      <c:pt idx="620">
                        <c:v>0.96221330275228312</c:v>
                      </c:pt>
                      <c:pt idx="621">
                        <c:v>0.96231364678898035</c:v>
                      </c:pt>
                      <c:pt idx="622">
                        <c:v>0.96241399082567758</c:v>
                      </c:pt>
                      <c:pt idx="623">
                        <c:v>0.96251433486237481</c:v>
                      </c:pt>
                      <c:pt idx="624">
                        <c:v>0.96261467889907204</c:v>
                      </c:pt>
                      <c:pt idx="625">
                        <c:v>0.96271502293576927</c:v>
                      </c:pt>
                      <c:pt idx="626">
                        <c:v>0.9628153669724665</c:v>
                      </c:pt>
                      <c:pt idx="627">
                        <c:v>0.96291571100916373</c:v>
                      </c:pt>
                      <c:pt idx="628">
                        <c:v>0.96301605504586096</c:v>
                      </c:pt>
                      <c:pt idx="629">
                        <c:v>0.96311639908255819</c:v>
                      </c:pt>
                      <c:pt idx="630">
                        <c:v>0.96321674311925543</c:v>
                      </c:pt>
                      <c:pt idx="631">
                        <c:v>0.96331708715595266</c:v>
                      </c:pt>
                      <c:pt idx="632">
                        <c:v>0.96341743119264989</c:v>
                      </c:pt>
                      <c:pt idx="633">
                        <c:v>0.96351777522934712</c:v>
                      </c:pt>
                      <c:pt idx="634">
                        <c:v>0.96361811926604435</c:v>
                      </c:pt>
                      <c:pt idx="635">
                        <c:v>0.96371846330274158</c:v>
                      </c:pt>
                      <c:pt idx="636">
                        <c:v>0.96381880733943881</c:v>
                      </c:pt>
                      <c:pt idx="637">
                        <c:v>0.96391915137613604</c:v>
                      </c:pt>
                      <c:pt idx="638">
                        <c:v>0.96401949541283327</c:v>
                      </c:pt>
                      <c:pt idx="639">
                        <c:v>0.9641198394495305</c:v>
                      </c:pt>
                      <c:pt idx="640">
                        <c:v>0.96422018348622773</c:v>
                      </c:pt>
                      <c:pt idx="641">
                        <c:v>0.96432052752292496</c:v>
                      </c:pt>
                      <c:pt idx="642">
                        <c:v>0.96442087155962219</c:v>
                      </c:pt>
                      <c:pt idx="643">
                        <c:v>0.96452121559631943</c:v>
                      </c:pt>
                      <c:pt idx="644">
                        <c:v>0.96462155963301666</c:v>
                      </c:pt>
                      <c:pt idx="645">
                        <c:v>0.96472190366971389</c:v>
                      </c:pt>
                      <c:pt idx="646">
                        <c:v>0.96482224770641112</c:v>
                      </c:pt>
                      <c:pt idx="647">
                        <c:v>0.96492259174310835</c:v>
                      </c:pt>
                      <c:pt idx="648">
                        <c:v>0.96502293577980558</c:v>
                      </c:pt>
                      <c:pt idx="649">
                        <c:v>0.96512327981650281</c:v>
                      </c:pt>
                      <c:pt idx="650">
                        <c:v>0.96522362385320004</c:v>
                      </c:pt>
                      <c:pt idx="651">
                        <c:v>0.96532396788989727</c:v>
                      </c:pt>
                      <c:pt idx="652">
                        <c:v>0.9654243119265945</c:v>
                      </c:pt>
                      <c:pt idx="653">
                        <c:v>0.96552465596329173</c:v>
                      </c:pt>
                      <c:pt idx="654">
                        <c:v>0.96562499999998896</c:v>
                      </c:pt>
                      <c:pt idx="655">
                        <c:v>0.9657253440366862</c:v>
                      </c:pt>
                      <c:pt idx="656">
                        <c:v>0.96582568807338343</c:v>
                      </c:pt>
                      <c:pt idx="657">
                        <c:v>0.96592603211008066</c:v>
                      </c:pt>
                      <c:pt idx="658">
                        <c:v>0.96602637614677789</c:v>
                      </c:pt>
                      <c:pt idx="659">
                        <c:v>0.96612672018347512</c:v>
                      </c:pt>
                      <c:pt idx="660">
                        <c:v>0.96622706422017235</c:v>
                      </c:pt>
                      <c:pt idx="661">
                        <c:v>0.96632740825686958</c:v>
                      </c:pt>
                      <c:pt idx="662">
                        <c:v>0.96642775229356681</c:v>
                      </c:pt>
                      <c:pt idx="663">
                        <c:v>0.96652809633026404</c:v>
                      </c:pt>
                      <c:pt idx="664">
                        <c:v>0.96662844036696127</c:v>
                      </c:pt>
                      <c:pt idx="665">
                        <c:v>0.9667287844036585</c:v>
                      </c:pt>
                      <c:pt idx="666">
                        <c:v>0.96682912844035573</c:v>
                      </c:pt>
                      <c:pt idx="667">
                        <c:v>0.96692947247705296</c:v>
                      </c:pt>
                      <c:pt idx="668">
                        <c:v>0.9670298165137502</c:v>
                      </c:pt>
                      <c:pt idx="669">
                        <c:v>0.96713016055044743</c:v>
                      </c:pt>
                      <c:pt idx="670">
                        <c:v>0.96723050458714466</c:v>
                      </c:pt>
                      <c:pt idx="671">
                        <c:v>0.96733084862384189</c:v>
                      </c:pt>
                      <c:pt idx="672">
                        <c:v>0.96743119266053912</c:v>
                      </c:pt>
                      <c:pt idx="673">
                        <c:v>0.96753153669723635</c:v>
                      </c:pt>
                      <c:pt idx="674">
                        <c:v>0.96763188073393358</c:v>
                      </c:pt>
                      <c:pt idx="675">
                        <c:v>0.96773222477063081</c:v>
                      </c:pt>
                      <c:pt idx="676">
                        <c:v>0.96783256880732804</c:v>
                      </c:pt>
                      <c:pt idx="677">
                        <c:v>0.96793291284402527</c:v>
                      </c:pt>
                      <c:pt idx="678">
                        <c:v>0.9680332568807225</c:v>
                      </c:pt>
                      <c:pt idx="679">
                        <c:v>0.96813360091741973</c:v>
                      </c:pt>
                      <c:pt idx="680">
                        <c:v>0.96823394495411697</c:v>
                      </c:pt>
                      <c:pt idx="681">
                        <c:v>0.9683342889908142</c:v>
                      </c:pt>
                      <c:pt idx="682">
                        <c:v>0.96843463302751143</c:v>
                      </c:pt>
                      <c:pt idx="683">
                        <c:v>0.96853497706420866</c:v>
                      </c:pt>
                      <c:pt idx="684">
                        <c:v>0.96863532110090589</c:v>
                      </c:pt>
                      <c:pt idx="685">
                        <c:v>0.96873566513760312</c:v>
                      </c:pt>
                      <c:pt idx="686">
                        <c:v>0.96883600917430035</c:v>
                      </c:pt>
                      <c:pt idx="687">
                        <c:v>0.96893635321099758</c:v>
                      </c:pt>
                      <c:pt idx="688">
                        <c:v>0.96903669724769481</c:v>
                      </c:pt>
                      <c:pt idx="689">
                        <c:v>0.96913704128439204</c:v>
                      </c:pt>
                      <c:pt idx="690">
                        <c:v>0.96923738532108927</c:v>
                      </c:pt>
                      <c:pt idx="691">
                        <c:v>0.9693377293577865</c:v>
                      </c:pt>
                      <c:pt idx="692">
                        <c:v>0.96943807339448373</c:v>
                      </c:pt>
                      <c:pt idx="693">
                        <c:v>0.96953841743118097</c:v>
                      </c:pt>
                      <c:pt idx="694">
                        <c:v>0.9696387614678782</c:v>
                      </c:pt>
                      <c:pt idx="695">
                        <c:v>0.96973910550457543</c:v>
                      </c:pt>
                      <c:pt idx="696">
                        <c:v>0.96983944954127266</c:v>
                      </c:pt>
                      <c:pt idx="697">
                        <c:v>0.96993979357796989</c:v>
                      </c:pt>
                      <c:pt idx="698">
                        <c:v>0.97004013761466712</c:v>
                      </c:pt>
                      <c:pt idx="699">
                        <c:v>0.97014048165136435</c:v>
                      </c:pt>
                      <c:pt idx="700">
                        <c:v>0.97024082568806158</c:v>
                      </c:pt>
                      <c:pt idx="701">
                        <c:v>0.97034116972475881</c:v>
                      </c:pt>
                      <c:pt idx="702">
                        <c:v>0.97044151376145604</c:v>
                      </c:pt>
                      <c:pt idx="703">
                        <c:v>0.97054185779815327</c:v>
                      </c:pt>
                      <c:pt idx="704">
                        <c:v>0.9706422018348505</c:v>
                      </c:pt>
                      <c:pt idx="705">
                        <c:v>0.97074254587154774</c:v>
                      </c:pt>
                      <c:pt idx="706">
                        <c:v>0.97084288990824497</c:v>
                      </c:pt>
                      <c:pt idx="707">
                        <c:v>0.9709432339449422</c:v>
                      </c:pt>
                      <c:pt idx="708">
                        <c:v>0.97104357798163943</c:v>
                      </c:pt>
                      <c:pt idx="709">
                        <c:v>0.97114392201833666</c:v>
                      </c:pt>
                      <c:pt idx="710">
                        <c:v>0.97124426605503389</c:v>
                      </c:pt>
                      <c:pt idx="711">
                        <c:v>0.97134461009173112</c:v>
                      </c:pt>
                      <c:pt idx="712">
                        <c:v>0.97144495412842835</c:v>
                      </c:pt>
                      <c:pt idx="713">
                        <c:v>0.97154529816512558</c:v>
                      </c:pt>
                      <c:pt idx="714">
                        <c:v>0.97164564220182281</c:v>
                      </c:pt>
                      <c:pt idx="715">
                        <c:v>0.97174598623852004</c:v>
                      </c:pt>
                      <c:pt idx="716">
                        <c:v>0.97184633027521727</c:v>
                      </c:pt>
                      <c:pt idx="717">
                        <c:v>0.9719466743119145</c:v>
                      </c:pt>
                      <c:pt idx="718">
                        <c:v>0.97204701834861174</c:v>
                      </c:pt>
                      <c:pt idx="719">
                        <c:v>0.97214736238530897</c:v>
                      </c:pt>
                      <c:pt idx="720">
                        <c:v>0.9722477064220062</c:v>
                      </c:pt>
                      <c:pt idx="721">
                        <c:v>0.97234805045870343</c:v>
                      </c:pt>
                      <c:pt idx="722">
                        <c:v>0.97244839449540066</c:v>
                      </c:pt>
                      <c:pt idx="723">
                        <c:v>0.97254873853209789</c:v>
                      </c:pt>
                      <c:pt idx="724">
                        <c:v>0.97264908256879512</c:v>
                      </c:pt>
                      <c:pt idx="725">
                        <c:v>0.97274942660549235</c:v>
                      </c:pt>
                      <c:pt idx="726">
                        <c:v>0.97284977064218958</c:v>
                      </c:pt>
                      <c:pt idx="727">
                        <c:v>0.97295011467888681</c:v>
                      </c:pt>
                      <c:pt idx="728">
                        <c:v>0.97305045871558404</c:v>
                      </c:pt>
                      <c:pt idx="729">
                        <c:v>0.97315080275228127</c:v>
                      </c:pt>
                      <c:pt idx="730">
                        <c:v>0.97325114678897851</c:v>
                      </c:pt>
                      <c:pt idx="731">
                        <c:v>0.97335149082567574</c:v>
                      </c:pt>
                      <c:pt idx="732">
                        <c:v>0.97345183486237297</c:v>
                      </c:pt>
                      <c:pt idx="733">
                        <c:v>0.9735521788990702</c:v>
                      </c:pt>
                      <c:pt idx="734">
                        <c:v>0.97365252293576743</c:v>
                      </c:pt>
                      <c:pt idx="735">
                        <c:v>0.97375286697246466</c:v>
                      </c:pt>
                      <c:pt idx="736">
                        <c:v>0.97385321100916189</c:v>
                      </c:pt>
                      <c:pt idx="737">
                        <c:v>0.97395355504585912</c:v>
                      </c:pt>
                      <c:pt idx="738">
                        <c:v>0.97405389908255635</c:v>
                      </c:pt>
                      <c:pt idx="739">
                        <c:v>0.97415424311925358</c:v>
                      </c:pt>
                      <c:pt idx="740">
                        <c:v>0.97425458715595081</c:v>
                      </c:pt>
                      <c:pt idx="741">
                        <c:v>0.97435493119264804</c:v>
                      </c:pt>
                      <c:pt idx="742">
                        <c:v>0.97445527522934527</c:v>
                      </c:pt>
                      <c:pt idx="743">
                        <c:v>0.97455561926604251</c:v>
                      </c:pt>
                      <c:pt idx="744">
                        <c:v>0.97465596330273974</c:v>
                      </c:pt>
                      <c:pt idx="745">
                        <c:v>0.97475630733943697</c:v>
                      </c:pt>
                      <c:pt idx="746">
                        <c:v>0.9748566513761342</c:v>
                      </c:pt>
                      <c:pt idx="747">
                        <c:v>0.97495699541283143</c:v>
                      </c:pt>
                      <c:pt idx="748">
                        <c:v>0.97505733944952866</c:v>
                      </c:pt>
                      <c:pt idx="749">
                        <c:v>0.97515768348622589</c:v>
                      </c:pt>
                      <c:pt idx="750">
                        <c:v>0.97525802752292312</c:v>
                      </c:pt>
                      <c:pt idx="751">
                        <c:v>0.97535837155962035</c:v>
                      </c:pt>
                      <c:pt idx="752">
                        <c:v>0.97545871559631758</c:v>
                      </c:pt>
                      <c:pt idx="753">
                        <c:v>0.97555905963301481</c:v>
                      </c:pt>
                      <c:pt idx="754">
                        <c:v>0.97565940366971204</c:v>
                      </c:pt>
                      <c:pt idx="755">
                        <c:v>0.97575974770640928</c:v>
                      </c:pt>
                      <c:pt idx="756">
                        <c:v>0.97586009174310651</c:v>
                      </c:pt>
                      <c:pt idx="757">
                        <c:v>0.97596043577980374</c:v>
                      </c:pt>
                      <c:pt idx="758">
                        <c:v>0.97606077981650097</c:v>
                      </c:pt>
                      <c:pt idx="759">
                        <c:v>0.9761611238531982</c:v>
                      </c:pt>
                      <c:pt idx="760">
                        <c:v>0.97626146788989543</c:v>
                      </c:pt>
                      <c:pt idx="761">
                        <c:v>0.97636181192659266</c:v>
                      </c:pt>
                      <c:pt idx="762">
                        <c:v>0.97646215596328989</c:v>
                      </c:pt>
                      <c:pt idx="763">
                        <c:v>0.97656249999998712</c:v>
                      </c:pt>
                      <c:pt idx="764">
                        <c:v>0.97666284403668435</c:v>
                      </c:pt>
                      <c:pt idx="765">
                        <c:v>0.97676318807338158</c:v>
                      </c:pt>
                      <c:pt idx="766">
                        <c:v>0.97686353211007881</c:v>
                      </c:pt>
                      <c:pt idx="767">
                        <c:v>0.97696387614677604</c:v>
                      </c:pt>
                      <c:pt idx="768">
                        <c:v>0.97706422018347328</c:v>
                      </c:pt>
                      <c:pt idx="769">
                        <c:v>0.97716456422017051</c:v>
                      </c:pt>
                      <c:pt idx="770">
                        <c:v>0.97726490825686774</c:v>
                      </c:pt>
                      <c:pt idx="771">
                        <c:v>0.97736525229356497</c:v>
                      </c:pt>
                      <c:pt idx="772">
                        <c:v>0.9774655963302622</c:v>
                      </c:pt>
                      <c:pt idx="773">
                        <c:v>0.97756594036695943</c:v>
                      </c:pt>
                      <c:pt idx="774">
                        <c:v>0.97766628440365666</c:v>
                      </c:pt>
                      <c:pt idx="775">
                        <c:v>0.97776662844035389</c:v>
                      </c:pt>
                      <c:pt idx="776">
                        <c:v>0.97786697247705112</c:v>
                      </c:pt>
                      <c:pt idx="777">
                        <c:v>0.97796731651374835</c:v>
                      </c:pt>
                      <c:pt idx="778">
                        <c:v>0.97806766055044558</c:v>
                      </c:pt>
                      <c:pt idx="779">
                        <c:v>0.97816800458714281</c:v>
                      </c:pt>
                      <c:pt idx="780">
                        <c:v>0.97826834862384004</c:v>
                      </c:pt>
                      <c:pt idx="781">
                        <c:v>0.97836869266053728</c:v>
                      </c:pt>
                      <c:pt idx="782">
                        <c:v>0.97846903669723451</c:v>
                      </c:pt>
                      <c:pt idx="783">
                        <c:v>0.97856938073393174</c:v>
                      </c:pt>
                      <c:pt idx="784">
                        <c:v>0.97866972477062897</c:v>
                      </c:pt>
                      <c:pt idx="785">
                        <c:v>0.9787700688073262</c:v>
                      </c:pt>
                      <c:pt idx="786">
                        <c:v>0.97887041284402343</c:v>
                      </c:pt>
                      <c:pt idx="787">
                        <c:v>0.97897075688072066</c:v>
                      </c:pt>
                      <c:pt idx="788">
                        <c:v>0.97907110091741789</c:v>
                      </c:pt>
                      <c:pt idx="789">
                        <c:v>0.97917144495411512</c:v>
                      </c:pt>
                      <c:pt idx="790">
                        <c:v>0.97927178899081235</c:v>
                      </c:pt>
                      <c:pt idx="791">
                        <c:v>0.97937213302750958</c:v>
                      </c:pt>
                      <c:pt idx="792">
                        <c:v>0.97947247706420681</c:v>
                      </c:pt>
                      <c:pt idx="793">
                        <c:v>0.97957282110090405</c:v>
                      </c:pt>
                      <c:pt idx="794">
                        <c:v>0.97967316513760128</c:v>
                      </c:pt>
                      <c:pt idx="795">
                        <c:v>0.97977350917429851</c:v>
                      </c:pt>
                      <c:pt idx="796">
                        <c:v>0.97987385321099574</c:v>
                      </c:pt>
                      <c:pt idx="797">
                        <c:v>0.97997419724769297</c:v>
                      </c:pt>
                      <c:pt idx="798">
                        <c:v>0.9800745412843902</c:v>
                      </c:pt>
                      <c:pt idx="799">
                        <c:v>0.98017488532108743</c:v>
                      </c:pt>
                      <c:pt idx="800">
                        <c:v>0.98027522935778466</c:v>
                      </c:pt>
                      <c:pt idx="801">
                        <c:v>0.98037557339448189</c:v>
                      </c:pt>
                      <c:pt idx="802">
                        <c:v>0.98047591743117912</c:v>
                      </c:pt>
                      <c:pt idx="803">
                        <c:v>0.98057626146787635</c:v>
                      </c:pt>
                      <c:pt idx="804">
                        <c:v>0.98067660550457358</c:v>
                      </c:pt>
                      <c:pt idx="805">
                        <c:v>0.98077694954127081</c:v>
                      </c:pt>
                      <c:pt idx="806">
                        <c:v>0.98087729357796805</c:v>
                      </c:pt>
                      <c:pt idx="807">
                        <c:v>0.98097763761466528</c:v>
                      </c:pt>
                      <c:pt idx="808">
                        <c:v>0.98107798165136251</c:v>
                      </c:pt>
                      <c:pt idx="809">
                        <c:v>0.98117832568805974</c:v>
                      </c:pt>
                      <c:pt idx="810">
                        <c:v>0.98127866972475697</c:v>
                      </c:pt>
                      <c:pt idx="811">
                        <c:v>0.9813790137614542</c:v>
                      </c:pt>
                      <c:pt idx="812">
                        <c:v>0.98147935779815143</c:v>
                      </c:pt>
                      <c:pt idx="813">
                        <c:v>0.98157970183484866</c:v>
                      </c:pt>
                      <c:pt idx="814">
                        <c:v>0.98168004587154589</c:v>
                      </c:pt>
                      <c:pt idx="815">
                        <c:v>0.98178038990824312</c:v>
                      </c:pt>
                      <c:pt idx="816">
                        <c:v>0.98188073394494035</c:v>
                      </c:pt>
                      <c:pt idx="817">
                        <c:v>0.98198107798163758</c:v>
                      </c:pt>
                      <c:pt idx="818">
                        <c:v>0.98208142201833482</c:v>
                      </c:pt>
                      <c:pt idx="819">
                        <c:v>0.98218176605503205</c:v>
                      </c:pt>
                      <c:pt idx="820">
                        <c:v>0.98228211009172928</c:v>
                      </c:pt>
                      <c:pt idx="821">
                        <c:v>0.98238245412842651</c:v>
                      </c:pt>
                      <c:pt idx="822">
                        <c:v>0.98248279816512374</c:v>
                      </c:pt>
                      <c:pt idx="823">
                        <c:v>0.98258314220182097</c:v>
                      </c:pt>
                      <c:pt idx="824">
                        <c:v>0.9826834862385182</c:v>
                      </c:pt>
                      <c:pt idx="825">
                        <c:v>0.98278383027521543</c:v>
                      </c:pt>
                      <c:pt idx="826">
                        <c:v>0.98288417431191266</c:v>
                      </c:pt>
                      <c:pt idx="827">
                        <c:v>0.98298451834860989</c:v>
                      </c:pt>
                      <c:pt idx="828">
                        <c:v>0.98308486238530712</c:v>
                      </c:pt>
                      <c:pt idx="829">
                        <c:v>0.98318520642200435</c:v>
                      </c:pt>
                      <c:pt idx="830">
                        <c:v>0.98328555045870158</c:v>
                      </c:pt>
                      <c:pt idx="831">
                        <c:v>0.98338589449539882</c:v>
                      </c:pt>
                      <c:pt idx="832">
                        <c:v>0.98348623853209605</c:v>
                      </c:pt>
                      <c:pt idx="833">
                        <c:v>0.98358658256879328</c:v>
                      </c:pt>
                      <c:pt idx="834">
                        <c:v>0.98368692660549051</c:v>
                      </c:pt>
                      <c:pt idx="835">
                        <c:v>0.98378727064218774</c:v>
                      </c:pt>
                      <c:pt idx="836">
                        <c:v>0.98388761467888497</c:v>
                      </c:pt>
                      <c:pt idx="837">
                        <c:v>0.9839879587155822</c:v>
                      </c:pt>
                      <c:pt idx="838">
                        <c:v>0.98408830275227943</c:v>
                      </c:pt>
                      <c:pt idx="839">
                        <c:v>0.98418864678897666</c:v>
                      </c:pt>
                      <c:pt idx="840">
                        <c:v>0.98428899082567389</c:v>
                      </c:pt>
                      <c:pt idx="841">
                        <c:v>0.98438933486237112</c:v>
                      </c:pt>
                      <c:pt idx="842">
                        <c:v>0.98448967889906835</c:v>
                      </c:pt>
                      <c:pt idx="843">
                        <c:v>0.98459002293576559</c:v>
                      </c:pt>
                      <c:pt idx="844">
                        <c:v>0.98469036697246282</c:v>
                      </c:pt>
                      <c:pt idx="845">
                        <c:v>0.98479071100916005</c:v>
                      </c:pt>
                      <c:pt idx="846">
                        <c:v>0.98489105504585728</c:v>
                      </c:pt>
                      <c:pt idx="847">
                        <c:v>0.98499139908255451</c:v>
                      </c:pt>
                      <c:pt idx="848">
                        <c:v>0.98509174311925174</c:v>
                      </c:pt>
                      <c:pt idx="849">
                        <c:v>0.98519208715594897</c:v>
                      </c:pt>
                      <c:pt idx="850">
                        <c:v>0.9852924311926462</c:v>
                      </c:pt>
                      <c:pt idx="851">
                        <c:v>0.98539277522934343</c:v>
                      </c:pt>
                      <c:pt idx="852">
                        <c:v>0.98549311926604066</c:v>
                      </c:pt>
                      <c:pt idx="853">
                        <c:v>0.98559346330273789</c:v>
                      </c:pt>
                      <c:pt idx="854">
                        <c:v>0.98569380733943512</c:v>
                      </c:pt>
                      <c:pt idx="855">
                        <c:v>0.98579415137613235</c:v>
                      </c:pt>
                      <c:pt idx="856">
                        <c:v>0.98589449541282959</c:v>
                      </c:pt>
                      <c:pt idx="857">
                        <c:v>0.98599483944952682</c:v>
                      </c:pt>
                      <c:pt idx="858">
                        <c:v>0.98609518348622405</c:v>
                      </c:pt>
                      <c:pt idx="859">
                        <c:v>0.98619552752292128</c:v>
                      </c:pt>
                      <c:pt idx="860">
                        <c:v>0.98629587155961851</c:v>
                      </c:pt>
                      <c:pt idx="861">
                        <c:v>0.98639621559631574</c:v>
                      </c:pt>
                      <c:pt idx="862">
                        <c:v>0.98649655963301297</c:v>
                      </c:pt>
                      <c:pt idx="863">
                        <c:v>0.9865969036697102</c:v>
                      </c:pt>
                      <c:pt idx="864">
                        <c:v>0.98669724770640743</c:v>
                      </c:pt>
                      <c:pt idx="865">
                        <c:v>0.98679759174310466</c:v>
                      </c:pt>
                      <c:pt idx="866">
                        <c:v>0.98689793577980189</c:v>
                      </c:pt>
                      <c:pt idx="867">
                        <c:v>0.98699827981649912</c:v>
                      </c:pt>
                      <c:pt idx="868">
                        <c:v>0.98709862385319636</c:v>
                      </c:pt>
                      <c:pt idx="869">
                        <c:v>0.98719896788989359</c:v>
                      </c:pt>
                      <c:pt idx="870">
                        <c:v>0.98729931192659082</c:v>
                      </c:pt>
                      <c:pt idx="871">
                        <c:v>0.98739965596328805</c:v>
                      </c:pt>
                      <c:pt idx="872">
                        <c:v>0.98749999999998528</c:v>
                      </c:pt>
                      <c:pt idx="873">
                        <c:v>0.98760034403668251</c:v>
                      </c:pt>
                      <c:pt idx="874">
                        <c:v>0.98770068807337974</c:v>
                      </c:pt>
                      <c:pt idx="875">
                        <c:v>0.98780103211007697</c:v>
                      </c:pt>
                      <c:pt idx="876">
                        <c:v>0.9879013761467742</c:v>
                      </c:pt>
                      <c:pt idx="877">
                        <c:v>0.98800172018347143</c:v>
                      </c:pt>
                      <c:pt idx="878">
                        <c:v>0.98810206422016866</c:v>
                      </c:pt>
                      <c:pt idx="879">
                        <c:v>0.98820240825686589</c:v>
                      </c:pt>
                      <c:pt idx="880">
                        <c:v>0.98830275229356312</c:v>
                      </c:pt>
                      <c:pt idx="881">
                        <c:v>0.98840309633026036</c:v>
                      </c:pt>
                      <c:pt idx="882">
                        <c:v>0.98850344036695759</c:v>
                      </c:pt>
                      <c:pt idx="883">
                        <c:v>0.98860378440365482</c:v>
                      </c:pt>
                      <c:pt idx="884">
                        <c:v>0.98870412844035205</c:v>
                      </c:pt>
                      <c:pt idx="885">
                        <c:v>0.98880447247704928</c:v>
                      </c:pt>
                      <c:pt idx="886">
                        <c:v>0.98890481651374651</c:v>
                      </c:pt>
                      <c:pt idx="887">
                        <c:v>0.98900516055044374</c:v>
                      </c:pt>
                      <c:pt idx="888">
                        <c:v>0.98910550458714097</c:v>
                      </c:pt>
                      <c:pt idx="889">
                        <c:v>0.9892058486238382</c:v>
                      </c:pt>
                      <c:pt idx="890">
                        <c:v>0.98930619266053543</c:v>
                      </c:pt>
                      <c:pt idx="891">
                        <c:v>0.98940653669723266</c:v>
                      </c:pt>
                      <c:pt idx="892">
                        <c:v>0.98950688073392989</c:v>
                      </c:pt>
                      <c:pt idx="893">
                        <c:v>0.98960722477062713</c:v>
                      </c:pt>
                      <c:pt idx="894">
                        <c:v>0.98970756880732436</c:v>
                      </c:pt>
                      <c:pt idx="895">
                        <c:v>0.98980791284402159</c:v>
                      </c:pt>
                      <c:pt idx="896">
                        <c:v>0.98990825688071882</c:v>
                      </c:pt>
                      <c:pt idx="897">
                        <c:v>0.99000860091741605</c:v>
                      </c:pt>
                      <c:pt idx="898">
                        <c:v>0.99010894495411328</c:v>
                      </c:pt>
                      <c:pt idx="899">
                        <c:v>0.99020928899081051</c:v>
                      </c:pt>
                      <c:pt idx="900">
                        <c:v>0.99030963302750774</c:v>
                      </c:pt>
                      <c:pt idx="901">
                        <c:v>0.99040997706420497</c:v>
                      </c:pt>
                      <c:pt idx="902">
                        <c:v>0.9905103211009022</c:v>
                      </c:pt>
                      <c:pt idx="903">
                        <c:v>0.99061066513759943</c:v>
                      </c:pt>
                      <c:pt idx="904">
                        <c:v>0.99071100917429666</c:v>
                      </c:pt>
                      <c:pt idx="905">
                        <c:v>0.99081135321099389</c:v>
                      </c:pt>
                      <c:pt idx="906">
                        <c:v>0.99091169724769113</c:v>
                      </c:pt>
                      <c:pt idx="907">
                        <c:v>0.99101204128438836</c:v>
                      </c:pt>
                      <c:pt idx="908">
                        <c:v>0.99111238532108559</c:v>
                      </c:pt>
                      <c:pt idx="909">
                        <c:v>0.99121272935778282</c:v>
                      </c:pt>
                      <c:pt idx="910">
                        <c:v>0.99131307339448005</c:v>
                      </c:pt>
                      <c:pt idx="911">
                        <c:v>0.99141341743117728</c:v>
                      </c:pt>
                      <c:pt idx="912">
                        <c:v>0.99151376146787451</c:v>
                      </c:pt>
                      <c:pt idx="913">
                        <c:v>0.99161410550457174</c:v>
                      </c:pt>
                      <c:pt idx="914">
                        <c:v>0.99171444954126897</c:v>
                      </c:pt>
                      <c:pt idx="915">
                        <c:v>0.9918147935779662</c:v>
                      </c:pt>
                      <c:pt idx="916">
                        <c:v>0.99191513761466343</c:v>
                      </c:pt>
                      <c:pt idx="917">
                        <c:v>0.99201548165136066</c:v>
                      </c:pt>
                      <c:pt idx="918">
                        <c:v>0.9921158256880579</c:v>
                      </c:pt>
                      <c:pt idx="919">
                        <c:v>0.99221616972475513</c:v>
                      </c:pt>
                      <c:pt idx="920">
                        <c:v>0.99231651376145236</c:v>
                      </c:pt>
                      <c:pt idx="921">
                        <c:v>0.99241685779814959</c:v>
                      </c:pt>
                      <c:pt idx="922">
                        <c:v>0.99251720183484682</c:v>
                      </c:pt>
                      <c:pt idx="923">
                        <c:v>0.99261754587154405</c:v>
                      </c:pt>
                      <c:pt idx="924">
                        <c:v>0.99271788990824128</c:v>
                      </c:pt>
                      <c:pt idx="925">
                        <c:v>0.99281823394493851</c:v>
                      </c:pt>
                      <c:pt idx="926">
                        <c:v>0.99291857798163574</c:v>
                      </c:pt>
                      <c:pt idx="927">
                        <c:v>0.99301892201833297</c:v>
                      </c:pt>
                      <c:pt idx="928">
                        <c:v>0.9931192660550302</c:v>
                      </c:pt>
                      <c:pt idx="929">
                        <c:v>0.99321961009172743</c:v>
                      </c:pt>
                      <c:pt idx="930">
                        <c:v>0.99331995412842466</c:v>
                      </c:pt>
                      <c:pt idx="931">
                        <c:v>0.9934202981651219</c:v>
                      </c:pt>
                      <c:pt idx="932">
                        <c:v>0.99352064220181913</c:v>
                      </c:pt>
                      <c:pt idx="933">
                        <c:v>0.99362098623851636</c:v>
                      </c:pt>
                      <c:pt idx="934">
                        <c:v>0.99372133027521359</c:v>
                      </c:pt>
                      <c:pt idx="935">
                        <c:v>0.99382167431191082</c:v>
                      </c:pt>
                      <c:pt idx="936">
                        <c:v>0.99392201834860805</c:v>
                      </c:pt>
                      <c:pt idx="937">
                        <c:v>0.99402236238530528</c:v>
                      </c:pt>
                      <c:pt idx="938">
                        <c:v>0.99412270642200251</c:v>
                      </c:pt>
                      <c:pt idx="939">
                        <c:v>0.99422305045869974</c:v>
                      </c:pt>
                      <c:pt idx="940">
                        <c:v>0.99432339449539697</c:v>
                      </c:pt>
                      <c:pt idx="941">
                        <c:v>0.9944237385320942</c:v>
                      </c:pt>
                      <c:pt idx="942">
                        <c:v>0.99452408256879143</c:v>
                      </c:pt>
                      <c:pt idx="943">
                        <c:v>0.99462442660548867</c:v>
                      </c:pt>
                      <c:pt idx="944">
                        <c:v>0.9947247706421859</c:v>
                      </c:pt>
                      <c:pt idx="945">
                        <c:v>0.99482511467888313</c:v>
                      </c:pt>
                      <c:pt idx="946">
                        <c:v>0.99492545871558036</c:v>
                      </c:pt>
                      <c:pt idx="947">
                        <c:v>0.99502580275227759</c:v>
                      </c:pt>
                      <c:pt idx="948">
                        <c:v>0.99512614678897482</c:v>
                      </c:pt>
                      <c:pt idx="949">
                        <c:v>0.99522649082567205</c:v>
                      </c:pt>
                      <c:pt idx="950">
                        <c:v>0.99532683486236928</c:v>
                      </c:pt>
                      <c:pt idx="951">
                        <c:v>0.99542717889906651</c:v>
                      </c:pt>
                      <c:pt idx="952">
                        <c:v>0.99552752293576374</c:v>
                      </c:pt>
                      <c:pt idx="953">
                        <c:v>0.99562786697246097</c:v>
                      </c:pt>
                      <c:pt idx="954">
                        <c:v>0.9957282110091582</c:v>
                      </c:pt>
                      <c:pt idx="955">
                        <c:v>0.99582855504585543</c:v>
                      </c:pt>
                      <c:pt idx="956">
                        <c:v>0.99592889908255267</c:v>
                      </c:pt>
                      <c:pt idx="957">
                        <c:v>0.9960292431192499</c:v>
                      </c:pt>
                      <c:pt idx="958">
                        <c:v>0.99612958715594713</c:v>
                      </c:pt>
                      <c:pt idx="959">
                        <c:v>0.99622993119264436</c:v>
                      </c:pt>
                      <c:pt idx="960">
                        <c:v>0.99633027522934159</c:v>
                      </c:pt>
                      <c:pt idx="961">
                        <c:v>0.99643061926603882</c:v>
                      </c:pt>
                      <c:pt idx="962">
                        <c:v>0.99653096330273605</c:v>
                      </c:pt>
                      <c:pt idx="963">
                        <c:v>0.99663130733943328</c:v>
                      </c:pt>
                      <c:pt idx="964">
                        <c:v>0.99673165137613051</c:v>
                      </c:pt>
                      <c:pt idx="965">
                        <c:v>0.99683199541282774</c:v>
                      </c:pt>
                      <c:pt idx="966">
                        <c:v>0.99693233944952497</c:v>
                      </c:pt>
                      <c:pt idx="967">
                        <c:v>0.9970326834862222</c:v>
                      </c:pt>
                      <c:pt idx="968">
                        <c:v>0.99713302752291944</c:v>
                      </c:pt>
                      <c:pt idx="969">
                        <c:v>0.99723337155961667</c:v>
                      </c:pt>
                      <c:pt idx="970">
                        <c:v>0.9973337155963139</c:v>
                      </c:pt>
                      <c:pt idx="971">
                        <c:v>0.99743405963301113</c:v>
                      </c:pt>
                      <c:pt idx="972">
                        <c:v>0.99753440366970836</c:v>
                      </c:pt>
                      <c:pt idx="973">
                        <c:v>0.99763474770640559</c:v>
                      </c:pt>
                      <c:pt idx="974">
                        <c:v>0.99773509174310282</c:v>
                      </c:pt>
                      <c:pt idx="975">
                        <c:v>0.99783543577980005</c:v>
                      </c:pt>
                      <c:pt idx="976">
                        <c:v>0.99793577981649728</c:v>
                      </c:pt>
                      <c:pt idx="977">
                        <c:v>0.99803612385319451</c:v>
                      </c:pt>
                      <c:pt idx="978">
                        <c:v>0.99813646788989174</c:v>
                      </c:pt>
                      <c:pt idx="979">
                        <c:v>0.99823681192658897</c:v>
                      </c:pt>
                      <c:pt idx="980">
                        <c:v>0.9983371559632862</c:v>
                      </c:pt>
                      <c:pt idx="981">
                        <c:v>0.99843749999998344</c:v>
                      </c:pt>
                      <c:pt idx="982">
                        <c:v>0.99853784403668067</c:v>
                      </c:pt>
                      <c:pt idx="983">
                        <c:v>0.9986381880733779</c:v>
                      </c:pt>
                      <c:pt idx="984">
                        <c:v>0.99873853211007513</c:v>
                      </c:pt>
                      <c:pt idx="985">
                        <c:v>0.99883887614677236</c:v>
                      </c:pt>
                      <c:pt idx="986">
                        <c:v>0.99893922018346959</c:v>
                      </c:pt>
                      <c:pt idx="987">
                        <c:v>0.99903956422016682</c:v>
                      </c:pt>
                      <c:pt idx="988">
                        <c:v>0.99913990825686405</c:v>
                      </c:pt>
                      <c:pt idx="989">
                        <c:v>0.99924025229356128</c:v>
                      </c:pt>
                      <c:pt idx="990">
                        <c:v>0.99934059633025851</c:v>
                      </c:pt>
                      <c:pt idx="991">
                        <c:v>0.99944094036695574</c:v>
                      </c:pt>
                      <c:pt idx="992">
                        <c:v>0.99954128440365297</c:v>
                      </c:pt>
                      <c:pt idx="993">
                        <c:v>0.99964162844035021</c:v>
                      </c:pt>
                      <c:pt idx="994">
                        <c:v>0.99974197247704744</c:v>
                      </c:pt>
                      <c:pt idx="995">
                        <c:v>0.99984231651374467</c:v>
                      </c:pt>
                      <c:pt idx="996">
                        <c:v>0.9999426605504419</c:v>
                      </c:pt>
                      <c:pt idx="997">
                        <c:v>1.0000430045871391</c:v>
                      </c:pt>
                      <c:pt idx="998">
                        <c:v>1.0001433486238365</c:v>
                      </c:pt>
                      <c:pt idx="999">
                        <c:v>1.0002436926605338</c:v>
                      </c:pt>
                      <c:pt idx="1000">
                        <c:v>1.0003440366972312</c:v>
                      </c:pt>
                      <c:pt idx="1001">
                        <c:v>1.0004443807339285</c:v>
                      </c:pt>
                      <c:pt idx="1002">
                        <c:v>1.0005447247706258</c:v>
                      </c:pt>
                      <c:pt idx="1003">
                        <c:v>1.0006450688073232</c:v>
                      </c:pt>
                      <c:pt idx="1004">
                        <c:v>1.0007454128440205</c:v>
                      </c:pt>
                      <c:pt idx="1005">
                        <c:v>1.0008457568807179</c:v>
                      </c:pt>
                      <c:pt idx="1006">
                        <c:v>1.0009461009174152</c:v>
                      </c:pt>
                      <c:pt idx="1007">
                        <c:v>1.0010464449541125</c:v>
                      </c:pt>
                      <c:pt idx="1008">
                        <c:v>1.0011467889908099</c:v>
                      </c:pt>
                      <c:pt idx="1009">
                        <c:v>1.0012471330275072</c:v>
                      </c:pt>
                      <c:pt idx="1010">
                        <c:v>1.0013474770642046</c:v>
                      </c:pt>
                      <c:pt idx="1011">
                        <c:v>1.0014478211009019</c:v>
                      </c:pt>
                      <c:pt idx="1012">
                        <c:v>1.0015481651375993</c:v>
                      </c:pt>
                      <c:pt idx="1013">
                        <c:v>1.0016485091742966</c:v>
                      </c:pt>
                      <c:pt idx="1014">
                        <c:v>1.0017488532109939</c:v>
                      </c:pt>
                      <c:pt idx="1015">
                        <c:v>1.0018491972476913</c:v>
                      </c:pt>
                      <c:pt idx="1016">
                        <c:v>1.0019495412843886</c:v>
                      </c:pt>
                      <c:pt idx="1017">
                        <c:v>1.002049885321086</c:v>
                      </c:pt>
                      <c:pt idx="1018">
                        <c:v>1.0021502293577833</c:v>
                      </c:pt>
                      <c:pt idx="1019">
                        <c:v>1.0022505733944806</c:v>
                      </c:pt>
                      <c:pt idx="1020">
                        <c:v>1.002350917431178</c:v>
                      </c:pt>
                      <c:pt idx="1021">
                        <c:v>1.0024512614678753</c:v>
                      </c:pt>
                      <c:pt idx="1022">
                        <c:v>1.0025516055045727</c:v>
                      </c:pt>
                      <c:pt idx="1023">
                        <c:v>1.00265194954127</c:v>
                      </c:pt>
                      <c:pt idx="1024">
                        <c:v>1.0027522935779674</c:v>
                      </c:pt>
                      <c:pt idx="1025">
                        <c:v>1.0028526376146647</c:v>
                      </c:pt>
                      <c:pt idx="1026">
                        <c:v>1.002952981651362</c:v>
                      </c:pt>
                      <c:pt idx="1027">
                        <c:v>1.0030533256880594</c:v>
                      </c:pt>
                      <c:pt idx="1028">
                        <c:v>1.0031536697247567</c:v>
                      </c:pt>
                      <c:pt idx="1029">
                        <c:v>1.0032540137614541</c:v>
                      </c:pt>
                      <c:pt idx="1030">
                        <c:v>1.0033543577981514</c:v>
                      </c:pt>
                      <c:pt idx="1031">
                        <c:v>1.0034547018348488</c:v>
                      </c:pt>
                      <c:pt idx="1032">
                        <c:v>1.0035550458715461</c:v>
                      </c:pt>
                      <c:pt idx="1033">
                        <c:v>1.0036553899082434</c:v>
                      </c:pt>
                      <c:pt idx="1034">
                        <c:v>1.0037557339449408</c:v>
                      </c:pt>
                      <c:pt idx="1035">
                        <c:v>1.0038560779816381</c:v>
                      </c:pt>
                      <c:pt idx="1036">
                        <c:v>1.0039564220183355</c:v>
                      </c:pt>
                      <c:pt idx="1037">
                        <c:v>1.0040567660550328</c:v>
                      </c:pt>
                      <c:pt idx="1038">
                        <c:v>1.0041571100917301</c:v>
                      </c:pt>
                      <c:pt idx="1039">
                        <c:v>1.0042574541284275</c:v>
                      </c:pt>
                      <c:pt idx="1040">
                        <c:v>1.0043577981651248</c:v>
                      </c:pt>
                      <c:pt idx="1041">
                        <c:v>1.0044581422018222</c:v>
                      </c:pt>
                      <c:pt idx="1042">
                        <c:v>1.0045584862385195</c:v>
                      </c:pt>
                      <c:pt idx="1043">
                        <c:v>1.0046588302752169</c:v>
                      </c:pt>
                      <c:pt idx="1044">
                        <c:v>1.0047591743119142</c:v>
                      </c:pt>
                      <c:pt idx="1045">
                        <c:v>1.0048595183486115</c:v>
                      </c:pt>
                      <c:pt idx="1046">
                        <c:v>1.0049598623853089</c:v>
                      </c:pt>
                      <c:pt idx="1047">
                        <c:v>1.0050602064220062</c:v>
                      </c:pt>
                      <c:pt idx="1048">
                        <c:v>1.0051605504587036</c:v>
                      </c:pt>
                      <c:pt idx="1049">
                        <c:v>1.0052608944954009</c:v>
                      </c:pt>
                      <c:pt idx="1050">
                        <c:v>1.0053612385320982</c:v>
                      </c:pt>
                      <c:pt idx="1051">
                        <c:v>1.0054615825687956</c:v>
                      </c:pt>
                      <c:pt idx="1052">
                        <c:v>1.0055619266054929</c:v>
                      </c:pt>
                      <c:pt idx="1053">
                        <c:v>1.0056622706421903</c:v>
                      </c:pt>
                      <c:pt idx="1054">
                        <c:v>1.0057626146788876</c:v>
                      </c:pt>
                      <c:pt idx="1055">
                        <c:v>1.005862958715585</c:v>
                      </c:pt>
                      <c:pt idx="1056">
                        <c:v>1.0059633027522823</c:v>
                      </c:pt>
                      <c:pt idx="1057">
                        <c:v>1.0060636467889796</c:v>
                      </c:pt>
                      <c:pt idx="1058">
                        <c:v>1.006163990825677</c:v>
                      </c:pt>
                      <c:pt idx="1059">
                        <c:v>1.0062643348623743</c:v>
                      </c:pt>
                      <c:pt idx="1060">
                        <c:v>1.0063646788990717</c:v>
                      </c:pt>
                      <c:pt idx="1061">
                        <c:v>1.006465022935769</c:v>
                      </c:pt>
                      <c:pt idx="1062">
                        <c:v>1.0065653669724663</c:v>
                      </c:pt>
                      <c:pt idx="1063">
                        <c:v>1.0066657110091637</c:v>
                      </c:pt>
                      <c:pt idx="1064">
                        <c:v>1.006766055045861</c:v>
                      </c:pt>
                      <c:pt idx="1065">
                        <c:v>1.0068663990825584</c:v>
                      </c:pt>
                      <c:pt idx="1066">
                        <c:v>1.0069667431192557</c:v>
                      </c:pt>
                      <c:pt idx="1067">
                        <c:v>1.0070670871559531</c:v>
                      </c:pt>
                      <c:pt idx="1068">
                        <c:v>1.0071674311926504</c:v>
                      </c:pt>
                      <c:pt idx="1069">
                        <c:v>1.0072677752293477</c:v>
                      </c:pt>
                      <c:pt idx="1070">
                        <c:v>1.0073681192660451</c:v>
                      </c:pt>
                      <c:pt idx="1071">
                        <c:v>1.0074684633027424</c:v>
                      </c:pt>
                      <c:pt idx="1072">
                        <c:v>1.0075688073394398</c:v>
                      </c:pt>
                      <c:pt idx="1073">
                        <c:v>1.0076691513761371</c:v>
                      </c:pt>
                      <c:pt idx="1074">
                        <c:v>1.0077694954128344</c:v>
                      </c:pt>
                      <c:pt idx="1075">
                        <c:v>1.0078698394495318</c:v>
                      </c:pt>
                      <c:pt idx="1076">
                        <c:v>1.0079701834862291</c:v>
                      </c:pt>
                      <c:pt idx="1077">
                        <c:v>1.0080705275229265</c:v>
                      </c:pt>
                      <c:pt idx="1078">
                        <c:v>1.0081708715596238</c:v>
                      </c:pt>
                      <c:pt idx="1079">
                        <c:v>1.0082712155963212</c:v>
                      </c:pt>
                      <c:pt idx="1080">
                        <c:v>1.0083715596330185</c:v>
                      </c:pt>
                      <c:pt idx="1081">
                        <c:v>1.0084719036697158</c:v>
                      </c:pt>
                      <c:pt idx="1082">
                        <c:v>1.0085722477064132</c:v>
                      </c:pt>
                      <c:pt idx="1083">
                        <c:v>1.0086725917431105</c:v>
                      </c:pt>
                      <c:pt idx="1084">
                        <c:v>1.0087729357798079</c:v>
                      </c:pt>
                      <c:pt idx="1085">
                        <c:v>1.0088732798165052</c:v>
                      </c:pt>
                      <c:pt idx="1086">
                        <c:v>1.0089736238532026</c:v>
                      </c:pt>
                      <c:pt idx="1087">
                        <c:v>1.0090739678898999</c:v>
                      </c:pt>
                      <c:pt idx="1088">
                        <c:v>1.0091743119265972</c:v>
                      </c:pt>
                      <c:pt idx="1089">
                        <c:v>1.0092746559632946</c:v>
                      </c:pt>
                      <c:pt idx="1090">
                        <c:v>1.0093749999999919</c:v>
                      </c:pt>
                      <c:pt idx="1091">
                        <c:v>1.0094753440366893</c:v>
                      </c:pt>
                      <c:pt idx="1092">
                        <c:v>1.0095756880733866</c:v>
                      </c:pt>
                      <c:pt idx="1093">
                        <c:v>1.0096760321100839</c:v>
                      </c:pt>
                      <c:pt idx="1094">
                        <c:v>1.0097763761467813</c:v>
                      </c:pt>
                      <c:pt idx="1095">
                        <c:v>1.0098767201834786</c:v>
                      </c:pt>
                      <c:pt idx="1096">
                        <c:v>1.009977064220176</c:v>
                      </c:pt>
                      <c:pt idx="1097">
                        <c:v>1.0100774082568733</c:v>
                      </c:pt>
                      <c:pt idx="1098">
                        <c:v>1.0101777522935707</c:v>
                      </c:pt>
                      <c:pt idx="1099">
                        <c:v>1.010278096330268</c:v>
                      </c:pt>
                      <c:pt idx="1100">
                        <c:v>1.0103784403669653</c:v>
                      </c:pt>
                      <c:pt idx="1101">
                        <c:v>1.0104787844036627</c:v>
                      </c:pt>
                      <c:pt idx="1102">
                        <c:v>1.01057912844036</c:v>
                      </c:pt>
                      <c:pt idx="1103">
                        <c:v>1.0106794724770574</c:v>
                      </c:pt>
                      <c:pt idx="1104">
                        <c:v>1.0107798165137547</c:v>
                      </c:pt>
                      <c:pt idx="1105">
                        <c:v>1.010880160550452</c:v>
                      </c:pt>
                      <c:pt idx="1106">
                        <c:v>1.0109805045871494</c:v>
                      </c:pt>
                      <c:pt idx="1107">
                        <c:v>1.0110808486238467</c:v>
                      </c:pt>
                      <c:pt idx="1108">
                        <c:v>1.0111811926605441</c:v>
                      </c:pt>
                      <c:pt idx="1109">
                        <c:v>1.0112815366972414</c:v>
                      </c:pt>
                      <c:pt idx="1110">
                        <c:v>1.0113818807339388</c:v>
                      </c:pt>
                      <c:pt idx="1111">
                        <c:v>1.0114822247706361</c:v>
                      </c:pt>
                      <c:pt idx="1112">
                        <c:v>1.0115825688073334</c:v>
                      </c:pt>
                      <c:pt idx="1113">
                        <c:v>1.0116829128440308</c:v>
                      </c:pt>
                      <c:pt idx="1114">
                        <c:v>1.0117832568807281</c:v>
                      </c:pt>
                      <c:pt idx="1115">
                        <c:v>1.0118836009174255</c:v>
                      </c:pt>
                      <c:pt idx="1116">
                        <c:v>1.0119839449541228</c:v>
                      </c:pt>
                      <c:pt idx="1117">
                        <c:v>1.0120842889908201</c:v>
                      </c:pt>
                      <c:pt idx="1118">
                        <c:v>1.0121846330275175</c:v>
                      </c:pt>
                      <c:pt idx="1119">
                        <c:v>1.0122849770642148</c:v>
                      </c:pt>
                      <c:pt idx="1120">
                        <c:v>1.0123853211009122</c:v>
                      </c:pt>
                      <c:pt idx="1121">
                        <c:v>1.0124856651376095</c:v>
                      </c:pt>
                      <c:pt idx="1122">
                        <c:v>1.0125860091743069</c:v>
                      </c:pt>
                      <c:pt idx="1123">
                        <c:v>1.0126863532110042</c:v>
                      </c:pt>
                      <c:pt idx="1124">
                        <c:v>1.0127866972477015</c:v>
                      </c:pt>
                      <c:pt idx="1125">
                        <c:v>1.0128870412843989</c:v>
                      </c:pt>
                      <c:pt idx="1126">
                        <c:v>1.0129873853210962</c:v>
                      </c:pt>
                      <c:pt idx="1127">
                        <c:v>1.0130877293577936</c:v>
                      </c:pt>
                      <c:pt idx="1128">
                        <c:v>1.0131880733944909</c:v>
                      </c:pt>
                      <c:pt idx="1129">
                        <c:v>1.0132884174311882</c:v>
                      </c:pt>
                      <c:pt idx="1130">
                        <c:v>1.0133887614678856</c:v>
                      </c:pt>
                      <c:pt idx="1131">
                        <c:v>1.0134891055045829</c:v>
                      </c:pt>
                      <c:pt idx="1132">
                        <c:v>1.0135894495412803</c:v>
                      </c:pt>
                      <c:pt idx="1133">
                        <c:v>1.0136897935779776</c:v>
                      </c:pt>
                      <c:pt idx="1134">
                        <c:v>1.013790137614675</c:v>
                      </c:pt>
                      <c:pt idx="1135">
                        <c:v>1.0138904816513723</c:v>
                      </c:pt>
                      <c:pt idx="1136">
                        <c:v>1.0139908256880696</c:v>
                      </c:pt>
                      <c:pt idx="1137">
                        <c:v>1.014091169724767</c:v>
                      </c:pt>
                      <c:pt idx="1138">
                        <c:v>1.0141915137614643</c:v>
                      </c:pt>
                      <c:pt idx="1139">
                        <c:v>1.0142918577981617</c:v>
                      </c:pt>
                      <c:pt idx="1140">
                        <c:v>1.014392201834859</c:v>
                      </c:pt>
                      <c:pt idx="1141">
                        <c:v>1.0144925458715564</c:v>
                      </c:pt>
                      <c:pt idx="1142">
                        <c:v>1.0145928899082537</c:v>
                      </c:pt>
                      <c:pt idx="1143">
                        <c:v>1.014693233944951</c:v>
                      </c:pt>
                      <c:pt idx="1144">
                        <c:v>1.0147935779816484</c:v>
                      </c:pt>
                      <c:pt idx="1145">
                        <c:v>1.0148939220183457</c:v>
                      </c:pt>
                      <c:pt idx="1146">
                        <c:v>1.0149942660550431</c:v>
                      </c:pt>
                      <c:pt idx="1147">
                        <c:v>1.0150946100917404</c:v>
                      </c:pt>
                      <c:pt idx="1148">
                        <c:v>1.0151949541284377</c:v>
                      </c:pt>
                      <c:pt idx="1149">
                        <c:v>1.0152952981651351</c:v>
                      </c:pt>
                      <c:pt idx="1150">
                        <c:v>1.0153956422018324</c:v>
                      </c:pt>
                      <c:pt idx="1151">
                        <c:v>1.0154959862385298</c:v>
                      </c:pt>
                      <c:pt idx="1152">
                        <c:v>1.0155963302752271</c:v>
                      </c:pt>
                      <c:pt idx="1153">
                        <c:v>1.0156966743119245</c:v>
                      </c:pt>
                      <c:pt idx="1154">
                        <c:v>1.0157970183486218</c:v>
                      </c:pt>
                      <c:pt idx="1155">
                        <c:v>1.0158973623853191</c:v>
                      </c:pt>
                      <c:pt idx="1156">
                        <c:v>1.0159977064220165</c:v>
                      </c:pt>
                      <c:pt idx="1157">
                        <c:v>1.0160980504587138</c:v>
                      </c:pt>
                      <c:pt idx="1158">
                        <c:v>1.0161983944954112</c:v>
                      </c:pt>
                      <c:pt idx="1159">
                        <c:v>1.0162987385321085</c:v>
                      </c:pt>
                      <c:pt idx="1160">
                        <c:v>1.0163990825688058</c:v>
                      </c:pt>
                      <c:pt idx="1161">
                        <c:v>1.0164994266055032</c:v>
                      </c:pt>
                      <c:pt idx="1162">
                        <c:v>1.0165997706422005</c:v>
                      </c:pt>
                      <c:pt idx="1163">
                        <c:v>1.0167001146788979</c:v>
                      </c:pt>
                      <c:pt idx="1164">
                        <c:v>1.0168004587155952</c:v>
                      </c:pt>
                      <c:pt idx="1165">
                        <c:v>1.0169008027522926</c:v>
                      </c:pt>
                      <c:pt idx="1166">
                        <c:v>1.0170011467889899</c:v>
                      </c:pt>
                      <c:pt idx="1167">
                        <c:v>1.0171014908256872</c:v>
                      </c:pt>
                      <c:pt idx="1168">
                        <c:v>1.0172018348623846</c:v>
                      </c:pt>
                      <c:pt idx="1169">
                        <c:v>1.0173021788990819</c:v>
                      </c:pt>
                      <c:pt idx="1170">
                        <c:v>1.0174025229357793</c:v>
                      </c:pt>
                      <c:pt idx="1171">
                        <c:v>1.0175028669724766</c:v>
                      </c:pt>
                      <c:pt idx="1172">
                        <c:v>1.0176032110091739</c:v>
                      </c:pt>
                      <c:pt idx="1173">
                        <c:v>1.0177035550458713</c:v>
                      </c:pt>
                      <c:pt idx="1174">
                        <c:v>1.0178038990825686</c:v>
                      </c:pt>
                      <c:pt idx="1175">
                        <c:v>1.017904243119266</c:v>
                      </c:pt>
                      <c:pt idx="1176">
                        <c:v>1.0180045871559633</c:v>
                      </c:pt>
                      <c:pt idx="1177">
                        <c:v>1.0181049311926607</c:v>
                      </c:pt>
                      <c:pt idx="1178">
                        <c:v>1.018205275229358</c:v>
                      </c:pt>
                      <c:pt idx="1179">
                        <c:v>1.0183056192660553</c:v>
                      </c:pt>
                      <c:pt idx="1180">
                        <c:v>1.0184059633027527</c:v>
                      </c:pt>
                      <c:pt idx="1181">
                        <c:v>1.01850630733945</c:v>
                      </c:pt>
                      <c:pt idx="1182">
                        <c:v>1.0186066513761474</c:v>
                      </c:pt>
                      <c:pt idx="1183">
                        <c:v>1.0187069954128447</c:v>
                      </c:pt>
                      <c:pt idx="1184">
                        <c:v>1.018807339449542</c:v>
                      </c:pt>
                      <c:pt idx="1185">
                        <c:v>1.0189076834862394</c:v>
                      </c:pt>
                      <c:pt idx="1186">
                        <c:v>1.0190080275229367</c:v>
                      </c:pt>
                      <c:pt idx="1187">
                        <c:v>1.0191083715596341</c:v>
                      </c:pt>
                      <c:pt idx="1188">
                        <c:v>1.0192087155963314</c:v>
                      </c:pt>
                      <c:pt idx="1189">
                        <c:v>1.0193090596330288</c:v>
                      </c:pt>
                      <c:pt idx="1190">
                        <c:v>1.0194094036697261</c:v>
                      </c:pt>
                      <c:pt idx="1191">
                        <c:v>1.0195097477064234</c:v>
                      </c:pt>
                      <c:pt idx="1192">
                        <c:v>1.0196100917431208</c:v>
                      </c:pt>
                      <c:pt idx="1193">
                        <c:v>1.0197104357798181</c:v>
                      </c:pt>
                      <c:pt idx="1194">
                        <c:v>1.0198107798165155</c:v>
                      </c:pt>
                      <c:pt idx="1195">
                        <c:v>1.0199111238532128</c:v>
                      </c:pt>
                      <c:pt idx="1196">
                        <c:v>1.0200114678899102</c:v>
                      </c:pt>
                      <c:pt idx="1197">
                        <c:v>1.0201118119266075</c:v>
                      </c:pt>
                      <c:pt idx="1198">
                        <c:v>1.0202121559633048</c:v>
                      </c:pt>
                      <c:pt idx="1199">
                        <c:v>1.0203125000000022</c:v>
                      </c:pt>
                      <c:pt idx="1200">
                        <c:v>1.0204128440366995</c:v>
                      </c:pt>
                      <c:pt idx="1201">
                        <c:v>1.0205131880733969</c:v>
                      </c:pt>
                      <c:pt idx="1202">
                        <c:v>1.0206135321100942</c:v>
                      </c:pt>
                      <c:pt idx="1203">
                        <c:v>1.0207138761467915</c:v>
                      </c:pt>
                      <c:pt idx="1204">
                        <c:v>1.0208142201834889</c:v>
                      </c:pt>
                      <c:pt idx="1205">
                        <c:v>1.0209145642201862</c:v>
                      </c:pt>
                      <c:pt idx="1206">
                        <c:v>1.0210149082568836</c:v>
                      </c:pt>
                      <c:pt idx="1207">
                        <c:v>1.0211152522935809</c:v>
                      </c:pt>
                      <c:pt idx="1208">
                        <c:v>1.0212155963302783</c:v>
                      </c:pt>
                      <c:pt idx="1209">
                        <c:v>1.0213159403669756</c:v>
                      </c:pt>
                      <c:pt idx="1210">
                        <c:v>1.0214162844036729</c:v>
                      </c:pt>
                      <c:pt idx="1211">
                        <c:v>1.0215166284403703</c:v>
                      </c:pt>
                      <c:pt idx="1212">
                        <c:v>1.0216169724770676</c:v>
                      </c:pt>
                      <c:pt idx="1213">
                        <c:v>1.021717316513765</c:v>
                      </c:pt>
                      <c:pt idx="1214">
                        <c:v>1.0218176605504623</c:v>
                      </c:pt>
                      <c:pt idx="1215">
                        <c:v>1.0219180045871596</c:v>
                      </c:pt>
                      <c:pt idx="1216">
                        <c:v>1.022018348623857</c:v>
                      </c:pt>
                      <c:pt idx="1217">
                        <c:v>1.0221186926605543</c:v>
                      </c:pt>
                      <c:pt idx="1218">
                        <c:v>1.0222190366972517</c:v>
                      </c:pt>
                      <c:pt idx="1219">
                        <c:v>1.022319380733949</c:v>
                      </c:pt>
                      <c:pt idx="1220">
                        <c:v>1.0224197247706464</c:v>
                      </c:pt>
                      <c:pt idx="1221">
                        <c:v>1.0225200688073437</c:v>
                      </c:pt>
                      <c:pt idx="1222">
                        <c:v>1.022620412844041</c:v>
                      </c:pt>
                      <c:pt idx="1223">
                        <c:v>1.0227207568807384</c:v>
                      </c:pt>
                      <c:pt idx="1224">
                        <c:v>1.0228211009174357</c:v>
                      </c:pt>
                      <c:pt idx="1225">
                        <c:v>1.0229214449541331</c:v>
                      </c:pt>
                      <c:pt idx="1226">
                        <c:v>1.0230217889908304</c:v>
                      </c:pt>
                      <c:pt idx="1227">
                        <c:v>1.0231221330275277</c:v>
                      </c:pt>
                      <c:pt idx="1228">
                        <c:v>1.0232224770642251</c:v>
                      </c:pt>
                      <c:pt idx="1229">
                        <c:v>1.0233228211009224</c:v>
                      </c:pt>
                      <c:pt idx="1230">
                        <c:v>1.0234231651376198</c:v>
                      </c:pt>
                      <c:pt idx="1231">
                        <c:v>1.0235235091743171</c:v>
                      </c:pt>
                      <c:pt idx="1232">
                        <c:v>1.0236238532110145</c:v>
                      </c:pt>
                      <c:pt idx="1233">
                        <c:v>1.0237241972477118</c:v>
                      </c:pt>
                      <c:pt idx="1234">
                        <c:v>1.0238245412844091</c:v>
                      </c:pt>
                      <c:pt idx="1235">
                        <c:v>1.0239248853211065</c:v>
                      </c:pt>
                      <c:pt idx="1236">
                        <c:v>1.0240252293578038</c:v>
                      </c:pt>
                      <c:pt idx="1237">
                        <c:v>1.0241255733945012</c:v>
                      </c:pt>
                      <c:pt idx="1238">
                        <c:v>1.0242259174311985</c:v>
                      </c:pt>
                      <c:pt idx="1239">
                        <c:v>1.0243262614678958</c:v>
                      </c:pt>
                      <c:pt idx="1240">
                        <c:v>1.0244266055045932</c:v>
                      </c:pt>
                      <c:pt idx="1241">
                        <c:v>1.0245269495412905</c:v>
                      </c:pt>
                      <c:pt idx="1242">
                        <c:v>1.0246272935779879</c:v>
                      </c:pt>
                      <c:pt idx="1243">
                        <c:v>1.0247276376146852</c:v>
                      </c:pt>
                      <c:pt idx="1244">
                        <c:v>1.0248279816513826</c:v>
                      </c:pt>
                      <c:pt idx="1245">
                        <c:v>1.0249283256880799</c:v>
                      </c:pt>
                      <c:pt idx="1246">
                        <c:v>1.0250286697247772</c:v>
                      </c:pt>
                      <c:pt idx="1247">
                        <c:v>1.0251290137614746</c:v>
                      </c:pt>
                      <c:pt idx="1248">
                        <c:v>1.0252293577981719</c:v>
                      </c:pt>
                      <c:pt idx="1249">
                        <c:v>1.0253297018348693</c:v>
                      </c:pt>
                      <c:pt idx="1250">
                        <c:v>1.0254300458715666</c:v>
                      </c:pt>
                      <c:pt idx="1251">
                        <c:v>1.025530389908264</c:v>
                      </c:pt>
                      <c:pt idx="1252">
                        <c:v>1.0256307339449613</c:v>
                      </c:pt>
                      <c:pt idx="1253">
                        <c:v>1.0257310779816586</c:v>
                      </c:pt>
                      <c:pt idx="1254">
                        <c:v>1.025831422018356</c:v>
                      </c:pt>
                      <c:pt idx="1255">
                        <c:v>1.0259317660550533</c:v>
                      </c:pt>
                      <c:pt idx="1256">
                        <c:v>1.0260321100917507</c:v>
                      </c:pt>
                      <c:pt idx="1257">
                        <c:v>1.026132454128448</c:v>
                      </c:pt>
                      <c:pt idx="1258">
                        <c:v>1.0262327981651453</c:v>
                      </c:pt>
                      <c:pt idx="1259">
                        <c:v>1.0263331422018427</c:v>
                      </c:pt>
                      <c:pt idx="1260">
                        <c:v>1.02643348623854</c:v>
                      </c:pt>
                      <c:pt idx="1261">
                        <c:v>1.0265338302752374</c:v>
                      </c:pt>
                      <c:pt idx="1262">
                        <c:v>1.0266341743119347</c:v>
                      </c:pt>
                      <c:pt idx="1263">
                        <c:v>1.0267345183486321</c:v>
                      </c:pt>
                      <c:pt idx="1264">
                        <c:v>1.0268348623853294</c:v>
                      </c:pt>
                      <c:pt idx="1265">
                        <c:v>1.0269352064220267</c:v>
                      </c:pt>
                      <c:pt idx="1266">
                        <c:v>1.0270355504587241</c:v>
                      </c:pt>
                      <c:pt idx="1267">
                        <c:v>1.0271358944954214</c:v>
                      </c:pt>
                      <c:pt idx="1268">
                        <c:v>1.0272362385321188</c:v>
                      </c:pt>
                      <c:pt idx="1269">
                        <c:v>1.0273365825688161</c:v>
                      </c:pt>
                      <c:pt idx="1270">
                        <c:v>1.0274369266055134</c:v>
                      </c:pt>
                      <c:pt idx="1271">
                        <c:v>1.0275372706422108</c:v>
                      </c:pt>
                      <c:pt idx="1272">
                        <c:v>1.0276376146789081</c:v>
                      </c:pt>
                      <c:pt idx="1273">
                        <c:v>1.0277379587156055</c:v>
                      </c:pt>
                      <c:pt idx="1274">
                        <c:v>1.0278383027523028</c:v>
                      </c:pt>
                      <c:pt idx="1275">
                        <c:v>1.0279386467890002</c:v>
                      </c:pt>
                      <c:pt idx="1276">
                        <c:v>1.0280389908256975</c:v>
                      </c:pt>
                      <c:pt idx="1277">
                        <c:v>1.0281393348623948</c:v>
                      </c:pt>
                      <c:pt idx="1278">
                        <c:v>1.0282396788990922</c:v>
                      </c:pt>
                      <c:pt idx="1279">
                        <c:v>1.0283400229357895</c:v>
                      </c:pt>
                      <c:pt idx="1280">
                        <c:v>1.0284403669724869</c:v>
                      </c:pt>
                      <c:pt idx="1281">
                        <c:v>1.0285407110091842</c:v>
                      </c:pt>
                      <c:pt idx="1282">
                        <c:v>1.0286410550458815</c:v>
                      </c:pt>
                      <c:pt idx="1283">
                        <c:v>1.0287413990825789</c:v>
                      </c:pt>
                      <c:pt idx="1284">
                        <c:v>1.0288417431192762</c:v>
                      </c:pt>
                      <c:pt idx="1285">
                        <c:v>1.0289420871559736</c:v>
                      </c:pt>
                      <c:pt idx="1286">
                        <c:v>1.0290424311926709</c:v>
                      </c:pt>
                      <c:pt idx="1287">
                        <c:v>1.0291427752293683</c:v>
                      </c:pt>
                      <c:pt idx="1288">
                        <c:v>1.0292431192660656</c:v>
                      </c:pt>
                      <c:pt idx="1289">
                        <c:v>1.0293434633027629</c:v>
                      </c:pt>
                      <c:pt idx="1290">
                        <c:v>1.0294438073394603</c:v>
                      </c:pt>
                      <c:pt idx="1291">
                        <c:v>1.0295441513761576</c:v>
                      </c:pt>
                      <c:pt idx="1292">
                        <c:v>1.029644495412855</c:v>
                      </c:pt>
                      <c:pt idx="1293">
                        <c:v>1.0297448394495523</c:v>
                      </c:pt>
                      <c:pt idx="1294">
                        <c:v>1.0298451834862496</c:v>
                      </c:pt>
                      <c:pt idx="1295">
                        <c:v>1.029945527522947</c:v>
                      </c:pt>
                      <c:pt idx="1296">
                        <c:v>1.0300458715596443</c:v>
                      </c:pt>
                      <c:pt idx="1297">
                        <c:v>1.0301462155963417</c:v>
                      </c:pt>
                      <c:pt idx="1298">
                        <c:v>1.030246559633039</c:v>
                      </c:pt>
                      <c:pt idx="1299">
                        <c:v>1.0303469036697364</c:v>
                      </c:pt>
                      <c:pt idx="1300">
                        <c:v>1.0304472477064337</c:v>
                      </c:pt>
                      <c:pt idx="1301">
                        <c:v>1.030547591743131</c:v>
                      </c:pt>
                      <c:pt idx="1302">
                        <c:v>1.0306479357798284</c:v>
                      </c:pt>
                      <c:pt idx="1303">
                        <c:v>1.0307482798165257</c:v>
                      </c:pt>
                      <c:pt idx="1304">
                        <c:v>1.0308486238532231</c:v>
                      </c:pt>
                      <c:pt idx="1305">
                        <c:v>1.0309489678899204</c:v>
                      </c:pt>
                      <c:pt idx="1306">
                        <c:v>1.0310493119266178</c:v>
                      </c:pt>
                      <c:pt idx="1307">
                        <c:v>1.0311496559633151</c:v>
                      </c:pt>
                      <c:pt idx="1308">
                        <c:v>1.0312500000000124</c:v>
                      </c:pt>
                      <c:pt idx="1309">
                        <c:v>1.0313503440367098</c:v>
                      </c:pt>
                      <c:pt idx="1310">
                        <c:v>1.0314506880734071</c:v>
                      </c:pt>
                      <c:pt idx="1311">
                        <c:v>1.0315510321101045</c:v>
                      </c:pt>
                      <c:pt idx="1312">
                        <c:v>1.0316513761468018</c:v>
                      </c:pt>
                      <c:pt idx="1313">
                        <c:v>1.0317517201834991</c:v>
                      </c:pt>
                      <c:pt idx="1314">
                        <c:v>1.0318520642201965</c:v>
                      </c:pt>
                      <c:pt idx="1315">
                        <c:v>1.0319524082568938</c:v>
                      </c:pt>
                      <c:pt idx="1316">
                        <c:v>1.0320527522935912</c:v>
                      </c:pt>
                      <c:pt idx="1317">
                        <c:v>1.0321530963302885</c:v>
                      </c:pt>
                      <c:pt idx="1318">
                        <c:v>1.0322534403669859</c:v>
                      </c:pt>
                      <c:pt idx="1319">
                        <c:v>1.0323537844036832</c:v>
                      </c:pt>
                      <c:pt idx="1320">
                        <c:v>1.0324541284403805</c:v>
                      </c:pt>
                      <c:pt idx="1321">
                        <c:v>1.0325544724770779</c:v>
                      </c:pt>
                      <c:pt idx="1322">
                        <c:v>1.0326548165137752</c:v>
                      </c:pt>
                      <c:pt idx="1323">
                        <c:v>1.0327551605504726</c:v>
                      </c:pt>
                      <c:pt idx="1324">
                        <c:v>1.0328555045871699</c:v>
                      </c:pt>
                      <c:pt idx="1325">
                        <c:v>1.0329558486238672</c:v>
                      </c:pt>
                      <c:pt idx="1326">
                        <c:v>1.0330561926605646</c:v>
                      </c:pt>
                      <c:pt idx="1327">
                        <c:v>1.0331565366972619</c:v>
                      </c:pt>
                      <c:pt idx="1328">
                        <c:v>1.0332568807339593</c:v>
                      </c:pt>
                      <c:pt idx="1329">
                        <c:v>1.0333572247706566</c:v>
                      </c:pt>
                      <c:pt idx="1330">
                        <c:v>1.033457568807354</c:v>
                      </c:pt>
                      <c:pt idx="1331">
                        <c:v>1.0335579128440513</c:v>
                      </c:pt>
                      <c:pt idx="1332">
                        <c:v>1.0336582568807486</c:v>
                      </c:pt>
                      <c:pt idx="1333">
                        <c:v>1.033758600917446</c:v>
                      </c:pt>
                      <c:pt idx="1334">
                        <c:v>1.0338589449541433</c:v>
                      </c:pt>
                      <c:pt idx="1335">
                        <c:v>1.0339592889908407</c:v>
                      </c:pt>
                      <c:pt idx="1336">
                        <c:v>1.034059633027538</c:v>
                      </c:pt>
                      <c:pt idx="1337">
                        <c:v>1.0341599770642353</c:v>
                      </c:pt>
                      <c:pt idx="1338">
                        <c:v>1.0342603211009327</c:v>
                      </c:pt>
                      <c:pt idx="1339">
                        <c:v>1.03436066513763</c:v>
                      </c:pt>
                      <c:pt idx="1340">
                        <c:v>1.0344610091743274</c:v>
                      </c:pt>
                      <c:pt idx="1341">
                        <c:v>1.0345613532110247</c:v>
                      </c:pt>
                      <c:pt idx="1342">
                        <c:v>1.0346616972477221</c:v>
                      </c:pt>
                      <c:pt idx="1343">
                        <c:v>1.0347620412844194</c:v>
                      </c:pt>
                      <c:pt idx="1344">
                        <c:v>1.0348623853211167</c:v>
                      </c:pt>
                      <c:pt idx="1345">
                        <c:v>1.0349627293578141</c:v>
                      </c:pt>
                      <c:pt idx="1346">
                        <c:v>1.0350630733945114</c:v>
                      </c:pt>
                      <c:pt idx="1347">
                        <c:v>1.0351634174312088</c:v>
                      </c:pt>
                      <c:pt idx="1348">
                        <c:v>1.0352637614679061</c:v>
                      </c:pt>
                      <c:pt idx="1349">
                        <c:v>1.0353641055046034</c:v>
                      </c:pt>
                      <c:pt idx="1350">
                        <c:v>1.0354644495413008</c:v>
                      </c:pt>
                      <c:pt idx="1351">
                        <c:v>1.0355647935779981</c:v>
                      </c:pt>
                      <c:pt idx="1352">
                        <c:v>1.0356651376146955</c:v>
                      </c:pt>
                      <c:pt idx="1353">
                        <c:v>1.0357654816513928</c:v>
                      </c:pt>
                      <c:pt idx="1354">
                        <c:v>1.0358658256880902</c:v>
                      </c:pt>
                      <c:pt idx="1355">
                        <c:v>1.0359661697247875</c:v>
                      </c:pt>
                      <c:pt idx="1356">
                        <c:v>1.0360665137614848</c:v>
                      </c:pt>
                      <c:pt idx="1357">
                        <c:v>1.0361668577981822</c:v>
                      </c:pt>
                      <c:pt idx="1358">
                        <c:v>1.0362672018348795</c:v>
                      </c:pt>
                      <c:pt idx="1359">
                        <c:v>1.0363675458715769</c:v>
                      </c:pt>
                      <c:pt idx="1360">
                        <c:v>1.0364678899082742</c:v>
                      </c:pt>
                      <c:pt idx="1361">
                        <c:v>1.0365682339449716</c:v>
                      </c:pt>
                      <c:pt idx="1362">
                        <c:v>1.0366685779816689</c:v>
                      </c:pt>
                      <c:pt idx="1363">
                        <c:v>1.0367689220183662</c:v>
                      </c:pt>
                      <c:pt idx="1364">
                        <c:v>1.0368692660550636</c:v>
                      </c:pt>
                      <c:pt idx="1365">
                        <c:v>1.0369696100917609</c:v>
                      </c:pt>
                      <c:pt idx="1366">
                        <c:v>1.0370699541284583</c:v>
                      </c:pt>
                      <c:pt idx="1367">
                        <c:v>1.0371702981651556</c:v>
                      </c:pt>
                      <c:pt idx="1368">
                        <c:v>1.0372706422018529</c:v>
                      </c:pt>
                      <c:pt idx="1369">
                        <c:v>1.0373709862385503</c:v>
                      </c:pt>
                      <c:pt idx="1370">
                        <c:v>1.0374713302752476</c:v>
                      </c:pt>
                      <c:pt idx="1371">
                        <c:v>1.037571674311945</c:v>
                      </c:pt>
                      <c:pt idx="1372">
                        <c:v>1.0376720183486423</c:v>
                      </c:pt>
                      <c:pt idx="1373">
                        <c:v>1.0377723623853397</c:v>
                      </c:pt>
                      <c:pt idx="1374">
                        <c:v>1.037872706422037</c:v>
                      </c:pt>
                      <c:pt idx="1375">
                        <c:v>1.0379730504587343</c:v>
                      </c:pt>
                      <c:pt idx="1376">
                        <c:v>1.0380733944954317</c:v>
                      </c:pt>
                      <c:pt idx="1377">
                        <c:v>1.038173738532129</c:v>
                      </c:pt>
                      <c:pt idx="1378">
                        <c:v>1.0382740825688264</c:v>
                      </c:pt>
                      <c:pt idx="1379">
                        <c:v>1.0383744266055237</c:v>
                      </c:pt>
                      <c:pt idx="1380">
                        <c:v>1.038474770642221</c:v>
                      </c:pt>
                      <c:pt idx="1381">
                        <c:v>1.0385751146789184</c:v>
                      </c:pt>
                      <c:pt idx="1382">
                        <c:v>1.0386754587156157</c:v>
                      </c:pt>
                      <c:pt idx="1383">
                        <c:v>1.0387758027523131</c:v>
                      </c:pt>
                      <c:pt idx="1384">
                        <c:v>1.0388761467890104</c:v>
                      </c:pt>
                      <c:pt idx="1385">
                        <c:v>1.0389764908257078</c:v>
                      </c:pt>
                      <c:pt idx="1386">
                        <c:v>1.0390768348624051</c:v>
                      </c:pt>
                      <c:pt idx="1387">
                        <c:v>1.0391771788991024</c:v>
                      </c:pt>
                      <c:pt idx="1388">
                        <c:v>1.0392775229357998</c:v>
                      </c:pt>
                      <c:pt idx="1389">
                        <c:v>1.0393778669724971</c:v>
                      </c:pt>
                      <c:pt idx="1390">
                        <c:v>1.0394782110091945</c:v>
                      </c:pt>
                      <c:pt idx="1391">
                        <c:v>1.0395785550458918</c:v>
                      </c:pt>
                      <c:pt idx="1392">
                        <c:v>1.0396788990825891</c:v>
                      </c:pt>
                      <c:pt idx="1393">
                        <c:v>1.0397792431192865</c:v>
                      </c:pt>
                      <c:pt idx="1394">
                        <c:v>1.0398795871559838</c:v>
                      </c:pt>
                      <c:pt idx="1395">
                        <c:v>1.0399799311926812</c:v>
                      </c:pt>
                      <c:pt idx="1396">
                        <c:v>1.0400802752293785</c:v>
                      </c:pt>
                      <c:pt idx="1397">
                        <c:v>1.0401806192660759</c:v>
                      </c:pt>
                      <c:pt idx="1398">
                        <c:v>1.0402809633027732</c:v>
                      </c:pt>
                      <c:pt idx="1399">
                        <c:v>1.0403813073394705</c:v>
                      </c:pt>
                      <c:pt idx="1400">
                        <c:v>1.0404816513761679</c:v>
                      </c:pt>
                      <c:pt idx="1401">
                        <c:v>1.0405819954128652</c:v>
                      </c:pt>
                      <c:pt idx="1402">
                        <c:v>1.0406823394495626</c:v>
                      </c:pt>
                      <c:pt idx="1403">
                        <c:v>1.0407826834862599</c:v>
                      </c:pt>
                      <c:pt idx="1404">
                        <c:v>1.0408830275229572</c:v>
                      </c:pt>
                      <c:pt idx="1405">
                        <c:v>1.0409833715596546</c:v>
                      </c:pt>
                      <c:pt idx="1406">
                        <c:v>1.0410837155963519</c:v>
                      </c:pt>
                      <c:pt idx="1407">
                        <c:v>1.0411840596330493</c:v>
                      </c:pt>
                      <c:pt idx="1408">
                        <c:v>1.0412844036697466</c:v>
                      </c:pt>
                      <c:pt idx="1409">
                        <c:v>1.041384747706444</c:v>
                      </c:pt>
                      <c:pt idx="1410">
                        <c:v>1.0414850917431413</c:v>
                      </c:pt>
                      <c:pt idx="1411">
                        <c:v>1.0415854357798386</c:v>
                      </c:pt>
                      <c:pt idx="1412">
                        <c:v>1.041685779816536</c:v>
                      </c:pt>
                      <c:pt idx="1413">
                        <c:v>1.0417861238532333</c:v>
                      </c:pt>
                      <c:pt idx="1414">
                        <c:v>1.0418864678899307</c:v>
                      </c:pt>
                      <c:pt idx="1415">
                        <c:v>1.041986811926628</c:v>
                      </c:pt>
                      <c:pt idx="1416">
                        <c:v>1.0420871559633254</c:v>
                      </c:pt>
                      <c:pt idx="1417">
                        <c:v>1.0421875000000227</c:v>
                      </c:pt>
                      <c:pt idx="1418">
                        <c:v>1.04228784403672</c:v>
                      </c:pt>
                      <c:pt idx="1419">
                        <c:v>1.0423881880734174</c:v>
                      </c:pt>
                      <c:pt idx="1420">
                        <c:v>1.0424885321101147</c:v>
                      </c:pt>
                      <c:pt idx="1421">
                        <c:v>1.0425888761468121</c:v>
                      </c:pt>
                      <c:pt idx="1422">
                        <c:v>1.0426892201835094</c:v>
                      </c:pt>
                      <c:pt idx="1423">
                        <c:v>1.0427895642202067</c:v>
                      </c:pt>
                      <c:pt idx="1424">
                        <c:v>1.0428899082569041</c:v>
                      </c:pt>
                      <c:pt idx="1425">
                        <c:v>1.0429902522936014</c:v>
                      </c:pt>
                      <c:pt idx="1426">
                        <c:v>1.0430905963302988</c:v>
                      </c:pt>
                      <c:pt idx="1427">
                        <c:v>1.0431909403669961</c:v>
                      </c:pt>
                      <c:pt idx="1428">
                        <c:v>1.0432912844036935</c:v>
                      </c:pt>
                      <c:pt idx="1429">
                        <c:v>1.0433916284403908</c:v>
                      </c:pt>
                      <c:pt idx="1430">
                        <c:v>1.0434919724770881</c:v>
                      </c:pt>
                      <c:pt idx="1431">
                        <c:v>1.0435923165137855</c:v>
                      </c:pt>
                      <c:pt idx="1432">
                        <c:v>1.0436926605504828</c:v>
                      </c:pt>
                      <c:pt idx="1433">
                        <c:v>1.0437930045871802</c:v>
                      </c:pt>
                      <c:pt idx="1434">
                        <c:v>1.0438933486238775</c:v>
                      </c:pt>
                      <c:pt idx="1435">
                        <c:v>1.0439936926605748</c:v>
                      </c:pt>
                      <c:pt idx="1436">
                        <c:v>1.0440940366972722</c:v>
                      </c:pt>
                      <c:pt idx="1437">
                        <c:v>1.0441943807339695</c:v>
                      </c:pt>
                      <c:pt idx="1438">
                        <c:v>1.0442947247706669</c:v>
                      </c:pt>
                      <c:pt idx="1439">
                        <c:v>1.0443950688073642</c:v>
                      </c:pt>
                      <c:pt idx="1440">
                        <c:v>1.0444954128440616</c:v>
                      </c:pt>
                      <c:pt idx="1441">
                        <c:v>1.0445957568807589</c:v>
                      </c:pt>
                      <c:pt idx="1442">
                        <c:v>1.0446961009174562</c:v>
                      </c:pt>
                      <c:pt idx="1443">
                        <c:v>1.0447964449541536</c:v>
                      </c:pt>
                      <c:pt idx="1444">
                        <c:v>1.0448967889908509</c:v>
                      </c:pt>
                      <c:pt idx="1445">
                        <c:v>1.0449971330275483</c:v>
                      </c:pt>
                      <c:pt idx="1446">
                        <c:v>1.0450974770642456</c:v>
                      </c:pt>
                      <c:pt idx="1447">
                        <c:v>1.0451978211009429</c:v>
                      </c:pt>
                      <c:pt idx="1448">
                        <c:v>1.0452981651376403</c:v>
                      </c:pt>
                      <c:pt idx="1449">
                        <c:v>1.0453985091743376</c:v>
                      </c:pt>
                      <c:pt idx="1450">
                        <c:v>1.045498853211035</c:v>
                      </c:pt>
                      <c:pt idx="1451">
                        <c:v>1.0455991972477323</c:v>
                      </c:pt>
                      <c:pt idx="1452">
                        <c:v>1.0456995412844297</c:v>
                      </c:pt>
                      <c:pt idx="1453">
                        <c:v>1.045799885321127</c:v>
                      </c:pt>
                      <c:pt idx="1454">
                        <c:v>1.0459002293578243</c:v>
                      </c:pt>
                      <c:pt idx="1455">
                        <c:v>1.0460005733945217</c:v>
                      </c:pt>
                      <c:pt idx="1456">
                        <c:v>1.046100917431219</c:v>
                      </c:pt>
                      <c:pt idx="1457">
                        <c:v>1.0462012614679164</c:v>
                      </c:pt>
                      <c:pt idx="1458">
                        <c:v>1.0463016055046137</c:v>
                      </c:pt>
                      <c:pt idx="1459">
                        <c:v>1.046401949541311</c:v>
                      </c:pt>
                      <c:pt idx="1460">
                        <c:v>1.0465022935780084</c:v>
                      </c:pt>
                      <c:pt idx="1461">
                        <c:v>1.0466026376147057</c:v>
                      </c:pt>
                      <c:pt idx="1462">
                        <c:v>1.0467029816514031</c:v>
                      </c:pt>
                      <c:pt idx="1463">
                        <c:v>1.0468033256881004</c:v>
                      </c:pt>
                      <c:pt idx="1464">
                        <c:v>1.0469036697247978</c:v>
                      </c:pt>
                      <c:pt idx="1465">
                        <c:v>1.0470040137614951</c:v>
                      </c:pt>
                      <c:pt idx="1466">
                        <c:v>1.0471043577981924</c:v>
                      </c:pt>
                      <c:pt idx="1467">
                        <c:v>1.0472047018348898</c:v>
                      </c:pt>
                      <c:pt idx="1468">
                        <c:v>1.0473050458715871</c:v>
                      </c:pt>
                      <c:pt idx="1469">
                        <c:v>1.0474053899082845</c:v>
                      </c:pt>
                      <c:pt idx="1470">
                        <c:v>1.0475057339449818</c:v>
                      </c:pt>
                      <c:pt idx="1471">
                        <c:v>1.0476060779816792</c:v>
                      </c:pt>
                      <c:pt idx="1472">
                        <c:v>1.0477064220183765</c:v>
                      </c:pt>
                      <c:pt idx="1473">
                        <c:v>1.0478067660550738</c:v>
                      </c:pt>
                      <c:pt idx="1474">
                        <c:v>1.0479071100917712</c:v>
                      </c:pt>
                      <c:pt idx="1475">
                        <c:v>1.0480074541284685</c:v>
                      </c:pt>
                      <c:pt idx="1476">
                        <c:v>1.0481077981651659</c:v>
                      </c:pt>
                      <c:pt idx="1477">
                        <c:v>1.0482081422018632</c:v>
                      </c:pt>
                      <c:pt idx="1478">
                        <c:v>1.0483084862385605</c:v>
                      </c:pt>
                      <c:pt idx="1479">
                        <c:v>1.0484088302752579</c:v>
                      </c:pt>
                      <c:pt idx="1480">
                        <c:v>1.0485091743119552</c:v>
                      </c:pt>
                      <c:pt idx="1481">
                        <c:v>1.0486095183486526</c:v>
                      </c:pt>
                      <c:pt idx="1482">
                        <c:v>1.0487098623853499</c:v>
                      </c:pt>
                      <c:pt idx="1483">
                        <c:v>1.0488102064220473</c:v>
                      </c:pt>
                      <c:pt idx="1484">
                        <c:v>1.0489105504587446</c:v>
                      </c:pt>
                      <c:pt idx="1485">
                        <c:v>1.0490108944954419</c:v>
                      </c:pt>
                      <c:pt idx="1486">
                        <c:v>1.0491112385321393</c:v>
                      </c:pt>
                      <c:pt idx="1487">
                        <c:v>1.0492115825688366</c:v>
                      </c:pt>
                      <c:pt idx="1488">
                        <c:v>1.049311926605534</c:v>
                      </c:pt>
                      <c:pt idx="1489">
                        <c:v>1.0494122706422313</c:v>
                      </c:pt>
                      <c:pt idx="1490">
                        <c:v>1.0495126146789286</c:v>
                      </c:pt>
                      <c:pt idx="1491">
                        <c:v>1.049612958715626</c:v>
                      </c:pt>
                      <c:pt idx="1492">
                        <c:v>1.0497133027523233</c:v>
                      </c:pt>
                      <c:pt idx="1493">
                        <c:v>1.0498136467890207</c:v>
                      </c:pt>
                      <c:pt idx="1494">
                        <c:v>1.049913990825718</c:v>
                      </c:pt>
                      <c:pt idx="1495">
                        <c:v>1.0500143348624154</c:v>
                      </c:pt>
                      <c:pt idx="1496">
                        <c:v>1.0501146788991127</c:v>
                      </c:pt>
                      <c:pt idx="1497">
                        <c:v>1.05021502293581</c:v>
                      </c:pt>
                      <c:pt idx="1498">
                        <c:v>1.0503153669725074</c:v>
                      </c:pt>
                      <c:pt idx="1499">
                        <c:v>1.0504157110092047</c:v>
                      </c:pt>
                      <c:pt idx="1500">
                        <c:v>1.0505160550459021</c:v>
                      </c:pt>
                      <c:pt idx="1501">
                        <c:v>1.0506163990825994</c:v>
                      </c:pt>
                      <c:pt idx="1502">
                        <c:v>1.0507167431192967</c:v>
                      </c:pt>
                      <c:pt idx="1503">
                        <c:v>1.0508170871559941</c:v>
                      </c:pt>
                      <c:pt idx="1504">
                        <c:v>1.0509174311926914</c:v>
                      </c:pt>
                      <c:pt idx="1505">
                        <c:v>1.0510177752293888</c:v>
                      </c:pt>
                      <c:pt idx="1506">
                        <c:v>1.0511181192660861</c:v>
                      </c:pt>
                      <c:pt idx="1507">
                        <c:v>1.0512184633027835</c:v>
                      </c:pt>
                      <c:pt idx="1508">
                        <c:v>1.0513188073394808</c:v>
                      </c:pt>
                      <c:pt idx="1509">
                        <c:v>1.0514191513761781</c:v>
                      </c:pt>
                      <c:pt idx="1510">
                        <c:v>1.0515194954128755</c:v>
                      </c:pt>
                      <c:pt idx="1511">
                        <c:v>1.0516198394495728</c:v>
                      </c:pt>
                      <c:pt idx="1512">
                        <c:v>1.0517201834862702</c:v>
                      </c:pt>
                      <c:pt idx="1513">
                        <c:v>1.0518205275229675</c:v>
                      </c:pt>
                      <c:pt idx="1514">
                        <c:v>1.0519208715596648</c:v>
                      </c:pt>
                      <c:pt idx="1515">
                        <c:v>1.0520212155963622</c:v>
                      </c:pt>
                      <c:pt idx="1516">
                        <c:v>1.0521215596330595</c:v>
                      </c:pt>
                      <c:pt idx="1517">
                        <c:v>1.0522219036697569</c:v>
                      </c:pt>
                      <c:pt idx="1518">
                        <c:v>1.0523222477064542</c:v>
                      </c:pt>
                      <c:pt idx="1519">
                        <c:v>1.0524225917431516</c:v>
                      </c:pt>
                      <c:pt idx="1520">
                        <c:v>1.0525229357798489</c:v>
                      </c:pt>
                      <c:pt idx="1521">
                        <c:v>1.0526232798165462</c:v>
                      </c:pt>
                      <c:pt idx="1522">
                        <c:v>1.0527236238532436</c:v>
                      </c:pt>
                      <c:pt idx="1523">
                        <c:v>1.0528239678899409</c:v>
                      </c:pt>
                      <c:pt idx="1524">
                        <c:v>1.0529243119266383</c:v>
                      </c:pt>
                      <c:pt idx="1525">
                        <c:v>1.0530246559633356</c:v>
                      </c:pt>
                      <c:pt idx="1526">
                        <c:v>1.053125000000033</c:v>
                      </c:pt>
                      <c:pt idx="1527">
                        <c:v>1.0532253440367303</c:v>
                      </c:pt>
                      <c:pt idx="1528">
                        <c:v>1.0533256880734276</c:v>
                      </c:pt>
                      <c:pt idx="1529">
                        <c:v>1.053426032110125</c:v>
                      </c:pt>
                      <c:pt idx="1530">
                        <c:v>1.0535263761468223</c:v>
                      </c:pt>
                      <c:pt idx="1531">
                        <c:v>1.0536267201835197</c:v>
                      </c:pt>
                      <c:pt idx="1532">
                        <c:v>1.053727064220217</c:v>
                      </c:pt>
                      <c:pt idx="1533">
                        <c:v>1.0538274082569143</c:v>
                      </c:pt>
                      <c:pt idx="1534">
                        <c:v>1.0539277522936117</c:v>
                      </c:pt>
                      <c:pt idx="1535">
                        <c:v>1.054028096330309</c:v>
                      </c:pt>
                      <c:pt idx="1536">
                        <c:v>1.0541284403670064</c:v>
                      </c:pt>
                      <c:pt idx="1537">
                        <c:v>1.0542287844037037</c:v>
                      </c:pt>
                      <c:pt idx="1538">
                        <c:v>1.0543291284404011</c:v>
                      </c:pt>
                      <c:pt idx="1539">
                        <c:v>1.0544294724770984</c:v>
                      </c:pt>
                      <c:pt idx="1540">
                        <c:v>1.0545298165137957</c:v>
                      </c:pt>
                      <c:pt idx="1541">
                        <c:v>1.0546301605504931</c:v>
                      </c:pt>
                      <c:pt idx="1542">
                        <c:v>1.0547305045871904</c:v>
                      </c:pt>
                      <c:pt idx="1543">
                        <c:v>1.0548308486238878</c:v>
                      </c:pt>
                      <c:pt idx="1544">
                        <c:v>1.0549311926605851</c:v>
                      </c:pt>
                      <c:pt idx="1545">
                        <c:v>1.0550315366972824</c:v>
                      </c:pt>
                      <c:pt idx="1546">
                        <c:v>1.0551318807339798</c:v>
                      </c:pt>
                      <c:pt idx="1547">
                        <c:v>1.0552322247706771</c:v>
                      </c:pt>
                      <c:pt idx="1548">
                        <c:v>1.0553325688073745</c:v>
                      </c:pt>
                      <c:pt idx="1549">
                        <c:v>1.0554329128440718</c:v>
                      </c:pt>
                      <c:pt idx="1550">
                        <c:v>1.0555332568807692</c:v>
                      </c:pt>
                      <c:pt idx="1551">
                        <c:v>1.0556336009174665</c:v>
                      </c:pt>
                      <c:pt idx="1552">
                        <c:v>1.0557339449541638</c:v>
                      </c:pt>
                      <c:pt idx="1553">
                        <c:v>1.0558342889908612</c:v>
                      </c:pt>
                      <c:pt idx="1554">
                        <c:v>1.0559346330275585</c:v>
                      </c:pt>
                      <c:pt idx="1555">
                        <c:v>1.0560349770642559</c:v>
                      </c:pt>
                      <c:pt idx="1556">
                        <c:v>1.0561353211009532</c:v>
                      </c:pt>
                      <c:pt idx="1557">
                        <c:v>1.0562356651376505</c:v>
                      </c:pt>
                      <c:pt idx="1558">
                        <c:v>1.0563360091743479</c:v>
                      </c:pt>
                      <c:pt idx="1559">
                        <c:v>1.0564363532110452</c:v>
                      </c:pt>
                      <c:pt idx="1560">
                        <c:v>1.0565366972477426</c:v>
                      </c:pt>
                      <c:pt idx="1561">
                        <c:v>1.0566370412844399</c:v>
                      </c:pt>
                      <c:pt idx="1562">
                        <c:v>1.0567373853211373</c:v>
                      </c:pt>
                      <c:pt idx="1563">
                        <c:v>1.0568377293578346</c:v>
                      </c:pt>
                      <c:pt idx="1564">
                        <c:v>1.0569380733945319</c:v>
                      </c:pt>
                      <c:pt idx="1565">
                        <c:v>1.0570384174312293</c:v>
                      </c:pt>
                      <c:pt idx="1566">
                        <c:v>1.0571387614679266</c:v>
                      </c:pt>
                      <c:pt idx="1567">
                        <c:v>1.057239105504624</c:v>
                      </c:pt>
                      <c:pt idx="1568">
                        <c:v>1.0573394495413213</c:v>
                      </c:pt>
                      <c:pt idx="1569">
                        <c:v>1.0574397935780186</c:v>
                      </c:pt>
                      <c:pt idx="1570">
                        <c:v>1.057540137614716</c:v>
                      </c:pt>
                      <c:pt idx="1571">
                        <c:v>1.0576404816514133</c:v>
                      </c:pt>
                      <c:pt idx="1572">
                        <c:v>1.0577408256881107</c:v>
                      </c:pt>
                      <c:pt idx="1573">
                        <c:v>1.057841169724808</c:v>
                      </c:pt>
                      <c:pt idx="1574">
                        <c:v>1.0579415137615054</c:v>
                      </c:pt>
                      <c:pt idx="1575">
                        <c:v>1.0580418577982027</c:v>
                      </c:pt>
                      <c:pt idx="1576">
                        <c:v>1.0581422018349</c:v>
                      </c:pt>
                      <c:pt idx="1577">
                        <c:v>1.0582425458715974</c:v>
                      </c:pt>
                      <c:pt idx="1578">
                        <c:v>1.0583428899082947</c:v>
                      </c:pt>
                      <c:pt idx="1579">
                        <c:v>1.0584432339449921</c:v>
                      </c:pt>
                      <c:pt idx="1580">
                        <c:v>1.0585435779816894</c:v>
                      </c:pt>
                      <c:pt idx="1581">
                        <c:v>1.0586439220183868</c:v>
                      </c:pt>
                      <c:pt idx="1582">
                        <c:v>1.0587442660550841</c:v>
                      </c:pt>
                      <c:pt idx="1583">
                        <c:v>1.0588446100917814</c:v>
                      </c:pt>
                      <c:pt idx="1584">
                        <c:v>1.0589449541284788</c:v>
                      </c:pt>
                      <c:pt idx="1585">
                        <c:v>1.0590452981651761</c:v>
                      </c:pt>
                      <c:pt idx="1586">
                        <c:v>1.0591456422018735</c:v>
                      </c:pt>
                      <c:pt idx="1587">
                        <c:v>1.0592459862385708</c:v>
                      </c:pt>
                      <c:pt idx="1588">
                        <c:v>1.0593463302752681</c:v>
                      </c:pt>
                      <c:pt idx="1589">
                        <c:v>1.0594466743119655</c:v>
                      </c:pt>
                      <c:pt idx="1590">
                        <c:v>1.0595470183486628</c:v>
                      </c:pt>
                      <c:pt idx="1591">
                        <c:v>1.0596473623853602</c:v>
                      </c:pt>
                      <c:pt idx="1592">
                        <c:v>1.0597477064220575</c:v>
                      </c:pt>
                      <c:pt idx="1593">
                        <c:v>1.0598480504587549</c:v>
                      </c:pt>
                      <c:pt idx="1594">
                        <c:v>1.0599483944954522</c:v>
                      </c:pt>
                      <c:pt idx="1595">
                        <c:v>1.0600487385321495</c:v>
                      </c:pt>
                      <c:pt idx="1596">
                        <c:v>1.0601490825688469</c:v>
                      </c:pt>
                      <c:pt idx="1597">
                        <c:v>1.0602494266055442</c:v>
                      </c:pt>
                      <c:pt idx="1598">
                        <c:v>1.0603497706422416</c:v>
                      </c:pt>
                      <c:pt idx="1599">
                        <c:v>1.0604501146789389</c:v>
                      </c:pt>
                      <c:pt idx="1600">
                        <c:v>1.0605504587156362</c:v>
                      </c:pt>
                      <c:pt idx="1601">
                        <c:v>1.0606508027523336</c:v>
                      </c:pt>
                      <c:pt idx="1602">
                        <c:v>1.0607511467890309</c:v>
                      </c:pt>
                      <c:pt idx="1603">
                        <c:v>1.0608514908257283</c:v>
                      </c:pt>
                      <c:pt idx="1604">
                        <c:v>1.0609518348624256</c:v>
                      </c:pt>
                      <c:pt idx="1605">
                        <c:v>1.061052178899123</c:v>
                      </c:pt>
                      <c:pt idx="1606">
                        <c:v>1.0611525229358203</c:v>
                      </c:pt>
                      <c:pt idx="1607">
                        <c:v>1.0612528669725176</c:v>
                      </c:pt>
                      <c:pt idx="1608">
                        <c:v>1.061353211009215</c:v>
                      </c:pt>
                      <c:pt idx="1609">
                        <c:v>1.0614535550459123</c:v>
                      </c:pt>
                      <c:pt idx="1610">
                        <c:v>1.0615538990826097</c:v>
                      </c:pt>
                      <c:pt idx="1611">
                        <c:v>1.061654243119307</c:v>
                      </c:pt>
                      <c:pt idx="1612">
                        <c:v>1.0617545871560043</c:v>
                      </c:pt>
                      <c:pt idx="1613">
                        <c:v>1.0618549311927017</c:v>
                      </c:pt>
                      <c:pt idx="1614">
                        <c:v>1.061955275229399</c:v>
                      </c:pt>
                      <c:pt idx="1615">
                        <c:v>1.0620556192660964</c:v>
                      </c:pt>
                      <c:pt idx="1616">
                        <c:v>1.0621559633027937</c:v>
                      </c:pt>
                      <c:pt idx="1617">
                        <c:v>1.0622563073394911</c:v>
                      </c:pt>
                      <c:pt idx="1618">
                        <c:v>1.0623566513761884</c:v>
                      </c:pt>
                      <c:pt idx="1619">
                        <c:v>1.0624569954128857</c:v>
                      </c:pt>
                      <c:pt idx="1620">
                        <c:v>1.0625573394495831</c:v>
                      </c:pt>
                      <c:pt idx="1621">
                        <c:v>1.0626576834862804</c:v>
                      </c:pt>
                      <c:pt idx="1622">
                        <c:v>1.0627580275229778</c:v>
                      </c:pt>
                      <c:pt idx="1623">
                        <c:v>1.0628583715596751</c:v>
                      </c:pt>
                      <c:pt idx="1624">
                        <c:v>1.0629587155963724</c:v>
                      </c:pt>
                      <c:pt idx="1625">
                        <c:v>1.0630590596330698</c:v>
                      </c:pt>
                      <c:pt idx="1626">
                        <c:v>1.0631594036697671</c:v>
                      </c:pt>
                      <c:pt idx="1627">
                        <c:v>1.0632597477064645</c:v>
                      </c:pt>
                      <c:pt idx="1628">
                        <c:v>1.0633600917431618</c:v>
                      </c:pt>
                      <c:pt idx="1629">
                        <c:v>1.0634604357798592</c:v>
                      </c:pt>
                      <c:pt idx="1630">
                        <c:v>1.0635607798165565</c:v>
                      </c:pt>
                      <c:pt idx="1631">
                        <c:v>1.0636611238532538</c:v>
                      </c:pt>
                      <c:pt idx="1632">
                        <c:v>1.0637614678899512</c:v>
                      </c:pt>
                      <c:pt idx="1633">
                        <c:v>1.0638618119266485</c:v>
                      </c:pt>
                      <c:pt idx="1634">
                        <c:v>1.0639621559633459</c:v>
                      </c:pt>
                      <c:pt idx="1635">
                        <c:v>1.0640625000000432</c:v>
                      </c:pt>
                      <c:pt idx="1636">
                        <c:v>1.0641628440367406</c:v>
                      </c:pt>
                      <c:pt idx="1637">
                        <c:v>1.0642631880734379</c:v>
                      </c:pt>
                      <c:pt idx="1638">
                        <c:v>1.0643635321101352</c:v>
                      </c:pt>
                      <c:pt idx="1639">
                        <c:v>1.0644638761468326</c:v>
                      </c:pt>
                      <c:pt idx="1640">
                        <c:v>1.0645642201835299</c:v>
                      </c:pt>
                      <c:pt idx="1641">
                        <c:v>1.0646645642202273</c:v>
                      </c:pt>
                      <c:pt idx="1642">
                        <c:v>1.0647649082569246</c:v>
                      </c:pt>
                      <c:pt idx="1643">
                        <c:v>1.0648652522936219</c:v>
                      </c:pt>
                      <c:pt idx="1644">
                        <c:v>1.0649655963303193</c:v>
                      </c:pt>
                      <c:pt idx="1645">
                        <c:v>1.0650659403670166</c:v>
                      </c:pt>
                      <c:pt idx="1646">
                        <c:v>1.065166284403714</c:v>
                      </c:pt>
                      <c:pt idx="1647">
                        <c:v>1.0652666284404113</c:v>
                      </c:pt>
                      <c:pt idx="1648">
                        <c:v>1.0653669724771087</c:v>
                      </c:pt>
                      <c:pt idx="1649">
                        <c:v>1.065467316513806</c:v>
                      </c:pt>
                      <c:pt idx="1650">
                        <c:v>1.0655676605505033</c:v>
                      </c:pt>
                      <c:pt idx="1651">
                        <c:v>1.0656680045872007</c:v>
                      </c:pt>
                      <c:pt idx="1652">
                        <c:v>1.065768348623898</c:v>
                      </c:pt>
                      <c:pt idx="1653">
                        <c:v>1.0658686926605954</c:v>
                      </c:pt>
                      <c:pt idx="1654">
                        <c:v>1.0659690366972927</c:v>
                      </c:pt>
                      <c:pt idx="1655">
                        <c:v>1.06606938073399</c:v>
                      </c:pt>
                      <c:pt idx="1656">
                        <c:v>1.0661697247706874</c:v>
                      </c:pt>
                      <c:pt idx="1657">
                        <c:v>1.0662700688073847</c:v>
                      </c:pt>
                      <c:pt idx="1658">
                        <c:v>1.0663704128440821</c:v>
                      </c:pt>
                      <c:pt idx="1659">
                        <c:v>1.0664707568807794</c:v>
                      </c:pt>
                      <c:pt idx="1660">
                        <c:v>1.0665711009174768</c:v>
                      </c:pt>
                      <c:pt idx="1661">
                        <c:v>1.0666714449541741</c:v>
                      </c:pt>
                      <c:pt idx="1662">
                        <c:v>1.0667717889908714</c:v>
                      </c:pt>
                      <c:pt idx="1663">
                        <c:v>1.0668721330275688</c:v>
                      </c:pt>
                      <c:pt idx="1664">
                        <c:v>1.0669724770642661</c:v>
                      </c:pt>
                      <c:pt idx="1665">
                        <c:v>1.0670728211009635</c:v>
                      </c:pt>
                      <c:pt idx="1666">
                        <c:v>1.0671731651376608</c:v>
                      </c:pt>
                      <c:pt idx="1667">
                        <c:v>1.0672735091743581</c:v>
                      </c:pt>
                      <c:pt idx="1668">
                        <c:v>1.0673738532110555</c:v>
                      </c:pt>
                      <c:pt idx="1669">
                        <c:v>1.0674741972477528</c:v>
                      </c:pt>
                      <c:pt idx="1670">
                        <c:v>1.0675745412844502</c:v>
                      </c:pt>
                      <c:pt idx="1671">
                        <c:v>1.0676748853211475</c:v>
                      </c:pt>
                      <c:pt idx="1672">
                        <c:v>1.0677752293578449</c:v>
                      </c:pt>
                      <c:pt idx="1673">
                        <c:v>1.0678755733945422</c:v>
                      </c:pt>
                      <c:pt idx="1674">
                        <c:v>1.0679759174312395</c:v>
                      </c:pt>
                      <c:pt idx="1675">
                        <c:v>1.0680762614679369</c:v>
                      </c:pt>
                      <c:pt idx="1676">
                        <c:v>1.0681766055046342</c:v>
                      </c:pt>
                      <c:pt idx="1677">
                        <c:v>1.0682769495413316</c:v>
                      </c:pt>
                      <c:pt idx="1678">
                        <c:v>1.0683772935780289</c:v>
                      </c:pt>
                      <c:pt idx="1679">
                        <c:v>1.0684776376147262</c:v>
                      </c:pt>
                      <c:pt idx="1680">
                        <c:v>1.0685779816514236</c:v>
                      </c:pt>
                      <c:pt idx="1681">
                        <c:v>1.0686783256881209</c:v>
                      </c:pt>
                      <c:pt idx="1682">
                        <c:v>1.0687786697248183</c:v>
                      </c:pt>
                      <c:pt idx="1683">
                        <c:v>1.0688790137615156</c:v>
                      </c:pt>
                      <c:pt idx="1684">
                        <c:v>1.068979357798213</c:v>
                      </c:pt>
                      <c:pt idx="1685">
                        <c:v>1.0690797018349103</c:v>
                      </c:pt>
                      <c:pt idx="1686">
                        <c:v>1.0691800458716076</c:v>
                      </c:pt>
                      <c:pt idx="1687">
                        <c:v>1.069280389908305</c:v>
                      </c:pt>
                      <c:pt idx="1688">
                        <c:v>1.0693807339450023</c:v>
                      </c:pt>
                      <c:pt idx="1689">
                        <c:v>1.0694810779816997</c:v>
                      </c:pt>
                      <c:pt idx="1690">
                        <c:v>1.069581422018397</c:v>
                      </c:pt>
                      <c:pt idx="1691">
                        <c:v>1.0696817660550944</c:v>
                      </c:pt>
                      <c:pt idx="1692">
                        <c:v>1.0697821100917917</c:v>
                      </c:pt>
                      <c:pt idx="1693">
                        <c:v>1.069882454128489</c:v>
                      </c:pt>
                      <c:pt idx="1694">
                        <c:v>1.0699827981651864</c:v>
                      </c:pt>
                      <c:pt idx="1695">
                        <c:v>1.0700831422018837</c:v>
                      </c:pt>
                      <c:pt idx="1696">
                        <c:v>1.0701834862385811</c:v>
                      </c:pt>
                      <c:pt idx="1697">
                        <c:v>1.0702838302752784</c:v>
                      </c:pt>
                      <c:pt idx="1698">
                        <c:v>1.0703841743119757</c:v>
                      </c:pt>
                      <c:pt idx="1699">
                        <c:v>1.0704845183486731</c:v>
                      </c:pt>
                      <c:pt idx="1700">
                        <c:v>1.0705848623853704</c:v>
                      </c:pt>
                      <c:pt idx="1701">
                        <c:v>1.0706852064220678</c:v>
                      </c:pt>
                      <c:pt idx="1702">
                        <c:v>1.0707855504587651</c:v>
                      </c:pt>
                      <c:pt idx="1703">
                        <c:v>1.0708858944954625</c:v>
                      </c:pt>
                      <c:pt idx="1704">
                        <c:v>1.0709862385321598</c:v>
                      </c:pt>
                      <c:pt idx="1705">
                        <c:v>1.0710865825688571</c:v>
                      </c:pt>
                      <c:pt idx="1706">
                        <c:v>1.0711869266055545</c:v>
                      </c:pt>
                      <c:pt idx="1707">
                        <c:v>1.0712872706422518</c:v>
                      </c:pt>
                      <c:pt idx="1708">
                        <c:v>1.0713876146789492</c:v>
                      </c:pt>
                      <c:pt idx="1709">
                        <c:v>1.0714879587156465</c:v>
                      </c:pt>
                      <c:pt idx="1710">
                        <c:v>1.0715883027523438</c:v>
                      </c:pt>
                      <c:pt idx="1711">
                        <c:v>1.0716886467890412</c:v>
                      </c:pt>
                      <c:pt idx="1712">
                        <c:v>1.0717889908257385</c:v>
                      </c:pt>
                      <c:pt idx="1713">
                        <c:v>1.0718893348624359</c:v>
                      </c:pt>
                      <c:pt idx="1714">
                        <c:v>1.0719896788991332</c:v>
                      </c:pt>
                      <c:pt idx="1715">
                        <c:v>1.0720900229358306</c:v>
                      </c:pt>
                      <c:pt idx="1716">
                        <c:v>1.0721903669725279</c:v>
                      </c:pt>
                      <c:pt idx="1717">
                        <c:v>1.0722907110092252</c:v>
                      </c:pt>
                      <c:pt idx="1718">
                        <c:v>1.0723910550459226</c:v>
                      </c:pt>
                      <c:pt idx="1719">
                        <c:v>1.0724913990826199</c:v>
                      </c:pt>
                      <c:pt idx="1720">
                        <c:v>1.0725917431193173</c:v>
                      </c:pt>
                      <c:pt idx="1721">
                        <c:v>1.0726920871560146</c:v>
                      </c:pt>
                      <c:pt idx="1722">
                        <c:v>1.0727924311927119</c:v>
                      </c:pt>
                      <c:pt idx="1723">
                        <c:v>1.0728927752294093</c:v>
                      </c:pt>
                      <c:pt idx="1724">
                        <c:v>1.0729931192661066</c:v>
                      </c:pt>
                      <c:pt idx="1725">
                        <c:v>1.073093463302804</c:v>
                      </c:pt>
                      <c:pt idx="1726">
                        <c:v>1.0731938073395013</c:v>
                      </c:pt>
                      <c:pt idx="1727">
                        <c:v>1.0732941513761987</c:v>
                      </c:pt>
                      <c:pt idx="1728">
                        <c:v>1.073394495412896</c:v>
                      </c:pt>
                      <c:pt idx="1729">
                        <c:v>1.0734948394495933</c:v>
                      </c:pt>
                      <c:pt idx="1730">
                        <c:v>1.0735951834862907</c:v>
                      </c:pt>
                      <c:pt idx="1731">
                        <c:v>1.073695527522988</c:v>
                      </c:pt>
                      <c:pt idx="1732">
                        <c:v>1.0737958715596854</c:v>
                      </c:pt>
                      <c:pt idx="1733">
                        <c:v>1.0738962155963827</c:v>
                      </c:pt>
                      <c:pt idx="1734">
                        <c:v>1.0739965596330801</c:v>
                      </c:pt>
                      <c:pt idx="1735">
                        <c:v>1.0740969036697774</c:v>
                      </c:pt>
                      <c:pt idx="1736">
                        <c:v>1.0741972477064747</c:v>
                      </c:pt>
                      <c:pt idx="1737">
                        <c:v>1.0742975917431721</c:v>
                      </c:pt>
                      <c:pt idx="1738">
                        <c:v>1.0743979357798694</c:v>
                      </c:pt>
                      <c:pt idx="1739">
                        <c:v>1.0744982798165668</c:v>
                      </c:pt>
                      <c:pt idx="1740">
                        <c:v>1.0745986238532641</c:v>
                      </c:pt>
                      <c:pt idx="1741">
                        <c:v>1.0746989678899614</c:v>
                      </c:pt>
                      <c:pt idx="1742">
                        <c:v>1.0747993119266588</c:v>
                      </c:pt>
                      <c:pt idx="1743">
                        <c:v>1.0748996559633561</c:v>
                      </c:pt>
                      <c:pt idx="1744">
                        <c:v>1.0750000000000535</c:v>
                      </c:pt>
                      <c:pt idx="1745">
                        <c:v>1.0751003440367508</c:v>
                      </c:pt>
                      <c:pt idx="1746">
                        <c:v>1.0752006880734482</c:v>
                      </c:pt>
                      <c:pt idx="1747">
                        <c:v>1.0753010321101455</c:v>
                      </c:pt>
                      <c:pt idx="1748">
                        <c:v>1.0754013761468428</c:v>
                      </c:pt>
                      <c:pt idx="1749">
                        <c:v>1.0755017201835402</c:v>
                      </c:pt>
                      <c:pt idx="1750">
                        <c:v>1.0756020642202375</c:v>
                      </c:pt>
                      <c:pt idx="1751">
                        <c:v>1.0757024082569349</c:v>
                      </c:pt>
                      <c:pt idx="1752">
                        <c:v>1.0758027522936322</c:v>
                      </c:pt>
                      <c:pt idx="1753">
                        <c:v>1.0759030963303295</c:v>
                      </c:pt>
                      <c:pt idx="1754">
                        <c:v>1.0760034403670269</c:v>
                      </c:pt>
                      <c:pt idx="1755">
                        <c:v>1.0761037844037242</c:v>
                      </c:pt>
                      <c:pt idx="1756">
                        <c:v>1.0762041284404216</c:v>
                      </c:pt>
                      <c:pt idx="1757">
                        <c:v>1.0763044724771189</c:v>
                      </c:pt>
                      <c:pt idx="1758">
                        <c:v>1.0764048165138163</c:v>
                      </c:pt>
                      <c:pt idx="1759">
                        <c:v>1.0765051605505136</c:v>
                      </c:pt>
                      <c:pt idx="1760">
                        <c:v>1.0766055045872109</c:v>
                      </c:pt>
                      <c:pt idx="1761">
                        <c:v>1.0767058486239083</c:v>
                      </c:pt>
                      <c:pt idx="1762">
                        <c:v>1.0768061926606056</c:v>
                      </c:pt>
                      <c:pt idx="1763">
                        <c:v>1.076906536697303</c:v>
                      </c:pt>
                      <c:pt idx="1764">
                        <c:v>1.0770068807340003</c:v>
                      </c:pt>
                      <c:pt idx="1765">
                        <c:v>1.0771072247706976</c:v>
                      </c:pt>
                      <c:pt idx="1766">
                        <c:v>1.077207568807395</c:v>
                      </c:pt>
                      <c:pt idx="1767">
                        <c:v>1.0773079128440923</c:v>
                      </c:pt>
                      <c:pt idx="1768">
                        <c:v>1.0774082568807897</c:v>
                      </c:pt>
                      <c:pt idx="1769">
                        <c:v>1.077508600917487</c:v>
                      </c:pt>
                      <c:pt idx="1770">
                        <c:v>1.0776089449541844</c:v>
                      </c:pt>
                      <c:pt idx="1771">
                        <c:v>1.0777092889908817</c:v>
                      </c:pt>
                      <c:pt idx="1772">
                        <c:v>1.077809633027579</c:v>
                      </c:pt>
                      <c:pt idx="1773">
                        <c:v>1.0779099770642764</c:v>
                      </c:pt>
                      <c:pt idx="1774">
                        <c:v>1.0780103211009737</c:v>
                      </c:pt>
                      <c:pt idx="1775">
                        <c:v>1.0781106651376711</c:v>
                      </c:pt>
                      <c:pt idx="1776">
                        <c:v>1.0782110091743684</c:v>
                      </c:pt>
                      <c:pt idx="1777">
                        <c:v>1.0783113532110657</c:v>
                      </c:pt>
                      <c:pt idx="1778">
                        <c:v>1.0784116972477631</c:v>
                      </c:pt>
                      <c:pt idx="1779">
                        <c:v>1.0785120412844604</c:v>
                      </c:pt>
                      <c:pt idx="1780">
                        <c:v>1.0786123853211578</c:v>
                      </c:pt>
                      <c:pt idx="1781">
                        <c:v>1.0787127293578551</c:v>
                      </c:pt>
                      <c:pt idx="1782">
                        <c:v>1.0788130733945525</c:v>
                      </c:pt>
                      <c:pt idx="1783">
                        <c:v>1.0789134174312498</c:v>
                      </c:pt>
                      <c:pt idx="1784">
                        <c:v>1.0790137614679471</c:v>
                      </c:pt>
                      <c:pt idx="1785">
                        <c:v>1.0791141055046445</c:v>
                      </c:pt>
                      <c:pt idx="1786">
                        <c:v>1.0792144495413418</c:v>
                      </c:pt>
                      <c:pt idx="1787">
                        <c:v>1.0793147935780392</c:v>
                      </c:pt>
                      <c:pt idx="1788">
                        <c:v>1.0794151376147365</c:v>
                      </c:pt>
                      <c:pt idx="1789">
                        <c:v>1.0795154816514339</c:v>
                      </c:pt>
                      <c:pt idx="1790">
                        <c:v>1.0796158256881312</c:v>
                      </c:pt>
                      <c:pt idx="1791">
                        <c:v>1.0797161697248285</c:v>
                      </c:pt>
                      <c:pt idx="1792">
                        <c:v>1.0798165137615259</c:v>
                      </c:pt>
                      <c:pt idx="1793">
                        <c:v>1.0799168577982232</c:v>
                      </c:pt>
                      <c:pt idx="1794">
                        <c:v>1.0800172018349206</c:v>
                      </c:pt>
                      <c:pt idx="1795">
                        <c:v>1.0801175458716179</c:v>
                      </c:pt>
                      <c:pt idx="1796">
                        <c:v>1.0802178899083152</c:v>
                      </c:pt>
                      <c:pt idx="1797">
                        <c:v>1.0803182339450126</c:v>
                      </c:pt>
                      <c:pt idx="1798">
                        <c:v>1.0804185779817099</c:v>
                      </c:pt>
                      <c:pt idx="1799">
                        <c:v>1.0805189220184073</c:v>
                      </c:pt>
                      <c:pt idx="1800">
                        <c:v>1.0806192660551046</c:v>
                      </c:pt>
                      <c:pt idx="1801">
                        <c:v>1.080719610091802</c:v>
                      </c:pt>
                      <c:pt idx="1802">
                        <c:v>1.0808199541284993</c:v>
                      </c:pt>
                      <c:pt idx="1803">
                        <c:v>1.0809202981651966</c:v>
                      </c:pt>
                      <c:pt idx="1804">
                        <c:v>1.081020642201894</c:v>
                      </c:pt>
                      <c:pt idx="1805">
                        <c:v>1.0811209862385913</c:v>
                      </c:pt>
                      <c:pt idx="1806">
                        <c:v>1.0812213302752887</c:v>
                      </c:pt>
                      <c:pt idx="1807">
                        <c:v>1.081321674311986</c:v>
                      </c:pt>
                      <c:pt idx="1808">
                        <c:v>1.0814220183486833</c:v>
                      </c:pt>
                      <c:pt idx="1809">
                        <c:v>1.0815223623853807</c:v>
                      </c:pt>
                      <c:pt idx="1810">
                        <c:v>1.081622706422078</c:v>
                      </c:pt>
                      <c:pt idx="1811">
                        <c:v>1.0817230504587754</c:v>
                      </c:pt>
                      <c:pt idx="1812">
                        <c:v>1.0818233944954727</c:v>
                      </c:pt>
                      <c:pt idx="1813">
                        <c:v>1.0819237385321701</c:v>
                      </c:pt>
                      <c:pt idx="1814">
                        <c:v>1.0820240825688674</c:v>
                      </c:pt>
                      <c:pt idx="1815">
                        <c:v>1.0821244266055647</c:v>
                      </c:pt>
                      <c:pt idx="1816">
                        <c:v>1.0822247706422621</c:v>
                      </c:pt>
                      <c:pt idx="1817">
                        <c:v>1.0823251146789594</c:v>
                      </c:pt>
                      <c:pt idx="1818">
                        <c:v>1.0824254587156568</c:v>
                      </c:pt>
                      <c:pt idx="1819">
                        <c:v>1.0825258027523541</c:v>
                      </c:pt>
                      <c:pt idx="1820">
                        <c:v>1.0826261467890514</c:v>
                      </c:pt>
                      <c:pt idx="1821">
                        <c:v>1.0827264908257488</c:v>
                      </c:pt>
                      <c:pt idx="1822">
                        <c:v>1.0828268348624461</c:v>
                      </c:pt>
                      <c:pt idx="1823">
                        <c:v>1.0829271788991435</c:v>
                      </c:pt>
                      <c:pt idx="1824">
                        <c:v>1.0830275229358408</c:v>
                      </c:pt>
                      <c:pt idx="1825">
                        <c:v>1.0831278669725382</c:v>
                      </c:pt>
                      <c:pt idx="1826">
                        <c:v>1.0832282110092355</c:v>
                      </c:pt>
                      <c:pt idx="1827">
                        <c:v>1.0833285550459328</c:v>
                      </c:pt>
                      <c:pt idx="1828">
                        <c:v>1.0834288990826302</c:v>
                      </c:pt>
                      <c:pt idx="1829">
                        <c:v>1.0835292431193275</c:v>
                      </c:pt>
                      <c:pt idx="1830">
                        <c:v>1.0836295871560249</c:v>
                      </c:pt>
                      <c:pt idx="1831">
                        <c:v>1.0837299311927222</c:v>
                      </c:pt>
                      <c:pt idx="1832">
                        <c:v>1.0838302752294195</c:v>
                      </c:pt>
                      <c:pt idx="1833">
                        <c:v>1.0839306192661169</c:v>
                      </c:pt>
                      <c:pt idx="1834">
                        <c:v>1.0840309633028142</c:v>
                      </c:pt>
                      <c:pt idx="1835">
                        <c:v>1.0841313073395116</c:v>
                      </c:pt>
                      <c:pt idx="1836">
                        <c:v>1.0842316513762089</c:v>
                      </c:pt>
                      <c:pt idx="1837">
                        <c:v>1.0843319954129063</c:v>
                      </c:pt>
                      <c:pt idx="1838">
                        <c:v>1.0844323394496036</c:v>
                      </c:pt>
                      <c:pt idx="1839">
                        <c:v>1.0845326834863009</c:v>
                      </c:pt>
                      <c:pt idx="1840">
                        <c:v>1.0846330275229983</c:v>
                      </c:pt>
                      <c:pt idx="1841">
                        <c:v>1.0847333715596956</c:v>
                      </c:pt>
                      <c:pt idx="1842">
                        <c:v>1.084833715596393</c:v>
                      </c:pt>
                      <c:pt idx="1843">
                        <c:v>1.0849340596330903</c:v>
                      </c:pt>
                      <c:pt idx="1844">
                        <c:v>1.0850344036697877</c:v>
                      </c:pt>
                      <c:pt idx="1845">
                        <c:v>1.085134747706485</c:v>
                      </c:pt>
                      <c:pt idx="1846">
                        <c:v>1.0852350917431823</c:v>
                      </c:pt>
                      <c:pt idx="1847">
                        <c:v>1.0853354357798797</c:v>
                      </c:pt>
                      <c:pt idx="1848">
                        <c:v>1.085435779816577</c:v>
                      </c:pt>
                      <c:pt idx="1849">
                        <c:v>1.0855361238532744</c:v>
                      </c:pt>
                      <c:pt idx="1850">
                        <c:v>1.0856364678899717</c:v>
                      </c:pt>
                      <c:pt idx="1851">
                        <c:v>1.085736811926669</c:v>
                      </c:pt>
                      <c:pt idx="1852">
                        <c:v>1.0858371559633664</c:v>
                      </c:pt>
                      <c:pt idx="1853">
                        <c:v>1.0859375000000637</c:v>
                      </c:pt>
                      <c:pt idx="1854">
                        <c:v>1.0860378440367611</c:v>
                      </c:pt>
                      <c:pt idx="1855">
                        <c:v>1.0861381880734584</c:v>
                      </c:pt>
                      <c:pt idx="1856">
                        <c:v>1.0862385321101558</c:v>
                      </c:pt>
                      <c:pt idx="1857">
                        <c:v>1.0863388761468531</c:v>
                      </c:pt>
                      <c:pt idx="1858">
                        <c:v>1.0864392201835504</c:v>
                      </c:pt>
                      <c:pt idx="1859">
                        <c:v>1.0865395642202478</c:v>
                      </c:pt>
                      <c:pt idx="1860">
                        <c:v>1.0866399082569451</c:v>
                      </c:pt>
                      <c:pt idx="1861">
                        <c:v>1.0867402522936425</c:v>
                      </c:pt>
                      <c:pt idx="1862">
                        <c:v>1.0868405963303398</c:v>
                      </c:pt>
                      <c:pt idx="1863">
                        <c:v>1.0869409403670371</c:v>
                      </c:pt>
                      <c:pt idx="1864">
                        <c:v>1.0870412844037345</c:v>
                      </c:pt>
                      <c:pt idx="1865">
                        <c:v>1.0871416284404318</c:v>
                      </c:pt>
                      <c:pt idx="1866">
                        <c:v>1.0872419724771292</c:v>
                      </c:pt>
                      <c:pt idx="1867">
                        <c:v>1.0873423165138265</c:v>
                      </c:pt>
                      <c:pt idx="1868">
                        <c:v>1.0874426605505239</c:v>
                      </c:pt>
                      <c:pt idx="1869">
                        <c:v>1.0875430045872212</c:v>
                      </c:pt>
                      <c:pt idx="1870">
                        <c:v>1.0876433486239185</c:v>
                      </c:pt>
                      <c:pt idx="1871">
                        <c:v>1.0877436926606159</c:v>
                      </c:pt>
                      <c:pt idx="1872">
                        <c:v>1.0878440366973132</c:v>
                      </c:pt>
                      <c:pt idx="1873">
                        <c:v>1.0879443807340106</c:v>
                      </c:pt>
                      <c:pt idx="1874">
                        <c:v>1.0880447247707079</c:v>
                      </c:pt>
                      <c:pt idx="1875">
                        <c:v>1.0881450688074052</c:v>
                      </c:pt>
                      <c:pt idx="1876">
                        <c:v>1.0882454128441026</c:v>
                      </c:pt>
                      <c:pt idx="1877">
                        <c:v>1.0883457568807999</c:v>
                      </c:pt>
                      <c:pt idx="1878">
                        <c:v>1.0884461009174973</c:v>
                      </c:pt>
                      <c:pt idx="1879">
                        <c:v>1.0885464449541946</c:v>
                      </c:pt>
                      <c:pt idx="1880">
                        <c:v>1.088646788990892</c:v>
                      </c:pt>
                      <c:pt idx="1881">
                        <c:v>1.0887471330275893</c:v>
                      </c:pt>
                      <c:pt idx="1882">
                        <c:v>1.0888474770642866</c:v>
                      </c:pt>
                      <c:pt idx="1883">
                        <c:v>1.088947821100984</c:v>
                      </c:pt>
                      <c:pt idx="1884">
                        <c:v>1.0890481651376813</c:v>
                      </c:pt>
                      <c:pt idx="1885">
                        <c:v>1.0891485091743787</c:v>
                      </c:pt>
                      <c:pt idx="1886">
                        <c:v>1.089248853211076</c:v>
                      </c:pt>
                      <c:pt idx="1887">
                        <c:v>1.0893491972477733</c:v>
                      </c:pt>
                      <c:pt idx="1888">
                        <c:v>1.0894495412844707</c:v>
                      </c:pt>
                      <c:pt idx="1889">
                        <c:v>1.089549885321168</c:v>
                      </c:pt>
                      <c:pt idx="1890">
                        <c:v>1.0896502293578654</c:v>
                      </c:pt>
                      <c:pt idx="1891">
                        <c:v>1.0897505733945627</c:v>
                      </c:pt>
                      <c:pt idx="1892">
                        <c:v>1.0898509174312601</c:v>
                      </c:pt>
                      <c:pt idx="1893">
                        <c:v>1.0899512614679574</c:v>
                      </c:pt>
                      <c:pt idx="1894">
                        <c:v>1.0900516055046547</c:v>
                      </c:pt>
                      <c:pt idx="1895">
                        <c:v>1.0901519495413521</c:v>
                      </c:pt>
                      <c:pt idx="1896">
                        <c:v>1.0902522935780494</c:v>
                      </c:pt>
                      <c:pt idx="1897">
                        <c:v>1.0903526376147468</c:v>
                      </c:pt>
                      <c:pt idx="1898">
                        <c:v>1.0904529816514441</c:v>
                      </c:pt>
                      <c:pt idx="1899">
                        <c:v>1.0905533256881415</c:v>
                      </c:pt>
                      <c:pt idx="1900">
                        <c:v>1.0906536697248388</c:v>
                      </c:pt>
                      <c:pt idx="1901">
                        <c:v>1.0907540137615361</c:v>
                      </c:pt>
                      <c:pt idx="1902">
                        <c:v>1.0908543577982335</c:v>
                      </c:pt>
                      <c:pt idx="1903">
                        <c:v>1.0909547018349308</c:v>
                      </c:pt>
                      <c:pt idx="1904">
                        <c:v>1.0910550458716282</c:v>
                      </c:pt>
                      <c:pt idx="1905">
                        <c:v>1.0911553899083255</c:v>
                      </c:pt>
                      <c:pt idx="1906">
                        <c:v>1.0912557339450228</c:v>
                      </c:pt>
                      <c:pt idx="1907">
                        <c:v>1.0913560779817202</c:v>
                      </c:pt>
                      <c:pt idx="1908">
                        <c:v>1.0914564220184175</c:v>
                      </c:pt>
                      <c:pt idx="1909">
                        <c:v>1.0915567660551149</c:v>
                      </c:pt>
                      <c:pt idx="1910">
                        <c:v>1.0916571100918122</c:v>
                      </c:pt>
                      <c:pt idx="1911">
                        <c:v>1.0917574541285096</c:v>
                      </c:pt>
                      <c:pt idx="1912">
                        <c:v>1.0918577981652069</c:v>
                      </c:pt>
                      <c:pt idx="1913">
                        <c:v>1.0919581422019042</c:v>
                      </c:pt>
                      <c:pt idx="1914">
                        <c:v>1.0920584862386016</c:v>
                      </c:pt>
                      <c:pt idx="1915">
                        <c:v>1.0921588302752989</c:v>
                      </c:pt>
                      <c:pt idx="1916">
                        <c:v>1.0922591743119963</c:v>
                      </c:pt>
                      <c:pt idx="1917">
                        <c:v>1.0923595183486936</c:v>
                      </c:pt>
                      <c:pt idx="1918">
                        <c:v>1.0924598623853909</c:v>
                      </c:pt>
                      <c:pt idx="1919">
                        <c:v>1.0925602064220883</c:v>
                      </c:pt>
                      <c:pt idx="1920">
                        <c:v>1.0926605504587856</c:v>
                      </c:pt>
                      <c:pt idx="1921">
                        <c:v>1.092760894495483</c:v>
                      </c:pt>
                      <c:pt idx="1922">
                        <c:v>1.0928612385321803</c:v>
                      </c:pt>
                      <c:pt idx="1923">
                        <c:v>1.0929615825688777</c:v>
                      </c:pt>
                      <c:pt idx="1924">
                        <c:v>1.093061926605575</c:v>
                      </c:pt>
                      <c:pt idx="1925">
                        <c:v>1.0931622706422723</c:v>
                      </c:pt>
                      <c:pt idx="1926">
                        <c:v>1.0932626146789697</c:v>
                      </c:pt>
                      <c:pt idx="1927">
                        <c:v>1.093362958715667</c:v>
                      </c:pt>
                      <c:pt idx="1928">
                        <c:v>1.0934633027523644</c:v>
                      </c:pt>
                      <c:pt idx="1929">
                        <c:v>1.0935636467890617</c:v>
                      </c:pt>
                      <c:pt idx="1930">
                        <c:v>1.093663990825759</c:v>
                      </c:pt>
                      <c:pt idx="1931">
                        <c:v>1.0937643348624564</c:v>
                      </c:pt>
                      <c:pt idx="1932">
                        <c:v>1.0938646788991537</c:v>
                      </c:pt>
                      <c:pt idx="1933">
                        <c:v>1.0939650229358511</c:v>
                      </c:pt>
                      <c:pt idx="1934">
                        <c:v>1.0940653669725484</c:v>
                      </c:pt>
                      <c:pt idx="1935">
                        <c:v>1.0941657110092458</c:v>
                      </c:pt>
                      <c:pt idx="1936">
                        <c:v>1.0942660550459431</c:v>
                      </c:pt>
                      <c:pt idx="1937">
                        <c:v>1.0943663990826404</c:v>
                      </c:pt>
                      <c:pt idx="1938">
                        <c:v>1.0944667431193378</c:v>
                      </c:pt>
                      <c:pt idx="1939">
                        <c:v>1.0945670871560351</c:v>
                      </c:pt>
                      <c:pt idx="1940">
                        <c:v>1.0946674311927325</c:v>
                      </c:pt>
                      <c:pt idx="1941">
                        <c:v>1.0947677752294298</c:v>
                      </c:pt>
                      <c:pt idx="1942">
                        <c:v>1.0948681192661271</c:v>
                      </c:pt>
                      <c:pt idx="1943">
                        <c:v>1.0949684633028245</c:v>
                      </c:pt>
                      <c:pt idx="1944">
                        <c:v>1.0950688073395218</c:v>
                      </c:pt>
                      <c:pt idx="1945">
                        <c:v>1.0951691513762192</c:v>
                      </c:pt>
                      <c:pt idx="1946">
                        <c:v>1.0952694954129165</c:v>
                      </c:pt>
                      <c:pt idx="1947">
                        <c:v>1.0953698394496139</c:v>
                      </c:pt>
                      <c:pt idx="1948">
                        <c:v>1.0954701834863112</c:v>
                      </c:pt>
                      <c:pt idx="1949">
                        <c:v>1.0955705275230085</c:v>
                      </c:pt>
                      <c:pt idx="1950">
                        <c:v>1.0956708715597059</c:v>
                      </c:pt>
                      <c:pt idx="1951">
                        <c:v>1.0957712155964032</c:v>
                      </c:pt>
                      <c:pt idx="1952">
                        <c:v>1.0958715596331006</c:v>
                      </c:pt>
                      <c:pt idx="1953">
                        <c:v>1.0959719036697979</c:v>
                      </c:pt>
                      <c:pt idx="1954">
                        <c:v>1.0960722477064953</c:v>
                      </c:pt>
                      <c:pt idx="1955">
                        <c:v>1.0961725917431926</c:v>
                      </c:pt>
                      <c:pt idx="1956">
                        <c:v>1.0962729357798899</c:v>
                      </c:pt>
                      <c:pt idx="1957">
                        <c:v>1.0963732798165873</c:v>
                      </c:pt>
                      <c:pt idx="1958">
                        <c:v>1.0964736238532846</c:v>
                      </c:pt>
                      <c:pt idx="1959">
                        <c:v>1.096573967889982</c:v>
                      </c:pt>
                      <c:pt idx="1960">
                        <c:v>1.0966743119266793</c:v>
                      </c:pt>
                      <c:pt idx="1961">
                        <c:v>1.0967746559633766</c:v>
                      </c:pt>
                      <c:pt idx="1962">
                        <c:v>1.096875000000074</c:v>
                      </c:pt>
                      <c:pt idx="1963">
                        <c:v>1.0969753440367713</c:v>
                      </c:pt>
                      <c:pt idx="1964">
                        <c:v>1.0970756880734687</c:v>
                      </c:pt>
                      <c:pt idx="1965">
                        <c:v>1.097176032110166</c:v>
                      </c:pt>
                      <c:pt idx="1966">
                        <c:v>1.0972763761468634</c:v>
                      </c:pt>
                      <c:pt idx="1967">
                        <c:v>1.0973767201835607</c:v>
                      </c:pt>
                      <c:pt idx="1968">
                        <c:v>1.097477064220258</c:v>
                      </c:pt>
                      <c:pt idx="1969">
                        <c:v>1.0975774082569554</c:v>
                      </c:pt>
                      <c:pt idx="1970">
                        <c:v>1.0976777522936527</c:v>
                      </c:pt>
                      <c:pt idx="1971">
                        <c:v>1.0977780963303501</c:v>
                      </c:pt>
                      <c:pt idx="1972">
                        <c:v>1.0978784403670474</c:v>
                      </c:pt>
                      <c:pt idx="1973">
                        <c:v>1.0979787844037447</c:v>
                      </c:pt>
                      <c:pt idx="1974">
                        <c:v>1.0980791284404421</c:v>
                      </c:pt>
                      <c:pt idx="1975">
                        <c:v>1.0981794724771394</c:v>
                      </c:pt>
                      <c:pt idx="1976">
                        <c:v>1.0982798165138368</c:v>
                      </c:pt>
                      <c:pt idx="1977">
                        <c:v>1.0983801605505341</c:v>
                      </c:pt>
                      <c:pt idx="1978">
                        <c:v>1.0984805045872315</c:v>
                      </c:pt>
                      <c:pt idx="1979">
                        <c:v>1.0985808486239288</c:v>
                      </c:pt>
                      <c:pt idx="1980">
                        <c:v>1.0986811926606261</c:v>
                      </c:pt>
                      <c:pt idx="1981">
                        <c:v>1.0987815366973235</c:v>
                      </c:pt>
                      <c:pt idx="1982">
                        <c:v>1.0988818807340208</c:v>
                      </c:pt>
                      <c:pt idx="1983">
                        <c:v>1.0989822247707182</c:v>
                      </c:pt>
                      <c:pt idx="1984">
                        <c:v>1.0990825688074155</c:v>
                      </c:pt>
                      <c:pt idx="1985">
                        <c:v>1.0991829128441128</c:v>
                      </c:pt>
                      <c:pt idx="1986">
                        <c:v>1.0992832568808102</c:v>
                      </c:pt>
                      <c:pt idx="1987">
                        <c:v>1.0993836009175075</c:v>
                      </c:pt>
                      <c:pt idx="1988">
                        <c:v>1.0994839449542049</c:v>
                      </c:pt>
                      <c:pt idx="1989">
                        <c:v>1.0995842889909022</c:v>
                      </c:pt>
                      <c:pt idx="1990">
                        <c:v>1.0996846330275996</c:v>
                      </c:pt>
                      <c:pt idx="1991">
                        <c:v>1.0997849770642969</c:v>
                      </c:pt>
                      <c:pt idx="1992">
                        <c:v>1.0998853211009942</c:v>
                      </c:pt>
                      <c:pt idx="1993">
                        <c:v>1.0999856651376916</c:v>
                      </c:pt>
                      <c:pt idx="1994">
                        <c:v>1.1000860091743889</c:v>
                      </c:pt>
                      <c:pt idx="1995">
                        <c:v>1.1001863532110863</c:v>
                      </c:pt>
                      <c:pt idx="1996">
                        <c:v>1.1002866972477836</c:v>
                      </c:pt>
                      <c:pt idx="1997">
                        <c:v>1.1003870412844809</c:v>
                      </c:pt>
                      <c:pt idx="1998">
                        <c:v>1.1004873853211783</c:v>
                      </c:pt>
                      <c:pt idx="1999">
                        <c:v>1.1005877293578756</c:v>
                      </c:pt>
                      <c:pt idx="2000">
                        <c:v>1.100688073394573</c:v>
                      </c:pt>
                      <c:pt idx="2001">
                        <c:v>1.1007884174312703</c:v>
                      </c:pt>
                      <c:pt idx="2002">
                        <c:v>1.1008887614679677</c:v>
                      </c:pt>
                      <c:pt idx="2003">
                        <c:v>1.100989105504665</c:v>
                      </c:pt>
                      <c:pt idx="2004">
                        <c:v>1.1010894495413623</c:v>
                      </c:pt>
                      <c:pt idx="2005">
                        <c:v>1.1011897935780597</c:v>
                      </c:pt>
                      <c:pt idx="2006">
                        <c:v>1.101290137614757</c:v>
                      </c:pt>
                      <c:pt idx="2007">
                        <c:v>1.1013904816514544</c:v>
                      </c:pt>
                      <c:pt idx="2008">
                        <c:v>1.1014908256881517</c:v>
                      </c:pt>
                      <c:pt idx="2009">
                        <c:v>1.1015911697248491</c:v>
                      </c:pt>
                      <c:pt idx="2010">
                        <c:v>1.1016915137615464</c:v>
                      </c:pt>
                      <c:pt idx="2011">
                        <c:v>1.1017918577982437</c:v>
                      </c:pt>
                      <c:pt idx="2012">
                        <c:v>1.1018922018349411</c:v>
                      </c:pt>
                      <c:pt idx="2013">
                        <c:v>1.1019925458716384</c:v>
                      </c:pt>
                      <c:pt idx="2014">
                        <c:v>1.1020928899083358</c:v>
                      </c:pt>
                      <c:pt idx="2015">
                        <c:v>1.1021932339450331</c:v>
                      </c:pt>
                      <c:pt idx="2016">
                        <c:v>1.1022935779817304</c:v>
                      </c:pt>
                      <c:pt idx="2017">
                        <c:v>1.1023939220184278</c:v>
                      </c:pt>
                      <c:pt idx="2018">
                        <c:v>1.1024942660551251</c:v>
                      </c:pt>
                      <c:pt idx="2019">
                        <c:v>1.1025946100918225</c:v>
                      </c:pt>
                      <c:pt idx="2020">
                        <c:v>1.1026949541285198</c:v>
                      </c:pt>
                      <c:pt idx="2021">
                        <c:v>1.1027952981652172</c:v>
                      </c:pt>
                      <c:pt idx="2022">
                        <c:v>1.1028956422019145</c:v>
                      </c:pt>
                      <c:pt idx="2023">
                        <c:v>1.1029959862386118</c:v>
                      </c:pt>
                      <c:pt idx="2024">
                        <c:v>1.1030963302753092</c:v>
                      </c:pt>
                      <c:pt idx="2025">
                        <c:v>1.1031966743120065</c:v>
                      </c:pt>
                      <c:pt idx="2026">
                        <c:v>1.1032970183487039</c:v>
                      </c:pt>
                      <c:pt idx="2027">
                        <c:v>1.1033973623854012</c:v>
                      </c:pt>
                      <c:pt idx="2028">
                        <c:v>1.1034977064220985</c:v>
                      </c:pt>
                      <c:pt idx="2029">
                        <c:v>1.1035980504587959</c:v>
                      </c:pt>
                      <c:pt idx="2030">
                        <c:v>1.1036983944954932</c:v>
                      </c:pt>
                      <c:pt idx="2031">
                        <c:v>1.1037987385321906</c:v>
                      </c:pt>
                      <c:pt idx="2032">
                        <c:v>1.1038990825688879</c:v>
                      </c:pt>
                      <c:pt idx="2033">
                        <c:v>1.1039994266055853</c:v>
                      </c:pt>
                      <c:pt idx="2034">
                        <c:v>1.1040997706422826</c:v>
                      </c:pt>
                      <c:pt idx="2035">
                        <c:v>1.1042001146789799</c:v>
                      </c:pt>
                      <c:pt idx="2036">
                        <c:v>1.1043004587156773</c:v>
                      </c:pt>
                      <c:pt idx="2037">
                        <c:v>1.1044008027523746</c:v>
                      </c:pt>
                      <c:pt idx="2038">
                        <c:v>1.104501146789072</c:v>
                      </c:pt>
                      <c:pt idx="2039">
                        <c:v>1.1046014908257693</c:v>
                      </c:pt>
                      <c:pt idx="2040">
                        <c:v>1.1047018348624666</c:v>
                      </c:pt>
                      <c:pt idx="2041">
                        <c:v>1.104802178899164</c:v>
                      </c:pt>
                      <c:pt idx="2042">
                        <c:v>1.1049025229358613</c:v>
                      </c:pt>
                      <c:pt idx="2043">
                        <c:v>1.1050028669725587</c:v>
                      </c:pt>
                      <c:pt idx="2044">
                        <c:v>1.105103211009256</c:v>
                      </c:pt>
                      <c:pt idx="2045">
                        <c:v>1.1052035550459534</c:v>
                      </c:pt>
                      <c:pt idx="2046">
                        <c:v>1.1053038990826507</c:v>
                      </c:pt>
                      <c:pt idx="2047">
                        <c:v>1.105404243119348</c:v>
                      </c:pt>
                      <c:pt idx="2048">
                        <c:v>1.1055045871560454</c:v>
                      </c:pt>
                      <c:pt idx="2049">
                        <c:v>1.1056049311927427</c:v>
                      </c:pt>
                      <c:pt idx="2050">
                        <c:v>1.1057052752294401</c:v>
                      </c:pt>
                      <c:pt idx="2051">
                        <c:v>1.1058056192661374</c:v>
                      </c:pt>
                      <c:pt idx="2052">
                        <c:v>1.1059059633028347</c:v>
                      </c:pt>
                      <c:pt idx="2053">
                        <c:v>1.1060063073395321</c:v>
                      </c:pt>
                      <c:pt idx="2054">
                        <c:v>1.1061066513762294</c:v>
                      </c:pt>
                      <c:pt idx="2055">
                        <c:v>1.1062069954129268</c:v>
                      </c:pt>
                      <c:pt idx="2056">
                        <c:v>1.1063073394496241</c:v>
                      </c:pt>
                      <c:pt idx="2057">
                        <c:v>1.1064076834863215</c:v>
                      </c:pt>
                      <c:pt idx="2058">
                        <c:v>1.1065080275230188</c:v>
                      </c:pt>
                      <c:pt idx="2059">
                        <c:v>1.1066083715597161</c:v>
                      </c:pt>
                      <c:pt idx="2060">
                        <c:v>1.1067087155964135</c:v>
                      </c:pt>
                      <c:pt idx="2061">
                        <c:v>1.1068090596331108</c:v>
                      </c:pt>
                      <c:pt idx="2062">
                        <c:v>1.1069094036698082</c:v>
                      </c:pt>
                      <c:pt idx="2063">
                        <c:v>1.1070097477065055</c:v>
                      </c:pt>
                      <c:pt idx="2064">
                        <c:v>1.1071100917432029</c:v>
                      </c:pt>
                      <c:pt idx="2065">
                        <c:v>1.1072104357799002</c:v>
                      </c:pt>
                      <c:pt idx="2066">
                        <c:v>1.1073107798165975</c:v>
                      </c:pt>
                      <c:pt idx="2067">
                        <c:v>1.1074111238532949</c:v>
                      </c:pt>
                      <c:pt idx="2068">
                        <c:v>1.1075114678899922</c:v>
                      </c:pt>
                      <c:pt idx="2069">
                        <c:v>1.1076118119266896</c:v>
                      </c:pt>
                      <c:pt idx="2070">
                        <c:v>1.1077121559633869</c:v>
                      </c:pt>
                      <c:pt idx="2071">
                        <c:v>1.1078125000000842</c:v>
                      </c:pt>
                      <c:pt idx="2072">
                        <c:v>1.1079128440367816</c:v>
                      </c:pt>
                      <c:pt idx="2073">
                        <c:v>1.1080131880734789</c:v>
                      </c:pt>
                      <c:pt idx="2074">
                        <c:v>1.1081135321101763</c:v>
                      </c:pt>
                      <c:pt idx="2075">
                        <c:v>1.1082138761468736</c:v>
                      </c:pt>
                      <c:pt idx="2076">
                        <c:v>1.108314220183571</c:v>
                      </c:pt>
                      <c:pt idx="2077">
                        <c:v>1.1084145642202683</c:v>
                      </c:pt>
                      <c:pt idx="2078">
                        <c:v>1.1085149082569656</c:v>
                      </c:pt>
                      <c:pt idx="2079">
                        <c:v>1.108615252293663</c:v>
                      </c:pt>
                      <c:pt idx="2080">
                        <c:v>1.1087155963303603</c:v>
                      </c:pt>
                      <c:pt idx="2081">
                        <c:v>1.1088159403670577</c:v>
                      </c:pt>
                      <c:pt idx="2082">
                        <c:v>1.108916284403755</c:v>
                      </c:pt>
                      <c:pt idx="2083">
                        <c:v>1.1090166284404523</c:v>
                      </c:pt>
                      <c:pt idx="2084">
                        <c:v>1.1091169724771497</c:v>
                      </c:pt>
                      <c:pt idx="2085">
                        <c:v>1.109217316513847</c:v>
                      </c:pt>
                      <c:pt idx="2086">
                        <c:v>1.1093176605505444</c:v>
                      </c:pt>
                      <c:pt idx="2087">
                        <c:v>1.1094180045872417</c:v>
                      </c:pt>
                      <c:pt idx="2088">
                        <c:v>1.1095183486239391</c:v>
                      </c:pt>
                      <c:pt idx="2089">
                        <c:v>1.1096186926606364</c:v>
                      </c:pt>
                      <c:pt idx="2090">
                        <c:v>1.1097190366973337</c:v>
                      </c:pt>
                      <c:pt idx="2091">
                        <c:v>1.1098193807340311</c:v>
                      </c:pt>
                      <c:pt idx="2092">
                        <c:v>1.1099197247707284</c:v>
                      </c:pt>
                      <c:pt idx="2093">
                        <c:v>1.1100200688074258</c:v>
                      </c:pt>
                      <c:pt idx="2094">
                        <c:v>1.1101204128441231</c:v>
                      </c:pt>
                      <c:pt idx="2095">
                        <c:v>1.1102207568808204</c:v>
                      </c:pt>
                      <c:pt idx="2096">
                        <c:v>1.1103211009175178</c:v>
                      </c:pt>
                      <c:pt idx="2097">
                        <c:v>1.1104214449542151</c:v>
                      </c:pt>
                      <c:pt idx="2098">
                        <c:v>1.1105217889909125</c:v>
                      </c:pt>
                      <c:pt idx="2099">
                        <c:v>1.1106221330276098</c:v>
                      </c:pt>
                      <c:pt idx="2100">
                        <c:v>1.1107224770643072</c:v>
                      </c:pt>
                      <c:pt idx="2101">
                        <c:v>1.1108228211010045</c:v>
                      </c:pt>
                      <c:pt idx="2102">
                        <c:v>1.1109231651377018</c:v>
                      </c:pt>
                      <c:pt idx="2103">
                        <c:v>1.1110235091743992</c:v>
                      </c:pt>
                      <c:pt idx="2104">
                        <c:v>1.1111238532110965</c:v>
                      </c:pt>
                      <c:pt idx="2105">
                        <c:v>1.1112241972477939</c:v>
                      </c:pt>
                      <c:pt idx="2106">
                        <c:v>1.1113245412844912</c:v>
                      </c:pt>
                      <c:pt idx="2107">
                        <c:v>1.1114248853211885</c:v>
                      </c:pt>
                      <c:pt idx="2108">
                        <c:v>1.1115252293578859</c:v>
                      </c:pt>
                      <c:pt idx="2109">
                        <c:v>1.1116255733945832</c:v>
                      </c:pt>
                      <c:pt idx="2110">
                        <c:v>1.1117259174312806</c:v>
                      </c:pt>
                      <c:pt idx="2111">
                        <c:v>1.1118262614679779</c:v>
                      </c:pt>
                      <c:pt idx="2112">
                        <c:v>1.1119266055046753</c:v>
                      </c:pt>
                      <c:pt idx="2113">
                        <c:v>1.1120269495413726</c:v>
                      </c:pt>
                      <c:pt idx="2114">
                        <c:v>1.1121272935780699</c:v>
                      </c:pt>
                      <c:pt idx="2115">
                        <c:v>1.1122276376147673</c:v>
                      </c:pt>
                      <c:pt idx="2116">
                        <c:v>1.1123279816514646</c:v>
                      </c:pt>
                      <c:pt idx="2117">
                        <c:v>1.112428325688162</c:v>
                      </c:pt>
                      <c:pt idx="2118">
                        <c:v>1.1125286697248593</c:v>
                      </c:pt>
                      <c:pt idx="2119">
                        <c:v>1.1126290137615567</c:v>
                      </c:pt>
                      <c:pt idx="2120">
                        <c:v>1.112729357798254</c:v>
                      </c:pt>
                      <c:pt idx="2121">
                        <c:v>1.1128297018349513</c:v>
                      </c:pt>
                      <c:pt idx="2122">
                        <c:v>1.1129300458716487</c:v>
                      </c:pt>
                      <c:pt idx="2123">
                        <c:v>1.113030389908346</c:v>
                      </c:pt>
                      <c:pt idx="2124">
                        <c:v>1.1131307339450434</c:v>
                      </c:pt>
                      <c:pt idx="2125">
                        <c:v>1.1132310779817407</c:v>
                      </c:pt>
                      <c:pt idx="2126">
                        <c:v>1.113331422018438</c:v>
                      </c:pt>
                      <c:pt idx="2127">
                        <c:v>1.1134317660551354</c:v>
                      </c:pt>
                      <c:pt idx="2128">
                        <c:v>1.1135321100918327</c:v>
                      </c:pt>
                      <c:pt idx="2129">
                        <c:v>1.1136324541285301</c:v>
                      </c:pt>
                      <c:pt idx="2130">
                        <c:v>1.1137327981652274</c:v>
                      </c:pt>
                      <c:pt idx="2131">
                        <c:v>1.1138331422019248</c:v>
                      </c:pt>
                      <c:pt idx="2132">
                        <c:v>1.1139334862386221</c:v>
                      </c:pt>
                      <c:pt idx="2133">
                        <c:v>1.1140338302753194</c:v>
                      </c:pt>
                      <c:pt idx="2134">
                        <c:v>1.1141341743120168</c:v>
                      </c:pt>
                      <c:pt idx="2135">
                        <c:v>1.1142345183487141</c:v>
                      </c:pt>
                      <c:pt idx="2136">
                        <c:v>1.1143348623854115</c:v>
                      </c:pt>
                      <c:pt idx="2137">
                        <c:v>1.1144352064221088</c:v>
                      </c:pt>
                      <c:pt idx="2138">
                        <c:v>1.1145355504588061</c:v>
                      </c:pt>
                      <c:pt idx="2139">
                        <c:v>1.1146358944955035</c:v>
                      </c:pt>
                      <c:pt idx="2140">
                        <c:v>1.1147362385322008</c:v>
                      </c:pt>
                      <c:pt idx="2141">
                        <c:v>1.1148365825688982</c:v>
                      </c:pt>
                      <c:pt idx="2142">
                        <c:v>1.1149369266055955</c:v>
                      </c:pt>
                      <c:pt idx="2143">
                        <c:v>1.1150372706422929</c:v>
                      </c:pt>
                      <c:pt idx="2144">
                        <c:v>1.1151376146789902</c:v>
                      </c:pt>
                      <c:pt idx="2145">
                        <c:v>1.1152379587156875</c:v>
                      </c:pt>
                      <c:pt idx="2146">
                        <c:v>1.1153383027523849</c:v>
                      </c:pt>
                      <c:pt idx="2147">
                        <c:v>1.1154386467890822</c:v>
                      </c:pt>
                      <c:pt idx="2148">
                        <c:v>1.1155389908257796</c:v>
                      </c:pt>
                      <c:pt idx="2149">
                        <c:v>1.1156393348624769</c:v>
                      </c:pt>
                      <c:pt idx="2150">
                        <c:v>1.1157396788991742</c:v>
                      </c:pt>
                      <c:pt idx="2151">
                        <c:v>1.1158400229358716</c:v>
                      </c:pt>
                      <c:pt idx="2152">
                        <c:v>1.1159403669725689</c:v>
                      </c:pt>
                      <c:pt idx="2153">
                        <c:v>1.1160407110092663</c:v>
                      </c:pt>
                      <c:pt idx="2154">
                        <c:v>1.1161410550459636</c:v>
                      </c:pt>
                      <c:pt idx="2155">
                        <c:v>1.116241399082661</c:v>
                      </c:pt>
                      <c:pt idx="2156">
                        <c:v>1.1163417431193583</c:v>
                      </c:pt>
                      <c:pt idx="2157">
                        <c:v>1.1164420871560556</c:v>
                      </c:pt>
                      <c:pt idx="2158">
                        <c:v>1.116542431192753</c:v>
                      </c:pt>
                      <c:pt idx="2159">
                        <c:v>1.1166427752294503</c:v>
                      </c:pt>
                      <c:pt idx="2160">
                        <c:v>1.1167431192661477</c:v>
                      </c:pt>
                      <c:pt idx="2161">
                        <c:v>1.116843463302845</c:v>
                      </c:pt>
                      <c:pt idx="2162">
                        <c:v>1.1169438073395423</c:v>
                      </c:pt>
                      <c:pt idx="2163">
                        <c:v>1.1170441513762397</c:v>
                      </c:pt>
                      <c:pt idx="2164">
                        <c:v>1.117144495412937</c:v>
                      </c:pt>
                      <c:pt idx="2165">
                        <c:v>1.1172448394496344</c:v>
                      </c:pt>
                      <c:pt idx="2166">
                        <c:v>1.1173451834863317</c:v>
                      </c:pt>
                      <c:pt idx="2167">
                        <c:v>1.1174455275230291</c:v>
                      </c:pt>
                      <c:pt idx="2168">
                        <c:v>1.1175458715597264</c:v>
                      </c:pt>
                      <c:pt idx="2169">
                        <c:v>1.1176462155964237</c:v>
                      </c:pt>
                      <c:pt idx="2170">
                        <c:v>1.1177465596331211</c:v>
                      </c:pt>
                      <c:pt idx="2171">
                        <c:v>1.1178469036698184</c:v>
                      </c:pt>
                      <c:pt idx="2172">
                        <c:v>1.1179472477065158</c:v>
                      </c:pt>
                      <c:pt idx="2173">
                        <c:v>1.1180475917432131</c:v>
                      </c:pt>
                      <c:pt idx="2174">
                        <c:v>1.1181479357799105</c:v>
                      </c:pt>
                      <c:pt idx="2175">
                        <c:v>1.1182482798166078</c:v>
                      </c:pt>
                      <c:pt idx="2176">
                        <c:v>1.1183486238533051</c:v>
                      </c:pt>
                      <c:pt idx="2177">
                        <c:v>1.1184489678900025</c:v>
                      </c:pt>
                      <c:pt idx="2178">
                        <c:v>1.1185493119266998</c:v>
                      </c:pt>
                      <c:pt idx="2179">
                        <c:v>1.1186496559633972</c:v>
                      </c:pt>
                      <c:pt idx="2180">
                        <c:v>1.1187500000000945</c:v>
                      </c:pt>
                      <c:pt idx="2181">
                        <c:v>1.1188503440367918</c:v>
                      </c:pt>
                      <c:pt idx="2182">
                        <c:v>1.1189506880734892</c:v>
                      </c:pt>
                      <c:pt idx="2183">
                        <c:v>1.1190510321101865</c:v>
                      </c:pt>
                      <c:pt idx="2184">
                        <c:v>1.1191513761468839</c:v>
                      </c:pt>
                      <c:pt idx="2185">
                        <c:v>1.1192517201835812</c:v>
                      </c:pt>
                      <c:pt idx="2186">
                        <c:v>1.1193520642202786</c:v>
                      </c:pt>
                      <c:pt idx="2187">
                        <c:v>1.1194524082569759</c:v>
                      </c:pt>
                      <c:pt idx="2188">
                        <c:v>1.1195527522936732</c:v>
                      </c:pt>
                      <c:pt idx="2189">
                        <c:v>1.1196530963303706</c:v>
                      </c:pt>
                      <c:pt idx="2190">
                        <c:v>1.1197534403670679</c:v>
                      </c:pt>
                      <c:pt idx="2191">
                        <c:v>1.1198537844037653</c:v>
                      </c:pt>
                      <c:pt idx="2192">
                        <c:v>1.1199541284404626</c:v>
                      </c:pt>
                      <c:pt idx="2193">
                        <c:v>1.1200544724771599</c:v>
                      </c:pt>
                      <c:pt idx="2194">
                        <c:v>1.1201548165138573</c:v>
                      </c:pt>
                      <c:pt idx="2195">
                        <c:v>1.1202551605505546</c:v>
                      </c:pt>
                      <c:pt idx="2196">
                        <c:v>1.120355504587252</c:v>
                      </c:pt>
                      <c:pt idx="2197">
                        <c:v>1.1204558486239493</c:v>
                      </c:pt>
                      <c:pt idx="2198">
                        <c:v>1.1205561926606467</c:v>
                      </c:pt>
                      <c:pt idx="2199">
                        <c:v>1.120656536697344</c:v>
                      </c:pt>
                      <c:pt idx="2200">
                        <c:v>1.1207568807340413</c:v>
                      </c:pt>
                      <c:pt idx="2201">
                        <c:v>1.1208572247707387</c:v>
                      </c:pt>
                      <c:pt idx="2202">
                        <c:v>1.120957568807436</c:v>
                      </c:pt>
                      <c:pt idx="2203">
                        <c:v>1.1210579128441334</c:v>
                      </c:pt>
                      <c:pt idx="2204">
                        <c:v>1.1211582568808307</c:v>
                      </c:pt>
                      <c:pt idx="2205">
                        <c:v>1.121258600917528</c:v>
                      </c:pt>
                      <c:pt idx="2206">
                        <c:v>1.1213589449542254</c:v>
                      </c:pt>
                      <c:pt idx="2207">
                        <c:v>1.1214592889909227</c:v>
                      </c:pt>
                      <c:pt idx="2208">
                        <c:v>1.1215596330276201</c:v>
                      </c:pt>
                      <c:pt idx="2209">
                        <c:v>1.1216599770643174</c:v>
                      </c:pt>
                      <c:pt idx="2210">
                        <c:v>1.1217603211010148</c:v>
                      </c:pt>
                      <c:pt idx="2211">
                        <c:v>1.1218606651377121</c:v>
                      </c:pt>
                      <c:pt idx="2212">
                        <c:v>1.1219610091744094</c:v>
                      </c:pt>
                      <c:pt idx="2213">
                        <c:v>1.1220613532111068</c:v>
                      </c:pt>
                      <c:pt idx="2214">
                        <c:v>1.1221616972478041</c:v>
                      </c:pt>
                      <c:pt idx="2215">
                        <c:v>1.1222620412845015</c:v>
                      </c:pt>
                      <c:pt idx="2216">
                        <c:v>1.1223623853211988</c:v>
                      </c:pt>
                      <c:pt idx="2217">
                        <c:v>1.1224627293578961</c:v>
                      </c:pt>
                      <c:pt idx="2218">
                        <c:v>1.1225630733945935</c:v>
                      </c:pt>
                      <c:pt idx="2219">
                        <c:v>1.1226634174312908</c:v>
                      </c:pt>
                      <c:pt idx="2220">
                        <c:v>1.1227637614679882</c:v>
                      </c:pt>
                      <c:pt idx="2221">
                        <c:v>1.1228641055046855</c:v>
                      </c:pt>
                      <c:pt idx="2222">
                        <c:v>1.1229644495413829</c:v>
                      </c:pt>
                      <c:pt idx="2223">
                        <c:v>1.1230647935780802</c:v>
                      </c:pt>
                      <c:pt idx="2224">
                        <c:v>1.1231651376147775</c:v>
                      </c:pt>
                      <c:pt idx="2225">
                        <c:v>1.1232654816514749</c:v>
                      </c:pt>
                      <c:pt idx="2226">
                        <c:v>1.1233658256881722</c:v>
                      </c:pt>
                      <c:pt idx="2227">
                        <c:v>1.1234661697248696</c:v>
                      </c:pt>
                      <c:pt idx="2228">
                        <c:v>1.1235665137615669</c:v>
                      </c:pt>
                      <c:pt idx="2229">
                        <c:v>1.1236668577982643</c:v>
                      </c:pt>
                      <c:pt idx="2230">
                        <c:v>1.1237672018349616</c:v>
                      </c:pt>
                      <c:pt idx="2231">
                        <c:v>1.1238675458716589</c:v>
                      </c:pt>
                      <c:pt idx="2232">
                        <c:v>1.1239678899083563</c:v>
                      </c:pt>
                      <c:pt idx="2233">
                        <c:v>1.1240682339450536</c:v>
                      </c:pt>
                      <c:pt idx="2234">
                        <c:v>1.124168577981751</c:v>
                      </c:pt>
                      <c:pt idx="2235">
                        <c:v>1.1242689220184483</c:v>
                      </c:pt>
                      <c:pt idx="2236">
                        <c:v>1.1243692660551456</c:v>
                      </c:pt>
                      <c:pt idx="2237">
                        <c:v>1.124469610091843</c:v>
                      </c:pt>
                      <c:pt idx="2238">
                        <c:v>1.1245699541285403</c:v>
                      </c:pt>
                      <c:pt idx="2239">
                        <c:v>1.1246702981652377</c:v>
                      </c:pt>
                      <c:pt idx="2240">
                        <c:v>1.124770642201935</c:v>
                      </c:pt>
                      <c:pt idx="2241">
                        <c:v>1.1248709862386324</c:v>
                      </c:pt>
                      <c:pt idx="2242">
                        <c:v>1.1249713302753297</c:v>
                      </c:pt>
                      <c:pt idx="2243">
                        <c:v>1.125071674312027</c:v>
                      </c:pt>
                      <c:pt idx="2244">
                        <c:v>1.1251720183487244</c:v>
                      </c:pt>
                      <c:pt idx="2245">
                        <c:v>1.1252723623854217</c:v>
                      </c:pt>
                      <c:pt idx="2246">
                        <c:v>1.1253727064221191</c:v>
                      </c:pt>
                      <c:pt idx="2247">
                        <c:v>1.1254730504588164</c:v>
                      </c:pt>
                      <c:pt idx="2248">
                        <c:v>1.1255733944955137</c:v>
                      </c:pt>
                      <c:pt idx="2249">
                        <c:v>1.1256737385322111</c:v>
                      </c:pt>
                      <c:pt idx="2250">
                        <c:v>1.1257740825689084</c:v>
                      </c:pt>
                      <c:pt idx="2251">
                        <c:v>1.1258744266056058</c:v>
                      </c:pt>
                      <c:pt idx="2252">
                        <c:v>1.1259747706423031</c:v>
                      </c:pt>
                      <c:pt idx="2253">
                        <c:v>1.1260751146790005</c:v>
                      </c:pt>
                      <c:pt idx="2254">
                        <c:v>1.1261754587156978</c:v>
                      </c:pt>
                      <c:pt idx="2255">
                        <c:v>1.1262758027523951</c:v>
                      </c:pt>
                      <c:pt idx="2256">
                        <c:v>1.1263761467890925</c:v>
                      </c:pt>
                      <c:pt idx="2257">
                        <c:v>1.1264764908257898</c:v>
                      </c:pt>
                      <c:pt idx="2258">
                        <c:v>1.1265768348624872</c:v>
                      </c:pt>
                      <c:pt idx="2259">
                        <c:v>1.1266771788991845</c:v>
                      </c:pt>
                      <c:pt idx="2260">
                        <c:v>1.1267775229358818</c:v>
                      </c:pt>
                      <c:pt idx="2261">
                        <c:v>1.1268778669725792</c:v>
                      </c:pt>
                      <c:pt idx="2262">
                        <c:v>1.1269782110092765</c:v>
                      </c:pt>
                      <c:pt idx="2263">
                        <c:v>1.1270785550459739</c:v>
                      </c:pt>
                      <c:pt idx="2264">
                        <c:v>1.1271788990826712</c:v>
                      </c:pt>
                      <c:pt idx="2265">
                        <c:v>1.1272792431193686</c:v>
                      </c:pt>
                      <c:pt idx="2266">
                        <c:v>1.1273795871560659</c:v>
                      </c:pt>
                      <c:pt idx="2267">
                        <c:v>1.1274799311927632</c:v>
                      </c:pt>
                      <c:pt idx="2268">
                        <c:v>1.1275802752294606</c:v>
                      </c:pt>
                      <c:pt idx="2269">
                        <c:v>1.1276806192661579</c:v>
                      </c:pt>
                      <c:pt idx="2270">
                        <c:v>1.1277809633028553</c:v>
                      </c:pt>
                      <c:pt idx="2271">
                        <c:v>1.1278813073395526</c:v>
                      </c:pt>
                      <c:pt idx="2272">
                        <c:v>1.1279816513762499</c:v>
                      </c:pt>
                      <c:pt idx="2273">
                        <c:v>1.1280819954129473</c:v>
                      </c:pt>
                      <c:pt idx="2274">
                        <c:v>1.1281823394496446</c:v>
                      </c:pt>
                      <c:pt idx="2275">
                        <c:v>1.128282683486342</c:v>
                      </c:pt>
                      <c:pt idx="2276">
                        <c:v>1.1283830275230393</c:v>
                      </c:pt>
                      <c:pt idx="2277">
                        <c:v>1.1284833715597367</c:v>
                      </c:pt>
                      <c:pt idx="2278">
                        <c:v>1.128583715596434</c:v>
                      </c:pt>
                      <c:pt idx="2279">
                        <c:v>1.1286840596331313</c:v>
                      </c:pt>
                      <c:pt idx="2280">
                        <c:v>1.1287844036698287</c:v>
                      </c:pt>
                      <c:pt idx="2281">
                        <c:v>1.128884747706526</c:v>
                      </c:pt>
                      <c:pt idx="2282">
                        <c:v>1.1289850917432234</c:v>
                      </c:pt>
                      <c:pt idx="2283">
                        <c:v>1.1290854357799207</c:v>
                      </c:pt>
                      <c:pt idx="2284">
                        <c:v>1.1291857798166181</c:v>
                      </c:pt>
                      <c:pt idx="2285">
                        <c:v>1.1292861238533154</c:v>
                      </c:pt>
                      <c:pt idx="2286">
                        <c:v>1.1293864678900127</c:v>
                      </c:pt>
                      <c:pt idx="2287">
                        <c:v>1.1294868119267101</c:v>
                      </c:pt>
                      <c:pt idx="2288">
                        <c:v>1.1295871559634074</c:v>
                      </c:pt>
                      <c:pt idx="2289">
                        <c:v>1.1296875000001048</c:v>
                      </c:pt>
                      <c:pt idx="2290">
                        <c:v>1.1297878440368021</c:v>
                      </c:pt>
                      <c:pt idx="2291">
                        <c:v>1.1298881880734994</c:v>
                      </c:pt>
                      <c:pt idx="2292">
                        <c:v>1.1299885321101968</c:v>
                      </c:pt>
                      <c:pt idx="2293">
                        <c:v>1.1300888761468941</c:v>
                      </c:pt>
                      <c:pt idx="2294">
                        <c:v>1.1301892201835915</c:v>
                      </c:pt>
                      <c:pt idx="2295">
                        <c:v>1.1302895642202888</c:v>
                      </c:pt>
                      <c:pt idx="2296">
                        <c:v>1.1303899082569862</c:v>
                      </c:pt>
                      <c:pt idx="2297">
                        <c:v>1.1304902522936835</c:v>
                      </c:pt>
                      <c:pt idx="2298">
                        <c:v>1.1305905963303808</c:v>
                      </c:pt>
                      <c:pt idx="2299">
                        <c:v>1.1306909403670782</c:v>
                      </c:pt>
                      <c:pt idx="2300">
                        <c:v>1.1307912844037755</c:v>
                      </c:pt>
                      <c:pt idx="2301">
                        <c:v>1.1308916284404729</c:v>
                      </c:pt>
                      <c:pt idx="2302">
                        <c:v>1.1309919724771702</c:v>
                      </c:pt>
                      <c:pt idx="2303">
                        <c:v>1.1310923165138675</c:v>
                      </c:pt>
                      <c:pt idx="2304">
                        <c:v>1.1311926605505649</c:v>
                      </c:pt>
                      <c:pt idx="2305">
                        <c:v>1.1312930045872622</c:v>
                      </c:pt>
                      <c:pt idx="2306">
                        <c:v>1.1313933486239596</c:v>
                      </c:pt>
                      <c:pt idx="2307">
                        <c:v>1.1314936926606569</c:v>
                      </c:pt>
                      <c:pt idx="2308">
                        <c:v>1.1315940366973543</c:v>
                      </c:pt>
                      <c:pt idx="2309">
                        <c:v>1.1316943807340516</c:v>
                      </c:pt>
                      <c:pt idx="2310">
                        <c:v>1.1317947247707489</c:v>
                      </c:pt>
                      <c:pt idx="2311">
                        <c:v>1.1318950688074463</c:v>
                      </c:pt>
                      <c:pt idx="2312">
                        <c:v>1.1319954128441436</c:v>
                      </c:pt>
                      <c:pt idx="2313">
                        <c:v>1.132095756880841</c:v>
                      </c:pt>
                      <c:pt idx="2314">
                        <c:v>1.1321961009175383</c:v>
                      </c:pt>
                      <c:pt idx="2315">
                        <c:v>1.1322964449542356</c:v>
                      </c:pt>
                      <c:pt idx="2316">
                        <c:v>1.132396788990933</c:v>
                      </c:pt>
                      <c:pt idx="2317">
                        <c:v>1.1324971330276303</c:v>
                      </c:pt>
                      <c:pt idx="2318">
                        <c:v>1.1325974770643277</c:v>
                      </c:pt>
                      <c:pt idx="2319">
                        <c:v>1.132697821101025</c:v>
                      </c:pt>
                      <c:pt idx="2320">
                        <c:v>1.1327981651377224</c:v>
                      </c:pt>
                      <c:pt idx="2321">
                        <c:v>1.1328985091744197</c:v>
                      </c:pt>
                      <c:pt idx="2322">
                        <c:v>1.132998853211117</c:v>
                      </c:pt>
                      <c:pt idx="2323">
                        <c:v>1.1330991972478144</c:v>
                      </c:pt>
                      <c:pt idx="2324">
                        <c:v>1.1331995412845117</c:v>
                      </c:pt>
                      <c:pt idx="2325">
                        <c:v>1.1332998853212091</c:v>
                      </c:pt>
                      <c:pt idx="2326">
                        <c:v>1.1334002293579064</c:v>
                      </c:pt>
                      <c:pt idx="2327">
                        <c:v>1.1335005733946037</c:v>
                      </c:pt>
                      <c:pt idx="2328">
                        <c:v>1.1336009174313011</c:v>
                      </c:pt>
                      <c:pt idx="2329">
                        <c:v>1.1337012614679984</c:v>
                      </c:pt>
                      <c:pt idx="2330">
                        <c:v>1.1338016055046958</c:v>
                      </c:pt>
                      <c:pt idx="2331">
                        <c:v>1.1339019495413931</c:v>
                      </c:pt>
                      <c:pt idx="2332">
                        <c:v>1.1340022935780905</c:v>
                      </c:pt>
                      <c:pt idx="2333">
                        <c:v>1.1341026376147878</c:v>
                      </c:pt>
                      <c:pt idx="2334">
                        <c:v>1.1342029816514851</c:v>
                      </c:pt>
                      <c:pt idx="2335">
                        <c:v>1.1343033256881825</c:v>
                      </c:pt>
                      <c:pt idx="2336">
                        <c:v>1.1344036697248798</c:v>
                      </c:pt>
                      <c:pt idx="2337">
                        <c:v>1.1345040137615772</c:v>
                      </c:pt>
                      <c:pt idx="2338">
                        <c:v>1.1346043577982745</c:v>
                      </c:pt>
                      <c:pt idx="2339">
                        <c:v>1.1347047018349719</c:v>
                      </c:pt>
                      <c:pt idx="2340">
                        <c:v>1.1348050458716692</c:v>
                      </c:pt>
                      <c:pt idx="2341">
                        <c:v>1.1349053899083665</c:v>
                      </c:pt>
                      <c:pt idx="2342">
                        <c:v>1.1350057339450639</c:v>
                      </c:pt>
                      <c:pt idx="2343">
                        <c:v>1.1351060779817612</c:v>
                      </c:pt>
                      <c:pt idx="2344">
                        <c:v>1.1352064220184586</c:v>
                      </c:pt>
                      <c:pt idx="2345">
                        <c:v>1.1353067660551559</c:v>
                      </c:pt>
                      <c:pt idx="2346">
                        <c:v>1.1354071100918532</c:v>
                      </c:pt>
                      <c:pt idx="2347">
                        <c:v>1.1355074541285506</c:v>
                      </c:pt>
                      <c:pt idx="2348">
                        <c:v>1.1356077981652479</c:v>
                      </c:pt>
                      <c:pt idx="2349">
                        <c:v>1.1357081422019453</c:v>
                      </c:pt>
                      <c:pt idx="2350">
                        <c:v>1.1358084862386426</c:v>
                      </c:pt>
                      <c:pt idx="2351">
                        <c:v>1.13590883027534</c:v>
                      </c:pt>
                      <c:pt idx="2352">
                        <c:v>1.1360091743120373</c:v>
                      </c:pt>
                      <c:pt idx="2353">
                        <c:v>1.1361095183487346</c:v>
                      </c:pt>
                      <c:pt idx="2354">
                        <c:v>1.136209862385432</c:v>
                      </c:pt>
                      <c:pt idx="2355">
                        <c:v>1.1363102064221293</c:v>
                      </c:pt>
                      <c:pt idx="2356">
                        <c:v>1.1364105504588267</c:v>
                      </c:pt>
                      <c:pt idx="2357">
                        <c:v>1.136510894495524</c:v>
                      </c:pt>
                      <c:pt idx="2358">
                        <c:v>1.1366112385322213</c:v>
                      </c:pt>
                      <c:pt idx="2359">
                        <c:v>1.1367115825689187</c:v>
                      </c:pt>
                      <c:pt idx="2360">
                        <c:v>1.136811926605616</c:v>
                      </c:pt>
                      <c:pt idx="2361">
                        <c:v>1.1369122706423134</c:v>
                      </c:pt>
                      <c:pt idx="2362">
                        <c:v>1.1370126146790107</c:v>
                      </c:pt>
                      <c:pt idx="2363">
                        <c:v>1.1371129587157081</c:v>
                      </c:pt>
                      <c:pt idx="2364">
                        <c:v>1.1372133027524054</c:v>
                      </c:pt>
                      <c:pt idx="2365">
                        <c:v>1.1373136467891027</c:v>
                      </c:pt>
                      <c:pt idx="2366">
                        <c:v>1.1374139908258001</c:v>
                      </c:pt>
                      <c:pt idx="2367">
                        <c:v>1.1375143348624974</c:v>
                      </c:pt>
                      <c:pt idx="2368">
                        <c:v>1.1376146788991948</c:v>
                      </c:pt>
                      <c:pt idx="2369">
                        <c:v>1.1377150229358921</c:v>
                      </c:pt>
                      <c:pt idx="2370">
                        <c:v>1.1378153669725894</c:v>
                      </c:pt>
                      <c:pt idx="2371">
                        <c:v>1.1379157110092868</c:v>
                      </c:pt>
                      <c:pt idx="2372">
                        <c:v>1.1380160550459841</c:v>
                      </c:pt>
                      <c:pt idx="2373">
                        <c:v>1.1381163990826815</c:v>
                      </c:pt>
                      <c:pt idx="2374">
                        <c:v>1.1382167431193788</c:v>
                      </c:pt>
                      <c:pt idx="2375">
                        <c:v>1.1383170871560762</c:v>
                      </c:pt>
                      <c:pt idx="2376">
                        <c:v>1.1384174311927735</c:v>
                      </c:pt>
                      <c:pt idx="2377">
                        <c:v>1.1385177752294708</c:v>
                      </c:pt>
                      <c:pt idx="2378">
                        <c:v>1.1386181192661682</c:v>
                      </c:pt>
                      <c:pt idx="2379">
                        <c:v>1.1387184633028655</c:v>
                      </c:pt>
                      <c:pt idx="2380">
                        <c:v>1.1388188073395629</c:v>
                      </c:pt>
                      <c:pt idx="2381">
                        <c:v>1.1389191513762602</c:v>
                      </c:pt>
                      <c:pt idx="2382">
                        <c:v>1.1390194954129575</c:v>
                      </c:pt>
                      <c:pt idx="2383">
                        <c:v>1.1391198394496549</c:v>
                      </c:pt>
                      <c:pt idx="2384">
                        <c:v>1.1392201834863522</c:v>
                      </c:pt>
                      <c:pt idx="2385">
                        <c:v>1.1393205275230496</c:v>
                      </c:pt>
                      <c:pt idx="2386">
                        <c:v>1.1394208715597469</c:v>
                      </c:pt>
                      <c:pt idx="2387">
                        <c:v>1.1395212155964443</c:v>
                      </c:pt>
                      <c:pt idx="2388">
                        <c:v>1.1396215596331416</c:v>
                      </c:pt>
                      <c:pt idx="2389">
                        <c:v>1.1397219036698389</c:v>
                      </c:pt>
                      <c:pt idx="2390">
                        <c:v>1.1398222477065363</c:v>
                      </c:pt>
                      <c:pt idx="2391">
                        <c:v>1.1399225917432336</c:v>
                      </c:pt>
                      <c:pt idx="2392">
                        <c:v>1.140022935779931</c:v>
                      </c:pt>
                      <c:pt idx="2393">
                        <c:v>1.1401232798166283</c:v>
                      </c:pt>
                      <c:pt idx="2394">
                        <c:v>1.1402236238533257</c:v>
                      </c:pt>
                      <c:pt idx="2395">
                        <c:v>1.140323967890023</c:v>
                      </c:pt>
                      <c:pt idx="2396">
                        <c:v>1.1404243119267203</c:v>
                      </c:pt>
                      <c:pt idx="2397">
                        <c:v>1.1405246559634177</c:v>
                      </c:pt>
                      <c:pt idx="2398">
                        <c:v>1.140625000000115</c:v>
                      </c:pt>
                      <c:pt idx="2399">
                        <c:v>1.1407253440368124</c:v>
                      </c:pt>
                      <c:pt idx="2400">
                        <c:v>1.1408256880735097</c:v>
                      </c:pt>
                      <c:pt idx="2401">
                        <c:v>1.140926032110207</c:v>
                      </c:pt>
                      <c:pt idx="2402">
                        <c:v>1.1410263761469044</c:v>
                      </c:pt>
                      <c:pt idx="2403">
                        <c:v>1.1411267201836017</c:v>
                      </c:pt>
                      <c:pt idx="2404">
                        <c:v>1.1412270642202991</c:v>
                      </c:pt>
                      <c:pt idx="2405">
                        <c:v>1.1413274082569964</c:v>
                      </c:pt>
                      <c:pt idx="2406">
                        <c:v>1.1414277522936938</c:v>
                      </c:pt>
                      <c:pt idx="2407">
                        <c:v>1.1415280963303911</c:v>
                      </c:pt>
                      <c:pt idx="2408">
                        <c:v>1.1416284403670884</c:v>
                      </c:pt>
                      <c:pt idx="2409">
                        <c:v>1.1417287844037858</c:v>
                      </c:pt>
                      <c:pt idx="2410">
                        <c:v>1.1418291284404831</c:v>
                      </c:pt>
                      <c:pt idx="2411">
                        <c:v>1.1419294724771805</c:v>
                      </c:pt>
                      <c:pt idx="2412">
                        <c:v>1.1420298165138778</c:v>
                      </c:pt>
                      <c:pt idx="2413">
                        <c:v>1.1421301605505751</c:v>
                      </c:pt>
                      <c:pt idx="2414">
                        <c:v>1.1422305045872725</c:v>
                      </c:pt>
                      <c:pt idx="2415">
                        <c:v>1.1423308486239698</c:v>
                      </c:pt>
                      <c:pt idx="2416">
                        <c:v>1.1424311926606672</c:v>
                      </c:pt>
                      <c:pt idx="2417">
                        <c:v>1.1425315366973645</c:v>
                      </c:pt>
                      <c:pt idx="2418">
                        <c:v>1.1426318807340619</c:v>
                      </c:pt>
                      <c:pt idx="2419">
                        <c:v>1.1427322247707592</c:v>
                      </c:pt>
                      <c:pt idx="2420">
                        <c:v>1.1428325688074565</c:v>
                      </c:pt>
                      <c:pt idx="2421">
                        <c:v>1.1429329128441539</c:v>
                      </c:pt>
                      <c:pt idx="2422">
                        <c:v>1.1430332568808512</c:v>
                      </c:pt>
                      <c:pt idx="2423">
                        <c:v>1.1431336009175486</c:v>
                      </c:pt>
                      <c:pt idx="2424">
                        <c:v>1.1432339449542459</c:v>
                      </c:pt>
                      <c:pt idx="2425">
                        <c:v>1.1433342889909432</c:v>
                      </c:pt>
                      <c:pt idx="2426">
                        <c:v>1.1434346330276406</c:v>
                      </c:pt>
                      <c:pt idx="2427">
                        <c:v>1.1435349770643379</c:v>
                      </c:pt>
                      <c:pt idx="2428">
                        <c:v>1.1436353211010353</c:v>
                      </c:pt>
                      <c:pt idx="2429">
                        <c:v>1.1437356651377326</c:v>
                      </c:pt>
                      <c:pt idx="2430">
                        <c:v>1.14383600917443</c:v>
                      </c:pt>
                      <c:pt idx="2431">
                        <c:v>1.1439363532111273</c:v>
                      </c:pt>
                      <c:pt idx="2432">
                        <c:v>1.1440366972478246</c:v>
                      </c:pt>
                      <c:pt idx="2433">
                        <c:v>1.144137041284522</c:v>
                      </c:pt>
                      <c:pt idx="2434">
                        <c:v>1.1442373853212193</c:v>
                      </c:pt>
                      <c:pt idx="2435">
                        <c:v>1.1443377293579167</c:v>
                      </c:pt>
                      <c:pt idx="2436">
                        <c:v>1.144438073394614</c:v>
                      </c:pt>
                      <c:pt idx="2437">
                        <c:v>1.1445384174313114</c:v>
                      </c:pt>
                      <c:pt idx="2438">
                        <c:v>1.1446387614680087</c:v>
                      </c:pt>
                      <c:pt idx="2439">
                        <c:v>1.144739105504706</c:v>
                      </c:pt>
                      <c:pt idx="2440">
                        <c:v>1.1448394495414034</c:v>
                      </c:pt>
                      <c:pt idx="2441">
                        <c:v>1.1449397935781007</c:v>
                      </c:pt>
                      <c:pt idx="2442">
                        <c:v>1.1450401376147981</c:v>
                      </c:pt>
                      <c:pt idx="2443">
                        <c:v>1.1451404816514954</c:v>
                      </c:pt>
                      <c:pt idx="2444">
                        <c:v>1.1452408256881927</c:v>
                      </c:pt>
                      <c:pt idx="2445">
                        <c:v>1.1453411697248901</c:v>
                      </c:pt>
                      <c:pt idx="2446">
                        <c:v>1.1454415137615874</c:v>
                      </c:pt>
                      <c:pt idx="2447">
                        <c:v>1.1455418577982848</c:v>
                      </c:pt>
                      <c:pt idx="2448">
                        <c:v>1.1456422018349821</c:v>
                      </c:pt>
                      <c:pt idx="2449">
                        <c:v>1.1457425458716795</c:v>
                      </c:pt>
                      <c:pt idx="2450">
                        <c:v>1.1458428899083768</c:v>
                      </c:pt>
                      <c:pt idx="2451">
                        <c:v>1.1459432339450741</c:v>
                      </c:pt>
                      <c:pt idx="2452">
                        <c:v>1.1460435779817715</c:v>
                      </c:pt>
                      <c:pt idx="2453">
                        <c:v>1.1461439220184688</c:v>
                      </c:pt>
                      <c:pt idx="2454">
                        <c:v>1.1462442660551662</c:v>
                      </c:pt>
                      <c:pt idx="2455">
                        <c:v>1.1463446100918635</c:v>
                      </c:pt>
                      <c:pt idx="2456">
                        <c:v>1.1464449541285608</c:v>
                      </c:pt>
                      <c:pt idx="2457">
                        <c:v>1.1465452981652582</c:v>
                      </c:pt>
                      <c:pt idx="2458">
                        <c:v>1.1466456422019555</c:v>
                      </c:pt>
                      <c:pt idx="2459">
                        <c:v>1.1467459862386529</c:v>
                      </c:pt>
                      <c:pt idx="2460">
                        <c:v>1.1468463302753502</c:v>
                      </c:pt>
                      <c:pt idx="2461">
                        <c:v>1.1469466743120476</c:v>
                      </c:pt>
                      <c:pt idx="2462">
                        <c:v>1.1470470183487449</c:v>
                      </c:pt>
                      <c:pt idx="2463">
                        <c:v>1.1471473623854422</c:v>
                      </c:pt>
                      <c:pt idx="2464">
                        <c:v>1.1472477064221396</c:v>
                      </c:pt>
                      <c:pt idx="2465">
                        <c:v>1.1473480504588369</c:v>
                      </c:pt>
                      <c:pt idx="2466">
                        <c:v>1.1474483944955343</c:v>
                      </c:pt>
                      <c:pt idx="2467">
                        <c:v>1.1475487385322316</c:v>
                      </c:pt>
                      <c:pt idx="2468">
                        <c:v>1.1476490825689289</c:v>
                      </c:pt>
                      <c:pt idx="2469">
                        <c:v>1.1477494266056263</c:v>
                      </c:pt>
                      <c:pt idx="2470">
                        <c:v>1.1478497706423236</c:v>
                      </c:pt>
                      <c:pt idx="2471">
                        <c:v>1.147950114679021</c:v>
                      </c:pt>
                      <c:pt idx="2472">
                        <c:v>1.1480504587157183</c:v>
                      </c:pt>
                      <c:pt idx="2473">
                        <c:v>1.1481508027524157</c:v>
                      </c:pt>
                      <c:pt idx="2474">
                        <c:v>1.148251146789113</c:v>
                      </c:pt>
                      <c:pt idx="2475">
                        <c:v>1.1483514908258103</c:v>
                      </c:pt>
                      <c:pt idx="2476">
                        <c:v>1.1484518348625077</c:v>
                      </c:pt>
                      <c:pt idx="2477">
                        <c:v>1.148552178899205</c:v>
                      </c:pt>
                      <c:pt idx="2478">
                        <c:v>1.1486525229359024</c:v>
                      </c:pt>
                      <c:pt idx="2479">
                        <c:v>1.1487528669725997</c:v>
                      </c:pt>
                      <c:pt idx="2480">
                        <c:v>1.148853211009297</c:v>
                      </c:pt>
                      <c:pt idx="2481">
                        <c:v>1.1489535550459944</c:v>
                      </c:pt>
                      <c:pt idx="2482">
                        <c:v>1.1490538990826917</c:v>
                      </c:pt>
                      <c:pt idx="2483">
                        <c:v>1.1491542431193891</c:v>
                      </c:pt>
                      <c:pt idx="2484">
                        <c:v>1.1492545871560864</c:v>
                      </c:pt>
                      <c:pt idx="2485">
                        <c:v>1.1493549311927838</c:v>
                      </c:pt>
                      <c:pt idx="2486">
                        <c:v>1.1494552752294811</c:v>
                      </c:pt>
                      <c:pt idx="2487">
                        <c:v>1.1495556192661784</c:v>
                      </c:pt>
                      <c:pt idx="2488">
                        <c:v>1.1496559633028758</c:v>
                      </c:pt>
                      <c:pt idx="2489">
                        <c:v>1.1497563073395731</c:v>
                      </c:pt>
                      <c:pt idx="2490">
                        <c:v>1.1498566513762705</c:v>
                      </c:pt>
                      <c:pt idx="2491">
                        <c:v>1.1499569954129678</c:v>
                      </c:pt>
                      <c:pt idx="2492">
                        <c:v>1.1500573394496652</c:v>
                      </c:pt>
                      <c:pt idx="2493">
                        <c:v>1.1501576834863625</c:v>
                      </c:pt>
                      <c:pt idx="2494">
                        <c:v>1.1502580275230598</c:v>
                      </c:pt>
                      <c:pt idx="2495">
                        <c:v>1.1503583715597572</c:v>
                      </c:pt>
                      <c:pt idx="2496">
                        <c:v>1.1504587155964545</c:v>
                      </c:pt>
                      <c:pt idx="2497">
                        <c:v>1.1505590596331519</c:v>
                      </c:pt>
                      <c:pt idx="2498">
                        <c:v>1.1506594036698492</c:v>
                      </c:pt>
                      <c:pt idx="2499">
                        <c:v>1.1507597477065465</c:v>
                      </c:pt>
                      <c:pt idx="2500">
                        <c:v>1.1508600917432439</c:v>
                      </c:pt>
                      <c:pt idx="2501">
                        <c:v>1.1509604357799412</c:v>
                      </c:pt>
                      <c:pt idx="2502">
                        <c:v>1.1510607798166386</c:v>
                      </c:pt>
                      <c:pt idx="2503">
                        <c:v>1.1511611238533359</c:v>
                      </c:pt>
                      <c:pt idx="2504">
                        <c:v>1.1512614678900333</c:v>
                      </c:pt>
                      <c:pt idx="2505">
                        <c:v>1.1513618119267306</c:v>
                      </c:pt>
                      <c:pt idx="2506">
                        <c:v>1.1514621559634279</c:v>
                      </c:pt>
                      <c:pt idx="2507">
                        <c:v>1.1515625000001253</c:v>
                      </c:pt>
                      <c:pt idx="2508">
                        <c:v>1.1516628440368226</c:v>
                      </c:pt>
                      <c:pt idx="2509">
                        <c:v>1.15176318807352</c:v>
                      </c:pt>
                      <c:pt idx="2510">
                        <c:v>1.1518635321102173</c:v>
                      </c:pt>
                      <c:pt idx="2511">
                        <c:v>1.1519638761469146</c:v>
                      </c:pt>
                      <c:pt idx="2512">
                        <c:v>1.152064220183612</c:v>
                      </c:pt>
                      <c:pt idx="2513">
                        <c:v>1.1521645642203093</c:v>
                      </c:pt>
                      <c:pt idx="2514">
                        <c:v>1.1522649082570067</c:v>
                      </c:pt>
                      <c:pt idx="2515">
                        <c:v>1.152365252293704</c:v>
                      </c:pt>
                      <c:pt idx="2516">
                        <c:v>1.1524655963304014</c:v>
                      </c:pt>
                      <c:pt idx="2517">
                        <c:v>1.1525659403670987</c:v>
                      </c:pt>
                      <c:pt idx="2518">
                        <c:v>1.152666284403796</c:v>
                      </c:pt>
                      <c:pt idx="2519">
                        <c:v>1.1527666284404934</c:v>
                      </c:pt>
                      <c:pt idx="2520">
                        <c:v>1.1528669724771907</c:v>
                      </c:pt>
                      <c:pt idx="2521">
                        <c:v>1.1529673165138881</c:v>
                      </c:pt>
                      <c:pt idx="2522">
                        <c:v>1.1530676605505854</c:v>
                      </c:pt>
                      <c:pt idx="2523">
                        <c:v>1.1531680045872827</c:v>
                      </c:pt>
                      <c:pt idx="2524">
                        <c:v>1.1532683486239801</c:v>
                      </c:pt>
                      <c:pt idx="2525">
                        <c:v>1.1533686926606774</c:v>
                      </c:pt>
                      <c:pt idx="2526">
                        <c:v>1.1534690366973748</c:v>
                      </c:pt>
                      <c:pt idx="2527">
                        <c:v>1.1535693807340721</c:v>
                      </c:pt>
                      <c:pt idx="2528">
                        <c:v>1.1536697247707695</c:v>
                      </c:pt>
                      <c:pt idx="2529">
                        <c:v>1.1537700688074668</c:v>
                      </c:pt>
                      <c:pt idx="2530">
                        <c:v>1.1538704128441641</c:v>
                      </c:pt>
                      <c:pt idx="2531">
                        <c:v>1.1539707568808615</c:v>
                      </c:pt>
                      <c:pt idx="2532">
                        <c:v>1.1540711009175588</c:v>
                      </c:pt>
                      <c:pt idx="2533">
                        <c:v>1.1541714449542562</c:v>
                      </c:pt>
                      <c:pt idx="2534">
                        <c:v>1.1542717889909535</c:v>
                      </c:pt>
                      <c:pt idx="2535">
                        <c:v>1.1543721330276508</c:v>
                      </c:pt>
                      <c:pt idx="2536">
                        <c:v>1.1544724770643482</c:v>
                      </c:pt>
                      <c:pt idx="2537">
                        <c:v>1.1545728211010455</c:v>
                      </c:pt>
                      <c:pt idx="2538">
                        <c:v>1.1546731651377429</c:v>
                      </c:pt>
                      <c:pt idx="2539">
                        <c:v>1.1547735091744402</c:v>
                      </c:pt>
                      <c:pt idx="2540">
                        <c:v>1.1548738532111376</c:v>
                      </c:pt>
                      <c:pt idx="2541">
                        <c:v>1.1549741972478349</c:v>
                      </c:pt>
                      <c:pt idx="2542">
                        <c:v>1.1550745412845322</c:v>
                      </c:pt>
                      <c:pt idx="2543">
                        <c:v>1.1551748853212296</c:v>
                      </c:pt>
                      <c:pt idx="2544">
                        <c:v>1.1552752293579269</c:v>
                      </c:pt>
                      <c:pt idx="2545">
                        <c:v>1.1553755733946243</c:v>
                      </c:pt>
                      <c:pt idx="2546">
                        <c:v>1.1554759174313216</c:v>
                      </c:pt>
                      <c:pt idx="2547">
                        <c:v>1.155576261468019</c:v>
                      </c:pt>
                      <c:pt idx="2548">
                        <c:v>1.1556766055047163</c:v>
                      </c:pt>
                      <c:pt idx="2549">
                        <c:v>1.1557769495414136</c:v>
                      </c:pt>
                      <c:pt idx="2550">
                        <c:v>1.155877293578111</c:v>
                      </c:pt>
                      <c:pt idx="2551">
                        <c:v>1.1559776376148083</c:v>
                      </c:pt>
                      <c:pt idx="2552">
                        <c:v>1.1560779816515057</c:v>
                      </c:pt>
                      <c:pt idx="2553">
                        <c:v>1.156178325688203</c:v>
                      </c:pt>
                      <c:pt idx="2554">
                        <c:v>1.1562786697249003</c:v>
                      </c:pt>
                      <c:pt idx="2555">
                        <c:v>1.1563790137615977</c:v>
                      </c:pt>
                      <c:pt idx="2556">
                        <c:v>1.156479357798295</c:v>
                      </c:pt>
                      <c:pt idx="2557">
                        <c:v>1.1565797018349924</c:v>
                      </c:pt>
                      <c:pt idx="2558">
                        <c:v>1.1566800458716897</c:v>
                      </c:pt>
                      <c:pt idx="2559">
                        <c:v>1.1567803899083871</c:v>
                      </c:pt>
                      <c:pt idx="2560">
                        <c:v>1.1568807339450844</c:v>
                      </c:pt>
                      <c:pt idx="2561">
                        <c:v>1.1569810779817817</c:v>
                      </c:pt>
                      <c:pt idx="2562">
                        <c:v>1.1570814220184791</c:v>
                      </c:pt>
                      <c:pt idx="2563">
                        <c:v>1.1571817660551764</c:v>
                      </c:pt>
                      <c:pt idx="2564">
                        <c:v>1.1572821100918738</c:v>
                      </c:pt>
                      <c:pt idx="2565">
                        <c:v>1.1573824541285711</c:v>
                      </c:pt>
                      <c:pt idx="2566">
                        <c:v>1.1574827981652684</c:v>
                      </c:pt>
                      <c:pt idx="2567">
                        <c:v>1.1575831422019658</c:v>
                      </c:pt>
                      <c:pt idx="2568">
                        <c:v>1.1576834862386631</c:v>
                      </c:pt>
                      <c:pt idx="2569">
                        <c:v>1.1577838302753605</c:v>
                      </c:pt>
                      <c:pt idx="2570">
                        <c:v>1.1578841743120578</c:v>
                      </c:pt>
                      <c:pt idx="2571">
                        <c:v>1.1579845183487552</c:v>
                      </c:pt>
                      <c:pt idx="2572">
                        <c:v>1.1580848623854525</c:v>
                      </c:pt>
                      <c:pt idx="2573">
                        <c:v>1.1581852064221498</c:v>
                      </c:pt>
                      <c:pt idx="2574">
                        <c:v>1.1582855504588472</c:v>
                      </c:pt>
                      <c:pt idx="2575">
                        <c:v>1.1583858944955445</c:v>
                      </c:pt>
                      <c:pt idx="2576">
                        <c:v>1.1584862385322419</c:v>
                      </c:pt>
                      <c:pt idx="2577">
                        <c:v>1.1585865825689392</c:v>
                      </c:pt>
                      <c:pt idx="2578">
                        <c:v>1.1586869266056365</c:v>
                      </c:pt>
                      <c:pt idx="2579">
                        <c:v>1.1587872706423339</c:v>
                      </c:pt>
                      <c:pt idx="2580">
                        <c:v>1.1588876146790312</c:v>
                      </c:pt>
                      <c:pt idx="2581">
                        <c:v>1.1589879587157286</c:v>
                      </c:pt>
                      <c:pt idx="2582">
                        <c:v>1.1590883027524259</c:v>
                      </c:pt>
                      <c:pt idx="2583">
                        <c:v>1.1591886467891233</c:v>
                      </c:pt>
                      <c:pt idx="2584">
                        <c:v>1.1592889908258206</c:v>
                      </c:pt>
                      <c:pt idx="2585">
                        <c:v>1.1593893348625179</c:v>
                      </c:pt>
                      <c:pt idx="2586">
                        <c:v>1.1594896788992153</c:v>
                      </c:pt>
                      <c:pt idx="2587">
                        <c:v>1.1595900229359126</c:v>
                      </c:pt>
                      <c:pt idx="2588">
                        <c:v>1.15969036697261</c:v>
                      </c:pt>
                      <c:pt idx="2589">
                        <c:v>1.1597907110093073</c:v>
                      </c:pt>
                      <c:pt idx="2590">
                        <c:v>1.1598910550460046</c:v>
                      </c:pt>
                      <c:pt idx="2591">
                        <c:v>1.159991399082702</c:v>
                      </c:pt>
                      <c:pt idx="2592">
                        <c:v>1.1600917431193993</c:v>
                      </c:pt>
                      <c:pt idx="2593">
                        <c:v>1.1601920871560967</c:v>
                      </c:pt>
                      <c:pt idx="2594">
                        <c:v>1.160292431192794</c:v>
                      </c:pt>
                      <c:pt idx="2595">
                        <c:v>1.1603927752294914</c:v>
                      </c:pt>
                      <c:pt idx="2596">
                        <c:v>1.1604931192661887</c:v>
                      </c:pt>
                      <c:pt idx="2597">
                        <c:v>1.160593463302886</c:v>
                      </c:pt>
                      <c:pt idx="2598">
                        <c:v>1.1606938073395834</c:v>
                      </c:pt>
                      <c:pt idx="2599">
                        <c:v>1.1607941513762807</c:v>
                      </c:pt>
                      <c:pt idx="2600">
                        <c:v>1.1608944954129781</c:v>
                      </c:pt>
                      <c:pt idx="2601">
                        <c:v>1.1609948394496754</c:v>
                      </c:pt>
                      <c:pt idx="2602">
                        <c:v>1.1610951834863728</c:v>
                      </c:pt>
                      <c:pt idx="2603">
                        <c:v>1.1611955275230701</c:v>
                      </c:pt>
                      <c:pt idx="2604">
                        <c:v>1.1612958715597674</c:v>
                      </c:pt>
                      <c:pt idx="2605">
                        <c:v>1.1613962155964648</c:v>
                      </c:pt>
                      <c:pt idx="2606">
                        <c:v>1.1614965596331621</c:v>
                      </c:pt>
                      <c:pt idx="2607">
                        <c:v>1.1615969036698595</c:v>
                      </c:pt>
                      <c:pt idx="2608">
                        <c:v>1.1616972477065568</c:v>
                      </c:pt>
                      <c:pt idx="2609">
                        <c:v>1.1617975917432541</c:v>
                      </c:pt>
                      <c:pt idx="2610">
                        <c:v>1.1618979357799515</c:v>
                      </c:pt>
                      <c:pt idx="2611">
                        <c:v>1.1619982798166488</c:v>
                      </c:pt>
                      <c:pt idx="2612">
                        <c:v>1.1620986238533462</c:v>
                      </c:pt>
                      <c:pt idx="2613">
                        <c:v>1.1621989678900435</c:v>
                      </c:pt>
                      <c:pt idx="2614">
                        <c:v>1.1622993119267409</c:v>
                      </c:pt>
                      <c:pt idx="2615">
                        <c:v>1.1623996559634382</c:v>
                      </c:pt>
                      <c:pt idx="2616">
                        <c:v>1.1625000000001355</c:v>
                      </c:pt>
                      <c:pt idx="2617">
                        <c:v>1.1626003440368329</c:v>
                      </c:pt>
                      <c:pt idx="2618">
                        <c:v>1.1627006880735302</c:v>
                      </c:pt>
                      <c:pt idx="2619">
                        <c:v>1.1628010321102276</c:v>
                      </c:pt>
                      <c:pt idx="2620">
                        <c:v>1.1629013761469249</c:v>
                      </c:pt>
                      <c:pt idx="2621">
                        <c:v>1.1630017201836222</c:v>
                      </c:pt>
                      <c:pt idx="2622">
                        <c:v>1.1631020642203196</c:v>
                      </c:pt>
                      <c:pt idx="2623">
                        <c:v>1.1632024082570169</c:v>
                      </c:pt>
                      <c:pt idx="2624">
                        <c:v>1.1633027522937143</c:v>
                      </c:pt>
                      <c:pt idx="2625">
                        <c:v>1.1634030963304116</c:v>
                      </c:pt>
                      <c:pt idx="2626">
                        <c:v>1.163503440367109</c:v>
                      </c:pt>
                      <c:pt idx="2627">
                        <c:v>1.1636037844038063</c:v>
                      </c:pt>
                      <c:pt idx="2628">
                        <c:v>1.1637041284405036</c:v>
                      </c:pt>
                      <c:pt idx="2629">
                        <c:v>1.163804472477201</c:v>
                      </c:pt>
                      <c:pt idx="2630">
                        <c:v>1.1639048165138983</c:v>
                      </c:pt>
                      <c:pt idx="2631">
                        <c:v>1.1640051605505957</c:v>
                      </c:pt>
                      <c:pt idx="2632">
                        <c:v>1.164105504587293</c:v>
                      </c:pt>
                      <c:pt idx="2633">
                        <c:v>1.1642058486239903</c:v>
                      </c:pt>
                      <c:pt idx="2634">
                        <c:v>1.1643061926606877</c:v>
                      </c:pt>
                      <c:pt idx="2635">
                        <c:v>1.164406536697385</c:v>
                      </c:pt>
                      <c:pt idx="2636">
                        <c:v>1.1645068807340824</c:v>
                      </c:pt>
                      <c:pt idx="2637">
                        <c:v>1.1646072247707797</c:v>
                      </c:pt>
                      <c:pt idx="2638">
                        <c:v>1.1647075688074771</c:v>
                      </c:pt>
                      <c:pt idx="2639">
                        <c:v>1.1648079128441744</c:v>
                      </c:pt>
                      <c:pt idx="2640">
                        <c:v>1.1649082568808717</c:v>
                      </c:pt>
                      <c:pt idx="2641">
                        <c:v>1.1650086009175691</c:v>
                      </c:pt>
                      <c:pt idx="2642">
                        <c:v>1.1651089449542664</c:v>
                      </c:pt>
                      <c:pt idx="2643">
                        <c:v>1.1652092889909638</c:v>
                      </c:pt>
                      <c:pt idx="2644">
                        <c:v>1.1653096330276611</c:v>
                      </c:pt>
                      <c:pt idx="2645">
                        <c:v>1.1654099770643584</c:v>
                      </c:pt>
                      <c:pt idx="2646">
                        <c:v>1.1655103211010558</c:v>
                      </c:pt>
                      <c:pt idx="2647">
                        <c:v>1.1656106651377531</c:v>
                      </c:pt>
                      <c:pt idx="2648">
                        <c:v>1.1657110091744505</c:v>
                      </c:pt>
                      <c:pt idx="2649">
                        <c:v>1.1658113532111478</c:v>
                      </c:pt>
                      <c:pt idx="2650">
                        <c:v>1.1659116972478452</c:v>
                      </c:pt>
                      <c:pt idx="2651">
                        <c:v>1.1660120412845425</c:v>
                      </c:pt>
                      <c:pt idx="2652">
                        <c:v>1.1661123853212398</c:v>
                      </c:pt>
                      <c:pt idx="2653">
                        <c:v>1.1662127293579372</c:v>
                      </c:pt>
                      <c:pt idx="2654">
                        <c:v>1.1663130733946345</c:v>
                      </c:pt>
                      <c:pt idx="2655">
                        <c:v>1.1664134174313319</c:v>
                      </c:pt>
                      <c:pt idx="2656">
                        <c:v>1.1665137614680292</c:v>
                      </c:pt>
                      <c:pt idx="2657">
                        <c:v>1.1666141055047266</c:v>
                      </c:pt>
                      <c:pt idx="2658">
                        <c:v>1.1667144495414239</c:v>
                      </c:pt>
                      <c:pt idx="2659">
                        <c:v>1.1668147935781212</c:v>
                      </c:pt>
                      <c:pt idx="2660">
                        <c:v>1.1669151376148186</c:v>
                      </c:pt>
                      <c:pt idx="2661">
                        <c:v>1.1670154816515159</c:v>
                      </c:pt>
                      <c:pt idx="2662">
                        <c:v>1.1671158256882133</c:v>
                      </c:pt>
                      <c:pt idx="2663">
                        <c:v>1.1672161697249106</c:v>
                      </c:pt>
                      <c:pt idx="2664">
                        <c:v>1.1673165137616079</c:v>
                      </c:pt>
                      <c:pt idx="2665">
                        <c:v>1.1674168577983053</c:v>
                      </c:pt>
                      <c:pt idx="2666">
                        <c:v>1.1675172018350026</c:v>
                      </c:pt>
                      <c:pt idx="2667">
                        <c:v>1.1676175458717</c:v>
                      </c:pt>
                      <c:pt idx="2668">
                        <c:v>1.1677178899083973</c:v>
                      </c:pt>
                      <c:pt idx="2669">
                        <c:v>1.1678182339450947</c:v>
                      </c:pt>
                      <c:pt idx="2670">
                        <c:v>1.167918577981792</c:v>
                      </c:pt>
                      <c:pt idx="2671">
                        <c:v>1.1680189220184893</c:v>
                      </c:pt>
                      <c:pt idx="2672">
                        <c:v>1.1681192660551867</c:v>
                      </c:pt>
                      <c:pt idx="2673">
                        <c:v>1.168219610091884</c:v>
                      </c:pt>
                      <c:pt idx="2674">
                        <c:v>1.1683199541285814</c:v>
                      </c:pt>
                      <c:pt idx="2675">
                        <c:v>1.1684202981652787</c:v>
                      </c:pt>
                      <c:pt idx="2676">
                        <c:v>1.168520642201976</c:v>
                      </c:pt>
                      <c:pt idx="2677">
                        <c:v>1.1686209862386734</c:v>
                      </c:pt>
                      <c:pt idx="2678">
                        <c:v>1.1687213302753707</c:v>
                      </c:pt>
                      <c:pt idx="2679">
                        <c:v>1.1688216743120681</c:v>
                      </c:pt>
                      <c:pt idx="2680">
                        <c:v>1.1689220183487654</c:v>
                      </c:pt>
                      <c:pt idx="2681">
                        <c:v>1.1690223623854628</c:v>
                      </c:pt>
                      <c:pt idx="2682">
                        <c:v>1.1691227064221601</c:v>
                      </c:pt>
                      <c:pt idx="2683">
                        <c:v>1.1692230504588574</c:v>
                      </c:pt>
                      <c:pt idx="2684">
                        <c:v>1.1693233944955548</c:v>
                      </c:pt>
                      <c:pt idx="2685">
                        <c:v>1.1694237385322521</c:v>
                      </c:pt>
                      <c:pt idx="2686">
                        <c:v>1.1695240825689495</c:v>
                      </c:pt>
                      <c:pt idx="2687">
                        <c:v>1.1696244266056468</c:v>
                      </c:pt>
                      <c:pt idx="2688">
                        <c:v>1.1697247706423441</c:v>
                      </c:pt>
                      <c:pt idx="2689">
                        <c:v>1.1698251146790415</c:v>
                      </c:pt>
                      <c:pt idx="2690">
                        <c:v>1.1699254587157388</c:v>
                      </c:pt>
                      <c:pt idx="2691">
                        <c:v>1.1700258027524362</c:v>
                      </c:pt>
                      <c:pt idx="2692">
                        <c:v>1.1701261467891335</c:v>
                      </c:pt>
                      <c:pt idx="2693">
                        <c:v>1.1702264908258309</c:v>
                      </c:pt>
                      <c:pt idx="2694">
                        <c:v>1.1703268348625282</c:v>
                      </c:pt>
                      <c:pt idx="2695">
                        <c:v>1.1704271788992255</c:v>
                      </c:pt>
                      <c:pt idx="2696">
                        <c:v>1.1705275229359229</c:v>
                      </c:pt>
                      <c:pt idx="2697">
                        <c:v>1.1706278669726202</c:v>
                      </c:pt>
                      <c:pt idx="2698">
                        <c:v>1.1707282110093176</c:v>
                      </c:pt>
                      <c:pt idx="2699">
                        <c:v>1.1708285550460149</c:v>
                      </c:pt>
                      <c:pt idx="2700">
                        <c:v>1.1709288990827122</c:v>
                      </c:pt>
                      <c:pt idx="2701">
                        <c:v>1.1710292431194096</c:v>
                      </c:pt>
                      <c:pt idx="2702">
                        <c:v>1.1711295871561069</c:v>
                      </c:pt>
                      <c:pt idx="2703">
                        <c:v>1.1712299311928043</c:v>
                      </c:pt>
                      <c:pt idx="2704">
                        <c:v>1.1713302752295016</c:v>
                      </c:pt>
                      <c:pt idx="2705">
                        <c:v>1.171430619266199</c:v>
                      </c:pt>
                      <c:pt idx="2706">
                        <c:v>1.1715309633028963</c:v>
                      </c:pt>
                      <c:pt idx="2707">
                        <c:v>1.1716313073395936</c:v>
                      </c:pt>
                      <c:pt idx="2708">
                        <c:v>1.171731651376291</c:v>
                      </c:pt>
                      <c:pt idx="2709">
                        <c:v>1.1718319954129883</c:v>
                      </c:pt>
                      <c:pt idx="2710">
                        <c:v>1.1719323394496857</c:v>
                      </c:pt>
                      <c:pt idx="2711">
                        <c:v>1.172032683486383</c:v>
                      </c:pt>
                      <c:pt idx="2712">
                        <c:v>1.1721330275230804</c:v>
                      </c:pt>
                      <c:pt idx="2713">
                        <c:v>1.1722333715597777</c:v>
                      </c:pt>
                      <c:pt idx="2714">
                        <c:v>1.172333715596475</c:v>
                      </c:pt>
                      <c:pt idx="2715">
                        <c:v>1.1724340596331724</c:v>
                      </c:pt>
                      <c:pt idx="2716">
                        <c:v>1.1725344036698697</c:v>
                      </c:pt>
                      <c:pt idx="2717">
                        <c:v>1.1726347477065671</c:v>
                      </c:pt>
                      <c:pt idx="2718">
                        <c:v>1.1727350917432644</c:v>
                      </c:pt>
                      <c:pt idx="2719">
                        <c:v>1.1728354357799617</c:v>
                      </c:pt>
                      <c:pt idx="2720">
                        <c:v>1.1729357798166591</c:v>
                      </c:pt>
                      <c:pt idx="2721">
                        <c:v>1.1730361238533564</c:v>
                      </c:pt>
                      <c:pt idx="2722">
                        <c:v>1.1731364678900538</c:v>
                      </c:pt>
                      <c:pt idx="2723">
                        <c:v>1.1732368119267511</c:v>
                      </c:pt>
                      <c:pt idx="2724">
                        <c:v>1.1733371559634485</c:v>
                      </c:pt>
                      <c:pt idx="2725">
                        <c:v>1.1734375000001458</c:v>
                      </c:pt>
                      <c:pt idx="2726">
                        <c:v>1.1735378440368431</c:v>
                      </c:pt>
                      <c:pt idx="2727">
                        <c:v>1.1736381880735405</c:v>
                      </c:pt>
                      <c:pt idx="2728">
                        <c:v>1.1737385321102378</c:v>
                      </c:pt>
                      <c:pt idx="2729">
                        <c:v>1.1738388761469352</c:v>
                      </c:pt>
                      <c:pt idx="2730">
                        <c:v>1.1739392201836325</c:v>
                      </c:pt>
                      <c:pt idx="2731">
                        <c:v>1.1740395642203298</c:v>
                      </c:pt>
                      <c:pt idx="2732">
                        <c:v>1.1741399082570272</c:v>
                      </c:pt>
                      <c:pt idx="2733">
                        <c:v>1.1742402522937245</c:v>
                      </c:pt>
                      <c:pt idx="2734">
                        <c:v>1.1743405963304219</c:v>
                      </c:pt>
                      <c:pt idx="2735">
                        <c:v>1.1744409403671192</c:v>
                      </c:pt>
                      <c:pt idx="2736">
                        <c:v>1.1745412844038166</c:v>
                      </c:pt>
                      <c:pt idx="2737">
                        <c:v>1.1746416284405139</c:v>
                      </c:pt>
                      <c:pt idx="2738">
                        <c:v>1.1747419724772112</c:v>
                      </c:pt>
                      <c:pt idx="2739">
                        <c:v>1.1748423165139086</c:v>
                      </c:pt>
                      <c:pt idx="2740">
                        <c:v>1.1749426605506059</c:v>
                      </c:pt>
                      <c:pt idx="2741">
                        <c:v>1.1750430045873033</c:v>
                      </c:pt>
                      <c:pt idx="2742">
                        <c:v>1.1751433486240006</c:v>
                      </c:pt>
                      <c:pt idx="2743">
                        <c:v>1.1752436926606979</c:v>
                      </c:pt>
                      <c:pt idx="2744">
                        <c:v>1.1753440366973953</c:v>
                      </c:pt>
                      <c:pt idx="2745">
                        <c:v>1.1754443807340926</c:v>
                      </c:pt>
                      <c:pt idx="2746">
                        <c:v>1.17554472477079</c:v>
                      </c:pt>
                      <c:pt idx="2747">
                        <c:v>1.1756450688074873</c:v>
                      </c:pt>
                      <c:pt idx="2748">
                        <c:v>1.1757454128441847</c:v>
                      </c:pt>
                      <c:pt idx="2749">
                        <c:v>1.175845756880882</c:v>
                      </c:pt>
                      <c:pt idx="2750">
                        <c:v>1.1759461009175793</c:v>
                      </c:pt>
                      <c:pt idx="2751">
                        <c:v>1.1760464449542767</c:v>
                      </c:pt>
                      <c:pt idx="2752">
                        <c:v>1.176146788990974</c:v>
                      </c:pt>
                      <c:pt idx="2753">
                        <c:v>1.1762471330276714</c:v>
                      </c:pt>
                      <c:pt idx="2754">
                        <c:v>1.1763474770643687</c:v>
                      </c:pt>
                      <c:pt idx="2755">
                        <c:v>1.176447821101066</c:v>
                      </c:pt>
                      <c:pt idx="2756">
                        <c:v>1.1765481651377634</c:v>
                      </c:pt>
                      <c:pt idx="2757">
                        <c:v>1.1766485091744607</c:v>
                      </c:pt>
                      <c:pt idx="2758">
                        <c:v>1.1767488532111581</c:v>
                      </c:pt>
                      <c:pt idx="2759">
                        <c:v>1.1768491972478554</c:v>
                      </c:pt>
                      <c:pt idx="2760">
                        <c:v>1.1769495412845528</c:v>
                      </c:pt>
                      <c:pt idx="2761">
                        <c:v>1.1770498853212501</c:v>
                      </c:pt>
                      <c:pt idx="2762">
                        <c:v>1.1771502293579474</c:v>
                      </c:pt>
                      <c:pt idx="2763">
                        <c:v>1.1772505733946448</c:v>
                      </c:pt>
                      <c:pt idx="2764">
                        <c:v>1.1773509174313421</c:v>
                      </c:pt>
                      <c:pt idx="2765">
                        <c:v>1.1774512614680395</c:v>
                      </c:pt>
                      <c:pt idx="2766">
                        <c:v>1.1775516055047368</c:v>
                      </c:pt>
                      <c:pt idx="2767">
                        <c:v>1.1776519495414342</c:v>
                      </c:pt>
                      <c:pt idx="2768">
                        <c:v>1.1777522935781315</c:v>
                      </c:pt>
                      <c:pt idx="2769">
                        <c:v>1.1778526376148288</c:v>
                      </c:pt>
                      <c:pt idx="2770">
                        <c:v>1.1779529816515262</c:v>
                      </c:pt>
                      <c:pt idx="2771">
                        <c:v>1.1780533256882235</c:v>
                      </c:pt>
                      <c:pt idx="2772">
                        <c:v>1.1781536697249209</c:v>
                      </c:pt>
                      <c:pt idx="2773">
                        <c:v>1.1782540137616182</c:v>
                      </c:pt>
                      <c:pt idx="2774">
                        <c:v>1.1783543577983155</c:v>
                      </c:pt>
                      <c:pt idx="2775">
                        <c:v>1.1784547018350129</c:v>
                      </c:pt>
                      <c:pt idx="2776">
                        <c:v>1.1785550458717102</c:v>
                      </c:pt>
                      <c:pt idx="2777">
                        <c:v>1.1786553899084076</c:v>
                      </c:pt>
                      <c:pt idx="2778">
                        <c:v>1.1787557339451049</c:v>
                      </c:pt>
                      <c:pt idx="2779">
                        <c:v>1.1788560779818023</c:v>
                      </c:pt>
                      <c:pt idx="2780">
                        <c:v>1.1789564220184996</c:v>
                      </c:pt>
                      <c:pt idx="2781">
                        <c:v>1.1790567660551969</c:v>
                      </c:pt>
                      <c:pt idx="2782">
                        <c:v>1.1791571100918943</c:v>
                      </c:pt>
                      <c:pt idx="2783">
                        <c:v>1.1792574541285916</c:v>
                      </c:pt>
                      <c:pt idx="2784">
                        <c:v>1.179357798165289</c:v>
                      </c:pt>
                      <c:pt idx="2785">
                        <c:v>1.1794581422019863</c:v>
                      </c:pt>
                      <c:pt idx="2786">
                        <c:v>1.1795584862386836</c:v>
                      </c:pt>
                      <c:pt idx="2787">
                        <c:v>1.179658830275381</c:v>
                      </c:pt>
                      <c:pt idx="2788">
                        <c:v>1.1797591743120783</c:v>
                      </c:pt>
                      <c:pt idx="2789">
                        <c:v>1.1798595183487757</c:v>
                      </c:pt>
                      <c:pt idx="2790">
                        <c:v>1.179959862385473</c:v>
                      </c:pt>
                      <c:pt idx="2791">
                        <c:v>1.1800602064221704</c:v>
                      </c:pt>
                      <c:pt idx="2792">
                        <c:v>1.1801605504588677</c:v>
                      </c:pt>
                      <c:pt idx="2793">
                        <c:v>1.180260894495565</c:v>
                      </c:pt>
                      <c:pt idx="2794">
                        <c:v>1.1803612385322624</c:v>
                      </c:pt>
                      <c:pt idx="2795">
                        <c:v>1.1804615825689597</c:v>
                      </c:pt>
                      <c:pt idx="2796">
                        <c:v>1.1805619266056571</c:v>
                      </c:pt>
                      <c:pt idx="2797">
                        <c:v>1.1806622706423544</c:v>
                      </c:pt>
                      <c:pt idx="2798">
                        <c:v>1.1807626146790517</c:v>
                      </c:pt>
                      <c:pt idx="2799">
                        <c:v>1.1808629587157491</c:v>
                      </c:pt>
                      <c:pt idx="2800">
                        <c:v>1.1809633027524464</c:v>
                      </c:pt>
                      <c:pt idx="2801">
                        <c:v>1.1810636467891438</c:v>
                      </c:pt>
                      <c:pt idx="2802">
                        <c:v>1.1811639908258411</c:v>
                      </c:pt>
                      <c:pt idx="2803">
                        <c:v>1.1812643348625385</c:v>
                      </c:pt>
                      <c:pt idx="2804">
                        <c:v>1.1813646788992358</c:v>
                      </c:pt>
                      <c:pt idx="2805">
                        <c:v>1.1814650229359331</c:v>
                      </c:pt>
                      <c:pt idx="2806">
                        <c:v>1.1815653669726305</c:v>
                      </c:pt>
                      <c:pt idx="2807">
                        <c:v>1.1816657110093278</c:v>
                      </c:pt>
                      <c:pt idx="2808">
                        <c:v>1.1817660550460252</c:v>
                      </c:pt>
                      <c:pt idx="2809">
                        <c:v>1.1818663990827225</c:v>
                      </c:pt>
                      <c:pt idx="2810">
                        <c:v>1.1819667431194198</c:v>
                      </c:pt>
                      <c:pt idx="2811">
                        <c:v>1.1820670871561172</c:v>
                      </c:pt>
                      <c:pt idx="2812">
                        <c:v>1.1821674311928145</c:v>
                      </c:pt>
                      <c:pt idx="2813">
                        <c:v>1.1822677752295119</c:v>
                      </c:pt>
                      <c:pt idx="2814">
                        <c:v>1.1823681192662092</c:v>
                      </c:pt>
                      <c:pt idx="2815">
                        <c:v>1.1824684633029066</c:v>
                      </c:pt>
                      <c:pt idx="2816">
                        <c:v>1.1825688073396039</c:v>
                      </c:pt>
                      <c:pt idx="2817">
                        <c:v>1.1826691513763012</c:v>
                      </c:pt>
                      <c:pt idx="2818">
                        <c:v>1.1827694954129986</c:v>
                      </c:pt>
                      <c:pt idx="2819">
                        <c:v>1.1828698394496959</c:v>
                      </c:pt>
                      <c:pt idx="2820">
                        <c:v>1.1829701834863933</c:v>
                      </c:pt>
                      <c:pt idx="2821">
                        <c:v>1.1830705275230906</c:v>
                      </c:pt>
                      <c:pt idx="2822">
                        <c:v>1.183170871559788</c:v>
                      </c:pt>
                      <c:pt idx="2823">
                        <c:v>1.1832712155964853</c:v>
                      </c:pt>
                      <c:pt idx="2824">
                        <c:v>1.1833715596331826</c:v>
                      </c:pt>
                      <c:pt idx="2825">
                        <c:v>1.18347190366988</c:v>
                      </c:pt>
                      <c:pt idx="2826">
                        <c:v>1.1835722477065773</c:v>
                      </c:pt>
                      <c:pt idx="2827">
                        <c:v>1.1836725917432747</c:v>
                      </c:pt>
                      <c:pt idx="2828">
                        <c:v>1.183772935779972</c:v>
                      </c:pt>
                      <c:pt idx="2829">
                        <c:v>1.1838732798166693</c:v>
                      </c:pt>
                      <c:pt idx="2830">
                        <c:v>1.1839736238533667</c:v>
                      </c:pt>
                      <c:pt idx="2831">
                        <c:v>1.184073967890064</c:v>
                      </c:pt>
                      <c:pt idx="2832">
                        <c:v>1.1841743119267614</c:v>
                      </c:pt>
                      <c:pt idx="2833">
                        <c:v>1.1842746559634587</c:v>
                      </c:pt>
                      <c:pt idx="2834">
                        <c:v>1.1843750000001561</c:v>
                      </c:pt>
                      <c:pt idx="2835">
                        <c:v>1.1844753440368534</c:v>
                      </c:pt>
                      <c:pt idx="2836">
                        <c:v>1.1845756880735507</c:v>
                      </c:pt>
                      <c:pt idx="2837">
                        <c:v>1.1846760321102481</c:v>
                      </c:pt>
                      <c:pt idx="2838">
                        <c:v>1.1847763761469454</c:v>
                      </c:pt>
                      <c:pt idx="2839">
                        <c:v>1.1848767201836428</c:v>
                      </c:pt>
                      <c:pt idx="2840">
                        <c:v>1.1849770642203401</c:v>
                      </c:pt>
                      <c:pt idx="2841">
                        <c:v>1.1850774082570374</c:v>
                      </c:pt>
                      <c:pt idx="2842">
                        <c:v>1.1851777522937348</c:v>
                      </c:pt>
                      <c:pt idx="2843">
                        <c:v>1.1852780963304321</c:v>
                      </c:pt>
                      <c:pt idx="2844">
                        <c:v>1.1853784403671295</c:v>
                      </c:pt>
                      <c:pt idx="2845">
                        <c:v>1.1854787844038268</c:v>
                      </c:pt>
                      <c:pt idx="2846">
                        <c:v>1.1855791284405242</c:v>
                      </c:pt>
                      <c:pt idx="2847">
                        <c:v>1.1856794724772215</c:v>
                      </c:pt>
                      <c:pt idx="2848">
                        <c:v>1.1857798165139188</c:v>
                      </c:pt>
                      <c:pt idx="2849">
                        <c:v>1.1858801605506162</c:v>
                      </c:pt>
                      <c:pt idx="2850">
                        <c:v>1.1859805045873135</c:v>
                      </c:pt>
                      <c:pt idx="2851">
                        <c:v>1.1860808486240109</c:v>
                      </c:pt>
                      <c:pt idx="2852">
                        <c:v>1.1861811926607082</c:v>
                      </c:pt>
                      <c:pt idx="2853">
                        <c:v>1.1862815366974055</c:v>
                      </c:pt>
                      <c:pt idx="2854">
                        <c:v>1.1863818807341029</c:v>
                      </c:pt>
                      <c:pt idx="2855">
                        <c:v>1.1864822247708002</c:v>
                      </c:pt>
                      <c:pt idx="2856">
                        <c:v>1.1865825688074976</c:v>
                      </c:pt>
                      <c:pt idx="2857">
                        <c:v>1.1866829128441949</c:v>
                      </c:pt>
                      <c:pt idx="2858">
                        <c:v>1.1867832568808923</c:v>
                      </c:pt>
                      <c:pt idx="2859">
                        <c:v>1.1868836009175896</c:v>
                      </c:pt>
                      <c:pt idx="2860">
                        <c:v>1.1869839449542869</c:v>
                      </c:pt>
                      <c:pt idx="2861">
                        <c:v>1.1870842889909843</c:v>
                      </c:pt>
                      <c:pt idx="2862">
                        <c:v>1.1871846330276816</c:v>
                      </c:pt>
                      <c:pt idx="2863">
                        <c:v>1.187284977064379</c:v>
                      </c:pt>
                      <c:pt idx="2864">
                        <c:v>1.1873853211010763</c:v>
                      </c:pt>
                      <c:pt idx="2865">
                        <c:v>1.1874856651377736</c:v>
                      </c:pt>
                      <c:pt idx="2866">
                        <c:v>1.187586009174471</c:v>
                      </c:pt>
                      <c:pt idx="2867">
                        <c:v>1.1876863532111683</c:v>
                      </c:pt>
                      <c:pt idx="2868">
                        <c:v>1.1877866972478657</c:v>
                      </c:pt>
                      <c:pt idx="2869">
                        <c:v>1.187887041284563</c:v>
                      </c:pt>
                      <c:pt idx="2870">
                        <c:v>1.1879873853212604</c:v>
                      </c:pt>
                      <c:pt idx="2871">
                        <c:v>1.1880877293579577</c:v>
                      </c:pt>
                      <c:pt idx="2872">
                        <c:v>1.188188073394655</c:v>
                      </c:pt>
                      <c:pt idx="2873">
                        <c:v>1.1882884174313524</c:v>
                      </c:pt>
                      <c:pt idx="2874">
                        <c:v>1.1883887614680497</c:v>
                      </c:pt>
                      <c:pt idx="2875">
                        <c:v>1.1884891055047471</c:v>
                      </c:pt>
                      <c:pt idx="2876">
                        <c:v>1.1885894495414444</c:v>
                      </c:pt>
                      <c:pt idx="2877">
                        <c:v>1.1886897935781418</c:v>
                      </c:pt>
                      <c:pt idx="2878">
                        <c:v>1.1887901376148391</c:v>
                      </c:pt>
                      <c:pt idx="2879">
                        <c:v>1.1888904816515364</c:v>
                      </c:pt>
                      <c:pt idx="2880">
                        <c:v>1.1889908256882338</c:v>
                      </c:pt>
                      <c:pt idx="2881">
                        <c:v>1.1890911697249311</c:v>
                      </c:pt>
                      <c:pt idx="2882">
                        <c:v>1.1891915137616285</c:v>
                      </c:pt>
                      <c:pt idx="2883">
                        <c:v>1.1892918577983258</c:v>
                      </c:pt>
                      <c:pt idx="2884">
                        <c:v>1.1893922018350231</c:v>
                      </c:pt>
                      <c:pt idx="2885">
                        <c:v>1.1894925458717205</c:v>
                      </c:pt>
                      <c:pt idx="2886">
                        <c:v>1.1895928899084178</c:v>
                      </c:pt>
                      <c:pt idx="2887">
                        <c:v>1.1896932339451152</c:v>
                      </c:pt>
                      <c:pt idx="2888">
                        <c:v>1.1897935779818125</c:v>
                      </c:pt>
                      <c:pt idx="2889">
                        <c:v>1.1898939220185099</c:v>
                      </c:pt>
                      <c:pt idx="2890">
                        <c:v>1.1899942660552072</c:v>
                      </c:pt>
                      <c:pt idx="2891">
                        <c:v>1.1900946100919045</c:v>
                      </c:pt>
                      <c:pt idx="2892">
                        <c:v>1.1901949541286019</c:v>
                      </c:pt>
                      <c:pt idx="2893">
                        <c:v>1.1902952981652992</c:v>
                      </c:pt>
                      <c:pt idx="2894">
                        <c:v>1.1903956422019966</c:v>
                      </c:pt>
                      <c:pt idx="2895">
                        <c:v>1.1904959862386939</c:v>
                      </c:pt>
                      <c:pt idx="2896">
                        <c:v>1.1905963302753912</c:v>
                      </c:pt>
                      <c:pt idx="2897">
                        <c:v>1.1906966743120886</c:v>
                      </c:pt>
                      <c:pt idx="2898">
                        <c:v>1.1907970183487859</c:v>
                      </c:pt>
                      <c:pt idx="2899">
                        <c:v>1.1908973623854833</c:v>
                      </c:pt>
                      <c:pt idx="2900">
                        <c:v>1.1909977064221806</c:v>
                      </c:pt>
                      <c:pt idx="2901">
                        <c:v>1.191098050458878</c:v>
                      </c:pt>
                      <c:pt idx="2902">
                        <c:v>1.1911983944955753</c:v>
                      </c:pt>
                      <c:pt idx="2903">
                        <c:v>1.1912987385322726</c:v>
                      </c:pt>
                      <c:pt idx="2904">
                        <c:v>1.19139908256897</c:v>
                      </c:pt>
                      <c:pt idx="2905">
                        <c:v>1.1914994266056673</c:v>
                      </c:pt>
                      <c:pt idx="2906">
                        <c:v>1.1915997706423647</c:v>
                      </c:pt>
                      <c:pt idx="2907">
                        <c:v>1.191700114679062</c:v>
                      </c:pt>
                      <c:pt idx="2908">
                        <c:v>1.1918004587157593</c:v>
                      </c:pt>
                      <c:pt idx="2909">
                        <c:v>1.1919008027524567</c:v>
                      </c:pt>
                      <c:pt idx="2910">
                        <c:v>1.192001146789154</c:v>
                      </c:pt>
                      <c:pt idx="2911">
                        <c:v>1.1921014908258514</c:v>
                      </c:pt>
                      <c:pt idx="2912">
                        <c:v>1.1922018348625487</c:v>
                      </c:pt>
                      <c:pt idx="2913">
                        <c:v>1.1923021788992461</c:v>
                      </c:pt>
                      <c:pt idx="2914">
                        <c:v>1.1924025229359434</c:v>
                      </c:pt>
                      <c:pt idx="2915">
                        <c:v>1.1925028669726407</c:v>
                      </c:pt>
                      <c:pt idx="2916">
                        <c:v>1.1926032110093381</c:v>
                      </c:pt>
                      <c:pt idx="2917">
                        <c:v>1.1927035550460354</c:v>
                      </c:pt>
                      <c:pt idx="2918">
                        <c:v>1.1928038990827328</c:v>
                      </c:pt>
                      <c:pt idx="2919">
                        <c:v>1.1929042431194301</c:v>
                      </c:pt>
                      <c:pt idx="2920">
                        <c:v>1.1930045871561274</c:v>
                      </c:pt>
                      <c:pt idx="2921">
                        <c:v>1.1931049311928248</c:v>
                      </c:pt>
                      <c:pt idx="2922">
                        <c:v>1.1932052752295221</c:v>
                      </c:pt>
                      <c:pt idx="2923">
                        <c:v>1.1933056192662195</c:v>
                      </c:pt>
                      <c:pt idx="2924">
                        <c:v>1.1934059633029168</c:v>
                      </c:pt>
                      <c:pt idx="2925">
                        <c:v>1.1935063073396142</c:v>
                      </c:pt>
                      <c:pt idx="2926">
                        <c:v>1.1936066513763115</c:v>
                      </c:pt>
                      <c:pt idx="2927">
                        <c:v>1.1937069954130088</c:v>
                      </c:pt>
                      <c:pt idx="2928">
                        <c:v>1.1938073394497062</c:v>
                      </c:pt>
                      <c:pt idx="2929">
                        <c:v>1.1939076834864035</c:v>
                      </c:pt>
                      <c:pt idx="2930">
                        <c:v>1.1940080275231009</c:v>
                      </c:pt>
                      <c:pt idx="2931">
                        <c:v>1.1941083715597982</c:v>
                      </c:pt>
                      <c:pt idx="2932">
                        <c:v>1.1942087155964956</c:v>
                      </c:pt>
                      <c:pt idx="2933">
                        <c:v>1.1943090596331929</c:v>
                      </c:pt>
                      <c:pt idx="2934">
                        <c:v>1.1944094036698902</c:v>
                      </c:pt>
                      <c:pt idx="2935">
                        <c:v>1.1945097477065876</c:v>
                      </c:pt>
                      <c:pt idx="2936">
                        <c:v>1.1946100917432849</c:v>
                      </c:pt>
                      <c:pt idx="2937">
                        <c:v>1.1947104357799823</c:v>
                      </c:pt>
                      <c:pt idx="2938">
                        <c:v>1.1948107798166796</c:v>
                      </c:pt>
                      <c:pt idx="2939">
                        <c:v>1.1949111238533769</c:v>
                      </c:pt>
                      <c:pt idx="2940">
                        <c:v>1.1950114678900743</c:v>
                      </c:pt>
                      <c:pt idx="2941">
                        <c:v>1.1951118119267716</c:v>
                      </c:pt>
                      <c:pt idx="2942">
                        <c:v>1.195212155963469</c:v>
                      </c:pt>
                      <c:pt idx="2943">
                        <c:v>1.1953125000001663</c:v>
                      </c:pt>
                      <c:pt idx="2944">
                        <c:v>1.1954128440368637</c:v>
                      </c:pt>
                      <c:pt idx="2945">
                        <c:v>1.195513188073561</c:v>
                      </c:pt>
                      <c:pt idx="2946">
                        <c:v>1.1956135321102583</c:v>
                      </c:pt>
                      <c:pt idx="2947">
                        <c:v>1.1957138761469557</c:v>
                      </c:pt>
                      <c:pt idx="2948">
                        <c:v>1.195814220183653</c:v>
                      </c:pt>
                      <c:pt idx="2949">
                        <c:v>1.1959145642203504</c:v>
                      </c:pt>
                      <c:pt idx="2950">
                        <c:v>1.1960149082570477</c:v>
                      </c:pt>
                      <c:pt idx="2951">
                        <c:v>1.196115252293745</c:v>
                      </c:pt>
                      <c:pt idx="2952">
                        <c:v>1.1962155963304424</c:v>
                      </c:pt>
                      <c:pt idx="2953">
                        <c:v>1.1963159403671397</c:v>
                      </c:pt>
                      <c:pt idx="2954">
                        <c:v>1.1964162844038371</c:v>
                      </c:pt>
                      <c:pt idx="2955">
                        <c:v>1.1965166284405344</c:v>
                      </c:pt>
                      <c:pt idx="2956">
                        <c:v>1.1966169724772318</c:v>
                      </c:pt>
                      <c:pt idx="2957">
                        <c:v>1.1967173165139291</c:v>
                      </c:pt>
                      <c:pt idx="2958">
                        <c:v>1.1968176605506264</c:v>
                      </c:pt>
                      <c:pt idx="2959">
                        <c:v>1.1969180045873238</c:v>
                      </c:pt>
                      <c:pt idx="2960">
                        <c:v>1.1970183486240211</c:v>
                      </c:pt>
                      <c:pt idx="2961">
                        <c:v>1.1971186926607185</c:v>
                      </c:pt>
                      <c:pt idx="2962">
                        <c:v>1.1972190366974158</c:v>
                      </c:pt>
                      <c:pt idx="2963">
                        <c:v>1.1973193807341131</c:v>
                      </c:pt>
                      <c:pt idx="2964">
                        <c:v>1.1974197247708105</c:v>
                      </c:pt>
                      <c:pt idx="2965">
                        <c:v>1.1975200688075078</c:v>
                      </c:pt>
                      <c:pt idx="2966">
                        <c:v>1.1976204128442052</c:v>
                      </c:pt>
                      <c:pt idx="2967">
                        <c:v>1.1977207568809025</c:v>
                      </c:pt>
                      <c:pt idx="2968">
                        <c:v>1.1978211009175999</c:v>
                      </c:pt>
                      <c:pt idx="2969">
                        <c:v>1.1979214449542972</c:v>
                      </c:pt>
                      <c:pt idx="2970">
                        <c:v>1.1980217889909945</c:v>
                      </c:pt>
                      <c:pt idx="2971">
                        <c:v>1.1981221330276919</c:v>
                      </c:pt>
                      <c:pt idx="2972">
                        <c:v>1.1982224770643892</c:v>
                      </c:pt>
                      <c:pt idx="2973">
                        <c:v>1.1983228211010866</c:v>
                      </c:pt>
                      <c:pt idx="2974">
                        <c:v>1.1984231651377839</c:v>
                      </c:pt>
                      <c:pt idx="2975">
                        <c:v>1.1985235091744812</c:v>
                      </c:pt>
                      <c:pt idx="2976">
                        <c:v>1.1986238532111786</c:v>
                      </c:pt>
                      <c:pt idx="2977">
                        <c:v>1.1987241972478759</c:v>
                      </c:pt>
                      <c:pt idx="2978">
                        <c:v>1.1988245412845733</c:v>
                      </c:pt>
                      <c:pt idx="2979">
                        <c:v>1.1989248853212706</c:v>
                      </c:pt>
                      <c:pt idx="2980">
                        <c:v>1.199025229357968</c:v>
                      </c:pt>
                      <c:pt idx="2981">
                        <c:v>1.1991255733946653</c:v>
                      </c:pt>
                      <c:pt idx="2982">
                        <c:v>1.1992259174313626</c:v>
                      </c:pt>
                      <c:pt idx="2983">
                        <c:v>1.19932626146806</c:v>
                      </c:pt>
                      <c:pt idx="2984">
                        <c:v>1.1994266055047573</c:v>
                      </c:pt>
                      <c:pt idx="2985">
                        <c:v>1.1995269495414547</c:v>
                      </c:pt>
                      <c:pt idx="2986">
                        <c:v>1.199627293578152</c:v>
                      </c:pt>
                      <c:pt idx="2987">
                        <c:v>1.1997276376148494</c:v>
                      </c:pt>
                      <c:pt idx="2988">
                        <c:v>1.1998279816515467</c:v>
                      </c:pt>
                      <c:pt idx="2989">
                        <c:v>1.199928325688244</c:v>
                      </c:pt>
                      <c:pt idx="2990">
                        <c:v>1.2000286697249414</c:v>
                      </c:pt>
                      <c:pt idx="2991">
                        <c:v>1.2001290137616387</c:v>
                      </c:pt>
                      <c:pt idx="2992">
                        <c:v>1.2002293577983361</c:v>
                      </c:pt>
                      <c:pt idx="2993">
                        <c:v>1.2003297018350334</c:v>
                      </c:pt>
                      <c:pt idx="2994">
                        <c:v>1.2004300458717307</c:v>
                      </c:pt>
                      <c:pt idx="2995">
                        <c:v>1.2005303899084281</c:v>
                      </c:pt>
                      <c:pt idx="2996">
                        <c:v>1.2006307339451254</c:v>
                      </c:pt>
                      <c:pt idx="2997">
                        <c:v>1.2007310779818228</c:v>
                      </c:pt>
                      <c:pt idx="2998">
                        <c:v>1.2008314220185201</c:v>
                      </c:pt>
                      <c:pt idx="2999">
                        <c:v>1.2009317660552175</c:v>
                      </c:pt>
                      <c:pt idx="3000">
                        <c:v>1.2010321100919148</c:v>
                      </c:pt>
                      <c:pt idx="3001">
                        <c:v>1.2011324541286121</c:v>
                      </c:pt>
                      <c:pt idx="3002">
                        <c:v>1.2012327981653095</c:v>
                      </c:pt>
                      <c:pt idx="3003">
                        <c:v>1.2013331422020068</c:v>
                      </c:pt>
                      <c:pt idx="3004">
                        <c:v>1.2014334862387042</c:v>
                      </c:pt>
                      <c:pt idx="3005">
                        <c:v>1.2015338302754015</c:v>
                      </c:pt>
                      <c:pt idx="3006">
                        <c:v>1.2016341743120988</c:v>
                      </c:pt>
                      <c:pt idx="3007">
                        <c:v>1.2017345183487962</c:v>
                      </c:pt>
                      <c:pt idx="3008">
                        <c:v>1.2018348623854935</c:v>
                      </c:pt>
                      <c:pt idx="3009">
                        <c:v>1.2019352064221909</c:v>
                      </c:pt>
                      <c:pt idx="3010">
                        <c:v>1.2020355504588882</c:v>
                      </c:pt>
                      <c:pt idx="3011">
                        <c:v>1.2021358944955856</c:v>
                      </c:pt>
                      <c:pt idx="3012">
                        <c:v>1.2022362385322829</c:v>
                      </c:pt>
                      <c:pt idx="3013">
                        <c:v>1.2023365825689802</c:v>
                      </c:pt>
                      <c:pt idx="3014">
                        <c:v>1.2024369266056776</c:v>
                      </c:pt>
                      <c:pt idx="3015">
                        <c:v>1.2025372706423749</c:v>
                      </c:pt>
                      <c:pt idx="3016">
                        <c:v>1.2026376146790723</c:v>
                      </c:pt>
                      <c:pt idx="3017">
                        <c:v>1.2027379587157696</c:v>
                      </c:pt>
                      <c:pt idx="3018">
                        <c:v>1.2028383027524669</c:v>
                      </c:pt>
                      <c:pt idx="3019">
                        <c:v>1.2029386467891643</c:v>
                      </c:pt>
                      <c:pt idx="3020">
                        <c:v>1.2030389908258616</c:v>
                      </c:pt>
                      <c:pt idx="3021">
                        <c:v>1.203139334862559</c:v>
                      </c:pt>
                      <c:pt idx="3022">
                        <c:v>1.2032396788992563</c:v>
                      </c:pt>
                      <c:pt idx="3023">
                        <c:v>1.2033400229359537</c:v>
                      </c:pt>
                      <c:pt idx="3024">
                        <c:v>1.203440366972651</c:v>
                      </c:pt>
                      <c:pt idx="3025">
                        <c:v>1.2035407110093483</c:v>
                      </c:pt>
                      <c:pt idx="3026">
                        <c:v>1.2036410550460457</c:v>
                      </c:pt>
                      <c:pt idx="3027">
                        <c:v>1.203741399082743</c:v>
                      </c:pt>
                      <c:pt idx="3028">
                        <c:v>1.2038417431194404</c:v>
                      </c:pt>
                      <c:pt idx="3029">
                        <c:v>1.2039420871561377</c:v>
                      </c:pt>
                      <c:pt idx="3030">
                        <c:v>1.204042431192835</c:v>
                      </c:pt>
                      <c:pt idx="3031">
                        <c:v>1.2041427752295324</c:v>
                      </c:pt>
                      <c:pt idx="3032">
                        <c:v>1.2042431192662297</c:v>
                      </c:pt>
                      <c:pt idx="3033">
                        <c:v>1.2043434633029271</c:v>
                      </c:pt>
                      <c:pt idx="3034">
                        <c:v>1.2044438073396244</c:v>
                      </c:pt>
                      <c:pt idx="3035">
                        <c:v>1.2045441513763218</c:v>
                      </c:pt>
                      <c:pt idx="3036">
                        <c:v>1.2046444954130191</c:v>
                      </c:pt>
                      <c:pt idx="3037">
                        <c:v>1.2047448394497164</c:v>
                      </c:pt>
                      <c:pt idx="3038">
                        <c:v>1.2048451834864138</c:v>
                      </c:pt>
                      <c:pt idx="3039">
                        <c:v>1.2049455275231111</c:v>
                      </c:pt>
                      <c:pt idx="3040">
                        <c:v>1.2050458715598085</c:v>
                      </c:pt>
                      <c:pt idx="3041">
                        <c:v>1.2051462155965058</c:v>
                      </c:pt>
                      <c:pt idx="3042">
                        <c:v>1.2052465596332032</c:v>
                      </c:pt>
                      <c:pt idx="3043">
                        <c:v>1.2053469036699005</c:v>
                      </c:pt>
                      <c:pt idx="3044">
                        <c:v>1.2054472477065978</c:v>
                      </c:pt>
                      <c:pt idx="3045">
                        <c:v>1.2055475917432952</c:v>
                      </c:pt>
                      <c:pt idx="3046">
                        <c:v>1.2056479357799925</c:v>
                      </c:pt>
                      <c:pt idx="3047">
                        <c:v>1.2057482798166899</c:v>
                      </c:pt>
                      <c:pt idx="3048">
                        <c:v>1.2058486238533872</c:v>
                      </c:pt>
                      <c:pt idx="3049">
                        <c:v>1.2059489678900845</c:v>
                      </c:pt>
                      <c:pt idx="3050">
                        <c:v>1.2060493119267819</c:v>
                      </c:pt>
                      <c:pt idx="3051">
                        <c:v>1.2061496559634792</c:v>
                      </c:pt>
                      <c:pt idx="3052">
                        <c:v>1.2062500000001766</c:v>
                      </c:pt>
                      <c:pt idx="3053">
                        <c:v>1.2063503440368739</c:v>
                      </c:pt>
                      <c:pt idx="3054">
                        <c:v>1.2064506880735713</c:v>
                      </c:pt>
                      <c:pt idx="3055">
                        <c:v>1.2065510321102686</c:v>
                      </c:pt>
                      <c:pt idx="3056">
                        <c:v>1.2066513761469659</c:v>
                      </c:pt>
                      <c:pt idx="3057">
                        <c:v>1.2067517201836633</c:v>
                      </c:pt>
                      <c:pt idx="3058">
                        <c:v>1.2068520642203606</c:v>
                      </c:pt>
                      <c:pt idx="3059">
                        <c:v>1.206952408257058</c:v>
                      </c:pt>
                      <c:pt idx="3060">
                        <c:v>1.2070527522937553</c:v>
                      </c:pt>
                      <c:pt idx="3061">
                        <c:v>1.2071530963304526</c:v>
                      </c:pt>
                      <c:pt idx="3062">
                        <c:v>1.20725344036715</c:v>
                      </c:pt>
                      <c:pt idx="3063">
                        <c:v>1.2073537844038473</c:v>
                      </c:pt>
                      <c:pt idx="3064">
                        <c:v>1.2074541284405447</c:v>
                      </c:pt>
                      <c:pt idx="3065">
                        <c:v>1.207554472477242</c:v>
                      </c:pt>
                      <c:pt idx="3066">
                        <c:v>1.2076548165139394</c:v>
                      </c:pt>
                      <c:pt idx="3067">
                        <c:v>1.2077551605506367</c:v>
                      </c:pt>
                      <c:pt idx="3068">
                        <c:v>1.207855504587334</c:v>
                      </c:pt>
                      <c:pt idx="3069">
                        <c:v>1.2079558486240314</c:v>
                      </c:pt>
                      <c:pt idx="3070">
                        <c:v>1.2080561926607287</c:v>
                      </c:pt>
                      <c:pt idx="3071">
                        <c:v>1.2081565366974261</c:v>
                      </c:pt>
                      <c:pt idx="3072">
                        <c:v>1.2082568807341234</c:v>
                      </c:pt>
                      <c:pt idx="3073">
                        <c:v>1.2083572247708207</c:v>
                      </c:pt>
                      <c:pt idx="3074">
                        <c:v>1.2084575688075181</c:v>
                      </c:pt>
                      <c:pt idx="3075">
                        <c:v>1.2085579128442154</c:v>
                      </c:pt>
                      <c:pt idx="3076">
                        <c:v>1.2086582568809128</c:v>
                      </c:pt>
                      <c:pt idx="3077">
                        <c:v>1.2087586009176101</c:v>
                      </c:pt>
                      <c:pt idx="3078">
                        <c:v>1.2088589449543075</c:v>
                      </c:pt>
                      <c:pt idx="3079">
                        <c:v>1.2089592889910048</c:v>
                      </c:pt>
                      <c:pt idx="3080">
                        <c:v>1.2090596330277021</c:v>
                      </c:pt>
                      <c:pt idx="3081">
                        <c:v>1.2091599770643995</c:v>
                      </c:pt>
                      <c:pt idx="3082">
                        <c:v>1.2092603211010968</c:v>
                      </c:pt>
                      <c:pt idx="3083">
                        <c:v>1.2093606651377942</c:v>
                      </c:pt>
                      <c:pt idx="3084">
                        <c:v>1.2094610091744915</c:v>
                      </c:pt>
                      <c:pt idx="3085">
                        <c:v>1.2095613532111888</c:v>
                      </c:pt>
                      <c:pt idx="3086">
                        <c:v>1.2096616972478862</c:v>
                      </c:pt>
                      <c:pt idx="3087">
                        <c:v>1.2097620412845835</c:v>
                      </c:pt>
                      <c:pt idx="3088">
                        <c:v>1.2098623853212809</c:v>
                      </c:pt>
                      <c:pt idx="3089">
                        <c:v>1.2099627293579782</c:v>
                      </c:pt>
                      <c:pt idx="3090">
                        <c:v>1.2100630733946756</c:v>
                      </c:pt>
                      <c:pt idx="3091">
                        <c:v>1.2101634174313729</c:v>
                      </c:pt>
                      <c:pt idx="3092">
                        <c:v>1.2102637614680702</c:v>
                      </c:pt>
                      <c:pt idx="3093">
                        <c:v>1.2103641055047676</c:v>
                      </c:pt>
                      <c:pt idx="3094">
                        <c:v>1.2104644495414649</c:v>
                      </c:pt>
                      <c:pt idx="3095">
                        <c:v>1.2105647935781623</c:v>
                      </c:pt>
                      <c:pt idx="3096">
                        <c:v>1.2106651376148596</c:v>
                      </c:pt>
                      <c:pt idx="3097">
                        <c:v>1.210765481651557</c:v>
                      </c:pt>
                      <c:pt idx="3098">
                        <c:v>1.2108658256882543</c:v>
                      </c:pt>
                      <c:pt idx="3099">
                        <c:v>1.2109661697249516</c:v>
                      </c:pt>
                      <c:pt idx="3100">
                        <c:v>1.211066513761649</c:v>
                      </c:pt>
                      <c:pt idx="3101">
                        <c:v>1.2111668577983463</c:v>
                      </c:pt>
                      <c:pt idx="3102">
                        <c:v>1.2112672018350437</c:v>
                      </c:pt>
                      <c:pt idx="3103">
                        <c:v>1.211367545871741</c:v>
                      </c:pt>
                      <c:pt idx="3104">
                        <c:v>1.2114678899084383</c:v>
                      </c:pt>
                      <c:pt idx="3105">
                        <c:v>1.2115682339451357</c:v>
                      </c:pt>
                      <c:pt idx="3106">
                        <c:v>1.211668577981833</c:v>
                      </c:pt>
                      <c:pt idx="3107">
                        <c:v>1.2117689220185304</c:v>
                      </c:pt>
                      <c:pt idx="3108">
                        <c:v>1.2118692660552277</c:v>
                      </c:pt>
                      <c:pt idx="3109">
                        <c:v>1.2119696100919251</c:v>
                      </c:pt>
                      <c:pt idx="3110">
                        <c:v>1.2120699541286224</c:v>
                      </c:pt>
                      <c:pt idx="3111">
                        <c:v>1.2121702981653197</c:v>
                      </c:pt>
                      <c:pt idx="3112">
                        <c:v>1.2122706422020171</c:v>
                      </c:pt>
                      <c:pt idx="3113">
                        <c:v>1.2123709862387144</c:v>
                      </c:pt>
                      <c:pt idx="3114">
                        <c:v>1.2124713302754118</c:v>
                      </c:pt>
                      <c:pt idx="3115">
                        <c:v>1.2125716743121091</c:v>
                      </c:pt>
                      <c:pt idx="3116">
                        <c:v>1.2126720183488064</c:v>
                      </c:pt>
                      <c:pt idx="3117">
                        <c:v>1.2127723623855038</c:v>
                      </c:pt>
                      <c:pt idx="3118">
                        <c:v>1.2128727064222011</c:v>
                      </c:pt>
                      <c:pt idx="3119">
                        <c:v>1.2129730504588985</c:v>
                      </c:pt>
                      <c:pt idx="3120">
                        <c:v>1.2130733944955958</c:v>
                      </c:pt>
                      <c:pt idx="3121">
                        <c:v>1.2131737385322932</c:v>
                      </c:pt>
                      <c:pt idx="3122">
                        <c:v>1.2132740825689905</c:v>
                      </c:pt>
                      <c:pt idx="3123">
                        <c:v>1.2133744266056878</c:v>
                      </c:pt>
                      <c:pt idx="3124">
                        <c:v>1.2134747706423852</c:v>
                      </c:pt>
                      <c:pt idx="3125">
                        <c:v>1.2135751146790825</c:v>
                      </c:pt>
                      <c:pt idx="3126">
                        <c:v>1.2136754587157799</c:v>
                      </c:pt>
                      <c:pt idx="3127">
                        <c:v>1.2137758027524772</c:v>
                      </c:pt>
                      <c:pt idx="3128">
                        <c:v>1.2138761467891745</c:v>
                      </c:pt>
                      <c:pt idx="3129">
                        <c:v>1.2139764908258719</c:v>
                      </c:pt>
                      <c:pt idx="3130">
                        <c:v>1.2140768348625692</c:v>
                      </c:pt>
                      <c:pt idx="3131">
                        <c:v>1.2141771788992666</c:v>
                      </c:pt>
                      <c:pt idx="3132">
                        <c:v>1.2142775229359639</c:v>
                      </c:pt>
                      <c:pt idx="3133">
                        <c:v>1.2143778669726613</c:v>
                      </c:pt>
                      <c:pt idx="3134">
                        <c:v>1.2144782110093586</c:v>
                      </c:pt>
                      <c:pt idx="3135">
                        <c:v>1.2145785550460559</c:v>
                      </c:pt>
                      <c:pt idx="3136">
                        <c:v>1.2146788990827533</c:v>
                      </c:pt>
                      <c:pt idx="3137">
                        <c:v>1.2147792431194506</c:v>
                      </c:pt>
                      <c:pt idx="3138">
                        <c:v>1.214879587156148</c:v>
                      </c:pt>
                      <c:pt idx="3139">
                        <c:v>1.2149799311928453</c:v>
                      </c:pt>
                      <c:pt idx="3140">
                        <c:v>1.2150802752295427</c:v>
                      </c:pt>
                      <c:pt idx="3141">
                        <c:v>1.21518061926624</c:v>
                      </c:pt>
                      <c:pt idx="3142">
                        <c:v>1.2152809633029373</c:v>
                      </c:pt>
                      <c:pt idx="3143">
                        <c:v>1.2153813073396347</c:v>
                      </c:pt>
                      <c:pt idx="3144">
                        <c:v>1.215481651376332</c:v>
                      </c:pt>
                      <c:pt idx="3145">
                        <c:v>1.2155819954130294</c:v>
                      </c:pt>
                      <c:pt idx="3146">
                        <c:v>1.2156823394497267</c:v>
                      </c:pt>
                      <c:pt idx="3147">
                        <c:v>1.215782683486424</c:v>
                      </c:pt>
                      <c:pt idx="3148">
                        <c:v>1.2158830275231214</c:v>
                      </c:pt>
                      <c:pt idx="3149">
                        <c:v>1.2159833715598187</c:v>
                      </c:pt>
                      <c:pt idx="3150">
                        <c:v>1.2160837155965161</c:v>
                      </c:pt>
                      <c:pt idx="3151">
                        <c:v>1.2161840596332134</c:v>
                      </c:pt>
                      <c:pt idx="3152">
                        <c:v>1.2162844036699108</c:v>
                      </c:pt>
                      <c:pt idx="3153">
                        <c:v>1.2163847477066081</c:v>
                      </c:pt>
                      <c:pt idx="3154">
                        <c:v>1.2164850917433054</c:v>
                      </c:pt>
                      <c:pt idx="3155">
                        <c:v>1.2165854357800028</c:v>
                      </c:pt>
                      <c:pt idx="3156">
                        <c:v>1.2166857798167001</c:v>
                      </c:pt>
                      <c:pt idx="3157">
                        <c:v>1.2167861238533975</c:v>
                      </c:pt>
                      <c:pt idx="3158">
                        <c:v>1.2168864678900948</c:v>
                      </c:pt>
                      <c:pt idx="3159">
                        <c:v>1.2169868119267921</c:v>
                      </c:pt>
                      <c:pt idx="3160">
                        <c:v>1.2170871559634895</c:v>
                      </c:pt>
                      <c:pt idx="3161">
                        <c:v>1.2171875000001868</c:v>
                      </c:pt>
                      <c:pt idx="3162">
                        <c:v>1.2172878440368842</c:v>
                      </c:pt>
                      <c:pt idx="3163">
                        <c:v>1.2173881880735815</c:v>
                      </c:pt>
                      <c:pt idx="3164">
                        <c:v>1.2174885321102789</c:v>
                      </c:pt>
                      <c:pt idx="3165">
                        <c:v>1.2175888761469762</c:v>
                      </c:pt>
                      <c:pt idx="3166">
                        <c:v>1.2176892201836735</c:v>
                      </c:pt>
                      <c:pt idx="3167">
                        <c:v>1.2177895642203709</c:v>
                      </c:pt>
                      <c:pt idx="3168">
                        <c:v>1.2178899082570682</c:v>
                      </c:pt>
                      <c:pt idx="3169">
                        <c:v>1.2179902522937656</c:v>
                      </c:pt>
                      <c:pt idx="3170">
                        <c:v>1.2180905963304629</c:v>
                      </c:pt>
                      <c:pt idx="3171">
                        <c:v>1.2181909403671602</c:v>
                      </c:pt>
                      <c:pt idx="3172">
                        <c:v>1.2182912844038576</c:v>
                      </c:pt>
                      <c:pt idx="3173">
                        <c:v>1.2183916284405549</c:v>
                      </c:pt>
                      <c:pt idx="3174">
                        <c:v>1.2184919724772523</c:v>
                      </c:pt>
                      <c:pt idx="3175">
                        <c:v>1.2185923165139496</c:v>
                      </c:pt>
                      <c:pt idx="3176">
                        <c:v>1.218692660550647</c:v>
                      </c:pt>
                      <c:pt idx="3177">
                        <c:v>1.2187930045873443</c:v>
                      </c:pt>
                      <c:pt idx="3178">
                        <c:v>1.2188933486240416</c:v>
                      </c:pt>
                      <c:pt idx="3179">
                        <c:v>1.218993692660739</c:v>
                      </c:pt>
                      <c:pt idx="3180">
                        <c:v>1.2190940366974363</c:v>
                      </c:pt>
                      <c:pt idx="3181">
                        <c:v>1.2191943807341337</c:v>
                      </c:pt>
                      <c:pt idx="3182">
                        <c:v>1.219294724770831</c:v>
                      </c:pt>
                      <c:pt idx="3183">
                        <c:v>1.2193950688075283</c:v>
                      </c:pt>
                      <c:pt idx="3184">
                        <c:v>1.2194954128442257</c:v>
                      </c:pt>
                      <c:pt idx="3185">
                        <c:v>1.219595756880923</c:v>
                      </c:pt>
                      <c:pt idx="3186">
                        <c:v>1.2196961009176204</c:v>
                      </c:pt>
                      <c:pt idx="3187">
                        <c:v>1.2197964449543177</c:v>
                      </c:pt>
                      <c:pt idx="3188">
                        <c:v>1.2198967889910151</c:v>
                      </c:pt>
                      <c:pt idx="3189">
                        <c:v>1.2199971330277124</c:v>
                      </c:pt>
                      <c:pt idx="3190">
                        <c:v>1.2200974770644097</c:v>
                      </c:pt>
                      <c:pt idx="3191">
                        <c:v>1.2201978211011071</c:v>
                      </c:pt>
                      <c:pt idx="3192">
                        <c:v>1.2202981651378044</c:v>
                      </c:pt>
                      <c:pt idx="3193">
                        <c:v>1.2203985091745018</c:v>
                      </c:pt>
                      <c:pt idx="3194">
                        <c:v>1.2204988532111991</c:v>
                      </c:pt>
                      <c:pt idx="3195">
                        <c:v>1.2205991972478965</c:v>
                      </c:pt>
                      <c:pt idx="3196">
                        <c:v>1.2206995412845938</c:v>
                      </c:pt>
                      <c:pt idx="3197">
                        <c:v>1.2207998853212911</c:v>
                      </c:pt>
                      <c:pt idx="3198">
                        <c:v>1.2209002293579885</c:v>
                      </c:pt>
                      <c:pt idx="3199">
                        <c:v>1.2210005733946858</c:v>
                      </c:pt>
                      <c:pt idx="3200">
                        <c:v>1.2211009174313832</c:v>
                      </c:pt>
                      <c:pt idx="3201">
                        <c:v>1.2212012614680805</c:v>
                      </c:pt>
                      <c:pt idx="3202">
                        <c:v>1.2213016055047778</c:v>
                      </c:pt>
                      <c:pt idx="3203">
                        <c:v>1.2214019495414752</c:v>
                      </c:pt>
                      <c:pt idx="3204">
                        <c:v>1.2215022935781725</c:v>
                      </c:pt>
                      <c:pt idx="3205">
                        <c:v>1.2216026376148699</c:v>
                      </c:pt>
                      <c:pt idx="3206">
                        <c:v>1.2217029816515672</c:v>
                      </c:pt>
                      <c:pt idx="3207">
                        <c:v>1.2218033256882646</c:v>
                      </c:pt>
                      <c:pt idx="3208">
                        <c:v>1.2219036697249619</c:v>
                      </c:pt>
                      <c:pt idx="3209">
                        <c:v>1.2220040137616592</c:v>
                      </c:pt>
                      <c:pt idx="3210">
                        <c:v>1.2221043577983566</c:v>
                      </c:pt>
                      <c:pt idx="3211">
                        <c:v>1.2222047018350539</c:v>
                      </c:pt>
                      <c:pt idx="3212">
                        <c:v>1.2223050458717513</c:v>
                      </c:pt>
                      <c:pt idx="3213">
                        <c:v>1.2224053899084486</c:v>
                      </c:pt>
                      <c:pt idx="3214">
                        <c:v>1.2225057339451459</c:v>
                      </c:pt>
                      <c:pt idx="3215">
                        <c:v>1.2226060779818433</c:v>
                      </c:pt>
                      <c:pt idx="3216">
                        <c:v>1.2227064220185406</c:v>
                      </c:pt>
                      <c:pt idx="3217">
                        <c:v>1.222806766055238</c:v>
                      </c:pt>
                      <c:pt idx="3218">
                        <c:v>1.2229071100919353</c:v>
                      </c:pt>
                      <c:pt idx="3219">
                        <c:v>1.2230074541286327</c:v>
                      </c:pt>
                      <c:pt idx="3220">
                        <c:v>1.22310779816533</c:v>
                      </c:pt>
                      <c:pt idx="3221">
                        <c:v>1.2232081422020273</c:v>
                      </c:pt>
                      <c:pt idx="3222">
                        <c:v>1.2233084862387247</c:v>
                      </c:pt>
                      <c:pt idx="3223">
                        <c:v>1.223408830275422</c:v>
                      </c:pt>
                      <c:pt idx="3224">
                        <c:v>1.2235091743121194</c:v>
                      </c:pt>
                      <c:pt idx="3225">
                        <c:v>1.2236095183488167</c:v>
                      </c:pt>
                      <c:pt idx="3226">
                        <c:v>1.223709862385514</c:v>
                      </c:pt>
                      <c:pt idx="3227">
                        <c:v>1.2238102064222114</c:v>
                      </c:pt>
                      <c:pt idx="3228">
                        <c:v>1.2239105504589087</c:v>
                      </c:pt>
                      <c:pt idx="3229">
                        <c:v>1.2240108944956061</c:v>
                      </c:pt>
                      <c:pt idx="3230">
                        <c:v>1.2241112385323034</c:v>
                      </c:pt>
                      <c:pt idx="3231">
                        <c:v>1.2242115825690008</c:v>
                      </c:pt>
                      <c:pt idx="3232">
                        <c:v>1.2243119266056981</c:v>
                      </c:pt>
                      <c:pt idx="3233">
                        <c:v>1.2244122706423954</c:v>
                      </c:pt>
                      <c:pt idx="3234">
                        <c:v>1.2245126146790928</c:v>
                      </c:pt>
                      <c:pt idx="3235">
                        <c:v>1.2246129587157901</c:v>
                      </c:pt>
                      <c:pt idx="3236">
                        <c:v>1.2247133027524875</c:v>
                      </c:pt>
                      <c:pt idx="3237">
                        <c:v>1.2248136467891848</c:v>
                      </c:pt>
                      <c:pt idx="3238">
                        <c:v>1.2249139908258821</c:v>
                      </c:pt>
                      <c:pt idx="3239">
                        <c:v>1.2250143348625795</c:v>
                      </c:pt>
                      <c:pt idx="3240">
                        <c:v>1.2251146788992768</c:v>
                      </c:pt>
                      <c:pt idx="3241">
                        <c:v>1.2252150229359742</c:v>
                      </c:pt>
                      <c:pt idx="3242">
                        <c:v>1.2253153669726715</c:v>
                      </c:pt>
                      <c:pt idx="3243">
                        <c:v>1.2254157110093689</c:v>
                      </c:pt>
                      <c:pt idx="3244">
                        <c:v>1.2255160550460662</c:v>
                      </c:pt>
                      <c:pt idx="3245">
                        <c:v>1.2256163990827635</c:v>
                      </c:pt>
                      <c:pt idx="3246">
                        <c:v>1.2257167431194609</c:v>
                      </c:pt>
                      <c:pt idx="3247">
                        <c:v>1.2258170871561582</c:v>
                      </c:pt>
                      <c:pt idx="3248">
                        <c:v>1.2259174311928556</c:v>
                      </c:pt>
                      <c:pt idx="3249">
                        <c:v>1.2260177752295529</c:v>
                      </c:pt>
                      <c:pt idx="3250">
                        <c:v>1.2261181192662503</c:v>
                      </c:pt>
                      <c:pt idx="3251">
                        <c:v>1.2262184633029476</c:v>
                      </c:pt>
                      <c:pt idx="3252">
                        <c:v>1.2263188073396449</c:v>
                      </c:pt>
                      <c:pt idx="3253">
                        <c:v>1.2264191513763423</c:v>
                      </c:pt>
                      <c:pt idx="3254">
                        <c:v>1.2265194954130396</c:v>
                      </c:pt>
                      <c:pt idx="3255">
                        <c:v>1.226619839449737</c:v>
                      </c:pt>
                      <c:pt idx="3256">
                        <c:v>1.2267201834864343</c:v>
                      </c:pt>
                      <c:pt idx="3257">
                        <c:v>1.2268205275231316</c:v>
                      </c:pt>
                      <c:pt idx="3258">
                        <c:v>1.226920871559829</c:v>
                      </c:pt>
                      <c:pt idx="3259">
                        <c:v>1.2270212155965263</c:v>
                      </c:pt>
                      <c:pt idx="3260">
                        <c:v>1.2271215596332237</c:v>
                      </c:pt>
                      <c:pt idx="3261">
                        <c:v>1.227221903669921</c:v>
                      </c:pt>
                      <c:pt idx="3262">
                        <c:v>1.2273222477066184</c:v>
                      </c:pt>
                      <c:pt idx="3263">
                        <c:v>1.2274225917433157</c:v>
                      </c:pt>
                      <c:pt idx="3264">
                        <c:v>1.227522935780013</c:v>
                      </c:pt>
                      <c:pt idx="3265">
                        <c:v>1.2276232798167104</c:v>
                      </c:pt>
                      <c:pt idx="3266">
                        <c:v>1.2277236238534077</c:v>
                      </c:pt>
                      <c:pt idx="3267">
                        <c:v>1.2278239678901051</c:v>
                      </c:pt>
                      <c:pt idx="3268">
                        <c:v>1.2279243119268024</c:v>
                      </c:pt>
                      <c:pt idx="3269">
                        <c:v>1.2280246559634997</c:v>
                      </c:pt>
                      <c:pt idx="3270">
                        <c:v>1.2281250000001971</c:v>
                      </c:pt>
                      <c:pt idx="3271">
                        <c:v>1.2282253440368944</c:v>
                      </c:pt>
                      <c:pt idx="3272">
                        <c:v>1.2283256880735918</c:v>
                      </c:pt>
                      <c:pt idx="3273">
                        <c:v>1.2284260321102891</c:v>
                      </c:pt>
                      <c:pt idx="3274">
                        <c:v>1.2285263761469865</c:v>
                      </c:pt>
                      <c:pt idx="3275">
                        <c:v>1.2286267201836838</c:v>
                      </c:pt>
                      <c:pt idx="3276">
                        <c:v>1.2287270642203811</c:v>
                      </c:pt>
                      <c:pt idx="3277">
                        <c:v>1.2288274082570785</c:v>
                      </c:pt>
                      <c:pt idx="3278">
                        <c:v>1.2289277522937758</c:v>
                      </c:pt>
                      <c:pt idx="3279">
                        <c:v>1.2290280963304732</c:v>
                      </c:pt>
                      <c:pt idx="3280">
                        <c:v>1.2291284403671705</c:v>
                      </c:pt>
                      <c:pt idx="3281">
                        <c:v>1.2292287844038678</c:v>
                      </c:pt>
                      <c:pt idx="3282">
                        <c:v>1.2293291284405652</c:v>
                      </c:pt>
                      <c:pt idx="3283">
                        <c:v>1.2294294724772625</c:v>
                      </c:pt>
                      <c:pt idx="3284">
                        <c:v>1.2295298165139599</c:v>
                      </c:pt>
                      <c:pt idx="3285">
                        <c:v>1.2296301605506572</c:v>
                      </c:pt>
                      <c:pt idx="3286">
                        <c:v>1.2297305045873546</c:v>
                      </c:pt>
                      <c:pt idx="3287">
                        <c:v>1.2298308486240519</c:v>
                      </c:pt>
                      <c:pt idx="3288">
                        <c:v>1.2299311926607492</c:v>
                      </c:pt>
                      <c:pt idx="3289">
                        <c:v>1.2300315366974466</c:v>
                      </c:pt>
                      <c:pt idx="3290">
                        <c:v>1.2301318807341439</c:v>
                      </c:pt>
                      <c:pt idx="3291">
                        <c:v>1.2302322247708413</c:v>
                      </c:pt>
                      <c:pt idx="3292">
                        <c:v>1.2303325688075386</c:v>
                      </c:pt>
                      <c:pt idx="3293">
                        <c:v>1.2304329128442359</c:v>
                      </c:pt>
                      <c:pt idx="3294">
                        <c:v>1.2305332568809333</c:v>
                      </c:pt>
                      <c:pt idx="3295">
                        <c:v>1.2306336009176306</c:v>
                      </c:pt>
                      <c:pt idx="3296">
                        <c:v>1.230733944954328</c:v>
                      </c:pt>
                      <c:pt idx="3297">
                        <c:v>1.2308342889910253</c:v>
                      </c:pt>
                      <c:pt idx="3298">
                        <c:v>1.2309346330277227</c:v>
                      </c:pt>
                      <c:pt idx="3299">
                        <c:v>1.23103497706442</c:v>
                      </c:pt>
                      <c:pt idx="3300">
                        <c:v>1.2311353211011173</c:v>
                      </c:pt>
                      <c:pt idx="3301">
                        <c:v>1.2312356651378147</c:v>
                      </c:pt>
                      <c:pt idx="3302">
                        <c:v>1.231336009174512</c:v>
                      </c:pt>
                      <c:pt idx="3303">
                        <c:v>1.2314363532112094</c:v>
                      </c:pt>
                      <c:pt idx="3304">
                        <c:v>1.2315366972479067</c:v>
                      </c:pt>
                      <c:pt idx="3305">
                        <c:v>1.2316370412846041</c:v>
                      </c:pt>
                      <c:pt idx="3306">
                        <c:v>1.2317373853213014</c:v>
                      </c:pt>
                      <c:pt idx="3307">
                        <c:v>1.2318377293579987</c:v>
                      </c:pt>
                      <c:pt idx="3308">
                        <c:v>1.2319380733946961</c:v>
                      </c:pt>
                      <c:pt idx="3309">
                        <c:v>1.2320384174313934</c:v>
                      </c:pt>
                      <c:pt idx="3310">
                        <c:v>1.2321387614680908</c:v>
                      </c:pt>
                      <c:pt idx="3311">
                        <c:v>1.2322391055047881</c:v>
                      </c:pt>
                      <c:pt idx="3312">
                        <c:v>1.2323394495414854</c:v>
                      </c:pt>
                      <c:pt idx="3313">
                        <c:v>1.2324397935781828</c:v>
                      </c:pt>
                      <c:pt idx="3314">
                        <c:v>1.2325401376148801</c:v>
                      </c:pt>
                      <c:pt idx="3315">
                        <c:v>1.2326404816515775</c:v>
                      </c:pt>
                      <c:pt idx="3316">
                        <c:v>1.2327408256882748</c:v>
                      </c:pt>
                      <c:pt idx="3317">
                        <c:v>1.2328411697249722</c:v>
                      </c:pt>
                      <c:pt idx="3318">
                        <c:v>1.2329415137616695</c:v>
                      </c:pt>
                      <c:pt idx="3319">
                        <c:v>1.2330418577983668</c:v>
                      </c:pt>
                      <c:pt idx="3320">
                        <c:v>1.2331422018350642</c:v>
                      </c:pt>
                      <c:pt idx="3321">
                        <c:v>1.2332425458717615</c:v>
                      </c:pt>
                      <c:pt idx="3322">
                        <c:v>1.2333428899084589</c:v>
                      </c:pt>
                      <c:pt idx="3323">
                        <c:v>1.2334432339451562</c:v>
                      </c:pt>
                      <c:pt idx="3324">
                        <c:v>1.2335435779818535</c:v>
                      </c:pt>
                      <c:pt idx="3325">
                        <c:v>1.2336439220185509</c:v>
                      </c:pt>
                      <c:pt idx="3326">
                        <c:v>1.2337442660552482</c:v>
                      </c:pt>
                      <c:pt idx="3327">
                        <c:v>1.2338446100919456</c:v>
                      </c:pt>
                      <c:pt idx="3328">
                        <c:v>1.2339449541286429</c:v>
                      </c:pt>
                      <c:pt idx="3329">
                        <c:v>1.2340452981653403</c:v>
                      </c:pt>
                      <c:pt idx="3330">
                        <c:v>1.2341456422020376</c:v>
                      </c:pt>
                      <c:pt idx="3331">
                        <c:v>1.2342459862387349</c:v>
                      </c:pt>
                      <c:pt idx="3332">
                        <c:v>1.2343463302754323</c:v>
                      </c:pt>
                      <c:pt idx="3333">
                        <c:v>1.2344466743121296</c:v>
                      </c:pt>
                      <c:pt idx="3334">
                        <c:v>1.234547018348827</c:v>
                      </c:pt>
                      <c:pt idx="3335">
                        <c:v>1.2346473623855243</c:v>
                      </c:pt>
                      <c:pt idx="3336">
                        <c:v>1.2347477064222216</c:v>
                      </c:pt>
                      <c:pt idx="3337">
                        <c:v>1.234848050458919</c:v>
                      </c:pt>
                      <c:pt idx="3338">
                        <c:v>1.2349483944956163</c:v>
                      </c:pt>
                      <c:pt idx="3339">
                        <c:v>1.2350487385323137</c:v>
                      </c:pt>
                      <c:pt idx="3340">
                        <c:v>1.235149082569011</c:v>
                      </c:pt>
                      <c:pt idx="3341">
                        <c:v>1.2352494266057084</c:v>
                      </c:pt>
                      <c:pt idx="3342">
                        <c:v>1.2353497706424057</c:v>
                      </c:pt>
                      <c:pt idx="3343">
                        <c:v>1.235450114679103</c:v>
                      </c:pt>
                      <c:pt idx="3344">
                        <c:v>1.2355504587158004</c:v>
                      </c:pt>
                      <c:pt idx="3345">
                        <c:v>1.2356508027524977</c:v>
                      </c:pt>
                      <c:pt idx="3346">
                        <c:v>1.2357511467891951</c:v>
                      </c:pt>
                      <c:pt idx="3347">
                        <c:v>1.2358514908258924</c:v>
                      </c:pt>
                      <c:pt idx="3348">
                        <c:v>1.2359518348625897</c:v>
                      </c:pt>
                      <c:pt idx="3349">
                        <c:v>1.2360521788992871</c:v>
                      </c:pt>
                      <c:pt idx="3350">
                        <c:v>1.2361525229359844</c:v>
                      </c:pt>
                      <c:pt idx="3351">
                        <c:v>1.2362528669726818</c:v>
                      </c:pt>
                      <c:pt idx="3352">
                        <c:v>1.2363532110093791</c:v>
                      </c:pt>
                      <c:pt idx="3353">
                        <c:v>1.2364535550460765</c:v>
                      </c:pt>
                      <c:pt idx="3354">
                        <c:v>1.2365538990827738</c:v>
                      </c:pt>
                      <c:pt idx="3355">
                        <c:v>1.2366542431194711</c:v>
                      </c:pt>
                      <c:pt idx="3356">
                        <c:v>1.2367545871561685</c:v>
                      </c:pt>
                      <c:pt idx="3357">
                        <c:v>1.2368549311928658</c:v>
                      </c:pt>
                      <c:pt idx="3358">
                        <c:v>1.2369552752295632</c:v>
                      </c:pt>
                      <c:pt idx="3359">
                        <c:v>1.2370556192662605</c:v>
                      </c:pt>
                      <c:pt idx="3360">
                        <c:v>1.2371559633029579</c:v>
                      </c:pt>
                      <c:pt idx="3361">
                        <c:v>1.2372563073396552</c:v>
                      </c:pt>
                      <c:pt idx="3362">
                        <c:v>1.2373566513763525</c:v>
                      </c:pt>
                      <c:pt idx="3363">
                        <c:v>1.2374569954130499</c:v>
                      </c:pt>
                      <c:pt idx="3364">
                        <c:v>1.2375573394497472</c:v>
                      </c:pt>
                      <c:pt idx="3365">
                        <c:v>1.2376576834864446</c:v>
                      </c:pt>
                      <c:pt idx="3366">
                        <c:v>1.2377580275231419</c:v>
                      </c:pt>
                      <c:pt idx="3367">
                        <c:v>1.2378583715598392</c:v>
                      </c:pt>
                      <c:pt idx="3368">
                        <c:v>1.2379587155965366</c:v>
                      </c:pt>
                      <c:pt idx="3369">
                        <c:v>1.2380590596332339</c:v>
                      </c:pt>
                      <c:pt idx="3370">
                        <c:v>1.2381594036699313</c:v>
                      </c:pt>
                      <c:pt idx="3371">
                        <c:v>1.2382597477066286</c:v>
                      </c:pt>
                      <c:pt idx="3372">
                        <c:v>1.238360091743326</c:v>
                      </c:pt>
                      <c:pt idx="3373">
                        <c:v>1.2384604357800233</c:v>
                      </c:pt>
                      <c:pt idx="3374">
                        <c:v>1.2385607798167206</c:v>
                      </c:pt>
                      <c:pt idx="3375">
                        <c:v>1.238661123853418</c:v>
                      </c:pt>
                      <c:pt idx="3376">
                        <c:v>1.2387614678901153</c:v>
                      </c:pt>
                      <c:pt idx="3377">
                        <c:v>1.2388618119268127</c:v>
                      </c:pt>
                      <c:pt idx="3378">
                        <c:v>1.23896215596351</c:v>
                      </c:pt>
                      <c:pt idx="3379">
                        <c:v>1.2390625000002073</c:v>
                      </c:pt>
                      <c:pt idx="3380">
                        <c:v>1.2391628440369047</c:v>
                      </c:pt>
                      <c:pt idx="3381">
                        <c:v>1.239263188073602</c:v>
                      </c:pt>
                      <c:pt idx="3382">
                        <c:v>1.2393635321102994</c:v>
                      </c:pt>
                      <c:pt idx="3383">
                        <c:v>1.2394638761469967</c:v>
                      </c:pt>
                      <c:pt idx="3384">
                        <c:v>1.2395642201836941</c:v>
                      </c:pt>
                      <c:pt idx="3385">
                        <c:v>1.2396645642203914</c:v>
                      </c:pt>
                      <c:pt idx="3386">
                        <c:v>1.2397649082570887</c:v>
                      </c:pt>
                      <c:pt idx="3387">
                        <c:v>1.2398652522937861</c:v>
                      </c:pt>
                      <c:pt idx="3388">
                        <c:v>1.2399655963304834</c:v>
                      </c:pt>
                      <c:pt idx="3389">
                        <c:v>1.2400659403671808</c:v>
                      </c:pt>
                      <c:pt idx="3390">
                        <c:v>1.2401662844038781</c:v>
                      </c:pt>
                      <c:pt idx="3391">
                        <c:v>1.2402666284405754</c:v>
                      </c:pt>
                      <c:pt idx="3392">
                        <c:v>1.2403669724772728</c:v>
                      </c:pt>
                      <c:pt idx="3393">
                        <c:v>1.2404673165139701</c:v>
                      </c:pt>
                      <c:pt idx="3394">
                        <c:v>1.2405676605506675</c:v>
                      </c:pt>
                      <c:pt idx="3395">
                        <c:v>1.2406680045873648</c:v>
                      </c:pt>
                      <c:pt idx="3396">
                        <c:v>1.2407683486240622</c:v>
                      </c:pt>
                      <c:pt idx="3397">
                        <c:v>1.2408686926607595</c:v>
                      </c:pt>
                      <c:pt idx="3398">
                        <c:v>1.2409690366974568</c:v>
                      </c:pt>
                      <c:pt idx="3399">
                        <c:v>1.2410693807341542</c:v>
                      </c:pt>
                      <c:pt idx="3400">
                        <c:v>1.2411697247708515</c:v>
                      </c:pt>
                      <c:pt idx="3401">
                        <c:v>1.2412700688075489</c:v>
                      </c:pt>
                      <c:pt idx="3402">
                        <c:v>1.2413704128442462</c:v>
                      </c:pt>
                      <c:pt idx="3403">
                        <c:v>1.2414707568809435</c:v>
                      </c:pt>
                      <c:pt idx="3404">
                        <c:v>1.2415711009176409</c:v>
                      </c:pt>
                      <c:pt idx="3405">
                        <c:v>1.2416714449543382</c:v>
                      </c:pt>
                      <c:pt idx="3406">
                        <c:v>1.2417717889910356</c:v>
                      </c:pt>
                      <c:pt idx="3407">
                        <c:v>1.2418721330277329</c:v>
                      </c:pt>
                      <c:pt idx="3408">
                        <c:v>1.2419724770644303</c:v>
                      </c:pt>
                      <c:pt idx="3409">
                        <c:v>1.2420728211011276</c:v>
                      </c:pt>
                      <c:pt idx="3410">
                        <c:v>1.2421731651378249</c:v>
                      </c:pt>
                      <c:pt idx="3411">
                        <c:v>1.2422735091745223</c:v>
                      </c:pt>
                      <c:pt idx="3412">
                        <c:v>1.2423738532112196</c:v>
                      </c:pt>
                      <c:pt idx="3413">
                        <c:v>1.242474197247917</c:v>
                      </c:pt>
                      <c:pt idx="3414">
                        <c:v>1.2425745412846143</c:v>
                      </c:pt>
                      <c:pt idx="3415">
                        <c:v>1.2426748853213117</c:v>
                      </c:pt>
                      <c:pt idx="3416">
                        <c:v>1.242775229358009</c:v>
                      </c:pt>
                      <c:pt idx="3417">
                        <c:v>1.2428755733947063</c:v>
                      </c:pt>
                      <c:pt idx="3418">
                        <c:v>1.2429759174314037</c:v>
                      </c:pt>
                      <c:pt idx="3419">
                        <c:v>1.243076261468101</c:v>
                      </c:pt>
                      <c:pt idx="3420">
                        <c:v>1.2431766055047984</c:v>
                      </c:pt>
                      <c:pt idx="3421">
                        <c:v>1.2432769495414957</c:v>
                      </c:pt>
                      <c:pt idx="3422">
                        <c:v>1.243377293578193</c:v>
                      </c:pt>
                      <c:pt idx="3423">
                        <c:v>1.2434776376148904</c:v>
                      </c:pt>
                      <c:pt idx="3424">
                        <c:v>1.2435779816515877</c:v>
                      </c:pt>
                      <c:pt idx="3425">
                        <c:v>1.2436783256882851</c:v>
                      </c:pt>
                      <c:pt idx="3426">
                        <c:v>1.2437786697249824</c:v>
                      </c:pt>
                      <c:pt idx="3427">
                        <c:v>1.2438790137616798</c:v>
                      </c:pt>
                      <c:pt idx="3428">
                        <c:v>1.2439793577983771</c:v>
                      </c:pt>
                      <c:pt idx="3429">
                        <c:v>1.2440797018350744</c:v>
                      </c:pt>
                      <c:pt idx="3430">
                        <c:v>1.2441800458717718</c:v>
                      </c:pt>
                      <c:pt idx="3431">
                        <c:v>1.2442803899084691</c:v>
                      </c:pt>
                      <c:pt idx="3432">
                        <c:v>1.2443807339451665</c:v>
                      </c:pt>
                      <c:pt idx="3433">
                        <c:v>1.2444810779818638</c:v>
                      </c:pt>
                      <c:pt idx="3434">
                        <c:v>1.2445814220185611</c:v>
                      </c:pt>
                      <c:pt idx="3435">
                        <c:v>1.2446817660552585</c:v>
                      </c:pt>
                      <c:pt idx="3436">
                        <c:v>1.2447821100919558</c:v>
                      </c:pt>
                      <c:pt idx="3437">
                        <c:v>1.2448824541286532</c:v>
                      </c:pt>
                      <c:pt idx="3438">
                        <c:v>1.2449827981653505</c:v>
                      </c:pt>
                      <c:pt idx="3439">
                        <c:v>1.2450831422020479</c:v>
                      </c:pt>
                      <c:pt idx="3440">
                        <c:v>1.2451834862387452</c:v>
                      </c:pt>
                      <c:pt idx="3441">
                        <c:v>1.2452838302754425</c:v>
                      </c:pt>
                      <c:pt idx="3442">
                        <c:v>1.2453841743121399</c:v>
                      </c:pt>
                      <c:pt idx="3443">
                        <c:v>1.2454845183488372</c:v>
                      </c:pt>
                      <c:pt idx="3444">
                        <c:v>1.2455848623855346</c:v>
                      </c:pt>
                      <c:pt idx="3445">
                        <c:v>1.2456852064222319</c:v>
                      </c:pt>
                      <c:pt idx="3446">
                        <c:v>1.2457855504589292</c:v>
                      </c:pt>
                      <c:pt idx="3447">
                        <c:v>1.2458858944956266</c:v>
                      </c:pt>
                      <c:pt idx="3448">
                        <c:v>1.2459862385323239</c:v>
                      </c:pt>
                      <c:pt idx="3449">
                        <c:v>1.2460865825690213</c:v>
                      </c:pt>
                      <c:pt idx="3450">
                        <c:v>1.2461869266057186</c:v>
                      </c:pt>
                      <c:pt idx="3451">
                        <c:v>1.246287270642416</c:v>
                      </c:pt>
                      <c:pt idx="3452">
                        <c:v>1.2463876146791133</c:v>
                      </c:pt>
                      <c:pt idx="3453">
                        <c:v>1.2464879587158106</c:v>
                      </c:pt>
                      <c:pt idx="3454">
                        <c:v>1.246588302752508</c:v>
                      </c:pt>
                      <c:pt idx="3455">
                        <c:v>1.2466886467892053</c:v>
                      </c:pt>
                      <c:pt idx="3456">
                        <c:v>1.2467889908259027</c:v>
                      </c:pt>
                      <c:pt idx="3457">
                        <c:v>1.2468893348626</c:v>
                      </c:pt>
                      <c:pt idx="3458">
                        <c:v>1.2469896788992973</c:v>
                      </c:pt>
                      <c:pt idx="3459">
                        <c:v>1.2470900229359947</c:v>
                      </c:pt>
                      <c:pt idx="3460">
                        <c:v>1.247190366972692</c:v>
                      </c:pt>
                      <c:pt idx="3461">
                        <c:v>1.2472907110093894</c:v>
                      </c:pt>
                      <c:pt idx="3462">
                        <c:v>1.2473910550460867</c:v>
                      </c:pt>
                      <c:pt idx="3463">
                        <c:v>1.2474913990827841</c:v>
                      </c:pt>
                      <c:pt idx="3464">
                        <c:v>1.2475917431194814</c:v>
                      </c:pt>
                      <c:pt idx="3465">
                        <c:v>1.2476920871561787</c:v>
                      </c:pt>
                      <c:pt idx="3466">
                        <c:v>1.2477924311928761</c:v>
                      </c:pt>
                      <c:pt idx="3467">
                        <c:v>1.2478927752295734</c:v>
                      </c:pt>
                      <c:pt idx="3468">
                        <c:v>1.2479931192662708</c:v>
                      </c:pt>
                      <c:pt idx="3469">
                        <c:v>1.2480934633029681</c:v>
                      </c:pt>
                      <c:pt idx="3470">
                        <c:v>1.2481938073396655</c:v>
                      </c:pt>
                      <c:pt idx="3471">
                        <c:v>1.2482941513763628</c:v>
                      </c:pt>
                      <c:pt idx="3472">
                        <c:v>1.2483944954130601</c:v>
                      </c:pt>
                      <c:pt idx="3473">
                        <c:v>1.2484948394497575</c:v>
                      </c:pt>
                      <c:pt idx="3474">
                        <c:v>1.2485951834864548</c:v>
                      </c:pt>
                      <c:pt idx="3475">
                        <c:v>1.2486955275231522</c:v>
                      </c:pt>
                      <c:pt idx="3476">
                        <c:v>1.2487958715598495</c:v>
                      </c:pt>
                      <c:pt idx="3477">
                        <c:v>1.2488962155965468</c:v>
                      </c:pt>
                      <c:pt idx="3478">
                        <c:v>1.2489965596332442</c:v>
                      </c:pt>
                      <c:pt idx="3479">
                        <c:v>1.2490969036699415</c:v>
                      </c:pt>
                      <c:pt idx="3480">
                        <c:v>1.2491972477066389</c:v>
                      </c:pt>
                      <c:pt idx="3481">
                        <c:v>1.2492975917433362</c:v>
                      </c:pt>
                      <c:pt idx="3482">
                        <c:v>1.2493979357800336</c:v>
                      </c:pt>
                      <c:pt idx="3483">
                        <c:v>1.2494982798167309</c:v>
                      </c:pt>
                      <c:pt idx="3484">
                        <c:v>1.2495986238534282</c:v>
                      </c:pt>
                      <c:pt idx="3485">
                        <c:v>1.2496989678901256</c:v>
                      </c:pt>
                      <c:pt idx="3486">
                        <c:v>1.2497993119268229</c:v>
                      </c:pt>
                      <c:pt idx="3487">
                        <c:v>1.2498996559635203</c:v>
                      </c:pt>
                      <c:pt idx="3488">
                        <c:v>1.2500000000002176</c:v>
                      </c:pt>
                      <c:pt idx="3489">
                        <c:v>1.2501003440369149</c:v>
                      </c:pt>
                      <c:pt idx="3490">
                        <c:v>1.2502006880736123</c:v>
                      </c:pt>
                      <c:pt idx="3491">
                        <c:v>1.2503010321103096</c:v>
                      </c:pt>
                      <c:pt idx="3492">
                        <c:v>1.250401376147007</c:v>
                      </c:pt>
                      <c:pt idx="3493">
                        <c:v>1.2505017201837043</c:v>
                      </c:pt>
                      <c:pt idx="3494">
                        <c:v>1.2506020642204017</c:v>
                      </c:pt>
                      <c:pt idx="3495">
                        <c:v>1.250702408257099</c:v>
                      </c:pt>
                      <c:pt idx="3496">
                        <c:v>1.2508027522937963</c:v>
                      </c:pt>
                      <c:pt idx="3497">
                        <c:v>1.2509030963304937</c:v>
                      </c:pt>
                      <c:pt idx="3498">
                        <c:v>1.251003440367191</c:v>
                      </c:pt>
                      <c:pt idx="3499">
                        <c:v>1.2511037844038884</c:v>
                      </c:pt>
                      <c:pt idx="3500">
                        <c:v>1.2512041284405857</c:v>
                      </c:pt>
                      <c:pt idx="3501">
                        <c:v>1.251304472477283</c:v>
                      </c:pt>
                      <c:pt idx="3502">
                        <c:v>1.2514048165139804</c:v>
                      </c:pt>
                      <c:pt idx="3503">
                        <c:v>1.2515051605506777</c:v>
                      </c:pt>
                      <c:pt idx="3504">
                        <c:v>1.2516055045873751</c:v>
                      </c:pt>
                      <c:pt idx="3505">
                        <c:v>1.2517058486240724</c:v>
                      </c:pt>
                      <c:pt idx="3506">
                        <c:v>1.2518061926607698</c:v>
                      </c:pt>
                      <c:pt idx="3507">
                        <c:v>1.2519065366974671</c:v>
                      </c:pt>
                      <c:pt idx="3508">
                        <c:v>1.2520068807341644</c:v>
                      </c:pt>
                      <c:pt idx="3509">
                        <c:v>1.2521072247708618</c:v>
                      </c:pt>
                      <c:pt idx="3510">
                        <c:v>1.2522075688075591</c:v>
                      </c:pt>
                      <c:pt idx="3511">
                        <c:v>1.2523079128442565</c:v>
                      </c:pt>
                      <c:pt idx="3512">
                        <c:v>1.2524082568809538</c:v>
                      </c:pt>
                      <c:pt idx="3513">
                        <c:v>1.2525086009176511</c:v>
                      </c:pt>
                      <c:pt idx="3514">
                        <c:v>1.2526089449543485</c:v>
                      </c:pt>
                      <c:pt idx="3515">
                        <c:v>1.2527092889910458</c:v>
                      </c:pt>
                      <c:pt idx="3516">
                        <c:v>1.2528096330277432</c:v>
                      </c:pt>
                      <c:pt idx="3517">
                        <c:v>1.2529099770644405</c:v>
                      </c:pt>
                      <c:pt idx="3518">
                        <c:v>1.2530103211011379</c:v>
                      </c:pt>
                      <c:pt idx="3519">
                        <c:v>1.2531106651378352</c:v>
                      </c:pt>
                      <c:pt idx="3520">
                        <c:v>1.2532110091745325</c:v>
                      </c:pt>
                      <c:pt idx="3521">
                        <c:v>1.2533113532112299</c:v>
                      </c:pt>
                      <c:pt idx="3522">
                        <c:v>1.2534116972479272</c:v>
                      </c:pt>
                      <c:pt idx="3523">
                        <c:v>1.2535120412846246</c:v>
                      </c:pt>
                      <c:pt idx="3524">
                        <c:v>1.2536123853213219</c:v>
                      </c:pt>
                      <c:pt idx="3525">
                        <c:v>1.2537127293580193</c:v>
                      </c:pt>
                      <c:pt idx="3526">
                        <c:v>1.2538130733947166</c:v>
                      </c:pt>
                      <c:pt idx="3527">
                        <c:v>1.2539134174314139</c:v>
                      </c:pt>
                      <c:pt idx="3528">
                        <c:v>1.2540137614681113</c:v>
                      </c:pt>
                      <c:pt idx="3529">
                        <c:v>1.2541141055048086</c:v>
                      </c:pt>
                      <c:pt idx="3530">
                        <c:v>1.254214449541506</c:v>
                      </c:pt>
                      <c:pt idx="3531">
                        <c:v>1.2543147935782033</c:v>
                      </c:pt>
                      <c:pt idx="3532">
                        <c:v>1.2544151376149006</c:v>
                      </c:pt>
                      <c:pt idx="3533">
                        <c:v>1.254515481651598</c:v>
                      </c:pt>
                      <c:pt idx="3534">
                        <c:v>1.2546158256882953</c:v>
                      </c:pt>
                      <c:pt idx="3535">
                        <c:v>1.2547161697249927</c:v>
                      </c:pt>
                      <c:pt idx="3536">
                        <c:v>1.25481651376169</c:v>
                      </c:pt>
                      <c:pt idx="3537">
                        <c:v>1.2549168577983874</c:v>
                      </c:pt>
                      <c:pt idx="3538">
                        <c:v>1.2550172018350847</c:v>
                      </c:pt>
                      <c:pt idx="3539">
                        <c:v>1.255117545871782</c:v>
                      </c:pt>
                      <c:pt idx="3540">
                        <c:v>1.2552178899084794</c:v>
                      </c:pt>
                      <c:pt idx="3541">
                        <c:v>1.2553182339451767</c:v>
                      </c:pt>
                      <c:pt idx="3542">
                        <c:v>1.2554185779818741</c:v>
                      </c:pt>
                      <c:pt idx="3543">
                        <c:v>1.2555189220185714</c:v>
                      </c:pt>
                      <c:pt idx="3544">
                        <c:v>1.2556192660552687</c:v>
                      </c:pt>
                      <c:pt idx="3545">
                        <c:v>1.2557196100919661</c:v>
                      </c:pt>
                      <c:pt idx="3546">
                        <c:v>1.2558199541286634</c:v>
                      </c:pt>
                      <c:pt idx="3547">
                        <c:v>1.2559202981653608</c:v>
                      </c:pt>
                      <c:pt idx="3548">
                        <c:v>1.2560206422020581</c:v>
                      </c:pt>
                      <c:pt idx="3549">
                        <c:v>1.2561209862387555</c:v>
                      </c:pt>
                      <c:pt idx="3550">
                        <c:v>1.2562213302754528</c:v>
                      </c:pt>
                      <c:pt idx="3551">
                        <c:v>1.2563216743121501</c:v>
                      </c:pt>
                      <c:pt idx="3552">
                        <c:v>1.2564220183488475</c:v>
                      </c:pt>
                      <c:pt idx="3553">
                        <c:v>1.2565223623855448</c:v>
                      </c:pt>
                      <c:pt idx="3554">
                        <c:v>1.2566227064222422</c:v>
                      </c:pt>
                      <c:pt idx="3555">
                        <c:v>1.2567230504589395</c:v>
                      </c:pt>
                      <c:pt idx="3556">
                        <c:v>1.2568233944956368</c:v>
                      </c:pt>
                      <c:pt idx="3557">
                        <c:v>1.2569237385323342</c:v>
                      </c:pt>
                      <c:pt idx="3558">
                        <c:v>1.2570240825690315</c:v>
                      </c:pt>
                      <c:pt idx="3559">
                        <c:v>1.2571244266057289</c:v>
                      </c:pt>
                      <c:pt idx="3560">
                        <c:v>1.2572247706424262</c:v>
                      </c:pt>
                      <c:pt idx="3561">
                        <c:v>1.2573251146791236</c:v>
                      </c:pt>
                      <c:pt idx="3562">
                        <c:v>1.2574254587158209</c:v>
                      </c:pt>
                      <c:pt idx="3563">
                        <c:v>1.2575258027525182</c:v>
                      </c:pt>
                      <c:pt idx="3564">
                        <c:v>1.2576261467892156</c:v>
                      </c:pt>
                      <c:pt idx="3565">
                        <c:v>1.2577264908259129</c:v>
                      </c:pt>
                      <c:pt idx="3566">
                        <c:v>1.2578268348626103</c:v>
                      </c:pt>
                      <c:pt idx="3567">
                        <c:v>1.2579271788993076</c:v>
                      </c:pt>
                      <c:pt idx="3568">
                        <c:v>1.2580275229360049</c:v>
                      </c:pt>
                      <c:pt idx="3569">
                        <c:v>1.2581278669727023</c:v>
                      </c:pt>
                      <c:pt idx="3570">
                        <c:v>1.2582282110093996</c:v>
                      </c:pt>
                      <c:pt idx="3571">
                        <c:v>1.258328555046097</c:v>
                      </c:pt>
                      <c:pt idx="3572">
                        <c:v>1.2584288990827943</c:v>
                      </c:pt>
                      <c:pt idx="3573">
                        <c:v>1.2585292431194917</c:v>
                      </c:pt>
                      <c:pt idx="3574">
                        <c:v>1.258629587156189</c:v>
                      </c:pt>
                      <c:pt idx="3575">
                        <c:v>1.2587299311928863</c:v>
                      </c:pt>
                      <c:pt idx="3576">
                        <c:v>1.2588302752295837</c:v>
                      </c:pt>
                      <c:pt idx="3577">
                        <c:v>1.258930619266281</c:v>
                      </c:pt>
                      <c:pt idx="3578">
                        <c:v>1.2590309633029784</c:v>
                      </c:pt>
                      <c:pt idx="3579">
                        <c:v>1.2591313073396757</c:v>
                      </c:pt>
                      <c:pt idx="3580">
                        <c:v>1.2592316513763731</c:v>
                      </c:pt>
                      <c:pt idx="3581">
                        <c:v>1.2593319954130704</c:v>
                      </c:pt>
                      <c:pt idx="3582">
                        <c:v>1.2594323394497677</c:v>
                      </c:pt>
                      <c:pt idx="3583">
                        <c:v>1.2595326834864651</c:v>
                      </c:pt>
                      <c:pt idx="3584">
                        <c:v>1.2596330275231624</c:v>
                      </c:pt>
                      <c:pt idx="3585">
                        <c:v>1.2597333715598598</c:v>
                      </c:pt>
                      <c:pt idx="3586">
                        <c:v>1.2598337155965571</c:v>
                      </c:pt>
                      <c:pt idx="3587">
                        <c:v>1.2599340596332544</c:v>
                      </c:pt>
                      <c:pt idx="3588">
                        <c:v>1.2600344036699518</c:v>
                      </c:pt>
                      <c:pt idx="3589">
                        <c:v>1.2601347477066491</c:v>
                      </c:pt>
                      <c:pt idx="3590">
                        <c:v>1.2602350917433465</c:v>
                      </c:pt>
                      <c:pt idx="3591">
                        <c:v>1.2603354357800438</c:v>
                      </c:pt>
                      <c:pt idx="3592">
                        <c:v>1.2604357798167412</c:v>
                      </c:pt>
                      <c:pt idx="3593">
                        <c:v>1.2605361238534385</c:v>
                      </c:pt>
                      <c:pt idx="3594">
                        <c:v>1.2606364678901358</c:v>
                      </c:pt>
                      <c:pt idx="3595">
                        <c:v>1.2607368119268332</c:v>
                      </c:pt>
                      <c:pt idx="3596">
                        <c:v>1.2608371559635305</c:v>
                      </c:pt>
                      <c:pt idx="3597">
                        <c:v>1.2609375000002279</c:v>
                      </c:pt>
                      <c:pt idx="3598">
                        <c:v>1.2610378440369252</c:v>
                      </c:pt>
                      <c:pt idx="3599">
                        <c:v>1.2611381880736225</c:v>
                      </c:pt>
                      <c:pt idx="3600">
                        <c:v>1.2612385321103199</c:v>
                      </c:pt>
                      <c:pt idx="3601">
                        <c:v>1.2613388761470172</c:v>
                      </c:pt>
                      <c:pt idx="3602">
                        <c:v>1.2614392201837146</c:v>
                      </c:pt>
                      <c:pt idx="3603">
                        <c:v>1.2615395642204119</c:v>
                      </c:pt>
                      <c:pt idx="3604">
                        <c:v>1.2616399082571093</c:v>
                      </c:pt>
                      <c:pt idx="3605">
                        <c:v>1.2617402522938066</c:v>
                      </c:pt>
                      <c:pt idx="3606">
                        <c:v>1.2618405963305039</c:v>
                      </c:pt>
                      <c:pt idx="3607">
                        <c:v>1.2619409403672013</c:v>
                      </c:pt>
                      <c:pt idx="3608">
                        <c:v>1.2620412844038986</c:v>
                      </c:pt>
                      <c:pt idx="3609">
                        <c:v>1.262141628440596</c:v>
                      </c:pt>
                      <c:pt idx="3610">
                        <c:v>1.2622419724772933</c:v>
                      </c:pt>
                      <c:pt idx="3611">
                        <c:v>1.2623423165139906</c:v>
                      </c:pt>
                      <c:pt idx="3612">
                        <c:v>1.262442660550688</c:v>
                      </c:pt>
                      <c:pt idx="3613">
                        <c:v>1.2625430045873853</c:v>
                      </c:pt>
                      <c:pt idx="3614">
                        <c:v>1.2626433486240827</c:v>
                      </c:pt>
                      <c:pt idx="3615">
                        <c:v>1.26274369266078</c:v>
                      </c:pt>
                      <c:pt idx="3616">
                        <c:v>1.2628440366974774</c:v>
                      </c:pt>
                      <c:pt idx="3617">
                        <c:v>1.2629443807341747</c:v>
                      </c:pt>
                      <c:pt idx="3618">
                        <c:v>1.263044724770872</c:v>
                      </c:pt>
                      <c:pt idx="3619">
                        <c:v>1.2631450688075694</c:v>
                      </c:pt>
                      <c:pt idx="3620">
                        <c:v>1.2632454128442667</c:v>
                      </c:pt>
                      <c:pt idx="3621">
                        <c:v>1.2633457568809641</c:v>
                      </c:pt>
                      <c:pt idx="3622">
                        <c:v>1.2634461009176614</c:v>
                      </c:pt>
                      <c:pt idx="3623">
                        <c:v>1.2635464449543587</c:v>
                      </c:pt>
                      <c:pt idx="3624">
                        <c:v>1.2636467889910561</c:v>
                      </c:pt>
                      <c:pt idx="3625">
                        <c:v>1.2637471330277534</c:v>
                      </c:pt>
                      <c:pt idx="3626">
                        <c:v>1.2638474770644508</c:v>
                      </c:pt>
                      <c:pt idx="3627">
                        <c:v>1.2639478211011481</c:v>
                      </c:pt>
                      <c:pt idx="3628">
                        <c:v>1.2640481651378455</c:v>
                      </c:pt>
                      <c:pt idx="3629">
                        <c:v>1.2641485091745428</c:v>
                      </c:pt>
                      <c:pt idx="3630">
                        <c:v>1.2642488532112401</c:v>
                      </c:pt>
                      <c:pt idx="3631">
                        <c:v>1.2643491972479375</c:v>
                      </c:pt>
                      <c:pt idx="3632">
                        <c:v>1.2644495412846348</c:v>
                      </c:pt>
                      <c:pt idx="3633">
                        <c:v>1.2645498853213322</c:v>
                      </c:pt>
                      <c:pt idx="3634">
                        <c:v>1.2646502293580295</c:v>
                      </c:pt>
                      <c:pt idx="3635">
                        <c:v>1.2647505733947269</c:v>
                      </c:pt>
                      <c:pt idx="3636">
                        <c:v>1.2648509174314242</c:v>
                      </c:pt>
                      <c:pt idx="3637">
                        <c:v>1.2649512614681215</c:v>
                      </c:pt>
                      <c:pt idx="3638">
                        <c:v>1.2650516055048189</c:v>
                      </c:pt>
                      <c:pt idx="3639">
                        <c:v>1.2651519495415162</c:v>
                      </c:pt>
                      <c:pt idx="3640">
                        <c:v>1.2652522935782136</c:v>
                      </c:pt>
                      <c:pt idx="3641">
                        <c:v>1.2653526376149109</c:v>
                      </c:pt>
                      <c:pt idx="3642">
                        <c:v>1.2654529816516082</c:v>
                      </c:pt>
                      <c:pt idx="3643">
                        <c:v>1.2655533256883056</c:v>
                      </c:pt>
                      <c:pt idx="3644">
                        <c:v>1.2656536697250029</c:v>
                      </c:pt>
                      <c:pt idx="3645">
                        <c:v>1.2657540137617003</c:v>
                      </c:pt>
                      <c:pt idx="3646">
                        <c:v>1.2658543577983976</c:v>
                      </c:pt>
                      <c:pt idx="3647">
                        <c:v>1.265954701835095</c:v>
                      </c:pt>
                      <c:pt idx="3648">
                        <c:v>1.2660550458717923</c:v>
                      </c:pt>
                      <c:pt idx="3649">
                        <c:v>1.2661553899084896</c:v>
                      </c:pt>
                      <c:pt idx="3650">
                        <c:v>1.266255733945187</c:v>
                      </c:pt>
                      <c:pt idx="3651">
                        <c:v>1.2663560779818843</c:v>
                      </c:pt>
                      <c:pt idx="3652">
                        <c:v>1.2664564220185817</c:v>
                      </c:pt>
                      <c:pt idx="3653">
                        <c:v>1.266556766055279</c:v>
                      </c:pt>
                      <c:pt idx="3654">
                        <c:v>1.2666571100919763</c:v>
                      </c:pt>
                      <c:pt idx="3655">
                        <c:v>1.2667574541286737</c:v>
                      </c:pt>
                      <c:pt idx="3656">
                        <c:v>1.266857798165371</c:v>
                      </c:pt>
                      <c:pt idx="3657">
                        <c:v>1.2669581422020684</c:v>
                      </c:pt>
                      <c:pt idx="3658">
                        <c:v>1.2670584862387657</c:v>
                      </c:pt>
                      <c:pt idx="3659">
                        <c:v>1.2671588302754631</c:v>
                      </c:pt>
                      <c:pt idx="3660">
                        <c:v>1.2672591743121604</c:v>
                      </c:pt>
                      <c:pt idx="3661">
                        <c:v>1.2673595183488577</c:v>
                      </c:pt>
                      <c:pt idx="3662">
                        <c:v>1.2674598623855551</c:v>
                      </c:pt>
                      <c:pt idx="3663">
                        <c:v>1.2675602064222524</c:v>
                      </c:pt>
                      <c:pt idx="3664">
                        <c:v>1.2676605504589498</c:v>
                      </c:pt>
                      <c:pt idx="3665">
                        <c:v>1.2677608944956471</c:v>
                      </c:pt>
                      <c:pt idx="3666">
                        <c:v>1.2678612385323444</c:v>
                      </c:pt>
                      <c:pt idx="3667">
                        <c:v>1.2679615825690418</c:v>
                      </c:pt>
                      <c:pt idx="3668">
                        <c:v>1.2680619266057391</c:v>
                      </c:pt>
                      <c:pt idx="3669">
                        <c:v>1.2681622706424365</c:v>
                      </c:pt>
                      <c:pt idx="3670">
                        <c:v>1.2682626146791338</c:v>
                      </c:pt>
                      <c:pt idx="3671">
                        <c:v>1.2683629587158312</c:v>
                      </c:pt>
                      <c:pt idx="3672">
                        <c:v>1.2684633027525285</c:v>
                      </c:pt>
                      <c:pt idx="3673">
                        <c:v>1.2685636467892258</c:v>
                      </c:pt>
                      <c:pt idx="3674">
                        <c:v>1.2686639908259232</c:v>
                      </c:pt>
                      <c:pt idx="3675">
                        <c:v>1.2687643348626205</c:v>
                      </c:pt>
                      <c:pt idx="3676">
                        <c:v>1.2688646788993179</c:v>
                      </c:pt>
                      <c:pt idx="3677">
                        <c:v>1.2689650229360152</c:v>
                      </c:pt>
                      <c:pt idx="3678">
                        <c:v>1.2690653669727125</c:v>
                      </c:pt>
                      <c:pt idx="3679">
                        <c:v>1.2691657110094099</c:v>
                      </c:pt>
                      <c:pt idx="3680">
                        <c:v>1.2692660550461072</c:v>
                      </c:pt>
                      <c:pt idx="3681">
                        <c:v>1.2693663990828046</c:v>
                      </c:pt>
                      <c:pt idx="3682">
                        <c:v>1.2694667431195019</c:v>
                      </c:pt>
                      <c:pt idx="3683">
                        <c:v>1.2695670871561993</c:v>
                      </c:pt>
                      <c:pt idx="3684">
                        <c:v>1.2696674311928966</c:v>
                      </c:pt>
                      <c:pt idx="3685">
                        <c:v>1.2697677752295939</c:v>
                      </c:pt>
                      <c:pt idx="3686">
                        <c:v>1.2698681192662913</c:v>
                      </c:pt>
                      <c:pt idx="3687">
                        <c:v>1.2699684633029886</c:v>
                      </c:pt>
                      <c:pt idx="3688">
                        <c:v>1.270068807339686</c:v>
                      </c:pt>
                      <c:pt idx="3689">
                        <c:v>1.2701691513763833</c:v>
                      </c:pt>
                      <c:pt idx="3690">
                        <c:v>1.2702694954130807</c:v>
                      </c:pt>
                      <c:pt idx="3691">
                        <c:v>1.270369839449778</c:v>
                      </c:pt>
                      <c:pt idx="3692">
                        <c:v>1.2704701834864753</c:v>
                      </c:pt>
                      <c:pt idx="3693">
                        <c:v>1.2705705275231727</c:v>
                      </c:pt>
                      <c:pt idx="3694">
                        <c:v>1.27067087155987</c:v>
                      </c:pt>
                      <c:pt idx="3695">
                        <c:v>1.2707712155965674</c:v>
                      </c:pt>
                      <c:pt idx="3696">
                        <c:v>1.2708715596332647</c:v>
                      </c:pt>
                      <c:pt idx="3697">
                        <c:v>1.270971903669962</c:v>
                      </c:pt>
                      <c:pt idx="3698">
                        <c:v>1.2710722477066594</c:v>
                      </c:pt>
                      <c:pt idx="3699">
                        <c:v>1.2711725917433567</c:v>
                      </c:pt>
                      <c:pt idx="3700">
                        <c:v>1.2712729357800541</c:v>
                      </c:pt>
                      <c:pt idx="3701">
                        <c:v>1.2713732798167514</c:v>
                      </c:pt>
                      <c:pt idx="3702">
                        <c:v>1.2714736238534488</c:v>
                      </c:pt>
                      <c:pt idx="3703">
                        <c:v>1.2715739678901461</c:v>
                      </c:pt>
                      <c:pt idx="3704">
                        <c:v>1.2716743119268434</c:v>
                      </c:pt>
                      <c:pt idx="3705">
                        <c:v>1.2717746559635408</c:v>
                      </c:pt>
                      <c:pt idx="3706">
                        <c:v>1.2718750000002381</c:v>
                      </c:pt>
                      <c:pt idx="3707">
                        <c:v>1.2719753440369355</c:v>
                      </c:pt>
                      <c:pt idx="3708">
                        <c:v>1.2720756880736328</c:v>
                      </c:pt>
                      <c:pt idx="3709">
                        <c:v>1.2721760321103301</c:v>
                      </c:pt>
                      <c:pt idx="3710">
                        <c:v>1.2722763761470275</c:v>
                      </c:pt>
                      <c:pt idx="3711">
                        <c:v>1.2723767201837248</c:v>
                      </c:pt>
                      <c:pt idx="3712">
                        <c:v>1.2724770642204222</c:v>
                      </c:pt>
                      <c:pt idx="3713">
                        <c:v>1.2725774082571195</c:v>
                      </c:pt>
                      <c:pt idx="3714">
                        <c:v>1.2726777522938169</c:v>
                      </c:pt>
                      <c:pt idx="3715">
                        <c:v>1.2727780963305142</c:v>
                      </c:pt>
                      <c:pt idx="3716">
                        <c:v>1.2728784403672115</c:v>
                      </c:pt>
                      <c:pt idx="3717">
                        <c:v>1.2729787844039089</c:v>
                      </c:pt>
                      <c:pt idx="3718">
                        <c:v>1.2730791284406062</c:v>
                      </c:pt>
                      <c:pt idx="3719">
                        <c:v>1.2731794724773036</c:v>
                      </c:pt>
                      <c:pt idx="3720">
                        <c:v>1.2732798165140009</c:v>
                      </c:pt>
                      <c:pt idx="3721">
                        <c:v>1.2733801605506982</c:v>
                      </c:pt>
                      <c:pt idx="3722">
                        <c:v>1.2734805045873956</c:v>
                      </c:pt>
                      <c:pt idx="3723">
                        <c:v>1.2735808486240929</c:v>
                      </c:pt>
                      <c:pt idx="3724">
                        <c:v>1.2736811926607903</c:v>
                      </c:pt>
                      <c:pt idx="3725">
                        <c:v>1.2737815366974876</c:v>
                      </c:pt>
                      <c:pt idx="3726">
                        <c:v>1.273881880734185</c:v>
                      </c:pt>
                      <c:pt idx="3727">
                        <c:v>1.2739822247708823</c:v>
                      </c:pt>
                      <c:pt idx="3728">
                        <c:v>1.2740825688075796</c:v>
                      </c:pt>
                      <c:pt idx="3729">
                        <c:v>1.274182912844277</c:v>
                      </c:pt>
                      <c:pt idx="3730">
                        <c:v>1.2742832568809743</c:v>
                      </c:pt>
                      <c:pt idx="3731">
                        <c:v>1.2743836009176717</c:v>
                      </c:pt>
                      <c:pt idx="3732">
                        <c:v>1.274483944954369</c:v>
                      </c:pt>
                      <c:pt idx="3733">
                        <c:v>1.2745842889910663</c:v>
                      </c:pt>
                      <c:pt idx="3734">
                        <c:v>1.2746846330277637</c:v>
                      </c:pt>
                      <c:pt idx="3735">
                        <c:v>1.274784977064461</c:v>
                      </c:pt>
                      <c:pt idx="3736">
                        <c:v>1.2748853211011584</c:v>
                      </c:pt>
                      <c:pt idx="3737">
                        <c:v>1.2749856651378557</c:v>
                      </c:pt>
                      <c:pt idx="3738">
                        <c:v>1.2750860091745531</c:v>
                      </c:pt>
                      <c:pt idx="3739">
                        <c:v>1.2751863532112504</c:v>
                      </c:pt>
                      <c:pt idx="3740">
                        <c:v>1.2752866972479477</c:v>
                      </c:pt>
                      <c:pt idx="3741">
                        <c:v>1.2753870412846451</c:v>
                      </c:pt>
                      <c:pt idx="3742">
                        <c:v>1.2754873853213424</c:v>
                      </c:pt>
                      <c:pt idx="3743">
                        <c:v>1.2755877293580398</c:v>
                      </c:pt>
                      <c:pt idx="3744">
                        <c:v>1.2756880733947371</c:v>
                      </c:pt>
                      <c:pt idx="3745">
                        <c:v>1.2757884174314345</c:v>
                      </c:pt>
                      <c:pt idx="3746">
                        <c:v>1.2758887614681318</c:v>
                      </c:pt>
                      <c:pt idx="3747">
                        <c:v>1.2759891055048291</c:v>
                      </c:pt>
                      <c:pt idx="3748">
                        <c:v>1.2760894495415265</c:v>
                      </c:pt>
                      <c:pt idx="3749">
                        <c:v>1.2761897935782238</c:v>
                      </c:pt>
                      <c:pt idx="3750">
                        <c:v>1.2762901376149212</c:v>
                      </c:pt>
                      <c:pt idx="3751">
                        <c:v>1.2763904816516185</c:v>
                      </c:pt>
                      <c:pt idx="3752">
                        <c:v>1.2764908256883158</c:v>
                      </c:pt>
                      <c:pt idx="3753">
                        <c:v>1.2765911697250132</c:v>
                      </c:pt>
                      <c:pt idx="3754">
                        <c:v>1.2766915137617105</c:v>
                      </c:pt>
                      <c:pt idx="3755">
                        <c:v>1.2767918577984079</c:v>
                      </c:pt>
                      <c:pt idx="3756">
                        <c:v>1.2768922018351052</c:v>
                      </c:pt>
                      <c:pt idx="3757">
                        <c:v>1.2769925458718026</c:v>
                      </c:pt>
                      <c:pt idx="3758">
                        <c:v>1.2770928899084999</c:v>
                      </c:pt>
                      <c:pt idx="3759">
                        <c:v>1.2771932339451972</c:v>
                      </c:pt>
                      <c:pt idx="3760">
                        <c:v>1.2772935779818946</c:v>
                      </c:pt>
                      <c:pt idx="3761">
                        <c:v>1.2773939220185919</c:v>
                      </c:pt>
                      <c:pt idx="3762">
                        <c:v>1.2774942660552893</c:v>
                      </c:pt>
                      <c:pt idx="3763">
                        <c:v>1.2775946100919866</c:v>
                      </c:pt>
                      <c:pt idx="3764">
                        <c:v>1.2776949541286839</c:v>
                      </c:pt>
                      <c:pt idx="3765">
                        <c:v>1.2777952981653813</c:v>
                      </c:pt>
                      <c:pt idx="3766">
                        <c:v>1.2778956422020786</c:v>
                      </c:pt>
                      <c:pt idx="3767">
                        <c:v>1.277995986238776</c:v>
                      </c:pt>
                      <c:pt idx="3768">
                        <c:v>1.2780963302754733</c:v>
                      </c:pt>
                      <c:pt idx="3769">
                        <c:v>1.2781966743121707</c:v>
                      </c:pt>
                      <c:pt idx="3770">
                        <c:v>1.278297018348868</c:v>
                      </c:pt>
                      <c:pt idx="3771">
                        <c:v>1.2783973623855653</c:v>
                      </c:pt>
                      <c:pt idx="3772">
                        <c:v>1.2784977064222627</c:v>
                      </c:pt>
                      <c:pt idx="3773">
                        <c:v>1.27859805045896</c:v>
                      </c:pt>
                      <c:pt idx="3774">
                        <c:v>1.2786983944956574</c:v>
                      </c:pt>
                      <c:pt idx="3775">
                        <c:v>1.2787987385323547</c:v>
                      </c:pt>
                      <c:pt idx="3776">
                        <c:v>1.278899082569052</c:v>
                      </c:pt>
                      <c:pt idx="3777">
                        <c:v>1.2789994266057494</c:v>
                      </c:pt>
                      <c:pt idx="3778">
                        <c:v>1.2790997706424467</c:v>
                      </c:pt>
                      <c:pt idx="3779">
                        <c:v>1.2792001146791441</c:v>
                      </c:pt>
                      <c:pt idx="3780">
                        <c:v>1.2793004587158414</c:v>
                      </c:pt>
                      <c:pt idx="3781">
                        <c:v>1.2794008027525388</c:v>
                      </c:pt>
                      <c:pt idx="3782">
                        <c:v>1.2795011467892361</c:v>
                      </c:pt>
                      <c:pt idx="3783">
                        <c:v>1.2796014908259334</c:v>
                      </c:pt>
                      <c:pt idx="3784">
                        <c:v>1.2797018348626308</c:v>
                      </c:pt>
                      <c:pt idx="3785">
                        <c:v>1.2798021788993281</c:v>
                      </c:pt>
                      <c:pt idx="3786">
                        <c:v>1.2799025229360255</c:v>
                      </c:pt>
                      <c:pt idx="3787">
                        <c:v>1.2800028669727228</c:v>
                      </c:pt>
                      <c:pt idx="3788">
                        <c:v>1.2801032110094201</c:v>
                      </c:pt>
                      <c:pt idx="3789">
                        <c:v>1.2802035550461175</c:v>
                      </c:pt>
                      <c:pt idx="3790">
                        <c:v>1.2803038990828148</c:v>
                      </c:pt>
                      <c:pt idx="3791">
                        <c:v>1.2804042431195122</c:v>
                      </c:pt>
                      <c:pt idx="3792">
                        <c:v>1.2805045871562095</c:v>
                      </c:pt>
                      <c:pt idx="3793">
                        <c:v>1.2806049311929069</c:v>
                      </c:pt>
                      <c:pt idx="3794">
                        <c:v>1.2807052752296042</c:v>
                      </c:pt>
                      <c:pt idx="3795">
                        <c:v>1.2808056192663015</c:v>
                      </c:pt>
                      <c:pt idx="3796">
                        <c:v>1.2809059633029989</c:v>
                      </c:pt>
                      <c:pt idx="3797">
                        <c:v>1.2810063073396962</c:v>
                      </c:pt>
                      <c:pt idx="3798">
                        <c:v>1.2811066513763936</c:v>
                      </c:pt>
                      <c:pt idx="3799">
                        <c:v>1.2812069954130909</c:v>
                      </c:pt>
                      <c:pt idx="3800">
                        <c:v>1.2813073394497883</c:v>
                      </c:pt>
                      <c:pt idx="3801">
                        <c:v>1.2814076834864856</c:v>
                      </c:pt>
                      <c:pt idx="3802">
                        <c:v>1.2815080275231829</c:v>
                      </c:pt>
                      <c:pt idx="3803">
                        <c:v>1.2816083715598803</c:v>
                      </c:pt>
                      <c:pt idx="3804">
                        <c:v>1.2817087155965776</c:v>
                      </c:pt>
                      <c:pt idx="3805">
                        <c:v>1.281809059633275</c:v>
                      </c:pt>
                      <c:pt idx="3806">
                        <c:v>1.2819094036699723</c:v>
                      </c:pt>
                      <c:pt idx="3807">
                        <c:v>1.2820097477066696</c:v>
                      </c:pt>
                      <c:pt idx="3808">
                        <c:v>1.282110091743367</c:v>
                      </c:pt>
                      <c:pt idx="3809">
                        <c:v>1.2822104357800643</c:v>
                      </c:pt>
                      <c:pt idx="3810">
                        <c:v>1.2823107798167617</c:v>
                      </c:pt>
                      <c:pt idx="3811">
                        <c:v>1.282411123853459</c:v>
                      </c:pt>
                      <c:pt idx="3812">
                        <c:v>1.2825114678901564</c:v>
                      </c:pt>
                      <c:pt idx="3813">
                        <c:v>1.2826118119268537</c:v>
                      </c:pt>
                      <c:pt idx="3814">
                        <c:v>1.282712155963551</c:v>
                      </c:pt>
                      <c:pt idx="3815">
                        <c:v>1.2828125000002484</c:v>
                      </c:pt>
                      <c:pt idx="3816">
                        <c:v>1.2829128440369457</c:v>
                      </c:pt>
                      <c:pt idx="3817">
                        <c:v>1.2830131880736431</c:v>
                      </c:pt>
                      <c:pt idx="3818">
                        <c:v>1.2831135321103404</c:v>
                      </c:pt>
                      <c:pt idx="3819">
                        <c:v>1.2832138761470377</c:v>
                      </c:pt>
                      <c:pt idx="3820">
                        <c:v>1.2833142201837351</c:v>
                      </c:pt>
                      <c:pt idx="3821">
                        <c:v>1.2834145642204324</c:v>
                      </c:pt>
                      <c:pt idx="3822">
                        <c:v>1.2835149082571298</c:v>
                      </c:pt>
                      <c:pt idx="3823">
                        <c:v>1.2836152522938271</c:v>
                      </c:pt>
                      <c:pt idx="3824">
                        <c:v>1.2837155963305245</c:v>
                      </c:pt>
                      <c:pt idx="3825">
                        <c:v>1.2838159403672218</c:v>
                      </c:pt>
                      <c:pt idx="3826">
                        <c:v>1.2839162844039191</c:v>
                      </c:pt>
                      <c:pt idx="3827">
                        <c:v>1.2840166284406165</c:v>
                      </c:pt>
                      <c:pt idx="3828">
                        <c:v>1.2841169724773138</c:v>
                      </c:pt>
                      <c:pt idx="3829">
                        <c:v>1.2842173165140112</c:v>
                      </c:pt>
                      <c:pt idx="3830">
                        <c:v>1.2843176605507085</c:v>
                      </c:pt>
                      <c:pt idx="3831">
                        <c:v>1.2844180045874058</c:v>
                      </c:pt>
                      <c:pt idx="3832">
                        <c:v>1.2845183486241032</c:v>
                      </c:pt>
                      <c:pt idx="3833">
                        <c:v>1.2846186926608005</c:v>
                      </c:pt>
                      <c:pt idx="3834">
                        <c:v>1.2847190366974979</c:v>
                      </c:pt>
                      <c:pt idx="3835">
                        <c:v>1.2848193807341952</c:v>
                      </c:pt>
                      <c:pt idx="3836">
                        <c:v>1.2849197247708926</c:v>
                      </c:pt>
                      <c:pt idx="3837">
                        <c:v>1.2850200688075899</c:v>
                      </c:pt>
                      <c:pt idx="3838">
                        <c:v>1.2851204128442872</c:v>
                      </c:pt>
                      <c:pt idx="3839">
                        <c:v>1.2852207568809846</c:v>
                      </c:pt>
                      <c:pt idx="3840">
                        <c:v>1.2853211009176819</c:v>
                      </c:pt>
                      <c:pt idx="3841">
                        <c:v>1.2854214449543793</c:v>
                      </c:pt>
                      <c:pt idx="3842">
                        <c:v>1.2855217889910766</c:v>
                      </c:pt>
                      <c:pt idx="3843">
                        <c:v>1.285622133027774</c:v>
                      </c:pt>
                      <c:pt idx="3844">
                        <c:v>1.2857224770644713</c:v>
                      </c:pt>
                      <c:pt idx="3845">
                        <c:v>1.2858228211011686</c:v>
                      </c:pt>
                      <c:pt idx="3846">
                        <c:v>1.285923165137866</c:v>
                      </c:pt>
                      <c:pt idx="3847">
                        <c:v>1.2860235091745633</c:v>
                      </c:pt>
                      <c:pt idx="3848">
                        <c:v>1.2861238532112607</c:v>
                      </c:pt>
                      <c:pt idx="3849">
                        <c:v>1.286224197247958</c:v>
                      </c:pt>
                      <c:pt idx="3850">
                        <c:v>1.2863245412846553</c:v>
                      </c:pt>
                      <c:pt idx="3851">
                        <c:v>1.2864248853213527</c:v>
                      </c:pt>
                      <c:pt idx="3852">
                        <c:v>1.28652522935805</c:v>
                      </c:pt>
                      <c:pt idx="3853">
                        <c:v>1.2866255733947474</c:v>
                      </c:pt>
                      <c:pt idx="3854">
                        <c:v>1.2867259174314447</c:v>
                      </c:pt>
                      <c:pt idx="3855">
                        <c:v>1.2868262614681421</c:v>
                      </c:pt>
                      <c:pt idx="3856">
                        <c:v>1.2869266055048394</c:v>
                      </c:pt>
                      <c:pt idx="3857">
                        <c:v>1.2870269495415367</c:v>
                      </c:pt>
                      <c:pt idx="3858">
                        <c:v>1.2871272935782341</c:v>
                      </c:pt>
                      <c:pt idx="3859">
                        <c:v>1.2872276376149314</c:v>
                      </c:pt>
                      <c:pt idx="3860">
                        <c:v>1.2873279816516288</c:v>
                      </c:pt>
                      <c:pt idx="3861">
                        <c:v>1.2874283256883261</c:v>
                      </c:pt>
                      <c:pt idx="3862">
                        <c:v>1.2875286697250234</c:v>
                      </c:pt>
                      <c:pt idx="3863">
                        <c:v>1.2876290137617208</c:v>
                      </c:pt>
                      <c:pt idx="3864">
                        <c:v>1.2877293577984181</c:v>
                      </c:pt>
                      <c:pt idx="3865">
                        <c:v>1.2878297018351155</c:v>
                      </c:pt>
                      <c:pt idx="3866">
                        <c:v>1.2879300458718128</c:v>
                      </c:pt>
                      <c:pt idx="3867">
                        <c:v>1.2880303899085102</c:v>
                      </c:pt>
                      <c:pt idx="3868">
                        <c:v>1.2881307339452075</c:v>
                      </c:pt>
                      <c:pt idx="3869">
                        <c:v>1.2882310779819048</c:v>
                      </c:pt>
                      <c:pt idx="3870">
                        <c:v>1.2883314220186022</c:v>
                      </c:pt>
                      <c:pt idx="3871">
                        <c:v>1.2884317660552995</c:v>
                      </c:pt>
                      <c:pt idx="3872">
                        <c:v>1.2885321100919969</c:v>
                      </c:pt>
                      <c:pt idx="3873">
                        <c:v>1.2886324541286942</c:v>
                      </c:pt>
                      <c:pt idx="3874">
                        <c:v>1.2887327981653915</c:v>
                      </c:pt>
                      <c:pt idx="3875">
                        <c:v>1.2888331422020889</c:v>
                      </c:pt>
                      <c:pt idx="3876">
                        <c:v>1.2889334862387862</c:v>
                      </c:pt>
                      <c:pt idx="3877">
                        <c:v>1.2890338302754836</c:v>
                      </c:pt>
                      <c:pt idx="3878">
                        <c:v>1.2891341743121809</c:v>
                      </c:pt>
                      <c:pt idx="3879">
                        <c:v>1.2892345183488783</c:v>
                      </c:pt>
                      <c:pt idx="3880">
                        <c:v>1.2893348623855756</c:v>
                      </c:pt>
                      <c:pt idx="3881">
                        <c:v>1.2894352064222729</c:v>
                      </c:pt>
                      <c:pt idx="3882">
                        <c:v>1.2895355504589703</c:v>
                      </c:pt>
                      <c:pt idx="3883">
                        <c:v>1.2896358944956676</c:v>
                      </c:pt>
                      <c:pt idx="3884">
                        <c:v>1.289736238532365</c:v>
                      </c:pt>
                      <c:pt idx="3885">
                        <c:v>1.2898365825690623</c:v>
                      </c:pt>
                      <c:pt idx="3886">
                        <c:v>1.2899369266057596</c:v>
                      </c:pt>
                      <c:pt idx="3887">
                        <c:v>1.290037270642457</c:v>
                      </c:pt>
                      <c:pt idx="3888">
                        <c:v>1.2901376146791543</c:v>
                      </c:pt>
                      <c:pt idx="3889">
                        <c:v>1.2902379587158517</c:v>
                      </c:pt>
                      <c:pt idx="3890">
                        <c:v>1.290338302752549</c:v>
                      </c:pt>
                      <c:pt idx="3891">
                        <c:v>1.2904386467892464</c:v>
                      </c:pt>
                      <c:pt idx="3892">
                        <c:v>1.2905389908259437</c:v>
                      </c:pt>
                      <c:pt idx="3893">
                        <c:v>1.290639334862641</c:v>
                      </c:pt>
                      <c:pt idx="3894">
                        <c:v>1.2907396788993384</c:v>
                      </c:pt>
                      <c:pt idx="3895">
                        <c:v>1.2908400229360357</c:v>
                      </c:pt>
                      <c:pt idx="3896">
                        <c:v>1.2909403669727331</c:v>
                      </c:pt>
                      <c:pt idx="3897">
                        <c:v>1.2910407110094304</c:v>
                      </c:pt>
                      <c:pt idx="3898">
                        <c:v>1.2911410550461278</c:v>
                      </c:pt>
                      <c:pt idx="3899">
                        <c:v>1.2912413990828251</c:v>
                      </c:pt>
                      <c:pt idx="3900">
                        <c:v>1.2913417431195224</c:v>
                      </c:pt>
                      <c:pt idx="3901">
                        <c:v>1.2914420871562198</c:v>
                      </c:pt>
                      <c:pt idx="3902">
                        <c:v>1.2915424311929171</c:v>
                      </c:pt>
                      <c:pt idx="3903">
                        <c:v>1.2916427752296145</c:v>
                      </c:pt>
                      <c:pt idx="3904">
                        <c:v>1.2917431192663118</c:v>
                      </c:pt>
                      <c:pt idx="3905">
                        <c:v>1.2918434633030091</c:v>
                      </c:pt>
                      <c:pt idx="3906">
                        <c:v>1.2919438073397065</c:v>
                      </c:pt>
                      <c:pt idx="3907">
                        <c:v>1.2920441513764038</c:v>
                      </c:pt>
                      <c:pt idx="3908">
                        <c:v>1.2921444954131012</c:v>
                      </c:pt>
                      <c:pt idx="3909">
                        <c:v>1.2922448394497985</c:v>
                      </c:pt>
                      <c:pt idx="3910">
                        <c:v>1.2923451834864959</c:v>
                      </c:pt>
                      <c:pt idx="3911">
                        <c:v>1.2924455275231932</c:v>
                      </c:pt>
                      <c:pt idx="3912">
                        <c:v>1.2925458715598905</c:v>
                      </c:pt>
                      <c:pt idx="3913">
                        <c:v>1.2926462155965879</c:v>
                      </c:pt>
                      <c:pt idx="3914">
                        <c:v>1.2927465596332852</c:v>
                      </c:pt>
                      <c:pt idx="3915">
                        <c:v>1.2928469036699826</c:v>
                      </c:pt>
                      <c:pt idx="3916">
                        <c:v>1.2929472477066799</c:v>
                      </c:pt>
                      <c:pt idx="3917">
                        <c:v>1.2930475917433772</c:v>
                      </c:pt>
                      <c:pt idx="3918">
                        <c:v>1.2931479357800746</c:v>
                      </c:pt>
                      <c:pt idx="3919">
                        <c:v>1.2932482798167719</c:v>
                      </c:pt>
                      <c:pt idx="3920">
                        <c:v>1.2933486238534693</c:v>
                      </c:pt>
                      <c:pt idx="3921">
                        <c:v>1.2934489678901666</c:v>
                      </c:pt>
                      <c:pt idx="3922">
                        <c:v>1.293549311926864</c:v>
                      </c:pt>
                      <c:pt idx="3923">
                        <c:v>1.2936496559635613</c:v>
                      </c:pt>
                      <c:pt idx="3924">
                        <c:v>1.2937500000002586</c:v>
                      </c:pt>
                      <c:pt idx="3925">
                        <c:v>1.293850344036956</c:v>
                      </c:pt>
                      <c:pt idx="3926">
                        <c:v>1.2939506880736533</c:v>
                      </c:pt>
                      <c:pt idx="3927">
                        <c:v>1.2940510321103507</c:v>
                      </c:pt>
                      <c:pt idx="3928">
                        <c:v>1.294151376147048</c:v>
                      </c:pt>
                      <c:pt idx="3929">
                        <c:v>1.2942517201837453</c:v>
                      </c:pt>
                      <c:pt idx="3930">
                        <c:v>1.2943520642204427</c:v>
                      </c:pt>
                      <c:pt idx="3931">
                        <c:v>1.29445240825714</c:v>
                      </c:pt>
                      <c:pt idx="3932">
                        <c:v>1.2945527522938374</c:v>
                      </c:pt>
                      <c:pt idx="3933">
                        <c:v>1.2946530963305347</c:v>
                      </c:pt>
                      <c:pt idx="3934">
                        <c:v>1.2947534403672321</c:v>
                      </c:pt>
                      <c:pt idx="3935">
                        <c:v>1.2948537844039294</c:v>
                      </c:pt>
                      <c:pt idx="3936">
                        <c:v>1.2949541284406267</c:v>
                      </c:pt>
                      <c:pt idx="3937">
                        <c:v>1.2950544724773241</c:v>
                      </c:pt>
                      <c:pt idx="3938">
                        <c:v>1.2951548165140214</c:v>
                      </c:pt>
                      <c:pt idx="3939">
                        <c:v>1.2952551605507188</c:v>
                      </c:pt>
                      <c:pt idx="3940">
                        <c:v>1.2953555045874161</c:v>
                      </c:pt>
                      <c:pt idx="3941">
                        <c:v>1.2954558486241134</c:v>
                      </c:pt>
                      <c:pt idx="3942">
                        <c:v>1.2955561926608108</c:v>
                      </c:pt>
                      <c:pt idx="3943">
                        <c:v>1.2956565366975081</c:v>
                      </c:pt>
                      <c:pt idx="3944">
                        <c:v>1.2957568807342055</c:v>
                      </c:pt>
                      <c:pt idx="3945">
                        <c:v>1.2958572247709028</c:v>
                      </c:pt>
                      <c:pt idx="3946">
                        <c:v>1.2959575688076002</c:v>
                      </c:pt>
                      <c:pt idx="3947">
                        <c:v>1.2960579128442975</c:v>
                      </c:pt>
                      <c:pt idx="3948">
                        <c:v>1.2961582568809948</c:v>
                      </c:pt>
                      <c:pt idx="3949">
                        <c:v>1.2962586009176922</c:v>
                      </c:pt>
                      <c:pt idx="3950">
                        <c:v>1.2963589449543895</c:v>
                      </c:pt>
                      <c:pt idx="3951">
                        <c:v>1.2964592889910869</c:v>
                      </c:pt>
                      <c:pt idx="3952">
                        <c:v>1.2965596330277842</c:v>
                      </c:pt>
                      <c:pt idx="3953">
                        <c:v>1.2966599770644816</c:v>
                      </c:pt>
                      <c:pt idx="3954">
                        <c:v>1.2967603211011789</c:v>
                      </c:pt>
                      <c:pt idx="3955">
                        <c:v>1.2968606651378762</c:v>
                      </c:pt>
                      <c:pt idx="3956">
                        <c:v>1.2969610091745736</c:v>
                      </c:pt>
                      <c:pt idx="3957">
                        <c:v>1.2970613532112709</c:v>
                      </c:pt>
                      <c:pt idx="3958">
                        <c:v>1.2971616972479683</c:v>
                      </c:pt>
                      <c:pt idx="3959">
                        <c:v>1.2972620412846656</c:v>
                      </c:pt>
                      <c:pt idx="3960">
                        <c:v>1.2973623853213629</c:v>
                      </c:pt>
                      <c:pt idx="3961">
                        <c:v>1.2974627293580603</c:v>
                      </c:pt>
                      <c:pt idx="3962">
                        <c:v>1.2975630733947576</c:v>
                      </c:pt>
                      <c:pt idx="3963">
                        <c:v>1.297663417431455</c:v>
                      </c:pt>
                      <c:pt idx="3964">
                        <c:v>1.2977637614681523</c:v>
                      </c:pt>
                      <c:pt idx="3965">
                        <c:v>1.2978641055048497</c:v>
                      </c:pt>
                      <c:pt idx="3966">
                        <c:v>1.297964449541547</c:v>
                      </c:pt>
                      <c:pt idx="3967">
                        <c:v>1.2980647935782443</c:v>
                      </c:pt>
                      <c:pt idx="3968">
                        <c:v>1.2981651376149417</c:v>
                      </c:pt>
                      <c:pt idx="3969">
                        <c:v>1.298265481651639</c:v>
                      </c:pt>
                      <c:pt idx="3970">
                        <c:v>1.2983658256883364</c:v>
                      </c:pt>
                      <c:pt idx="3971">
                        <c:v>1.2984661697250337</c:v>
                      </c:pt>
                      <c:pt idx="3972">
                        <c:v>1.298566513761731</c:v>
                      </c:pt>
                      <c:pt idx="3973">
                        <c:v>1.2986668577984284</c:v>
                      </c:pt>
                      <c:pt idx="3974">
                        <c:v>1.2987672018351257</c:v>
                      </c:pt>
                      <c:pt idx="3975">
                        <c:v>1.2988675458718231</c:v>
                      </c:pt>
                      <c:pt idx="3976">
                        <c:v>1.2989678899085204</c:v>
                      </c:pt>
                      <c:pt idx="3977">
                        <c:v>1.2990682339452178</c:v>
                      </c:pt>
                      <c:pt idx="3978">
                        <c:v>1.2991685779819151</c:v>
                      </c:pt>
                      <c:pt idx="3979">
                        <c:v>1.2992689220186124</c:v>
                      </c:pt>
                      <c:pt idx="3980">
                        <c:v>1.2993692660553098</c:v>
                      </c:pt>
                      <c:pt idx="3981">
                        <c:v>1.2994696100920071</c:v>
                      </c:pt>
                      <c:pt idx="3982">
                        <c:v>1.2995699541287045</c:v>
                      </c:pt>
                      <c:pt idx="3983">
                        <c:v>1.2996702981654018</c:v>
                      </c:pt>
                      <c:pt idx="3984">
                        <c:v>1.2997706422020991</c:v>
                      </c:pt>
                      <c:pt idx="3985">
                        <c:v>1.2998709862387965</c:v>
                      </c:pt>
                      <c:pt idx="3986">
                        <c:v>1.2999713302754938</c:v>
                      </c:pt>
                      <c:pt idx="3987">
                        <c:v>1.3000716743121912</c:v>
                      </c:pt>
                      <c:pt idx="3988">
                        <c:v>1.3001720183488885</c:v>
                      </c:pt>
                      <c:pt idx="3989">
                        <c:v>1.3002723623855859</c:v>
                      </c:pt>
                      <c:pt idx="3990">
                        <c:v>1.3003727064222832</c:v>
                      </c:pt>
                      <c:pt idx="3991">
                        <c:v>1.3004730504589805</c:v>
                      </c:pt>
                      <c:pt idx="3992">
                        <c:v>1.3005733944956779</c:v>
                      </c:pt>
                      <c:pt idx="3993">
                        <c:v>1.3006737385323752</c:v>
                      </c:pt>
                      <c:pt idx="3994">
                        <c:v>1.3007740825690726</c:v>
                      </c:pt>
                      <c:pt idx="3995">
                        <c:v>1.3008744266057699</c:v>
                      </c:pt>
                      <c:pt idx="3996">
                        <c:v>1.3009747706424672</c:v>
                      </c:pt>
                      <c:pt idx="3997">
                        <c:v>1.3010751146791646</c:v>
                      </c:pt>
                      <c:pt idx="3998">
                        <c:v>1.3011754587158619</c:v>
                      </c:pt>
                      <c:pt idx="3999">
                        <c:v>1.3012758027525593</c:v>
                      </c:pt>
                      <c:pt idx="4000">
                        <c:v>1.3013761467892566</c:v>
                      </c:pt>
                      <c:pt idx="4001">
                        <c:v>1.301476490825954</c:v>
                      </c:pt>
                      <c:pt idx="4002">
                        <c:v>1.3015768348626513</c:v>
                      </c:pt>
                      <c:pt idx="4003">
                        <c:v>1.3016771788993486</c:v>
                      </c:pt>
                      <c:pt idx="4004">
                        <c:v>1.301777522936046</c:v>
                      </c:pt>
                      <c:pt idx="4005">
                        <c:v>1.3018778669727433</c:v>
                      </c:pt>
                      <c:pt idx="4006">
                        <c:v>1.3019782110094407</c:v>
                      </c:pt>
                      <c:pt idx="4007">
                        <c:v>1.302078555046138</c:v>
                      </c:pt>
                      <c:pt idx="4008">
                        <c:v>1.3021788990828354</c:v>
                      </c:pt>
                      <c:pt idx="4009">
                        <c:v>1.3022792431195327</c:v>
                      </c:pt>
                      <c:pt idx="4010">
                        <c:v>1.30237958715623</c:v>
                      </c:pt>
                      <c:pt idx="4011">
                        <c:v>1.3024799311929274</c:v>
                      </c:pt>
                      <c:pt idx="4012">
                        <c:v>1.3025802752296247</c:v>
                      </c:pt>
                      <c:pt idx="4013">
                        <c:v>1.3026806192663221</c:v>
                      </c:pt>
                      <c:pt idx="4014">
                        <c:v>1.3027809633030194</c:v>
                      </c:pt>
                      <c:pt idx="4015">
                        <c:v>1.3028813073397167</c:v>
                      </c:pt>
                      <c:pt idx="4016">
                        <c:v>1.3029816513764141</c:v>
                      </c:pt>
                      <c:pt idx="4017">
                        <c:v>1.3030819954131114</c:v>
                      </c:pt>
                      <c:pt idx="4018">
                        <c:v>1.3031823394498088</c:v>
                      </c:pt>
                      <c:pt idx="4019">
                        <c:v>1.3032826834865061</c:v>
                      </c:pt>
                      <c:pt idx="4020">
                        <c:v>1.3033830275232035</c:v>
                      </c:pt>
                      <c:pt idx="4021">
                        <c:v>1.3034833715599008</c:v>
                      </c:pt>
                      <c:pt idx="4022">
                        <c:v>1.3035837155965981</c:v>
                      </c:pt>
                      <c:pt idx="4023">
                        <c:v>1.3036840596332955</c:v>
                      </c:pt>
                      <c:pt idx="4024">
                        <c:v>1.3037844036699928</c:v>
                      </c:pt>
                      <c:pt idx="4025">
                        <c:v>1.3038847477066902</c:v>
                      </c:pt>
                      <c:pt idx="4026">
                        <c:v>1.3039850917433875</c:v>
                      </c:pt>
                      <c:pt idx="4027">
                        <c:v>1.3040854357800848</c:v>
                      </c:pt>
                      <c:pt idx="4028">
                        <c:v>1.3041857798167822</c:v>
                      </c:pt>
                      <c:pt idx="4029">
                        <c:v>1.3042861238534795</c:v>
                      </c:pt>
                      <c:pt idx="4030">
                        <c:v>1.3043864678901769</c:v>
                      </c:pt>
                      <c:pt idx="4031">
                        <c:v>1.3044868119268742</c:v>
                      </c:pt>
                      <c:pt idx="4032">
                        <c:v>1.3045871559635716</c:v>
                      </c:pt>
                      <c:pt idx="4033">
                        <c:v>1.3046875000002689</c:v>
                      </c:pt>
                      <c:pt idx="4034">
                        <c:v>1.3047878440369662</c:v>
                      </c:pt>
                      <c:pt idx="4035">
                        <c:v>1.3048881880736636</c:v>
                      </c:pt>
                      <c:pt idx="4036">
                        <c:v>1.3049885321103609</c:v>
                      </c:pt>
                      <c:pt idx="4037">
                        <c:v>1.3050888761470583</c:v>
                      </c:pt>
                      <c:pt idx="4038">
                        <c:v>1.3051892201837556</c:v>
                      </c:pt>
                      <c:pt idx="4039">
                        <c:v>1.3052895642204529</c:v>
                      </c:pt>
                      <c:pt idx="4040">
                        <c:v>1.3053899082571503</c:v>
                      </c:pt>
                      <c:pt idx="4041">
                        <c:v>1.3054902522938476</c:v>
                      </c:pt>
                      <c:pt idx="4042">
                        <c:v>1.305590596330545</c:v>
                      </c:pt>
                      <c:pt idx="4043">
                        <c:v>1.3056909403672423</c:v>
                      </c:pt>
                      <c:pt idx="4044">
                        <c:v>1.3057912844039397</c:v>
                      </c:pt>
                      <c:pt idx="4045">
                        <c:v>1.305891628440637</c:v>
                      </c:pt>
                      <c:pt idx="4046">
                        <c:v>1.3059919724773343</c:v>
                      </c:pt>
                      <c:pt idx="4047">
                        <c:v>1.3060923165140317</c:v>
                      </c:pt>
                      <c:pt idx="4048">
                        <c:v>1.306192660550729</c:v>
                      </c:pt>
                      <c:pt idx="4049">
                        <c:v>1.3062930045874264</c:v>
                      </c:pt>
                      <c:pt idx="4050">
                        <c:v>1.3063933486241237</c:v>
                      </c:pt>
                      <c:pt idx="4051">
                        <c:v>1.306493692660821</c:v>
                      </c:pt>
                      <c:pt idx="4052">
                        <c:v>1.3065940366975184</c:v>
                      </c:pt>
                      <c:pt idx="4053">
                        <c:v>1.3066943807342157</c:v>
                      </c:pt>
                      <c:pt idx="4054">
                        <c:v>1.3067947247709131</c:v>
                      </c:pt>
                      <c:pt idx="4055">
                        <c:v>1.3068950688076104</c:v>
                      </c:pt>
                      <c:pt idx="4056">
                        <c:v>1.3069954128443078</c:v>
                      </c:pt>
                      <c:pt idx="4057">
                        <c:v>1.3070957568810051</c:v>
                      </c:pt>
                      <c:pt idx="4058">
                        <c:v>1.3071961009177024</c:v>
                      </c:pt>
                      <c:pt idx="4059">
                        <c:v>1.3072964449543998</c:v>
                      </c:pt>
                      <c:pt idx="4060">
                        <c:v>1.3073967889910971</c:v>
                      </c:pt>
                      <c:pt idx="4061">
                        <c:v>1.3074971330277945</c:v>
                      </c:pt>
                      <c:pt idx="4062">
                        <c:v>1.3075974770644918</c:v>
                      </c:pt>
                      <c:pt idx="4063">
                        <c:v>1.3076978211011892</c:v>
                      </c:pt>
                      <c:pt idx="4064">
                        <c:v>1.3077981651378865</c:v>
                      </c:pt>
                      <c:pt idx="4065">
                        <c:v>1.3078985091745838</c:v>
                      </c:pt>
                      <c:pt idx="4066">
                        <c:v>1.3079988532112812</c:v>
                      </c:pt>
                      <c:pt idx="4067">
                        <c:v>1.3080991972479785</c:v>
                      </c:pt>
                      <c:pt idx="4068">
                        <c:v>1.3081995412846759</c:v>
                      </c:pt>
                      <c:pt idx="4069">
                        <c:v>1.3082998853213732</c:v>
                      </c:pt>
                      <c:pt idx="4070">
                        <c:v>1.3084002293580705</c:v>
                      </c:pt>
                      <c:pt idx="4071">
                        <c:v>1.3085005733947679</c:v>
                      </c:pt>
                      <c:pt idx="4072">
                        <c:v>1.3086009174314652</c:v>
                      </c:pt>
                      <c:pt idx="4073">
                        <c:v>1.3087012614681626</c:v>
                      </c:pt>
                      <c:pt idx="4074">
                        <c:v>1.3088016055048599</c:v>
                      </c:pt>
                      <c:pt idx="4075">
                        <c:v>1.3089019495415573</c:v>
                      </c:pt>
                      <c:pt idx="4076">
                        <c:v>1.3090022935782546</c:v>
                      </c:pt>
                      <c:pt idx="4077">
                        <c:v>1.3091026376149519</c:v>
                      </c:pt>
                      <c:pt idx="4078">
                        <c:v>1.3092029816516493</c:v>
                      </c:pt>
                      <c:pt idx="4079">
                        <c:v>1.3093033256883466</c:v>
                      </c:pt>
                      <c:pt idx="4080">
                        <c:v>1.309403669725044</c:v>
                      </c:pt>
                      <c:pt idx="4081">
                        <c:v>1.3095040137617413</c:v>
                      </c:pt>
                      <c:pt idx="4082">
                        <c:v>1.3096043577984386</c:v>
                      </c:pt>
                      <c:pt idx="4083">
                        <c:v>1.309704701835136</c:v>
                      </c:pt>
                      <c:pt idx="4084">
                        <c:v>1.3098050458718333</c:v>
                      </c:pt>
                      <c:pt idx="4085">
                        <c:v>1.3099053899085307</c:v>
                      </c:pt>
                      <c:pt idx="4086">
                        <c:v>1.310005733945228</c:v>
                      </c:pt>
                      <c:pt idx="4087">
                        <c:v>1.3101060779819254</c:v>
                      </c:pt>
                      <c:pt idx="4088">
                        <c:v>1.3102064220186227</c:v>
                      </c:pt>
                      <c:pt idx="4089">
                        <c:v>1.31030676605532</c:v>
                      </c:pt>
                      <c:pt idx="4090">
                        <c:v>1.3104071100920174</c:v>
                      </c:pt>
                      <c:pt idx="4091">
                        <c:v>1.3105074541287147</c:v>
                      </c:pt>
                      <c:pt idx="4092">
                        <c:v>1.3106077981654121</c:v>
                      </c:pt>
                      <c:pt idx="4093">
                        <c:v>1.3107081422021094</c:v>
                      </c:pt>
                      <c:pt idx="4094">
                        <c:v>1.3108084862388067</c:v>
                      </c:pt>
                      <c:pt idx="4095">
                        <c:v>1.3109088302755041</c:v>
                      </c:pt>
                      <c:pt idx="4096">
                        <c:v>1.3110091743122014</c:v>
                      </c:pt>
                      <c:pt idx="4097">
                        <c:v>1.3111095183488988</c:v>
                      </c:pt>
                      <c:pt idx="4098">
                        <c:v>1.3112098623855961</c:v>
                      </c:pt>
                      <c:pt idx="4099">
                        <c:v>1.3113102064222935</c:v>
                      </c:pt>
                      <c:pt idx="4100">
                        <c:v>1.3114105504589908</c:v>
                      </c:pt>
                      <c:pt idx="4101">
                        <c:v>1.3115108944956881</c:v>
                      </c:pt>
                      <c:pt idx="4102">
                        <c:v>1.3116112385323855</c:v>
                      </c:pt>
                      <c:pt idx="4103">
                        <c:v>1.3117115825690828</c:v>
                      </c:pt>
                      <c:pt idx="4104">
                        <c:v>1.3118119266057802</c:v>
                      </c:pt>
                      <c:pt idx="4105">
                        <c:v>1.3119122706424775</c:v>
                      </c:pt>
                      <c:pt idx="4106">
                        <c:v>1.3120126146791748</c:v>
                      </c:pt>
                      <c:pt idx="4107">
                        <c:v>1.3121129587158722</c:v>
                      </c:pt>
                      <c:pt idx="4108">
                        <c:v>1.3122133027525695</c:v>
                      </c:pt>
                      <c:pt idx="4109">
                        <c:v>1.3123136467892669</c:v>
                      </c:pt>
                      <c:pt idx="4110">
                        <c:v>1.3124139908259642</c:v>
                      </c:pt>
                      <c:pt idx="4111">
                        <c:v>1.3125143348626616</c:v>
                      </c:pt>
                      <c:pt idx="4112">
                        <c:v>1.3126146788993589</c:v>
                      </c:pt>
                      <c:pt idx="4113">
                        <c:v>1.3127150229360562</c:v>
                      </c:pt>
                      <c:pt idx="4114">
                        <c:v>1.3128153669727536</c:v>
                      </c:pt>
                      <c:pt idx="4115">
                        <c:v>1.3129157110094509</c:v>
                      </c:pt>
                      <c:pt idx="4116">
                        <c:v>1.3130160550461483</c:v>
                      </c:pt>
                      <c:pt idx="4117">
                        <c:v>1.3131163990828456</c:v>
                      </c:pt>
                      <c:pt idx="4118">
                        <c:v>1.313216743119543</c:v>
                      </c:pt>
                      <c:pt idx="4119">
                        <c:v>1.3133170871562403</c:v>
                      </c:pt>
                      <c:pt idx="4120">
                        <c:v>1.3134174311929376</c:v>
                      </c:pt>
                      <c:pt idx="4121">
                        <c:v>1.313517775229635</c:v>
                      </c:pt>
                      <c:pt idx="4122">
                        <c:v>1.3136181192663323</c:v>
                      </c:pt>
                      <c:pt idx="4123">
                        <c:v>1.3137184633030297</c:v>
                      </c:pt>
                      <c:pt idx="4124">
                        <c:v>1.313818807339727</c:v>
                      </c:pt>
                      <c:pt idx="4125">
                        <c:v>1.3139191513764243</c:v>
                      </c:pt>
                      <c:pt idx="4126">
                        <c:v>1.3140194954131217</c:v>
                      </c:pt>
                      <c:pt idx="4127">
                        <c:v>1.314119839449819</c:v>
                      </c:pt>
                      <c:pt idx="4128">
                        <c:v>1.3142201834865164</c:v>
                      </c:pt>
                      <c:pt idx="4129">
                        <c:v>1.3143205275232137</c:v>
                      </c:pt>
                      <c:pt idx="4130">
                        <c:v>1.3144208715599111</c:v>
                      </c:pt>
                      <c:pt idx="4131">
                        <c:v>1.3145212155966084</c:v>
                      </c:pt>
                      <c:pt idx="4132">
                        <c:v>1.3146215596333057</c:v>
                      </c:pt>
                      <c:pt idx="4133">
                        <c:v>1.3147219036700031</c:v>
                      </c:pt>
                      <c:pt idx="4134">
                        <c:v>1.3148222477067004</c:v>
                      </c:pt>
                      <c:pt idx="4135">
                        <c:v>1.3149225917433978</c:v>
                      </c:pt>
                      <c:pt idx="4136">
                        <c:v>1.3150229357800951</c:v>
                      </c:pt>
                      <c:pt idx="4137">
                        <c:v>1.3151232798167924</c:v>
                      </c:pt>
                      <c:pt idx="4138">
                        <c:v>1.3152236238534898</c:v>
                      </c:pt>
                      <c:pt idx="4139">
                        <c:v>1.3153239678901871</c:v>
                      </c:pt>
                      <c:pt idx="4140">
                        <c:v>1.3154243119268845</c:v>
                      </c:pt>
                      <c:pt idx="4141">
                        <c:v>1.3155246559635818</c:v>
                      </c:pt>
                      <c:pt idx="4142">
                        <c:v>1.3156250000002792</c:v>
                      </c:pt>
                      <c:pt idx="4143">
                        <c:v>1.3157253440369765</c:v>
                      </c:pt>
                      <c:pt idx="4144">
                        <c:v>1.3158256880736738</c:v>
                      </c:pt>
                      <c:pt idx="4145">
                        <c:v>1.3159260321103712</c:v>
                      </c:pt>
                      <c:pt idx="4146">
                        <c:v>1.3160263761470685</c:v>
                      </c:pt>
                      <c:pt idx="4147">
                        <c:v>1.3161267201837659</c:v>
                      </c:pt>
                      <c:pt idx="4148">
                        <c:v>1.3162270642204632</c:v>
                      </c:pt>
                      <c:pt idx="4149">
                        <c:v>1.3163274082571605</c:v>
                      </c:pt>
                      <c:pt idx="4150">
                        <c:v>1.3164277522938579</c:v>
                      </c:pt>
                      <c:pt idx="4151">
                        <c:v>1.3165280963305552</c:v>
                      </c:pt>
                      <c:pt idx="4152">
                        <c:v>1.3166284403672526</c:v>
                      </c:pt>
                      <c:pt idx="4153">
                        <c:v>1.3167287844039499</c:v>
                      </c:pt>
                      <c:pt idx="4154">
                        <c:v>1.3168291284406473</c:v>
                      </c:pt>
                      <c:pt idx="4155">
                        <c:v>1.3169294724773446</c:v>
                      </c:pt>
                      <c:pt idx="4156">
                        <c:v>1.3170298165140419</c:v>
                      </c:pt>
                      <c:pt idx="4157">
                        <c:v>1.3171301605507393</c:v>
                      </c:pt>
                      <c:pt idx="4158">
                        <c:v>1.3172305045874366</c:v>
                      </c:pt>
                      <c:pt idx="4159">
                        <c:v>1.317330848624134</c:v>
                      </c:pt>
                      <c:pt idx="4160">
                        <c:v>1.3174311926608313</c:v>
                      </c:pt>
                      <c:pt idx="4161">
                        <c:v>1.3175315366975286</c:v>
                      </c:pt>
                      <c:pt idx="4162">
                        <c:v>1.317631880734226</c:v>
                      </c:pt>
                      <c:pt idx="4163">
                        <c:v>1.3177322247709233</c:v>
                      </c:pt>
                      <c:pt idx="4164">
                        <c:v>1.3178325688076207</c:v>
                      </c:pt>
                      <c:pt idx="4165">
                        <c:v>1.317932912844318</c:v>
                      </c:pt>
                      <c:pt idx="4166">
                        <c:v>1.3180332568810154</c:v>
                      </c:pt>
                      <c:pt idx="4167">
                        <c:v>1.3181336009177127</c:v>
                      </c:pt>
                      <c:pt idx="4168">
                        <c:v>1.31823394495441</c:v>
                      </c:pt>
                      <c:pt idx="4169">
                        <c:v>1.3183342889911074</c:v>
                      </c:pt>
                      <c:pt idx="4170">
                        <c:v>1.3184346330278047</c:v>
                      </c:pt>
                      <c:pt idx="4171">
                        <c:v>1.3185349770645021</c:v>
                      </c:pt>
                      <c:pt idx="4172">
                        <c:v>1.3186353211011994</c:v>
                      </c:pt>
                      <c:pt idx="4173">
                        <c:v>1.3187356651378968</c:v>
                      </c:pt>
                      <c:pt idx="4174">
                        <c:v>1.3188360091745941</c:v>
                      </c:pt>
                      <c:pt idx="4175">
                        <c:v>1.3189363532112914</c:v>
                      </c:pt>
                      <c:pt idx="4176">
                        <c:v>1.3190366972479888</c:v>
                      </c:pt>
                      <c:pt idx="4177">
                        <c:v>1.3191370412846861</c:v>
                      </c:pt>
                      <c:pt idx="4178">
                        <c:v>1.3192373853213835</c:v>
                      </c:pt>
                      <c:pt idx="4179">
                        <c:v>1.3193377293580808</c:v>
                      </c:pt>
                      <c:pt idx="4180">
                        <c:v>1.3194380733947781</c:v>
                      </c:pt>
                      <c:pt idx="4181">
                        <c:v>1.3195384174314755</c:v>
                      </c:pt>
                      <c:pt idx="4182">
                        <c:v>1.3196387614681728</c:v>
                      </c:pt>
                      <c:pt idx="4183">
                        <c:v>1.3197391055048702</c:v>
                      </c:pt>
                      <c:pt idx="4184">
                        <c:v>1.3198394495415675</c:v>
                      </c:pt>
                      <c:pt idx="4185">
                        <c:v>1.3199397935782649</c:v>
                      </c:pt>
                      <c:pt idx="4186">
                        <c:v>1.3200401376149622</c:v>
                      </c:pt>
                      <c:pt idx="4187">
                        <c:v>1.3201404816516595</c:v>
                      </c:pt>
                      <c:pt idx="4188">
                        <c:v>1.3202408256883569</c:v>
                      </c:pt>
                      <c:pt idx="4189">
                        <c:v>1.3203411697250542</c:v>
                      </c:pt>
                      <c:pt idx="4190">
                        <c:v>1.3204415137617516</c:v>
                      </c:pt>
                      <c:pt idx="4191">
                        <c:v>1.3205418577984489</c:v>
                      </c:pt>
                      <c:pt idx="4192">
                        <c:v>1.3206422018351462</c:v>
                      </c:pt>
                      <c:pt idx="4193">
                        <c:v>1.3207425458718436</c:v>
                      </c:pt>
                      <c:pt idx="4194">
                        <c:v>1.3208428899085409</c:v>
                      </c:pt>
                      <c:pt idx="4195">
                        <c:v>1.3209432339452383</c:v>
                      </c:pt>
                      <c:pt idx="4196">
                        <c:v>1.3210435779819356</c:v>
                      </c:pt>
                      <c:pt idx="4197">
                        <c:v>1.321143922018633</c:v>
                      </c:pt>
                      <c:pt idx="4198">
                        <c:v>1.3212442660553303</c:v>
                      </c:pt>
                      <c:pt idx="4199">
                        <c:v>1.3213446100920276</c:v>
                      </c:pt>
                      <c:pt idx="4200">
                        <c:v>1.321444954128725</c:v>
                      </c:pt>
                      <c:pt idx="4201">
                        <c:v>1.3215452981654223</c:v>
                      </c:pt>
                      <c:pt idx="4202">
                        <c:v>1.3216456422021197</c:v>
                      </c:pt>
                      <c:pt idx="4203">
                        <c:v>1.321745986238817</c:v>
                      </c:pt>
                      <c:pt idx="4204">
                        <c:v>1.3218463302755143</c:v>
                      </c:pt>
                      <c:pt idx="4205">
                        <c:v>1.3219466743122117</c:v>
                      </c:pt>
                      <c:pt idx="4206">
                        <c:v>1.322047018348909</c:v>
                      </c:pt>
                      <c:pt idx="4207">
                        <c:v>1.3221473623856064</c:v>
                      </c:pt>
                      <c:pt idx="4208">
                        <c:v>1.3222477064223037</c:v>
                      </c:pt>
                      <c:pt idx="4209">
                        <c:v>1.3223480504590011</c:v>
                      </c:pt>
                      <c:pt idx="4210">
                        <c:v>1.3224483944956984</c:v>
                      </c:pt>
                      <c:pt idx="4211">
                        <c:v>1.3225487385323957</c:v>
                      </c:pt>
                      <c:pt idx="4212">
                        <c:v>1.3226490825690931</c:v>
                      </c:pt>
                      <c:pt idx="4213">
                        <c:v>1.3227494266057904</c:v>
                      </c:pt>
                      <c:pt idx="4214">
                        <c:v>1.3228497706424878</c:v>
                      </c:pt>
                      <c:pt idx="4215">
                        <c:v>1.3229501146791851</c:v>
                      </c:pt>
                      <c:pt idx="4216">
                        <c:v>1.3230504587158824</c:v>
                      </c:pt>
                      <c:pt idx="4217">
                        <c:v>1.3231508027525798</c:v>
                      </c:pt>
                      <c:pt idx="4218">
                        <c:v>1.3232511467892771</c:v>
                      </c:pt>
                      <c:pt idx="4219">
                        <c:v>1.3233514908259745</c:v>
                      </c:pt>
                      <c:pt idx="4220">
                        <c:v>1.3234518348626718</c:v>
                      </c:pt>
                      <c:pt idx="4221">
                        <c:v>1.3235521788993692</c:v>
                      </c:pt>
                      <c:pt idx="4222">
                        <c:v>1.3236525229360665</c:v>
                      </c:pt>
                      <c:pt idx="4223">
                        <c:v>1.3237528669727638</c:v>
                      </c:pt>
                      <c:pt idx="4224">
                        <c:v>1.3238532110094612</c:v>
                      </c:pt>
                      <c:pt idx="4225">
                        <c:v>1.3239535550461585</c:v>
                      </c:pt>
                      <c:pt idx="4226">
                        <c:v>1.3240538990828559</c:v>
                      </c:pt>
                      <c:pt idx="4227">
                        <c:v>1.3241542431195532</c:v>
                      </c:pt>
                      <c:pt idx="4228">
                        <c:v>1.3242545871562506</c:v>
                      </c:pt>
                      <c:pt idx="4229">
                        <c:v>1.3243549311929479</c:v>
                      </c:pt>
                      <c:pt idx="4230">
                        <c:v>1.3244552752296452</c:v>
                      </c:pt>
                      <c:pt idx="4231">
                        <c:v>1.3245556192663426</c:v>
                      </c:pt>
                      <c:pt idx="4232">
                        <c:v>1.3246559633030399</c:v>
                      </c:pt>
                      <c:pt idx="4233">
                        <c:v>1.3247563073397373</c:v>
                      </c:pt>
                      <c:pt idx="4234">
                        <c:v>1.3248566513764346</c:v>
                      </c:pt>
                      <c:pt idx="4235">
                        <c:v>1.3249569954131319</c:v>
                      </c:pt>
                      <c:pt idx="4236">
                        <c:v>1.3250573394498293</c:v>
                      </c:pt>
                      <c:pt idx="4237">
                        <c:v>1.3251576834865266</c:v>
                      </c:pt>
                      <c:pt idx="4238">
                        <c:v>1.325258027523224</c:v>
                      </c:pt>
                      <c:pt idx="4239">
                        <c:v>1.3253583715599213</c:v>
                      </c:pt>
                      <c:pt idx="4240">
                        <c:v>1.3254587155966187</c:v>
                      </c:pt>
                      <c:pt idx="4241">
                        <c:v>1.325559059633316</c:v>
                      </c:pt>
                      <c:pt idx="4242">
                        <c:v>1.3256594036700133</c:v>
                      </c:pt>
                      <c:pt idx="4243">
                        <c:v>1.3257597477067107</c:v>
                      </c:pt>
                      <c:pt idx="4244">
                        <c:v>1.325860091743408</c:v>
                      </c:pt>
                      <c:pt idx="4245">
                        <c:v>1.3259604357801054</c:v>
                      </c:pt>
                      <c:pt idx="4246">
                        <c:v>1.3260607798168027</c:v>
                      </c:pt>
                      <c:pt idx="4247">
                        <c:v>1.3261611238535</c:v>
                      </c:pt>
                      <c:pt idx="4248">
                        <c:v>1.3262614678901974</c:v>
                      </c:pt>
                      <c:pt idx="4249">
                        <c:v>1.3263618119268947</c:v>
                      </c:pt>
                      <c:pt idx="4250">
                        <c:v>1.3264621559635921</c:v>
                      </c:pt>
                      <c:pt idx="4251">
                        <c:v>1.3265625000002894</c:v>
                      </c:pt>
                      <c:pt idx="4252">
                        <c:v>1.3266628440369868</c:v>
                      </c:pt>
                      <c:pt idx="4253">
                        <c:v>1.3267631880736841</c:v>
                      </c:pt>
                      <c:pt idx="4254">
                        <c:v>1.3268635321103814</c:v>
                      </c:pt>
                      <c:pt idx="4255">
                        <c:v>1.3269638761470788</c:v>
                      </c:pt>
                      <c:pt idx="4256">
                        <c:v>1.3270642201837761</c:v>
                      </c:pt>
                      <c:pt idx="4257">
                        <c:v>1.3271645642204735</c:v>
                      </c:pt>
                      <c:pt idx="4258">
                        <c:v>1.3272649082571708</c:v>
                      </c:pt>
                      <c:pt idx="4259">
                        <c:v>1.3273652522938681</c:v>
                      </c:pt>
                      <c:pt idx="4260">
                        <c:v>1.3274655963305655</c:v>
                      </c:pt>
                      <c:pt idx="4261">
                        <c:v>1.3275659403672628</c:v>
                      </c:pt>
                      <c:pt idx="4262">
                        <c:v>1.3276662844039602</c:v>
                      </c:pt>
                      <c:pt idx="4263">
                        <c:v>1.3277666284406575</c:v>
                      </c:pt>
                      <c:pt idx="4264">
                        <c:v>1.3278669724773549</c:v>
                      </c:pt>
                      <c:pt idx="4265">
                        <c:v>1.3279673165140522</c:v>
                      </c:pt>
                      <c:pt idx="4266">
                        <c:v>1.3280676605507495</c:v>
                      </c:pt>
                      <c:pt idx="4267">
                        <c:v>1.3281680045874469</c:v>
                      </c:pt>
                      <c:pt idx="4268">
                        <c:v>1.3282683486241442</c:v>
                      </c:pt>
                      <c:pt idx="4269">
                        <c:v>1.3283686926608416</c:v>
                      </c:pt>
                      <c:pt idx="4270">
                        <c:v>1.3284690366975389</c:v>
                      </c:pt>
                      <c:pt idx="4271">
                        <c:v>1.3285693807342362</c:v>
                      </c:pt>
                      <c:pt idx="4272">
                        <c:v>1.3286697247709336</c:v>
                      </c:pt>
                      <c:pt idx="4273">
                        <c:v>1.3287700688076309</c:v>
                      </c:pt>
                      <c:pt idx="4274">
                        <c:v>1.3288704128443283</c:v>
                      </c:pt>
                      <c:pt idx="4275">
                        <c:v>1.3289707568810256</c:v>
                      </c:pt>
                      <c:pt idx="4276">
                        <c:v>1.329071100917723</c:v>
                      </c:pt>
                      <c:pt idx="4277">
                        <c:v>1.3291714449544203</c:v>
                      </c:pt>
                      <c:pt idx="4278">
                        <c:v>1.3292717889911176</c:v>
                      </c:pt>
                      <c:pt idx="4279">
                        <c:v>1.329372133027815</c:v>
                      </c:pt>
                      <c:pt idx="4280">
                        <c:v>1.3294724770645123</c:v>
                      </c:pt>
                      <c:pt idx="4281">
                        <c:v>1.3295728211012097</c:v>
                      </c:pt>
                      <c:pt idx="4282">
                        <c:v>1.329673165137907</c:v>
                      </c:pt>
                      <c:pt idx="4283">
                        <c:v>1.3297735091746044</c:v>
                      </c:pt>
                      <c:pt idx="4284">
                        <c:v>1.3298738532113017</c:v>
                      </c:pt>
                      <c:pt idx="4285">
                        <c:v>1.329974197247999</c:v>
                      </c:pt>
                      <c:pt idx="4286">
                        <c:v>1.3300745412846964</c:v>
                      </c:pt>
                      <c:pt idx="4287">
                        <c:v>1.3301748853213937</c:v>
                      </c:pt>
                      <c:pt idx="4288">
                        <c:v>1.3302752293580911</c:v>
                      </c:pt>
                      <c:pt idx="4289">
                        <c:v>1.3303755733947884</c:v>
                      </c:pt>
                      <c:pt idx="4290">
                        <c:v>1.3304759174314857</c:v>
                      </c:pt>
                      <c:pt idx="4291">
                        <c:v>1.3305762614681831</c:v>
                      </c:pt>
                      <c:pt idx="4292">
                        <c:v>1.3306766055048804</c:v>
                      </c:pt>
                      <c:pt idx="4293">
                        <c:v>1.3307769495415778</c:v>
                      </c:pt>
                      <c:pt idx="4294">
                        <c:v>1.3308772935782751</c:v>
                      </c:pt>
                      <c:pt idx="4295">
                        <c:v>1.3309776376149725</c:v>
                      </c:pt>
                      <c:pt idx="4296">
                        <c:v>1.3310779816516698</c:v>
                      </c:pt>
                      <c:pt idx="4297">
                        <c:v>1.3311783256883671</c:v>
                      </c:pt>
                      <c:pt idx="4298">
                        <c:v>1.3312786697250645</c:v>
                      </c:pt>
                      <c:pt idx="4299">
                        <c:v>1.3313790137617618</c:v>
                      </c:pt>
                      <c:pt idx="4300">
                        <c:v>1.3314793577984592</c:v>
                      </c:pt>
                      <c:pt idx="4301">
                        <c:v>1.3315797018351565</c:v>
                      </c:pt>
                      <c:pt idx="4302">
                        <c:v>1.3316800458718538</c:v>
                      </c:pt>
                      <c:pt idx="4303">
                        <c:v>1.3317803899085512</c:v>
                      </c:pt>
                      <c:pt idx="4304">
                        <c:v>1.3318807339452485</c:v>
                      </c:pt>
                      <c:pt idx="4305">
                        <c:v>1.3319810779819459</c:v>
                      </c:pt>
                      <c:pt idx="4306">
                        <c:v>1.3320814220186432</c:v>
                      </c:pt>
                      <c:pt idx="4307">
                        <c:v>1.3321817660553406</c:v>
                      </c:pt>
                      <c:pt idx="4308">
                        <c:v>1.3322821100920379</c:v>
                      </c:pt>
                      <c:pt idx="4309">
                        <c:v>1.3323824541287352</c:v>
                      </c:pt>
                      <c:pt idx="4310">
                        <c:v>1.3324827981654326</c:v>
                      </c:pt>
                      <c:pt idx="4311">
                        <c:v>1.3325831422021299</c:v>
                      </c:pt>
                      <c:pt idx="4312">
                        <c:v>1.3326834862388273</c:v>
                      </c:pt>
                      <c:pt idx="4313">
                        <c:v>1.3327838302755246</c:v>
                      </c:pt>
                      <c:pt idx="4314">
                        <c:v>1.3328841743122219</c:v>
                      </c:pt>
                      <c:pt idx="4315">
                        <c:v>1.3329845183489193</c:v>
                      </c:pt>
                      <c:pt idx="4316">
                        <c:v>1.3330848623856166</c:v>
                      </c:pt>
                      <c:pt idx="4317">
                        <c:v>1.333185206422314</c:v>
                      </c:pt>
                      <c:pt idx="4318">
                        <c:v>1.3332855504590113</c:v>
                      </c:pt>
                      <c:pt idx="4319">
                        <c:v>1.3333858944957087</c:v>
                      </c:pt>
                      <c:pt idx="4320">
                        <c:v>1.333486238532406</c:v>
                      </c:pt>
                      <c:pt idx="4321">
                        <c:v>1.3335865825691033</c:v>
                      </c:pt>
                      <c:pt idx="4322">
                        <c:v>1.3336869266058007</c:v>
                      </c:pt>
                      <c:pt idx="4323">
                        <c:v>1.333787270642498</c:v>
                      </c:pt>
                      <c:pt idx="4324">
                        <c:v>1.3338876146791954</c:v>
                      </c:pt>
                      <c:pt idx="4325">
                        <c:v>1.3339879587158927</c:v>
                      </c:pt>
                      <c:pt idx="4326">
                        <c:v>1.33408830275259</c:v>
                      </c:pt>
                      <c:pt idx="4327">
                        <c:v>1.3341886467892874</c:v>
                      </c:pt>
                      <c:pt idx="4328">
                        <c:v>1.3342889908259847</c:v>
                      </c:pt>
                      <c:pt idx="4329">
                        <c:v>1.3343893348626821</c:v>
                      </c:pt>
                      <c:pt idx="4330">
                        <c:v>1.3344896788993794</c:v>
                      </c:pt>
                      <c:pt idx="4331">
                        <c:v>1.3345900229360768</c:v>
                      </c:pt>
                      <c:pt idx="4332">
                        <c:v>1.3346903669727741</c:v>
                      </c:pt>
                      <c:pt idx="4333">
                        <c:v>1.3347907110094714</c:v>
                      </c:pt>
                      <c:pt idx="4334">
                        <c:v>1.3348910550461688</c:v>
                      </c:pt>
                      <c:pt idx="4335">
                        <c:v>1.3349913990828661</c:v>
                      </c:pt>
                      <c:pt idx="4336">
                        <c:v>1.3350917431195635</c:v>
                      </c:pt>
                      <c:pt idx="4337">
                        <c:v>1.3351920871562608</c:v>
                      </c:pt>
                      <c:pt idx="4338">
                        <c:v>1.3352924311929582</c:v>
                      </c:pt>
                      <c:pt idx="4339">
                        <c:v>1.3353927752296555</c:v>
                      </c:pt>
                      <c:pt idx="4340">
                        <c:v>1.3354931192663528</c:v>
                      </c:pt>
                      <c:pt idx="4341">
                        <c:v>1.3355934633030502</c:v>
                      </c:pt>
                      <c:pt idx="4342">
                        <c:v>1.3356938073397475</c:v>
                      </c:pt>
                      <c:pt idx="4343">
                        <c:v>1.3357941513764449</c:v>
                      </c:pt>
                      <c:pt idx="4344">
                        <c:v>1.3358944954131422</c:v>
                      </c:pt>
                      <c:pt idx="4345">
                        <c:v>1.3359948394498395</c:v>
                      </c:pt>
                      <c:pt idx="4346">
                        <c:v>1.3360951834865369</c:v>
                      </c:pt>
                      <c:pt idx="4347">
                        <c:v>1.3361955275232342</c:v>
                      </c:pt>
                      <c:pt idx="4348">
                        <c:v>1.3362958715599316</c:v>
                      </c:pt>
                      <c:pt idx="4349">
                        <c:v>1.3363962155966289</c:v>
                      </c:pt>
                      <c:pt idx="4350">
                        <c:v>1.3364965596333263</c:v>
                      </c:pt>
                      <c:pt idx="4351">
                        <c:v>1.3365969036700236</c:v>
                      </c:pt>
                      <c:pt idx="4352">
                        <c:v>1.3366972477067209</c:v>
                      </c:pt>
                      <c:pt idx="4353">
                        <c:v>1.3367975917434183</c:v>
                      </c:pt>
                      <c:pt idx="4354">
                        <c:v>1.3368979357801156</c:v>
                      </c:pt>
                      <c:pt idx="4355">
                        <c:v>1.336998279816813</c:v>
                      </c:pt>
                      <c:pt idx="4356">
                        <c:v>1.3370986238535103</c:v>
                      </c:pt>
                      <c:pt idx="4357">
                        <c:v>1.3371989678902076</c:v>
                      </c:pt>
                      <c:pt idx="4358">
                        <c:v>1.337299311926905</c:v>
                      </c:pt>
                      <c:pt idx="4359">
                        <c:v>1.3373996559636023</c:v>
                      </c:pt>
                      <c:pt idx="4360">
                        <c:v>1.3375000000002997</c:v>
                      </c:pt>
                      <c:pt idx="4361">
                        <c:v>1.337600344036997</c:v>
                      </c:pt>
                      <c:pt idx="4362">
                        <c:v>1.3377006880736944</c:v>
                      </c:pt>
                      <c:pt idx="4363">
                        <c:v>1.3378010321103917</c:v>
                      </c:pt>
                      <c:pt idx="4364">
                        <c:v>1.337901376147089</c:v>
                      </c:pt>
                      <c:pt idx="4365">
                        <c:v>1.3380017201837864</c:v>
                      </c:pt>
                      <c:pt idx="4366">
                        <c:v>1.3381020642204837</c:v>
                      </c:pt>
                      <c:pt idx="4367">
                        <c:v>1.3382024082571811</c:v>
                      </c:pt>
                      <c:pt idx="4368">
                        <c:v>1.3383027522938784</c:v>
                      </c:pt>
                      <c:pt idx="4369">
                        <c:v>1.3384030963305757</c:v>
                      </c:pt>
                      <c:pt idx="4370">
                        <c:v>1.3385034403672731</c:v>
                      </c:pt>
                      <c:pt idx="4371">
                        <c:v>1.3386037844039704</c:v>
                      </c:pt>
                      <c:pt idx="4372">
                        <c:v>1.3387041284406678</c:v>
                      </c:pt>
                      <c:pt idx="4373">
                        <c:v>1.3388044724773651</c:v>
                      </c:pt>
                      <c:pt idx="4374">
                        <c:v>1.3389048165140625</c:v>
                      </c:pt>
                      <c:pt idx="4375">
                        <c:v>1.3390051605507598</c:v>
                      </c:pt>
                      <c:pt idx="4376">
                        <c:v>1.3391055045874571</c:v>
                      </c:pt>
                      <c:pt idx="4377">
                        <c:v>1.3392058486241545</c:v>
                      </c:pt>
                      <c:pt idx="4378">
                        <c:v>1.3393061926608518</c:v>
                      </c:pt>
                      <c:pt idx="4379">
                        <c:v>1.3394065366975492</c:v>
                      </c:pt>
                      <c:pt idx="4380">
                        <c:v>1.3395068807342465</c:v>
                      </c:pt>
                      <c:pt idx="4381">
                        <c:v>1.3396072247709438</c:v>
                      </c:pt>
                      <c:pt idx="4382">
                        <c:v>1.3397075688076412</c:v>
                      </c:pt>
                      <c:pt idx="4383">
                        <c:v>1.3398079128443385</c:v>
                      </c:pt>
                      <c:pt idx="4384">
                        <c:v>1.3399082568810359</c:v>
                      </c:pt>
                      <c:pt idx="4385">
                        <c:v>1.3400086009177332</c:v>
                      </c:pt>
                      <c:pt idx="4386">
                        <c:v>1.3401089449544306</c:v>
                      </c:pt>
                      <c:pt idx="4387">
                        <c:v>1.3402092889911279</c:v>
                      </c:pt>
                      <c:pt idx="4388">
                        <c:v>1.3403096330278252</c:v>
                      </c:pt>
                      <c:pt idx="4389">
                        <c:v>1.3404099770645226</c:v>
                      </c:pt>
                      <c:pt idx="4390">
                        <c:v>1.3405103211012199</c:v>
                      </c:pt>
                      <c:pt idx="4391">
                        <c:v>1.3406106651379173</c:v>
                      </c:pt>
                      <c:pt idx="4392">
                        <c:v>1.3407110091746146</c:v>
                      </c:pt>
                      <c:pt idx="4393">
                        <c:v>1.340811353211312</c:v>
                      </c:pt>
                      <c:pt idx="4394">
                        <c:v>1.3409116972480093</c:v>
                      </c:pt>
                      <c:pt idx="4395">
                        <c:v>1.3410120412847066</c:v>
                      </c:pt>
                      <c:pt idx="4396">
                        <c:v>1.341112385321404</c:v>
                      </c:pt>
                      <c:pt idx="4397">
                        <c:v>1.3412127293581013</c:v>
                      </c:pt>
                      <c:pt idx="4398">
                        <c:v>1.3413130733947987</c:v>
                      </c:pt>
                      <c:pt idx="4399">
                        <c:v>1.341413417431496</c:v>
                      </c:pt>
                      <c:pt idx="4400">
                        <c:v>1.3415137614681933</c:v>
                      </c:pt>
                      <c:pt idx="4401">
                        <c:v>1.3416141055048907</c:v>
                      </c:pt>
                      <c:pt idx="4402">
                        <c:v>1.341714449541588</c:v>
                      </c:pt>
                      <c:pt idx="4403">
                        <c:v>1.3418147935782854</c:v>
                      </c:pt>
                      <c:pt idx="4404">
                        <c:v>1.3419151376149827</c:v>
                      </c:pt>
                      <c:pt idx="4405">
                        <c:v>1.3420154816516801</c:v>
                      </c:pt>
                      <c:pt idx="4406">
                        <c:v>1.3421158256883774</c:v>
                      </c:pt>
                      <c:pt idx="4407">
                        <c:v>1.3422161697250747</c:v>
                      </c:pt>
                      <c:pt idx="4408">
                        <c:v>1.3423165137617721</c:v>
                      </c:pt>
                      <c:pt idx="4409">
                        <c:v>1.3424168577984694</c:v>
                      </c:pt>
                      <c:pt idx="4410">
                        <c:v>1.3425172018351668</c:v>
                      </c:pt>
                      <c:pt idx="4411">
                        <c:v>1.3426175458718641</c:v>
                      </c:pt>
                      <c:pt idx="4412">
                        <c:v>1.3427178899085614</c:v>
                      </c:pt>
                      <c:pt idx="4413">
                        <c:v>1.3428182339452588</c:v>
                      </c:pt>
                      <c:pt idx="4414">
                        <c:v>1.3429185779819561</c:v>
                      </c:pt>
                      <c:pt idx="4415">
                        <c:v>1.3430189220186535</c:v>
                      </c:pt>
                      <c:pt idx="4416">
                        <c:v>1.3431192660553508</c:v>
                      </c:pt>
                      <c:pt idx="4417">
                        <c:v>1.3432196100920482</c:v>
                      </c:pt>
                      <c:pt idx="4418">
                        <c:v>1.3433199541287455</c:v>
                      </c:pt>
                      <c:pt idx="4419">
                        <c:v>1.3434202981654428</c:v>
                      </c:pt>
                      <c:pt idx="4420">
                        <c:v>1.3435206422021402</c:v>
                      </c:pt>
                      <c:pt idx="4421">
                        <c:v>1.3436209862388375</c:v>
                      </c:pt>
                      <c:pt idx="4422">
                        <c:v>1.3437213302755349</c:v>
                      </c:pt>
                      <c:pt idx="4423">
                        <c:v>1.3438216743122322</c:v>
                      </c:pt>
                      <c:pt idx="4424">
                        <c:v>1.3439220183489295</c:v>
                      </c:pt>
                      <c:pt idx="4425">
                        <c:v>1.3440223623856269</c:v>
                      </c:pt>
                      <c:pt idx="4426">
                        <c:v>1.3441227064223242</c:v>
                      </c:pt>
                      <c:pt idx="4427">
                        <c:v>1.3442230504590216</c:v>
                      </c:pt>
                      <c:pt idx="4428">
                        <c:v>1.3443233944957189</c:v>
                      </c:pt>
                      <c:pt idx="4429">
                        <c:v>1.3444237385324163</c:v>
                      </c:pt>
                      <c:pt idx="4430">
                        <c:v>1.3445240825691136</c:v>
                      </c:pt>
                      <c:pt idx="4431">
                        <c:v>1.3446244266058109</c:v>
                      </c:pt>
                      <c:pt idx="4432">
                        <c:v>1.3447247706425083</c:v>
                      </c:pt>
                      <c:pt idx="4433">
                        <c:v>1.3448251146792056</c:v>
                      </c:pt>
                      <c:pt idx="4434">
                        <c:v>1.344925458715903</c:v>
                      </c:pt>
                      <c:pt idx="4435">
                        <c:v>1.3450258027526003</c:v>
                      </c:pt>
                      <c:pt idx="4436">
                        <c:v>1.3451261467892976</c:v>
                      </c:pt>
                      <c:pt idx="4437">
                        <c:v>1.345226490825995</c:v>
                      </c:pt>
                      <c:pt idx="4438">
                        <c:v>1.3453268348626923</c:v>
                      </c:pt>
                      <c:pt idx="4439">
                        <c:v>1.3454271788993897</c:v>
                      </c:pt>
                      <c:pt idx="4440">
                        <c:v>1.345527522936087</c:v>
                      </c:pt>
                      <c:pt idx="4441">
                        <c:v>1.3456278669727844</c:v>
                      </c:pt>
                      <c:pt idx="4442">
                        <c:v>1.3457282110094817</c:v>
                      </c:pt>
                      <c:pt idx="4443">
                        <c:v>1.345828555046179</c:v>
                      </c:pt>
                      <c:pt idx="4444">
                        <c:v>1.3459288990828764</c:v>
                      </c:pt>
                      <c:pt idx="4445">
                        <c:v>1.3460292431195737</c:v>
                      </c:pt>
                      <c:pt idx="4446">
                        <c:v>1.3461295871562711</c:v>
                      </c:pt>
                      <c:pt idx="4447">
                        <c:v>1.3462299311929684</c:v>
                      </c:pt>
                      <c:pt idx="4448">
                        <c:v>1.3463302752296658</c:v>
                      </c:pt>
                      <c:pt idx="4449">
                        <c:v>1.3464306192663631</c:v>
                      </c:pt>
                      <c:pt idx="4450">
                        <c:v>1.3465309633030604</c:v>
                      </c:pt>
                      <c:pt idx="4451">
                        <c:v>1.3466313073397578</c:v>
                      </c:pt>
                      <c:pt idx="4452">
                        <c:v>1.3467316513764551</c:v>
                      </c:pt>
                      <c:pt idx="4453">
                        <c:v>1.3468319954131525</c:v>
                      </c:pt>
                      <c:pt idx="4454">
                        <c:v>1.3469323394498498</c:v>
                      </c:pt>
                      <c:pt idx="4455">
                        <c:v>1.3470326834865471</c:v>
                      </c:pt>
                      <c:pt idx="4456">
                        <c:v>1.3471330275232445</c:v>
                      </c:pt>
                      <c:pt idx="4457">
                        <c:v>1.3472333715599418</c:v>
                      </c:pt>
                      <c:pt idx="4458">
                        <c:v>1.3473337155966392</c:v>
                      </c:pt>
                      <c:pt idx="4459">
                        <c:v>1.3474340596333365</c:v>
                      </c:pt>
                      <c:pt idx="4460">
                        <c:v>1.3475344036700339</c:v>
                      </c:pt>
                      <c:pt idx="4461">
                        <c:v>1.3476347477067312</c:v>
                      </c:pt>
                      <c:pt idx="4462">
                        <c:v>1.3477350917434285</c:v>
                      </c:pt>
                      <c:pt idx="4463">
                        <c:v>1.3478354357801259</c:v>
                      </c:pt>
                      <c:pt idx="4464">
                        <c:v>1.3479357798168232</c:v>
                      </c:pt>
                      <c:pt idx="4465">
                        <c:v>1.3480361238535206</c:v>
                      </c:pt>
                      <c:pt idx="4466">
                        <c:v>1.3481364678902179</c:v>
                      </c:pt>
                      <c:pt idx="4467">
                        <c:v>1.3482368119269152</c:v>
                      </c:pt>
                      <c:pt idx="4468">
                        <c:v>1.3483371559636126</c:v>
                      </c:pt>
                      <c:pt idx="4469">
                        <c:v>1.3484375000003099</c:v>
                      </c:pt>
                      <c:pt idx="4470">
                        <c:v>1.3485378440370073</c:v>
                      </c:pt>
                      <c:pt idx="4471">
                        <c:v>1.3486381880737046</c:v>
                      </c:pt>
                      <c:pt idx="4472">
                        <c:v>1.348738532110402</c:v>
                      </c:pt>
                      <c:pt idx="4473">
                        <c:v>1.3488388761470993</c:v>
                      </c:pt>
                      <c:pt idx="4474">
                        <c:v>1.3489392201837966</c:v>
                      </c:pt>
                      <c:pt idx="4475">
                        <c:v>1.349039564220494</c:v>
                      </c:pt>
                      <c:pt idx="4476">
                        <c:v>1.3491399082571913</c:v>
                      </c:pt>
                      <c:pt idx="4477">
                        <c:v>1.3492402522938887</c:v>
                      </c:pt>
                      <c:pt idx="4478">
                        <c:v>1.349340596330586</c:v>
                      </c:pt>
                      <c:pt idx="4479">
                        <c:v>1.3494409403672833</c:v>
                      </c:pt>
                      <c:pt idx="4480">
                        <c:v>1.3495412844039807</c:v>
                      </c:pt>
                      <c:pt idx="4481">
                        <c:v>1.349641628440678</c:v>
                      </c:pt>
                      <c:pt idx="4482">
                        <c:v>1.3497419724773754</c:v>
                      </c:pt>
                      <c:pt idx="4483">
                        <c:v>1.3498423165140727</c:v>
                      </c:pt>
                      <c:pt idx="4484">
                        <c:v>1.3499426605507701</c:v>
                      </c:pt>
                      <c:pt idx="4485">
                        <c:v>1.3500430045874674</c:v>
                      </c:pt>
                      <c:pt idx="4486">
                        <c:v>1.3501433486241647</c:v>
                      </c:pt>
                      <c:pt idx="4487">
                        <c:v>1.3502436926608621</c:v>
                      </c:pt>
                      <c:pt idx="4488">
                        <c:v>1.3503440366975594</c:v>
                      </c:pt>
                      <c:pt idx="4489">
                        <c:v>1.3504443807342568</c:v>
                      </c:pt>
                      <c:pt idx="4490">
                        <c:v>1.3505447247709541</c:v>
                      </c:pt>
                      <c:pt idx="4491">
                        <c:v>1.3506450688076514</c:v>
                      </c:pt>
                      <c:pt idx="4492">
                        <c:v>1.3507454128443488</c:v>
                      </c:pt>
                      <c:pt idx="4493">
                        <c:v>1.3508457568810461</c:v>
                      </c:pt>
                      <c:pt idx="4494">
                        <c:v>1.3509461009177435</c:v>
                      </c:pt>
                      <c:pt idx="4495">
                        <c:v>1.3510464449544408</c:v>
                      </c:pt>
                      <c:pt idx="4496">
                        <c:v>1.3511467889911382</c:v>
                      </c:pt>
                      <c:pt idx="4497">
                        <c:v>1.3512471330278355</c:v>
                      </c:pt>
                      <c:pt idx="4498">
                        <c:v>1.3513474770645328</c:v>
                      </c:pt>
                      <c:pt idx="4499">
                        <c:v>1.3514478211012302</c:v>
                      </c:pt>
                      <c:pt idx="4500">
                        <c:v>1.3515481651379275</c:v>
                      </c:pt>
                      <c:pt idx="4501">
                        <c:v>1.3516485091746249</c:v>
                      </c:pt>
                      <c:pt idx="4502">
                        <c:v>1.3517488532113222</c:v>
                      </c:pt>
                      <c:pt idx="4503">
                        <c:v>1.3518491972480196</c:v>
                      </c:pt>
                      <c:pt idx="4504">
                        <c:v>1.3519495412847169</c:v>
                      </c:pt>
                      <c:pt idx="4505">
                        <c:v>1.3520498853214142</c:v>
                      </c:pt>
                      <c:pt idx="4506">
                        <c:v>1.3521502293581116</c:v>
                      </c:pt>
                      <c:pt idx="4507">
                        <c:v>1.3522505733948089</c:v>
                      </c:pt>
                      <c:pt idx="4508">
                        <c:v>1.3523509174315063</c:v>
                      </c:pt>
                      <c:pt idx="4509">
                        <c:v>1.3524512614682036</c:v>
                      </c:pt>
                      <c:pt idx="4510">
                        <c:v>1.3525516055049009</c:v>
                      </c:pt>
                      <c:pt idx="4511">
                        <c:v>1.3526519495415983</c:v>
                      </c:pt>
                      <c:pt idx="4512">
                        <c:v>1.3527522935782956</c:v>
                      </c:pt>
                      <c:pt idx="4513">
                        <c:v>1.352852637614993</c:v>
                      </c:pt>
                      <c:pt idx="4514">
                        <c:v>1.3529529816516903</c:v>
                      </c:pt>
                      <c:pt idx="4515">
                        <c:v>1.3530533256883877</c:v>
                      </c:pt>
                      <c:pt idx="4516">
                        <c:v>1.353153669725085</c:v>
                      </c:pt>
                      <c:pt idx="4517">
                        <c:v>1.3532540137617823</c:v>
                      </c:pt>
                      <c:pt idx="4518">
                        <c:v>1.3533543577984797</c:v>
                      </c:pt>
                      <c:pt idx="4519">
                        <c:v>1.353454701835177</c:v>
                      </c:pt>
                      <c:pt idx="4520">
                        <c:v>1.3535550458718744</c:v>
                      </c:pt>
                      <c:pt idx="4521">
                        <c:v>1.3536553899085717</c:v>
                      </c:pt>
                      <c:pt idx="4522">
                        <c:v>1.353755733945269</c:v>
                      </c:pt>
                      <c:pt idx="4523">
                        <c:v>1.3538560779819664</c:v>
                      </c:pt>
                      <c:pt idx="4524">
                        <c:v>1.3539564220186637</c:v>
                      </c:pt>
                      <c:pt idx="4525">
                        <c:v>1.3540567660553611</c:v>
                      </c:pt>
                      <c:pt idx="4526">
                        <c:v>1.3541571100920584</c:v>
                      </c:pt>
                      <c:pt idx="4527">
                        <c:v>1.3542574541287558</c:v>
                      </c:pt>
                      <c:pt idx="4528">
                        <c:v>1.3543577981654531</c:v>
                      </c:pt>
                      <c:pt idx="4529">
                        <c:v>1.3544581422021504</c:v>
                      </c:pt>
                      <c:pt idx="4530">
                        <c:v>1.3545584862388478</c:v>
                      </c:pt>
                      <c:pt idx="4531">
                        <c:v>1.3546588302755451</c:v>
                      </c:pt>
                      <c:pt idx="4532">
                        <c:v>1.3547591743122425</c:v>
                      </c:pt>
                      <c:pt idx="4533">
                        <c:v>1.3548595183489398</c:v>
                      </c:pt>
                      <c:pt idx="4534">
                        <c:v>1.3549598623856371</c:v>
                      </c:pt>
                      <c:pt idx="4535">
                        <c:v>1.3550602064223345</c:v>
                      </c:pt>
                      <c:pt idx="4536">
                        <c:v>1.3551605504590318</c:v>
                      </c:pt>
                      <c:pt idx="4537">
                        <c:v>1.3552608944957292</c:v>
                      </c:pt>
                      <c:pt idx="4538">
                        <c:v>1.3553612385324265</c:v>
                      </c:pt>
                      <c:pt idx="4539">
                        <c:v>1.3554615825691239</c:v>
                      </c:pt>
                      <c:pt idx="4540">
                        <c:v>1.3555619266058212</c:v>
                      </c:pt>
                      <c:pt idx="4541">
                        <c:v>1.3556622706425185</c:v>
                      </c:pt>
                      <c:pt idx="4542">
                        <c:v>1.3557626146792159</c:v>
                      </c:pt>
                      <c:pt idx="4543">
                        <c:v>1.3558629587159132</c:v>
                      </c:pt>
                      <c:pt idx="4544">
                        <c:v>1.3559633027526106</c:v>
                      </c:pt>
                      <c:pt idx="4545">
                        <c:v>1.3560636467893079</c:v>
                      </c:pt>
                      <c:pt idx="4546">
                        <c:v>1.3561639908260053</c:v>
                      </c:pt>
                      <c:pt idx="4547">
                        <c:v>1.3562643348627026</c:v>
                      </c:pt>
                      <c:pt idx="4548">
                        <c:v>1.3563646788993999</c:v>
                      </c:pt>
                      <c:pt idx="4549">
                        <c:v>1.3564650229360973</c:v>
                      </c:pt>
                      <c:pt idx="4550">
                        <c:v>1.3565653669727946</c:v>
                      </c:pt>
                      <c:pt idx="4551">
                        <c:v>1.356665711009492</c:v>
                      </c:pt>
                      <c:pt idx="4552">
                        <c:v>1.3567660550461893</c:v>
                      </c:pt>
                      <c:pt idx="4553">
                        <c:v>1.3568663990828866</c:v>
                      </c:pt>
                      <c:pt idx="4554">
                        <c:v>1.356966743119584</c:v>
                      </c:pt>
                      <c:pt idx="4555">
                        <c:v>1.3570670871562813</c:v>
                      </c:pt>
                      <c:pt idx="4556">
                        <c:v>1.3571674311929787</c:v>
                      </c:pt>
                      <c:pt idx="4557">
                        <c:v>1.357267775229676</c:v>
                      </c:pt>
                      <c:pt idx="4558">
                        <c:v>1.3573681192663734</c:v>
                      </c:pt>
                      <c:pt idx="4559">
                        <c:v>1.3574684633030707</c:v>
                      </c:pt>
                      <c:pt idx="4560">
                        <c:v>1.357568807339768</c:v>
                      </c:pt>
                      <c:pt idx="4561">
                        <c:v>1.3576691513764654</c:v>
                      </c:pt>
                      <c:pt idx="4562">
                        <c:v>1.3577694954131627</c:v>
                      </c:pt>
                      <c:pt idx="4563">
                        <c:v>1.3578698394498601</c:v>
                      </c:pt>
                      <c:pt idx="4564">
                        <c:v>1.3579701834865574</c:v>
                      </c:pt>
                      <c:pt idx="4565">
                        <c:v>1.3580705275232547</c:v>
                      </c:pt>
                      <c:pt idx="4566">
                        <c:v>1.3581708715599521</c:v>
                      </c:pt>
                      <c:pt idx="4567">
                        <c:v>1.3582712155966494</c:v>
                      </c:pt>
                      <c:pt idx="4568">
                        <c:v>1.3583715596333468</c:v>
                      </c:pt>
                      <c:pt idx="4569">
                        <c:v>1.3584719036700441</c:v>
                      </c:pt>
                      <c:pt idx="4570">
                        <c:v>1.3585722477067415</c:v>
                      </c:pt>
                      <c:pt idx="4571">
                        <c:v>1.3586725917434388</c:v>
                      </c:pt>
                      <c:pt idx="4572">
                        <c:v>1.3587729357801361</c:v>
                      </c:pt>
                      <c:pt idx="4573">
                        <c:v>1.3588732798168335</c:v>
                      </c:pt>
                      <c:pt idx="4574">
                        <c:v>1.3589736238535308</c:v>
                      </c:pt>
                      <c:pt idx="4575">
                        <c:v>1.3590739678902282</c:v>
                      </c:pt>
                      <c:pt idx="4576">
                        <c:v>1.3591743119269255</c:v>
                      </c:pt>
                      <c:pt idx="4577">
                        <c:v>1.3592746559636228</c:v>
                      </c:pt>
                      <c:pt idx="4578">
                        <c:v>1.3593750000003202</c:v>
                      </c:pt>
                      <c:pt idx="4579">
                        <c:v>1.3594753440370175</c:v>
                      </c:pt>
                      <c:pt idx="4580">
                        <c:v>1.3595756880737149</c:v>
                      </c:pt>
                      <c:pt idx="4581">
                        <c:v>1.3596760321104122</c:v>
                      </c:pt>
                      <c:pt idx="4582">
                        <c:v>1.3597763761471096</c:v>
                      </c:pt>
                      <c:pt idx="4583">
                        <c:v>1.3598767201838069</c:v>
                      </c:pt>
                      <c:pt idx="4584">
                        <c:v>1.3599770642205042</c:v>
                      </c:pt>
                      <c:pt idx="4585">
                        <c:v>1.3600774082572016</c:v>
                      </c:pt>
                      <c:pt idx="4586">
                        <c:v>1.3601777522938989</c:v>
                      </c:pt>
                      <c:pt idx="4587">
                        <c:v>1.3602780963305963</c:v>
                      </c:pt>
                      <c:pt idx="4588">
                        <c:v>1.3603784403672936</c:v>
                      </c:pt>
                      <c:pt idx="4589">
                        <c:v>1.3604787844039909</c:v>
                      </c:pt>
                      <c:pt idx="4590">
                        <c:v>1.3605791284406883</c:v>
                      </c:pt>
                      <c:pt idx="4591">
                        <c:v>1.3606794724773856</c:v>
                      </c:pt>
                      <c:pt idx="4592">
                        <c:v>1.360779816514083</c:v>
                      </c:pt>
                      <c:pt idx="4593">
                        <c:v>1.3608801605507803</c:v>
                      </c:pt>
                      <c:pt idx="4594">
                        <c:v>1.3609805045874777</c:v>
                      </c:pt>
                      <c:pt idx="4595">
                        <c:v>1.361080848624175</c:v>
                      </c:pt>
                      <c:pt idx="4596">
                        <c:v>1.3611811926608723</c:v>
                      </c:pt>
                      <c:pt idx="4597">
                        <c:v>1.3612815366975697</c:v>
                      </c:pt>
                      <c:pt idx="4598">
                        <c:v>1.361381880734267</c:v>
                      </c:pt>
                      <c:pt idx="4599">
                        <c:v>1.3614822247709644</c:v>
                      </c:pt>
                      <c:pt idx="4600">
                        <c:v>1.3615825688076617</c:v>
                      </c:pt>
                      <c:pt idx="4601">
                        <c:v>1.3616829128443591</c:v>
                      </c:pt>
                      <c:pt idx="4602">
                        <c:v>1.3617832568810564</c:v>
                      </c:pt>
                      <c:pt idx="4603">
                        <c:v>1.3618836009177537</c:v>
                      </c:pt>
                      <c:pt idx="4604">
                        <c:v>1.3619839449544511</c:v>
                      </c:pt>
                      <c:pt idx="4605">
                        <c:v>1.3620842889911484</c:v>
                      </c:pt>
                      <c:pt idx="4606">
                        <c:v>1.3621846330278458</c:v>
                      </c:pt>
                      <c:pt idx="4607">
                        <c:v>1.3622849770645431</c:v>
                      </c:pt>
                      <c:pt idx="4608">
                        <c:v>1.3623853211012404</c:v>
                      </c:pt>
                      <c:pt idx="4609">
                        <c:v>1.3624856651379378</c:v>
                      </c:pt>
                      <c:pt idx="4610">
                        <c:v>1.3625860091746351</c:v>
                      </c:pt>
                      <c:pt idx="4611">
                        <c:v>1.3626863532113325</c:v>
                      </c:pt>
                      <c:pt idx="4612">
                        <c:v>1.3627866972480298</c:v>
                      </c:pt>
                      <c:pt idx="4613">
                        <c:v>1.3628870412847272</c:v>
                      </c:pt>
                      <c:pt idx="4614">
                        <c:v>1.3629873853214245</c:v>
                      </c:pt>
                      <c:pt idx="4615">
                        <c:v>1.3630877293581218</c:v>
                      </c:pt>
                      <c:pt idx="4616">
                        <c:v>1.3631880733948192</c:v>
                      </c:pt>
                      <c:pt idx="4617">
                        <c:v>1.3632884174315165</c:v>
                      </c:pt>
                      <c:pt idx="4618">
                        <c:v>1.3633887614682139</c:v>
                      </c:pt>
                      <c:pt idx="4619">
                        <c:v>1.3634891055049112</c:v>
                      </c:pt>
                      <c:pt idx="4620">
                        <c:v>1.3635894495416085</c:v>
                      </c:pt>
                      <c:pt idx="4621">
                        <c:v>1.3636897935783059</c:v>
                      </c:pt>
                      <c:pt idx="4622">
                        <c:v>1.3637901376150032</c:v>
                      </c:pt>
                      <c:pt idx="4623">
                        <c:v>1.3638904816517006</c:v>
                      </c:pt>
                      <c:pt idx="4624">
                        <c:v>1.3639908256883979</c:v>
                      </c:pt>
                      <c:pt idx="4625">
                        <c:v>1.3640911697250953</c:v>
                      </c:pt>
                      <c:pt idx="4626">
                        <c:v>1.3641915137617926</c:v>
                      </c:pt>
                      <c:pt idx="4627">
                        <c:v>1.3642918577984899</c:v>
                      </c:pt>
                      <c:pt idx="4628">
                        <c:v>1.3643922018351873</c:v>
                      </c:pt>
                      <c:pt idx="4629">
                        <c:v>1.3644925458718846</c:v>
                      </c:pt>
                      <c:pt idx="4630">
                        <c:v>1.364592889908582</c:v>
                      </c:pt>
                      <c:pt idx="4631">
                        <c:v>1.3646932339452793</c:v>
                      </c:pt>
                      <c:pt idx="4632">
                        <c:v>1.3647935779819766</c:v>
                      </c:pt>
                      <c:pt idx="4633">
                        <c:v>1.364893922018674</c:v>
                      </c:pt>
                      <c:pt idx="4634">
                        <c:v>1.3649942660553713</c:v>
                      </c:pt>
                      <c:pt idx="4635">
                        <c:v>1.3650946100920687</c:v>
                      </c:pt>
                      <c:pt idx="4636">
                        <c:v>1.365194954128766</c:v>
                      </c:pt>
                      <c:pt idx="4637">
                        <c:v>1.3652952981654634</c:v>
                      </c:pt>
                      <c:pt idx="4638">
                        <c:v>1.3653956422021607</c:v>
                      </c:pt>
                      <c:pt idx="4639">
                        <c:v>1.365495986238858</c:v>
                      </c:pt>
                      <c:pt idx="4640">
                        <c:v>1.3655963302755554</c:v>
                      </c:pt>
                      <c:pt idx="4641">
                        <c:v>1.3656966743122527</c:v>
                      </c:pt>
                      <c:pt idx="4642">
                        <c:v>1.3657970183489501</c:v>
                      </c:pt>
                      <c:pt idx="4643">
                        <c:v>1.3658973623856474</c:v>
                      </c:pt>
                      <c:pt idx="4644">
                        <c:v>1.3659977064223447</c:v>
                      </c:pt>
                      <c:pt idx="4645">
                        <c:v>1.3660980504590421</c:v>
                      </c:pt>
                      <c:pt idx="4646">
                        <c:v>1.3661983944957394</c:v>
                      </c:pt>
                      <c:pt idx="4647">
                        <c:v>1.3662987385324368</c:v>
                      </c:pt>
                      <c:pt idx="4648">
                        <c:v>1.3663990825691341</c:v>
                      </c:pt>
                      <c:pt idx="4649">
                        <c:v>1.3664994266058315</c:v>
                      </c:pt>
                      <c:pt idx="4650">
                        <c:v>1.3665997706425288</c:v>
                      </c:pt>
                      <c:pt idx="4651">
                        <c:v>1.3667001146792261</c:v>
                      </c:pt>
                      <c:pt idx="4652">
                        <c:v>1.3668004587159235</c:v>
                      </c:pt>
                      <c:pt idx="4653">
                        <c:v>1.3669008027526208</c:v>
                      </c:pt>
                      <c:pt idx="4654">
                        <c:v>1.3670011467893182</c:v>
                      </c:pt>
                      <c:pt idx="4655">
                        <c:v>1.3671014908260155</c:v>
                      </c:pt>
                      <c:pt idx="4656">
                        <c:v>1.3672018348627129</c:v>
                      </c:pt>
                      <c:pt idx="4657">
                        <c:v>1.3673021788994102</c:v>
                      </c:pt>
                      <c:pt idx="4658">
                        <c:v>1.3674025229361075</c:v>
                      </c:pt>
                      <c:pt idx="4659">
                        <c:v>1.3675028669728049</c:v>
                      </c:pt>
                      <c:pt idx="4660">
                        <c:v>1.3676032110095022</c:v>
                      </c:pt>
                      <c:pt idx="4661">
                        <c:v>1.3677035550461996</c:v>
                      </c:pt>
                      <c:pt idx="4662">
                        <c:v>1.3678038990828969</c:v>
                      </c:pt>
                      <c:pt idx="4663">
                        <c:v>1.3679042431195942</c:v>
                      </c:pt>
                      <c:pt idx="4664">
                        <c:v>1.3680045871562916</c:v>
                      </c:pt>
                      <c:pt idx="4665">
                        <c:v>1.3681049311929889</c:v>
                      </c:pt>
                      <c:pt idx="4666">
                        <c:v>1.3682052752296863</c:v>
                      </c:pt>
                      <c:pt idx="4667">
                        <c:v>1.3683056192663836</c:v>
                      </c:pt>
                      <c:pt idx="4668">
                        <c:v>1.368405963303081</c:v>
                      </c:pt>
                      <c:pt idx="4669">
                        <c:v>1.3685063073397783</c:v>
                      </c:pt>
                      <c:pt idx="4670">
                        <c:v>1.3686066513764756</c:v>
                      </c:pt>
                      <c:pt idx="4671">
                        <c:v>1.368706995413173</c:v>
                      </c:pt>
                      <c:pt idx="4672">
                        <c:v>1.3688073394498703</c:v>
                      </c:pt>
                      <c:pt idx="4673">
                        <c:v>1.3689076834865677</c:v>
                      </c:pt>
                      <c:pt idx="4674">
                        <c:v>1.369008027523265</c:v>
                      </c:pt>
                      <c:pt idx="4675">
                        <c:v>1.3691083715599623</c:v>
                      </c:pt>
                      <c:pt idx="4676">
                        <c:v>1.3692087155966597</c:v>
                      </c:pt>
                      <c:pt idx="4677">
                        <c:v>1.369309059633357</c:v>
                      </c:pt>
                      <c:pt idx="4678">
                        <c:v>1.3694094036700544</c:v>
                      </c:pt>
                      <c:pt idx="4679">
                        <c:v>1.3695097477067517</c:v>
                      </c:pt>
                      <c:pt idx="4680">
                        <c:v>1.3696100917434491</c:v>
                      </c:pt>
                      <c:pt idx="4681">
                        <c:v>1.3697104357801464</c:v>
                      </c:pt>
                      <c:pt idx="4682">
                        <c:v>1.3698107798168437</c:v>
                      </c:pt>
                      <c:pt idx="4683">
                        <c:v>1.3699111238535411</c:v>
                      </c:pt>
                      <c:pt idx="4684">
                        <c:v>1.3700114678902384</c:v>
                      </c:pt>
                      <c:pt idx="4685">
                        <c:v>1.3701118119269358</c:v>
                      </c:pt>
                      <c:pt idx="4686">
                        <c:v>1.3702121559636331</c:v>
                      </c:pt>
                      <c:pt idx="4687">
                        <c:v>1.3703125000003304</c:v>
                      </c:pt>
                      <c:pt idx="4688">
                        <c:v>1.3704128440370278</c:v>
                      </c:pt>
                      <c:pt idx="4689">
                        <c:v>1.3705131880737251</c:v>
                      </c:pt>
                      <c:pt idx="4690">
                        <c:v>1.3706135321104225</c:v>
                      </c:pt>
                      <c:pt idx="4691">
                        <c:v>1.3707138761471198</c:v>
                      </c:pt>
                      <c:pt idx="4692">
                        <c:v>1.3708142201838172</c:v>
                      </c:pt>
                      <c:pt idx="4693">
                        <c:v>1.3709145642205145</c:v>
                      </c:pt>
                      <c:pt idx="4694">
                        <c:v>1.3710149082572118</c:v>
                      </c:pt>
                      <c:pt idx="4695">
                        <c:v>1.3711152522939092</c:v>
                      </c:pt>
                      <c:pt idx="4696">
                        <c:v>1.3712155963306065</c:v>
                      </c:pt>
                      <c:pt idx="4697">
                        <c:v>1.3713159403673039</c:v>
                      </c:pt>
                      <c:pt idx="4698">
                        <c:v>1.3714162844040012</c:v>
                      </c:pt>
                      <c:pt idx="4699">
                        <c:v>1.3715166284406985</c:v>
                      </c:pt>
                      <c:pt idx="4700">
                        <c:v>1.3716169724773959</c:v>
                      </c:pt>
                      <c:pt idx="4701">
                        <c:v>1.3717173165140932</c:v>
                      </c:pt>
                      <c:pt idx="4702">
                        <c:v>1.3718176605507906</c:v>
                      </c:pt>
                      <c:pt idx="4703">
                        <c:v>1.3719180045874879</c:v>
                      </c:pt>
                      <c:pt idx="4704">
                        <c:v>1.3720183486241853</c:v>
                      </c:pt>
                      <c:pt idx="4705">
                        <c:v>1.3721186926608826</c:v>
                      </c:pt>
                      <c:pt idx="4706">
                        <c:v>1.3722190366975799</c:v>
                      </c:pt>
                      <c:pt idx="4707">
                        <c:v>1.3723193807342773</c:v>
                      </c:pt>
                      <c:pt idx="4708">
                        <c:v>1.3724197247709746</c:v>
                      </c:pt>
                      <c:pt idx="4709">
                        <c:v>1.372520068807672</c:v>
                      </c:pt>
                      <c:pt idx="4710">
                        <c:v>1.3726204128443693</c:v>
                      </c:pt>
                      <c:pt idx="4711">
                        <c:v>1.3727207568810667</c:v>
                      </c:pt>
                      <c:pt idx="4712">
                        <c:v>1.372821100917764</c:v>
                      </c:pt>
                      <c:pt idx="4713">
                        <c:v>1.3729214449544613</c:v>
                      </c:pt>
                      <c:pt idx="4714">
                        <c:v>1.3730217889911587</c:v>
                      </c:pt>
                      <c:pt idx="4715">
                        <c:v>1.373122133027856</c:v>
                      </c:pt>
                      <c:pt idx="4716">
                        <c:v>1.3732224770645534</c:v>
                      </c:pt>
                      <c:pt idx="4717">
                        <c:v>1.3733228211012507</c:v>
                      </c:pt>
                      <c:pt idx="4718">
                        <c:v>1.373423165137948</c:v>
                      </c:pt>
                      <c:pt idx="4719">
                        <c:v>1.3735235091746454</c:v>
                      </c:pt>
                      <c:pt idx="4720">
                        <c:v>1.3736238532113427</c:v>
                      </c:pt>
                      <c:pt idx="4721">
                        <c:v>1.3737241972480401</c:v>
                      </c:pt>
                      <c:pt idx="4722">
                        <c:v>1.3738245412847374</c:v>
                      </c:pt>
                      <c:pt idx="4723">
                        <c:v>1.3739248853214348</c:v>
                      </c:pt>
                      <c:pt idx="4724">
                        <c:v>1.3740252293581321</c:v>
                      </c:pt>
                      <c:pt idx="4725">
                        <c:v>1.3741255733948294</c:v>
                      </c:pt>
                      <c:pt idx="4726">
                        <c:v>1.3742259174315268</c:v>
                      </c:pt>
                      <c:pt idx="4727">
                        <c:v>1.3743262614682241</c:v>
                      </c:pt>
                      <c:pt idx="4728">
                        <c:v>1.3744266055049215</c:v>
                      </c:pt>
                      <c:pt idx="4729">
                        <c:v>1.3745269495416188</c:v>
                      </c:pt>
                      <c:pt idx="4730">
                        <c:v>1.3746272935783161</c:v>
                      </c:pt>
                      <c:pt idx="4731">
                        <c:v>1.3747276376150135</c:v>
                      </c:pt>
                      <c:pt idx="4732">
                        <c:v>1.3748279816517108</c:v>
                      </c:pt>
                      <c:pt idx="4733">
                        <c:v>1.3749283256884082</c:v>
                      </c:pt>
                      <c:pt idx="4734">
                        <c:v>1.3750286697251055</c:v>
                      </c:pt>
                      <c:pt idx="4735">
                        <c:v>1.3751290137618029</c:v>
                      </c:pt>
                      <c:pt idx="4736">
                        <c:v>1.3752293577985002</c:v>
                      </c:pt>
                      <c:pt idx="4737">
                        <c:v>1.3753297018351975</c:v>
                      </c:pt>
                      <c:pt idx="4738">
                        <c:v>1.3754300458718949</c:v>
                      </c:pt>
                      <c:pt idx="4739">
                        <c:v>1.3755303899085922</c:v>
                      </c:pt>
                      <c:pt idx="4740">
                        <c:v>1.3756307339452896</c:v>
                      </c:pt>
                      <c:pt idx="4741">
                        <c:v>1.3757310779819869</c:v>
                      </c:pt>
                      <c:pt idx="4742">
                        <c:v>1.3758314220186842</c:v>
                      </c:pt>
                      <c:pt idx="4743">
                        <c:v>1.3759317660553816</c:v>
                      </c:pt>
                      <c:pt idx="4744">
                        <c:v>1.3760321100920789</c:v>
                      </c:pt>
                      <c:pt idx="4745">
                        <c:v>1.3761324541287763</c:v>
                      </c:pt>
                      <c:pt idx="4746">
                        <c:v>1.3762327981654736</c:v>
                      </c:pt>
                      <c:pt idx="4747">
                        <c:v>1.376333142202171</c:v>
                      </c:pt>
                      <c:pt idx="4748">
                        <c:v>1.3764334862388683</c:v>
                      </c:pt>
                      <c:pt idx="4749">
                        <c:v>1.3765338302755656</c:v>
                      </c:pt>
                      <c:pt idx="4750">
                        <c:v>1.376634174312263</c:v>
                      </c:pt>
                      <c:pt idx="4751">
                        <c:v>1.3767345183489603</c:v>
                      </c:pt>
                      <c:pt idx="4752">
                        <c:v>1.3768348623856577</c:v>
                      </c:pt>
                      <c:pt idx="4753">
                        <c:v>1.376935206422355</c:v>
                      </c:pt>
                      <c:pt idx="4754">
                        <c:v>1.3770355504590523</c:v>
                      </c:pt>
                      <c:pt idx="4755">
                        <c:v>1.3771358944957497</c:v>
                      </c:pt>
                      <c:pt idx="4756">
                        <c:v>1.377236238532447</c:v>
                      </c:pt>
                      <c:pt idx="4757">
                        <c:v>1.3773365825691444</c:v>
                      </c:pt>
                      <c:pt idx="4758">
                        <c:v>1.3774369266058417</c:v>
                      </c:pt>
                      <c:pt idx="4759">
                        <c:v>1.3775372706425391</c:v>
                      </c:pt>
                      <c:pt idx="4760">
                        <c:v>1.3776376146792364</c:v>
                      </c:pt>
                      <c:pt idx="4761">
                        <c:v>1.3777379587159337</c:v>
                      </c:pt>
                      <c:pt idx="4762">
                        <c:v>1.3778383027526311</c:v>
                      </c:pt>
                      <c:pt idx="4763">
                        <c:v>1.3779386467893284</c:v>
                      </c:pt>
                      <c:pt idx="4764">
                        <c:v>1.3780389908260258</c:v>
                      </c:pt>
                      <c:pt idx="4765">
                        <c:v>1.3781393348627231</c:v>
                      </c:pt>
                      <c:pt idx="4766">
                        <c:v>1.3782396788994205</c:v>
                      </c:pt>
                      <c:pt idx="4767">
                        <c:v>1.3783400229361178</c:v>
                      </c:pt>
                      <c:pt idx="4768">
                        <c:v>1.3784403669728151</c:v>
                      </c:pt>
                      <c:pt idx="4769">
                        <c:v>1.3785407110095125</c:v>
                      </c:pt>
                      <c:pt idx="4770">
                        <c:v>1.3786410550462098</c:v>
                      </c:pt>
                      <c:pt idx="4771">
                        <c:v>1.3787413990829072</c:v>
                      </c:pt>
                      <c:pt idx="4772">
                        <c:v>1.3788417431196045</c:v>
                      </c:pt>
                      <c:pt idx="4773">
                        <c:v>1.3789420871563018</c:v>
                      </c:pt>
                      <c:pt idx="4774">
                        <c:v>1.3790424311929992</c:v>
                      </c:pt>
                      <c:pt idx="4775">
                        <c:v>1.3791427752296965</c:v>
                      </c:pt>
                      <c:pt idx="4776">
                        <c:v>1.3792431192663939</c:v>
                      </c:pt>
                      <c:pt idx="4777">
                        <c:v>1.3793434633030912</c:v>
                      </c:pt>
                      <c:pt idx="4778">
                        <c:v>1.3794438073397886</c:v>
                      </c:pt>
                      <c:pt idx="4779">
                        <c:v>1.3795441513764859</c:v>
                      </c:pt>
                      <c:pt idx="4780">
                        <c:v>1.3796444954131832</c:v>
                      </c:pt>
                      <c:pt idx="4781">
                        <c:v>1.3797448394498806</c:v>
                      </c:pt>
                      <c:pt idx="4782">
                        <c:v>1.3798451834865779</c:v>
                      </c:pt>
                      <c:pt idx="4783">
                        <c:v>1.3799455275232753</c:v>
                      </c:pt>
                      <c:pt idx="4784">
                        <c:v>1.3800458715599726</c:v>
                      </c:pt>
                      <c:pt idx="4785">
                        <c:v>1.3801462155966699</c:v>
                      </c:pt>
                      <c:pt idx="4786">
                        <c:v>1.3802465596333673</c:v>
                      </c:pt>
                      <c:pt idx="4787">
                        <c:v>1.3803469036700646</c:v>
                      </c:pt>
                      <c:pt idx="4788">
                        <c:v>1.380447247706762</c:v>
                      </c:pt>
                      <c:pt idx="4789">
                        <c:v>1.3805475917434593</c:v>
                      </c:pt>
                      <c:pt idx="4790">
                        <c:v>1.3806479357801567</c:v>
                      </c:pt>
                      <c:pt idx="4791">
                        <c:v>1.380748279816854</c:v>
                      </c:pt>
                      <c:pt idx="4792">
                        <c:v>1.3808486238535513</c:v>
                      </c:pt>
                      <c:pt idx="4793">
                        <c:v>1.3809489678902487</c:v>
                      </c:pt>
                      <c:pt idx="4794">
                        <c:v>1.381049311926946</c:v>
                      </c:pt>
                      <c:pt idx="4795">
                        <c:v>1.3811496559636434</c:v>
                      </c:pt>
                      <c:pt idx="4796">
                        <c:v>1.3812500000003407</c:v>
                      </c:pt>
                      <c:pt idx="4797">
                        <c:v>1.381350344037038</c:v>
                      </c:pt>
                      <c:pt idx="4798">
                        <c:v>1.3814506880737354</c:v>
                      </c:pt>
                      <c:pt idx="4799">
                        <c:v>1.3815510321104327</c:v>
                      </c:pt>
                      <c:pt idx="4800">
                        <c:v>1.3816513761471301</c:v>
                      </c:pt>
                      <c:pt idx="4801">
                        <c:v>1.3817517201838274</c:v>
                      </c:pt>
                      <c:pt idx="4802">
                        <c:v>1.3818520642205248</c:v>
                      </c:pt>
                      <c:pt idx="4803">
                        <c:v>1.3819524082572221</c:v>
                      </c:pt>
                      <c:pt idx="4804">
                        <c:v>1.3820527522939194</c:v>
                      </c:pt>
                      <c:pt idx="4805">
                        <c:v>1.3821530963306168</c:v>
                      </c:pt>
                      <c:pt idx="4806">
                        <c:v>1.3822534403673141</c:v>
                      </c:pt>
                      <c:pt idx="4807">
                        <c:v>1.3823537844040115</c:v>
                      </c:pt>
                      <c:pt idx="4808">
                        <c:v>1.3824541284407088</c:v>
                      </c:pt>
                      <c:pt idx="4809">
                        <c:v>1.3825544724774061</c:v>
                      </c:pt>
                      <c:pt idx="4810">
                        <c:v>1.3826548165141035</c:v>
                      </c:pt>
                      <c:pt idx="4811">
                        <c:v>1.3827551605508008</c:v>
                      </c:pt>
                      <c:pt idx="4812">
                        <c:v>1.3828555045874982</c:v>
                      </c:pt>
                      <c:pt idx="4813">
                        <c:v>1.3829558486241955</c:v>
                      </c:pt>
                      <c:pt idx="4814">
                        <c:v>1.3830561926608929</c:v>
                      </c:pt>
                      <c:pt idx="4815">
                        <c:v>1.3831565366975902</c:v>
                      </c:pt>
                      <c:pt idx="4816">
                        <c:v>1.3832568807342875</c:v>
                      </c:pt>
                      <c:pt idx="4817">
                        <c:v>1.3833572247709849</c:v>
                      </c:pt>
                      <c:pt idx="4818">
                        <c:v>1.3834575688076822</c:v>
                      </c:pt>
                      <c:pt idx="4819">
                        <c:v>1.3835579128443796</c:v>
                      </c:pt>
                      <c:pt idx="4820">
                        <c:v>1.3836582568810769</c:v>
                      </c:pt>
                      <c:pt idx="4821">
                        <c:v>1.3837586009177743</c:v>
                      </c:pt>
                      <c:pt idx="4822">
                        <c:v>1.3838589449544716</c:v>
                      </c:pt>
                      <c:pt idx="4823">
                        <c:v>1.3839592889911689</c:v>
                      </c:pt>
                      <c:pt idx="4824">
                        <c:v>1.3840596330278663</c:v>
                      </c:pt>
                      <c:pt idx="4825">
                        <c:v>1.3841599770645636</c:v>
                      </c:pt>
                      <c:pt idx="4826">
                        <c:v>1.384260321101261</c:v>
                      </c:pt>
                      <c:pt idx="4827">
                        <c:v>1.3843606651379583</c:v>
                      </c:pt>
                      <c:pt idx="4828">
                        <c:v>1.3844610091746556</c:v>
                      </c:pt>
                      <c:pt idx="4829">
                        <c:v>1.384561353211353</c:v>
                      </c:pt>
                      <c:pt idx="4830">
                        <c:v>1.3846616972480503</c:v>
                      </c:pt>
                      <c:pt idx="4831">
                        <c:v>1.3847620412847477</c:v>
                      </c:pt>
                      <c:pt idx="4832">
                        <c:v>1.384862385321445</c:v>
                      </c:pt>
                      <c:pt idx="4833">
                        <c:v>1.3849627293581424</c:v>
                      </c:pt>
                      <c:pt idx="4834">
                        <c:v>1.3850630733948397</c:v>
                      </c:pt>
                      <c:pt idx="4835">
                        <c:v>1.385163417431537</c:v>
                      </c:pt>
                      <c:pt idx="4836">
                        <c:v>1.3852637614682344</c:v>
                      </c:pt>
                      <c:pt idx="4837">
                        <c:v>1.3853641055049317</c:v>
                      </c:pt>
                      <c:pt idx="4838">
                        <c:v>1.3854644495416291</c:v>
                      </c:pt>
                      <c:pt idx="4839">
                        <c:v>1.3855647935783264</c:v>
                      </c:pt>
                      <c:pt idx="4840">
                        <c:v>1.3856651376150237</c:v>
                      </c:pt>
                      <c:pt idx="4841">
                        <c:v>1.3857654816517211</c:v>
                      </c:pt>
                      <c:pt idx="4842">
                        <c:v>1.3858658256884184</c:v>
                      </c:pt>
                      <c:pt idx="4843">
                        <c:v>1.3859661697251158</c:v>
                      </c:pt>
                      <c:pt idx="4844">
                        <c:v>1.3860665137618131</c:v>
                      </c:pt>
                      <c:pt idx="4845">
                        <c:v>1.3861668577985105</c:v>
                      </c:pt>
                      <c:pt idx="4846">
                        <c:v>1.3862672018352078</c:v>
                      </c:pt>
                      <c:pt idx="4847">
                        <c:v>1.3863675458719051</c:v>
                      </c:pt>
                      <c:pt idx="4848">
                        <c:v>1.3864678899086025</c:v>
                      </c:pt>
                      <c:pt idx="4849">
                        <c:v>1.3865682339452998</c:v>
                      </c:pt>
                      <c:pt idx="4850">
                        <c:v>1.3866685779819972</c:v>
                      </c:pt>
                      <c:pt idx="4851">
                        <c:v>1.3867689220186945</c:v>
                      </c:pt>
                      <c:pt idx="4852">
                        <c:v>1.3868692660553918</c:v>
                      </c:pt>
                      <c:pt idx="4853">
                        <c:v>1.3869696100920892</c:v>
                      </c:pt>
                      <c:pt idx="4854">
                        <c:v>1.3870699541287865</c:v>
                      </c:pt>
                      <c:pt idx="4855">
                        <c:v>1.3871702981654839</c:v>
                      </c:pt>
                      <c:pt idx="4856">
                        <c:v>1.3872706422021812</c:v>
                      </c:pt>
                      <c:pt idx="4857">
                        <c:v>1.3873709862388786</c:v>
                      </c:pt>
                      <c:pt idx="4858">
                        <c:v>1.3874713302755759</c:v>
                      </c:pt>
                      <c:pt idx="4859">
                        <c:v>1.3875716743122732</c:v>
                      </c:pt>
                      <c:pt idx="4860">
                        <c:v>1.3876720183489706</c:v>
                      </c:pt>
                      <c:pt idx="4861">
                        <c:v>1.3877723623856679</c:v>
                      </c:pt>
                      <c:pt idx="4862">
                        <c:v>1.3878727064223653</c:v>
                      </c:pt>
                      <c:pt idx="4863">
                        <c:v>1.3879730504590626</c:v>
                      </c:pt>
                      <c:pt idx="4864">
                        <c:v>1.3880733944957599</c:v>
                      </c:pt>
                      <c:pt idx="4865">
                        <c:v>1.3881737385324573</c:v>
                      </c:pt>
                      <c:pt idx="4866">
                        <c:v>1.3882740825691546</c:v>
                      </c:pt>
                      <c:pt idx="4867">
                        <c:v>1.388374426605852</c:v>
                      </c:pt>
                      <c:pt idx="4868">
                        <c:v>1.3884747706425493</c:v>
                      </c:pt>
                      <c:pt idx="4869">
                        <c:v>1.3885751146792467</c:v>
                      </c:pt>
                      <c:pt idx="4870">
                        <c:v>1.388675458715944</c:v>
                      </c:pt>
                      <c:pt idx="4871">
                        <c:v>1.3887758027526413</c:v>
                      </c:pt>
                      <c:pt idx="4872">
                        <c:v>1.3888761467893387</c:v>
                      </c:pt>
                      <c:pt idx="4873">
                        <c:v>1.388976490826036</c:v>
                      </c:pt>
                      <c:pt idx="4874">
                        <c:v>1.3890768348627334</c:v>
                      </c:pt>
                      <c:pt idx="4875">
                        <c:v>1.3891771788994307</c:v>
                      </c:pt>
                      <c:pt idx="4876">
                        <c:v>1.3892775229361281</c:v>
                      </c:pt>
                      <c:pt idx="4877">
                        <c:v>1.3893778669728254</c:v>
                      </c:pt>
                      <c:pt idx="4878">
                        <c:v>1.3894782110095227</c:v>
                      </c:pt>
                      <c:pt idx="4879">
                        <c:v>1.3895785550462201</c:v>
                      </c:pt>
                      <c:pt idx="4880">
                        <c:v>1.3896788990829174</c:v>
                      </c:pt>
                      <c:pt idx="4881">
                        <c:v>1.3897792431196148</c:v>
                      </c:pt>
                      <c:pt idx="4882">
                        <c:v>1.3898795871563121</c:v>
                      </c:pt>
                      <c:pt idx="4883">
                        <c:v>1.3899799311930094</c:v>
                      </c:pt>
                      <c:pt idx="4884">
                        <c:v>1.3900802752297068</c:v>
                      </c:pt>
                      <c:pt idx="4885">
                        <c:v>1.3901806192664041</c:v>
                      </c:pt>
                      <c:pt idx="4886">
                        <c:v>1.3902809633031015</c:v>
                      </c:pt>
                      <c:pt idx="4887">
                        <c:v>1.3903813073397988</c:v>
                      </c:pt>
                      <c:pt idx="4888">
                        <c:v>1.3904816513764962</c:v>
                      </c:pt>
                      <c:pt idx="4889">
                        <c:v>1.3905819954131935</c:v>
                      </c:pt>
                      <c:pt idx="4890">
                        <c:v>1.3906823394498908</c:v>
                      </c:pt>
                      <c:pt idx="4891">
                        <c:v>1.3907826834865882</c:v>
                      </c:pt>
                      <c:pt idx="4892">
                        <c:v>1.3908830275232855</c:v>
                      </c:pt>
                      <c:pt idx="4893">
                        <c:v>1.3909833715599829</c:v>
                      </c:pt>
                      <c:pt idx="4894">
                        <c:v>1.3910837155966802</c:v>
                      </c:pt>
                      <c:pt idx="4895">
                        <c:v>1.3911840596333775</c:v>
                      </c:pt>
                      <c:pt idx="4896">
                        <c:v>1.3912844036700749</c:v>
                      </c:pt>
                      <c:pt idx="4897">
                        <c:v>1.3913847477067722</c:v>
                      </c:pt>
                      <c:pt idx="4898">
                        <c:v>1.3914850917434696</c:v>
                      </c:pt>
                      <c:pt idx="4899">
                        <c:v>1.3915854357801669</c:v>
                      </c:pt>
                      <c:pt idx="4900">
                        <c:v>1.3916857798168643</c:v>
                      </c:pt>
                      <c:pt idx="4901">
                        <c:v>1.3917861238535616</c:v>
                      </c:pt>
                      <c:pt idx="4902">
                        <c:v>1.3918864678902589</c:v>
                      </c:pt>
                      <c:pt idx="4903">
                        <c:v>1.3919868119269563</c:v>
                      </c:pt>
                      <c:pt idx="4904">
                        <c:v>1.3920871559636536</c:v>
                      </c:pt>
                      <c:pt idx="4905">
                        <c:v>1.392187500000351</c:v>
                      </c:pt>
                      <c:pt idx="4906">
                        <c:v>1.3922878440370483</c:v>
                      </c:pt>
                      <c:pt idx="4907">
                        <c:v>1.3923881880737456</c:v>
                      </c:pt>
                      <c:pt idx="4908">
                        <c:v>1.392488532110443</c:v>
                      </c:pt>
                      <c:pt idx="4909">
                        <c:v>1.3925888761471403</c:v>
                      </c:pt>
                      <c:pt idx="4910">
                        <c:v>1.3926892201838377</c:v>
                      </c:pt>
                      <c:pt idx="4911">
                        <c:v>1.392789564220535</c:v>
                      </c:pt>
                      <c:pt idx="4912">
                        <c:v>1.3928899082572324</c:v>
                      </c:pt>
                      <c:pt idx="4913">
                        <c:v>1.3929902522939297</c:v>
                      </c:pt>
                      <c:pt idx="4914">
                        <c:v>1.393090596330627</c:v>
                      </c:pt>
                      <c:pt idx="4915">
                        <c:v>1.3931909403673244</c:v>
                      </c:pt>
                      <c:pt idx="4916">
                        <c:v>1.3932912844040217</c:v>
                      </c:pt>
                      <c:pt idx="4917">
                        <c:v>1.3933916284407191</c:v>
                      </c:pt>
                      <c:pt idx="4918">
                        <c:v>1.3934919724774164</c:v>
                      </c:pt>
                      <c:pt idx="4919">
                        <c:v>1.3935923165141137</c:v>
                      </c:pt>
                      <c:pt idx="4920">
                        <c:v>1.3936926605508111</c:v>
                      </c:pt>
                      <c:pt idx="4921">
                        <c:v>1.3937930045875084</c:v>
                      </c:pt>
                      <c:pt idx="4922">
                        <c:v>1.3938933486242058</c:v>
                      </c:pt>
                      <c:pt idx="4923">
                        <c:v>1.3939936926609031</c:v>
                      </c:pt>
                      <c:pt idx="4924">
                        <c:v>1.3940940366976005</c:v>
                      </c:pt>
                      <c:pt idx="4925">
                        <c:v>1.3941943807342978</c:v>
                      </c:pt>
                      <c:pt idx="4926">
                        <c:v>1.3942947247709951</c:v>
                      </c:pt>
                      <c:pt idx="4927">
                        <c:v>1.3943950688076925</c:v>
                      </c:pt>
                      <c:pt idx="4928">
                        <c:v>1.3944954128443898</c:v>
                      </c:pt>
                      <c:pt idx="4929">
                        <c:v>1.3945957568810872</c:v>
                      </c:pt>
                      <c:pt idx="4930">
                        <c:v>1.3946961009177845</c:v>
                      </c:pt>
                      <c:pt idx="4931">
                        <c:v>1.3947964449544819</c:v>
                      </c:pt>
                      <c:pt idx="4932">
                        <c:v>1.3948967889911792</c:v>
                      </c:pt>
                      <c:pt idx="4933">
                        <c:v>1.3949971330278765</c:v>
                      </c:pt>
                      <c:pt idx="4934">
                        <c:v>1.3950974770645739</c:v>
                      </c:pt>
                      <c:pt idx="4935">
                        <c:v>1.3951978211012712</c:v>
                      </c:pt>
                      <c:pt idx="4936">
                        <c:v>1.3952981651379686</c:v>
                      </c:pt>
                      <c:pt idx="4937">
                        <c:v>1.3953985091746659</c:v>
                      </c:pt>
                      <c:pt idx="4938">
                        <c:v>1.3954988532113632</c:v>
                      </c:pt>
                      <c:pt idx="4939">
                        <c:v>1.3955991972480606</c:v>
                      </c:pt>
                      <c:pt idx="4940">
                        <c:v>1.3956995412847579</c:v>
                      </c:pt>
                      <c:pt idx="4941">
                        <c:v>1.3957998853214553</c:v>
                      </c:pt>
                      <c:pt idx="4942">
                        <c:v>1.3959002293581526</c:v>
                      </c:pt>
                      <c:pt idx="4943">
                        <c:v>1.39600057339485</c:v>
                      </c:pt>
                      <c:pt idx="4944">
                        <c:v>1.3961009174315473</c:v>
                      </c:pt>
                      <c:pt idx="4945">
                        <c:v>1.3962012614682446</c:v>
                      </c:pt>
                      <c:pt idx="4946">
                        <c:v>1.396301605504942</c:v>
                      </c:pt>
                      <c:pt idx="4947">
                        <c:v>1.3964019495416393</c:v>
                      </c:pt>
                      <c:pt idx="4948">
                        <c:v>1.3965022935783367</c:v>
                      </c:pt>
                      <c:pt idx="4949">
                        <c:v>1.396602637615034</c:v>
                      </c:pt>
                      <c:pt idx="4950">
                        <c:v>1.3967029816517313</c:v>
                      </c:pt>
                      <c:pt idx="4951">
                        <c:v>1.3968033256884287</c:v>
                      </c:pt>
                      <c:pt idx="4952">
                        <c:v>1.396903669725126</c:v>
                      </c:pt>
                      <c:pt idx="4953">
                        <c:v>1.3970040137618234</c:v>
                      </c:pt>
                      <c:pt idx="4954">
                        <c:v>1.3971043577985207</c:v>
                      </c:pt>
                      <c:pt idx="4955">
                        <c:v>1.3972047018352181</c:v>
                      </c:pt>
                      <c:pt idx="4956">
                        <c:v>1.3973050458719154</c:v>
                      </c:pt>
                      <c:pt idx="4957">
                        <c:v>1.3974053899086127</c:v>
                      </c:pt>
                      <c:pt idx="4958">
                        <c:v>1.3975057339453101</c:v>
                      </c:pt>
                      <c:pt idx="4959">
                        <c:v>1.3976060779820074</c:v>
                      </c:pt>
                      <c:pt idx="4960">
                        <c:v>1.3977064220187048</c:v>
                      </c:pt>
                      <c:pt idx="4961">
                        <c:v>1.3978067660554021</c:v>
                      </c:pt>
                      <c:pt idx="4962">
                        <c:v>1.3979071100920994</c:v>
                      </c:pt>
                      <c:pt idx="4963">
                        <c:v>1.3980074541287968</c:v>
                      </c:pt>
                      <c:pt idx="4964">
                        <c:v>1.3981077981654941</c:v>
                      </c:pt>
                      <c:pt idx="4965">
                        <c:v>1.3982081422021915</c:v>
                      </c:pt>
                      <c:pt idx="4966">
                        <c:v>1.3983084862388888</c:v>
                      </c:pt>
                      <c:pt idx="4967">
                        <c:v>1.3984088302755862</c:v>
                      </c:pt>
                      <c:pt idx="4968">
                        <c:v>1.3985091743122835</c:v>
                      </c:pt>
                      <c:pt idx="4969">
                        <c:v>1.3986095183489808</c:v>
                      </c:pt>
                      <c:pt idx="4970">
                        <c:v>1.3987098623856782</c:v>
                      </c:pt>
                      <c:pt idx="4971">
                        <c:v>1.3988102064223755</c:v>
                      </c:pt>
                      <c:pt idx="4972">
                        <c:v>1.3989105504590729</c:v>
                      </c:pt>
                      <c:pt idx="4973">
                        <c:v>1.3990108944957702</c:v>
                      </c:pt>
                      <c:pt idx="4974">
                        <c:v>1.3991112385324675</c:v>
                      </c:pt>
                      <c:pt idx="4975">
                        <c:v>1.3992115825691649</c:v>
                      </c:pt>
                      <c:pt idx="4976">
                        <c:v>1.3993119266058622</c:v>
                      </c:pt>
                      <c:pt idx="4977">
                        <c:v>1.3994122706425596</c:v>
                      </c:pt>
                      <c:pt idx="4978">
                        <c:v>1.3995126146792569</c:v>
                      </c:pt>
                      <c:pt idx="4979">
                        <c:v>1.3996129587159543</c:v>
                      </c:pt>
                      <c:pt idx="4980">
                        <c:v>1.3997133027526516</c:v>
                      </c:pt>
                      <c:pt idx="4981">
                        <c:v>1.3998136467893489</c:v>
                      </c:pt>
                      <c:pt idx="4982">
                        <c:v>1.3999139908260463</c:v>
                      </c:pt>
                      <c:pt idx="4983">
                        <c:v>1.4000143348627436</c:v>
                      </c:pt>
                      <c:pt idx="4984">
                        <c:v>1.400114678899441</c:v>
                      </c:pt>
                      <c:pt idx="4985">
                        <c:v>1.4002150229361383</c:v>
                      </c:pt>
                      <c:pt idx="4986">
                        <c:v>1.4003153669728357</c:v>
                      </c:pt>
                      <c:pt idx="4987">
                        <c:v>1.400415711009533</c:v>
                      </c:pt>
                      <c:pt idx="4988">
                        <c:v>1.4005160550462303</c:v>
                      </c:pt>
                      <c:pt idx="4989">
                        <c:v>1.4006163990829277</c:v>
                      </c:pt>
                      <c:pt idx="4990">
                        <c:v>1.400716743119625</c:v>
                      </c:pt>
                      <c:pt idx="4991">
                        <c:v>1.4008170871563224</c:v>
                      </c:pt>
                      <c:pt idx="4992">
                        <c:v>1.4009174311930197</c:v>
                      </c:pt>
                      <c:pt idx="4993">
                        <c:v>1.401017775229717</c:v>
                      </c:pt>
                      <c:pt idx="4994">
                        <c:v>1.4011181192664144</c:v>
                      </c:pt>
                      <c:pt idx="4995">
                        <c:v>1.4012184633031117</c:v>
                      </c:pt>
                      <c:pt idx="4996">
                        <c:v>1.4013188073398091</c:v>
                      </c:pt>
                      <c:pt idx="4997">
                        <c:v>1.4014191513765064</c:v>
                      </c:pt>
                      <c:pt idx="4998">
                        <c:v>1.4015194954132038</c:v>
                      </c:pt>
                      <c:pt idx="4999">
                        <c:v>1.4016198394499011</c:v>
                      </c:pt>
                      <c:pt idx="5000">
                        <c:v>1.4017201834865984</c:v>
                      </c:pt>
                      <c:pt idx="5001">
                        <c:v>1.4018205275232958</c:v>
                      </c:pt>
                      <c:pt idx="5002">
                        <c:v>1.4019208715599931</c:v>
                      </c:pt>
                      <c:pt idx="5003">
                        <c:v>1.4020212155966905</c:v>
                      </c:pt>
                      <c:pt idx="5004">
                        <c:v>1.4021215596333878</c:v>
                      </c:pt>
                      <c:pt idx="5005">
                        <c:v>1.4022219036700851</c:v>
                      </c:pt>
                      <c:pt idx="5006">
                        <c:v>1.4023222477067825</c:v>
                      </c:pt>
                      <c:pt idx="5007">
                        <c:v>1.4024225917434798</c:v>
                      </c:pt>
                      <c:pt idx="5008">
                        <c:v>1.4025229357801772</c:v>
                      </c:pt>
                      <c:pt idx="5009">
                        <c:v>1.4026232798168745</c:v>
                      </c:pt>
                      <c:pt idx="5010">
                        <c:v>1.4027236238535719</c:v>
                      </c:pt>
                      <c:pt idx="5011">
                        <c:v>1.4028239678902692</c:v>
                      </c:pt>
                      <c:pt idx="5012">
                        <c:v>1.4029243119269665</c:v>
                      </c:pt>
                      <c:pt idx="5013">
                        <c:v>1.4030246559636639</c:v>
                      </c:pt>
                      <c:pt idx="5014">
                        <c:v>1.4031250000003612</c:v>
                      </c:pt>
                      <c:pt idx="5015">
                        <c:v>1.4032253440370586</c:v>
                      </c:pt>
                      <c:pt idx="5016">
                        <c:v>1.4033256880737559</c:v>
                      </c:pt>
                      <c:pt idx="5017">
                        <c:v>1.4034260321104532</c:v>
                      </c:pt>
                      <c:pt idx="5018">
                        <c:v>1.4035263761471506</c:v>
                      </c:pt>
                      <c:pt idx="5019">
                        <c:v>1.4036267201838479</c:v>
                      </c:pt>
                      <c:pt idx="5020">
                        <c:v>1.4037270642205453</c:v>
                      </c:pt>
                      <c:pt idx="5021">
                        <c:v>1.4038274082572426</c:v>
                      </c:pt>
                      <c:pt idx="5022">
                        <c:v>1.40392775229394</c:v>
                      </c:pt>
                      <c:pt idx="5023">
                        <c:v>1.4040280963306373</c:v>
                      </c:pt>
                      <c:pt idx="5024">
                        <c:v>1.4041284403673346</c:v>
                      </c:pt>
                      <c:pt idx="5025">
                        <c:v>1.404228784404032</c:v>
                      </c:pt>
                      <c:pt idx="5026">
                        <c:v>1.4043291284407293</c:v>
                      </c:pt>
                      <c:pt idx="5027">
                        <c:v>1.4044294724774267</c:v>
                      </c:pt>
                      <c:pt idx="5028">
                        <c:v>1.404529816514124</c:v>
                      </c:pt>
                      <c:pt idx="5029">
                        <c:v>1.4046301605508213</c:v>
                      </c:pt>
                      <c:pt idx="5030">
                        <c:v>1.4047305045875187</c:v>
                      </c:pt>
                      <c:pt idx="5031">
                        <c:v>1.404830848624216</c:v>
                      </c:pt>
                      <c:pt idx="5032">
                        <c:v>1.4049311926609134</c:v>
                      </c:pt>
                      <c:pt idx="5033">
                        <c:v>1.4050315366976107</c:v>
                      </c:pt>
                      <c:pt idx="5034">
                        <c:v>1.4051318807343081</c:v>
                      </c:pt>
                      <c:pt idx="5035">
                        <c:v>1.4052322247710054</c:v>
                      </c:pt>
                      <c:pt idx="5036">
                        <c:v>1.4053325688077027</c:v>
                      </c:pt>
                      <c:pt idx="5037">
                        <c:v>1.4054329128444001</c:v>
                      </c:pt>
                      <c:pt idx="5038">
                        <c:v>1.4055332568810974</c:v>
                      </c:pt>
                      <c:pt idx="5039">
                        <c:v>1.4056336009177948</c:v>
                      </c:pt>
                      <c:pt idx="5040">
                        <c:v>1.4057339449544921</c:v>
                      </c:pt>
                      <c:pt idx="5041">
                        <c:v>1.4058342889911895</c:v>
                      </c:pt>
                      <c:pt idx="5042">
                        <c:v>1.4059346330278868</c:v>
                      </c:pt>
                      <c:pt idx="5043">
                        <c:v>1.4060349770645841</c:v>
                      </c:pt>
                      <c:pt idx="5044">
                        <c:v>1.4061353211012815</c:v>
                      </c:pt>
                      <c:pt idx="5045">
                        <c:v>1.4062356651379788</c:v>
                      </c:pt>
                      <c:pt idx="5046">
                        <c:v>1.4063360091746762</c:v>
                      </c:pt>
                      <c:pt idx="5047">
                        <c:v>1.4064363532113735</c:v>
                      </c:pt>
                      <c:pt idx="5048">
                        <c:v>1.4065366972480708</c:v>
                      </c:pt>
                      <c:pt idx="5049">
                        <c:v>1.4066370412847682</c:v>
                      </c:pt>
                      <c:pt idx="5050">
                        <c:v>1.4067373853214655</c:v>
                      </c:pt>
                      <c:pt idx="5051">
                        <c:v>1.4068377293581629</c:v>
                      </c:pt>
                      <c:pt idx="5052">
                        <c:v>1.4069380733948602</c:v>
                      </c:pt>
                      <c:pt idx="5053">
                        <c:v>1.4070384174315576</c:v>
                      </c:pt>
                      <c:pt idx="5054">
                        <c:v>1.4071387614682549</c:v>
                      </c:pt>
                      <c:pt idx="5055">
                        <c:v>1.4072391055049522</c:v>
                      </c:pt>
                      <c:pt idx="5056">
                        <c:v>1.4073394495416496</c:v>
                      </c:pt>
                      <c:pt idx="5057">
                        <c:v>1.4074397935783469</c:v>
                      </c:pt>
                      <c:pt idx="5058">
                        <c:v>1.4075401376150443</c:v>
                      </c:pt>
                      <c:pt idx="5059">
                        <c:v>1.4076404816517416</c:v>
                      </c:pt>
                      <c:pt idx="5060">
                        <c:v>1.4077408256884389</c:v>
                      </c:pt>
                      <c:pt idx="5061">
                        <c:v>1.4078411697251363</c:v>
                      </c:pt>
                      <c:pt idx="5062">
                        <c:v>1.4079415137618336</c:v>
                      </c:pt>
                      <c:pt idx="5063">
                        <c:v>1.408041857798531</c:v>
                      </c:pt>
                      <c:pt idx="5064">
                        <c:v>1.4081422018352283</c:v>
                      </c:pt>
                      <c:pt idx="5065">
                        <c:v>1.4082425458719257</c:v>
                      </c:pt>
                      <c:pt idx="5066">
                        <c:v>1.408342889908623</c:v>
                      </c:pt>
                      <c:pt idx="5067">
                        <c:v>1.4084432339453203</c:v>
                      </c:pt>
                      <c:pt idx="5068">
                        <c:v>1.4085435779820177</c:v>
                      </c:pt>
                      <c:pt idx="5069">
                        <c:v>1.408643922018715</c:v>
                      </c:pt>
                      <c:pt idx="5070">
                        <c:v>1.4087442660554124</c:v>
                      </c:pt>
                      <c:pt idx="5071">
                        <c:v>1.4088446100921097</c:v>
                      </c:pt>
                      <c:pt idx="5072">
                        <c:v>1.408944954128807</c:v>
                      </c:pt>
                      <c:pt idx="5073">
                        <c:v>1.4090452981655044</c:v>
                      </c:pt>
                      <c:pt idx="5074">
                        <c:v>1.4091456422022017</c:v>
                      </c:pt>
                      <c:pt idx="5075">
                        <c:v>1.4092459862388991</c:v>
                      </c:pt>
                      <c:pt idx="5076">
                        <c:v>1.4093463302755964</c:v>
                      </c:pt>
                      <c:pt idx="5077">
                        <c:v>1.4094466743122938</c:v>
                      </c:pt>
                      <c:pt idx="5078">
                        <c:v>1.4095470183489911</c:v>
                      </c:pt>
                      <c:pt idx="5079">
                        <c:v>1.4096473623856884</c:v>
                      </c:pt>
                      <c:pt idx="5080">
                        <c:v>1.4097477064223858</c:v>
                      </c:pt>
                      <c:pt idx="5081">
                        <c:v>1.4098480504590831</c:v>
                      </c:pt>
                      <c:pt idx="5082">
                        <c:v>1.4099483944957805</c:v>
                      </c:pt>
                      <c:pt idx="5083">
                        <c:v>1.4100487385324778</c:v>
                      </c:pt>
                      <c:pt idx="5084">
                        <c:v>1.4101490825691751</c:v>
                      </c:pt>
                      <c:pt idx="5085">
                        <c:v>1.4102494266058725</c:v>
                      </c:pt>
                      <c:pt idx="5086">
                        <c:v>1.4103497706425698</c:v>
                      </c:pt>
                      <c:pt idx="5087">
                        <c:v>1.4104501146792672</c:v>
                      </c:pt>
                      <c:pt idx="5088">
                        <c:v>1.4105504587159645</c:v>
                      </c:pt>
                      <c:pt idx="5089">
                        <c:v>1.4106508027526619</c:v>
                      </c:pt>
                      <c:pt idx="5090">
                        <c:v>1.4107511467893592</c:v>
                      </c:pt>
                      <c:pt idx="5091">
                        <c:v>1.4108514908260565</c:v>
                      </c:pt>
                      <c:pt idx="5092">
                        <c:v>1.4109518348627539</c:v>
                      </c:pt>
                      <c:pt idx="5093">
                        <c:v>1.4110521788994512</c:v>
                      </c:pt>
                      <c:pt idx="5094">
                        <c:v>1.4111525229361486</c:v>
                      </c:pt>
                      <c:pt idx="5095">
                        <c:v>1.4112528669728459</c:v>
                      </c:pt>
                      <c:pt idx="5096">
                        <c:v>1.4113532110095433</c:v>
                      </c:pt>
                      <c:pt idx="5097">
                        <c:v>1.4114535550462406</c:v>
                      </c:pt>
                      <c:pt idx="5098">
                        <c:v>1.4115538990829379</c:v>
                      </c:pt>
                      <c:pt idx="5099">
                        <c:v>1.4116542431196353</c:v>
                      </c:pt>
                      <c:pt idx="5100">
                        <c:v>1.4117545871563326</c:v>
                      </c:pt>
                      <c:pt idx="5101">
                        <c:v>1.41185493119303</c:v>
                      </c:pt>
                      <c:pt idx="5102">
                        <c:v>1.4119552752297273</c:v>
                      </c:pt>
                      <c:pt idx="5103">
                        <c:v>1.4120556192664246</c:v>
                      </c:pt>
                      <c:pt idx="5104">
                        <c:v>1.412155963303122</c:v>
                      </c:pt>
                      <c:pt idx="5105">
                        <c:v>1.4122563073398193</c:v>
                      </c:pt>
                      <c:pt idx="5106">
                        <c:v>1.4123566513765167</c:v>
                      </c:pt>
                      <c:pt idx="5107">
                        <c:v>1.412456995413214</c:v>
                      </c:pt>
                      <c:pt idx="5108">
                        <c:v>1.4125573394499114</c:v>
                      </c:pt>
                      <c:pt idx="5109">
                        <c:v>1.4126576834866087</c:v>
                      </c:pt>
                      <c:pt idx="5110">
                        <c:v>1.412758027523306</c:v>
                      </c:pt>
                      <c:pt idx="5111">
                        <c:v>1.4128583715600034</c:v>
                      </c:pt>
                      <c:pt idx="5112">
                        <c:v>1.4129587155967007</c:v>
                      </c:pt>
                      <c:pt idx="5113">
                        <c:v>1.4130590596333981</c:v>
                      </c:pt>
                      <c:pt idx="5114">
                        <c:v>1.4131594036700954</c:v>
                      </c:pt>
                      <c:pt idx="5115">
                        <c:v>1.4132597477067927</c:v>
                      </c:pt>
                      <c:pt idx="5116">
                        <c:v>1.4133600917434901</c:v>
                      </c:pt>
                      <c:pt idx="5117">
                        <c:v>1.4134604357801874</c:v>
                      </c:pt>
                      <c:pt idx="5118">
                        <c:v>1.4135607798168848</c:v>
                      </c:pt>
                      <c:pt idx="5119">
                        <c:v>1.4136611238535821</c:v>
                      </c:pt>
                      <c:pt idx="5120">
                        <c:v>1.4137614678902795</c:v>
                      </c:pt>
                      <c:pt idx="5121">
                        <c:v>1.4138618119269768</c:v>
                      </c:pt>
                      <c:pt idx="5122">
                        <c:v>1.4139621559636741</c:v>
                      </c:pt>
                      <c:pt idx="5123">
                        <c:v>1.4140625000003715</c:v>
                      </c:pt>
                      <c:pt idx="5124">
                        <c:v>1.4141628440370688</c:v>
                      </c:pt>
                      <c:pt idx="5125">
                        <c:v>1.4142631880737662</c:v>
                      </c:pt>
                      <c:pt idx="5126">
                        <c:v>1.4143635321104635</c:v>
                      </c:pt>
                      <c:pt idx="5127">
                        <c:v>1.4144638761471608</c:v>
                      </c:pt>
                      <c:pt idx="5128">
                        <c:v>1.4145642201838582</c:v>
                      </c:pt>
                      <c:pt idx="5129">
                        <c:v>1.4146645642205555</c:v>
                      </c:pt>
                      <c:pt idx="5130">
                        <c:v>1.4147649082572529</c:v>
                      </c:pt>
                      <c:pt idx="5131">
                        <c:v>1.4148652522939502</c:v>
                      </c:pt>
                      <c:pt idx="5132">
                        <c:v>1.4149655963306476</c:v>
                      </c:pt>
                      <c:pt idx="5133">
                        <c:v>1.4150659403673449</c:v>
                      </c:pt>
                      <c:pt idx="5134">
                        <c:v>1.4151662844040422</c:v>
                      </c:pt>
                      <c:pt idx="5135">
                        <c:v>1.4152666284407396</c:v>
                      </c:pt>
                      <c:pt idx="5136">
                        <c:v>1.4153669724774369</c:v>
                      </c:pt>
                      <c:pt idx="5137">
                        <c:v>1.4154673165141343</c:v>
                      </c:pt>
                      <c:pt idx="5138">
                        <c:v>1.4155676605508316</c:v>
                      </c:pt>
                      <c:pt idx="5139">
                        <c:v>1.4156680045875289</c:v>
                      </c:pt>
                      <c:pt idx="5140">
                        <c:v>1.4157683486242263</c:v>
                      </c:pt>
                      <c:pt idx="5141">
                        <c:v>1.4158686926609236</c:v>
                      </c:pt>
                      <c:pt idx="5142">
                        <c:v>1.415969036697621</c:v>
                      </c:pt>
                      <c:pt idx="5143">
                        <c:v>1.4160693807343183</c:v>
                      </c:pt>
                      <c:pt idx="5144">
                        <c:v>1.4161697247710157</c:v>
                      </c:pt>
                      <c:pt idx="5145">
                        <c:v>1.416270068807713</c:v>
                      </c:pt>
                      <c:pt idx="5146">
                        <c:v>1.4163704128444103</c:v>
                      </c:pt>
                      <c:pt idx="5147">
                        <c:v>1.4164707568811077</c:v>
                      </c:pt>
                      <c:pt idx="5148">
                        <c:v>1.416571100917805</c:v>
                      </c:pt>
                      <c:pt idx="5149">
                        <c:v>1.4166714449545024</c:v>
                      </c:pt>
                      <c:pt idx="5150">
                        <c:v>1.4167717889911997</c:v>
                      </c:pt>
                      <c:pt idx="5151">
                        <c:v>1.4168721330278971</c:v>
                      </c:pt>
                      <c:pt idx="5152">
                        <c:v>1.4169724770645944</c:v>
                      </c:pt>
                      <c:pt idx="5153">
                        <c:v>1.4170728211012917</c:v>
                      </c:pt>
                      <c:pt idx="5154">
                        <c:v>1.4171731651379891</c:v>
                      </c:pt>
                      <c:pt idx="5155">
                        <c:v>1.4172735091746864</c:v>
                      </c:pt>
                      <c:pt idx="5156">
                        <c:v>1.4173738532113838</c:v>
                      </c:pt>
                      <c:pt idx="5157">
                        <c:v>1.4174741972480811</c:v>
                      </c:pt>
                      <c:pt idx="5158">
                        <c:v>1.4175745412847784</c:v>
                      </c:pt>
                      <c:pt idx="5159">
                        <c:v>1.4176748853214758</c:v>
                      </c:pt>
                      <c:pt idx="5160">
                        <c:v>1.4177752293581731</c:v>
                      </c:pt>
                      <c:pt idx="5161">
                        <c:v>1.4178755733948705</c:v>
                      </c:pt>
                      <c:pt idx="5162">
                        <c:v>1.4179759174315678</c:v>
                      </c:pt>
                      <c:pt idx="5163">
                        <c:v>1.4180762614682652</c:v>
                      </c:pt>
                      <c:pt idx="5164">
                        <c:v>1.4181766055049625</c:v>
                      </c:pt>
                      <c:pt idx="5165">
                        <c:v>1.4182769495416598</c:v>
                      </c:pt>
                      <c:pt idx="5166">
                        <c:v>1.4183772935783572</c:v>
                      </c:pt>
                      <c:pt idx="5167">
                        <c:v>1.4184776376150545</c:v>
                      </c:pt>
                      <c:pt idx="5168">
                        <c:v>1.4185779816517519</c:v>
                      </c:pt>
                      <c:pt idx="5169">
                        <c:v>1.4186783256884492</c:v>
                      </c:pt>
                      <c:pt idx="5170">
                        <c:v>1.4187786697251465</c:v>
                      </c:pt>
                      <c:pt idx="5171">
                        <c:v>1.4188790137618439</c:v>
                      </c:pt>
                      <c:pt idx="5172">
                        <c:v>1.4189793577985412</c:v>
                      </c:pt>
                      <c:pt idx="5173">
                        <c:v>1.4190797018352386</c:v>
                      </c:pt>
                      <c:pt idx="5174">
                        <c:v>1.4191800458719359</c:v>
                      </c:pt>
                      <c:pt idx="5175">
                        <c:v>1.4192803899086333</c:v>
                      </c:pt>
                      <c:pt idx="5176">
                        <c:v>1.4193807339453306</c:v>
                      </c:pt>
                      <c:pt idx="5177">
                        <c:v>1.4194810779820279</c:v>
                      </c:pt>
                      <c:pt idx="5178">
                        <c:v>1.4195814220187253</c:v>
                      </c:pt>
                      <c:pt idx="5179">
                        <c:v>1.4196817660554226</c:v>
                      </c:pt>
                      <c:pt idx="5180">
                        <c:v>1.41978211009212</c:v>
                      </c:pt>
                      <c:pt idx="5181">
                        <c:v>1.4198824541288173</c:v>
                      </c:pt>
                      <c:pt idx="5182">
                        <c:v>1.4199827981655146</c:v>
                      </c:pt>
                      <c:pt idx="5183">
                        <c:v>1.420083142202212</c:v>
                      </c:pt>
                      <c:pt idx="5184">
                        <c:v>1.4201834862389093</c:v>
                      </c:pt>
                      <c:pt idx="5185">
                        <c:v>1.4202838302756067</c:v>
                      </c:pt>
                      <c:pt idx="5186">
                        <c:v>1.420384174312304</c:v>
                      </c:pt>
                      <c:pt idx="5187">
                        <c:v>1.4204845183490014</c:v>
                      </c:pt>
                      <c:pt idx="5188">
                        <c:v>1.4205848623856987</c:v>
                      </c:pt>
                      <c:pt idx="5189">
                        <c:v>1.420685206422396</c:v>
                      </c:pt>
                      <c:pt idx="5190">
                        <c:v>1.4207855504590934</c:v>
                      </c:pt>
                      <c:pt idx="5191">
                        <c:v>1.4208858944957907</c:v>
                      </c:pt>
                      <c:pt idx="5192">
                        <c:v>1.4209862385324881</c:v>
                      </c:pt>
                      <c:pt idx="5193">
                        <c:v>1.4210865825691854</c:v>
                      </c:pt>
                      <c:pt idx="5194">
                        <c:v>1.4211869266058827</c:v>
                      </c:pt>
                      <c:pt idx="5195">
                        <c:v>1.4212872706425801</c:v>
                      </c:pt>
                      <c:pt idx="5196">
                        <c:v>1.4213876146792774</c:v>
                      </c:pt>
                      <c:pt idx="5197">
                        <c:v>1.4214879587159748</c:v>
                      </c:pt>
                      <c:pt idx="5198">
                        <c:v>1.4215883027526721</c:v>
                      </c:pt>
                      <c:pt idx="5199">
                        <c:v>1.4216886467893695</c:v>
                      </c:pt>
                      <c:pt idx="5200">
                        <c:v>1.4217889908260668</c:v>
                      </c:pt>
                      <c:pt idx="5201">
                        <c:v>1.4218893348627641</c:v>
                      </c:pt>
                      <c:pt idx="5202">
                        <c:v>1.4219896788994615</c:v>
                      </c:pt>
                      <c:pt idx="5203">
                        <c:v>1.4220900229361588</c:v>
                      </c:pt>
                      <c:pt idx="5204">
                        <c:v>1.4221903669728562</c:v>
                      </c:pt>
                      <c:pt idx="5205">
                        <c:v>1.4222907110095535</c:v>
                      </c:pt>
                      <c:pt idx="5206">
                        <c:v>1.4223910550462509</c:v>
                      </c:pt>
                      <c:pt idx="5207">
                        <c:v>1.4224913990829482</c:v>
                      </c:pt>
                      <c:pt idx="5208">
                        <c:v>1.4225917431196455</c:v>
                      </c:pt>
                      <c:pt idx="5209">
                        <c:v>1.4226920871563429</c:v>
                      </c:pt>
                      <c:pt idx="5210">
                        <c:v>1.4227924311930402</c:v>
                      </c:pt>
                      <c:pt idx="5211">
                        <c:v>1.4228927752297376</c:v>
                      </c:pt>
                      <c:pt idx="5212">
                        <c:v>1.4229931192664349</c:v>
                      </c:pt>
                      <c:pt idx="5213">
                        <c:v>1.4230934633031322</c:v>
                      </c:pt>
                      <c:pt idx="5214">
                        <c:v>1.4231938073398296</c:v>
                      </c:pt>
                      <c:pt idx="5215">
                        <c:v>1.4232941513765269</c:v>
                      </c:pt>
                      <c:pt idx="5216">
                        <c:v>1.4233944954132243</c:v>
                      </c:pt>
                      <c:pt idx="5217">
                        <c:v>1.4234948394499216</c:v>
                      </c:pt>
                      <c:pt idx="5218">
                        <c:v>1.423595183486619</c:v>
                      </c:pt>
                      <c:pt idx="5219">
                        <c:v>1.4236955275233163</c:v>
                      </c:pt>
                      <c:pt idx="5220">
                        <c:v>1.4237958715600136</c:v>
                      </c:pt>
                      <c:pt idx="5221">
                        <c:v>1.423896215596711</c:v>
                      </c:pt>
                      <c:pt idx="5222">
                        <c:v>1.4239965596334083</c:v>
                      </c:pt>
                      <c:pt idx="5223">
                        <c:v>1.4240969036701057</c:v>
                      </c:pt>
                      <c:pt idx="5224">
                        <c:v>1.424197247706803</c:v>
                      </c:pt>
                      <c:pt idx="5225">
                        <c:v>1.4242975917435003</c:v>
                      </c:pt>
                      <c:pt idx="5226">
                        <c:v>1.4243979357801977</c:v>
                      </c:pt>
                      <c:pt idx="5227">
                        <c:v>1.424498279816895</c:v>
                      </c:pt>
                      <c:pt idx="5228">
                        <c:v>1.4245986238535924</c:v>
                      </c:pt>
                      <c:pt idx="5229">
                        <c:v>1.4246989678902897</c:v>
                      </c:pt>
                      <c:pt idx="5230">
                        <c:v>1.4247993119269871</c:v>
                      </c:pt>
                      <c:pt idx="5231">
                        <c:v>1.4248996559636844</c:v>
                      </c:pt>
                      <c:pt idx="5232">
                        <c:v>1.4250000000003817</c:v>
                      </c:pt>
                      <c:pt idx="5233">
                        <c:v>1.4251003440370791</c:v>
                      </c:pt>
                      <c:pt idx="5234">
                        <c:v>1.4252006880737764</c:v>
                      </c:pt>
                      <c:pt idx="5235">
                        <c:v>1.4253010321104738</c:v>
                      </c:pt>
                      <c:pt idx="5236">
                        <c:v>1.4254013761471711</c:v>
                      </c:pt>
                      <c:pt idx="5237">
                        <c:v>1.4255017201838684</c:v>
                      </c:pt>
                      <c:pt idx="5238">
                        <c:v>1.4256020642205658</c:v>
                      </c:pt>
                      <c:pt idx="5239">
                        <c:v>1.4257024082572631</c:v>
                      </c:pt>
                      <c:pt idx="5240">
                        <c:v>1.4258027522939605</c:v>
                      </c:pt>
                      <c:pt idx="5241">
                        <c:v>1.4259030963306578</c:v>
                      </c:pt>
                      <c:pt idx="5242">
                        <c:v>1.4260034403673552</c:v>
                      </c:pt>
                      <c:pt idx="5243">
                        <c:v>1.4261037844040525</c:v>
                      </c:pt>
                      <c:pt idx="5244">
                        <c:v>1.4262041284407498</c:v>
                      </c:pt>
                      <c:pt idx="5245">
                        <c:v>1.4263044724774472</c:v>
                      </c:pt>
                      <c:pt idx="5246">
                        <c:v>1.4264048165141445</c:v>
                      </c:pt>
                      <c:pt idx="5247">
                        <c:v>1.4265051605508419</c:v>
                      </c:pt>
                      <c:pt idx="5248">
                        <c:v>1.4266055045875392</c:v>
                      </c:pt>
                      <c:pt idx="5249">
                        <c:v>1.4267058486242366</c:v>
                      </c:pt>
                      <c:pt idx="5250">
                        <c:v>1.4268061926609339</c:v>
                      </c:pt>
                      <c:pt idx="5251">
                        <c:v>1.4269065366976312</c:v>
                      </c:pt>
                      <c:pt idx="5252">
                        <c:v>1.4270068807343286</c:v>
                      </c:pt>
                      <c:pt idx="5253">
                        <c:v>1.4271072247710259</c:v>
                      </c:pt>
                      <c:pt idx="5254">
                        <c:v>1.4272075688077233</c:v>
                      </c:pt>
                      <c:pt idx="5255">
                        <c:v>1.4273079128444206</c:v>
                      </c:pt>
                      <c:pt idx="5256">
                        <c:v>1.4274082568811179</c:v>
                      </c:pt>
                      <c:pt idx="5257">
                        <c:v>1.4275086009178153</c:v>
                      </c:pt>
                      <c:pt idx="5258">
                        <c:v>1.4276089449545126</c:v>
                      </c:pt>
                      <c:pt idx="5259">
                        <c:v>1.42770928899121</c:v>
                      </c:pt>
                      <c:pt idx="5260">
                        <c:v>1.4278096330279073</c:v>
                      </c:pt>
                      <c:pt idx="5261">
                        <c:v>1.4279099770646047</c:v>
                      </c:pt>
                      <c:pt idx="5262">
                        <c:v>1.428010321101302</c:v>
                      </c:pt>
                      <c:pt idx="5263">
                        <c:v>1.4281106651379993</c:v>
                      </c:pt>
                      <c:pt idx="5264">
                        <c:v>1.4282110091746967</c:v>
                      </c:pt>
                      <c:pt idx="5265">
                        <c:v>1.428311353211394</c:v>
                      </c:pt>
                      <c:pt idx="5266">
                        <c:v>1.4284116972480914</c:v>
                      </c:pt>
                      <c:pt idx="5267">
                        <c:v>1.4285120412847887</c:v>
                      </c:pt>
                      <c:pt idx="5268">
                        <c:v>1.428612385321486</c:v>
                      </c:pt>
                      <c:pt idx="5269">
                        <c:v>1.4287127293581834</c:v>
                      </c:pt>
                      <c:pt idx="5270">
                        <c:v>1.4288130733948807</c:v>
                      </c:pt>
                      <c:pt idx="5271">
                        <c:v>1.4289134174315781</c:v>
                      </c:pt>
                      <c:pt idx="5272">
                        <c:v>1.4290137614682754</c:v>
                      </c:pt>
                      <c:pt idx="5273">
                        <c:v>1.4291141055049728</c:v>
                      </c:pt>
                      <c:pt idx="5274">
                        <c:v>1.4292144495416701</c:v>
                      </c:pt>
                      <c:pt idx="5275">
                        <c:v>1.4293147935783674</c:v>
                      </c:pt>
                      <c:pt idx="5276">
                        <c:v>1.4294151376150648</c:v>
                      </c:pt>
                      <c:pt idx="5277">
                        <c:v>1.4295154816517621</c:v>
                      </c:pt>
                      <c:pt idx="5278">
                        <c:v>1.4296158256884595</c:v>
                      </c:pt>
                      <c:pt idx="5279">
                        <c:v>1.4297161697251568</c:v>
                      </c:pt>
                      <c:pt idx="5280">
                        <c:v>1.4298165137618541</c:v>
                      </c:pt>
                      <c:pt idx="5281">
                        <c:v>1.4299168577985515</c:v>
                      </c:pt>
                      <c:pt idx="5282">
                        <c:v>1.4300172018352488</c:v>
                      </c:pt>
                      <c:pt idx="5283">
                        <c:v>1.4301175458719462</c:v>
                      </c:pt>
                      <c:pt idx="5284">
                        <c:v>1.4302178899086435</c:v>
                      </c:pt>
                      <c:pt idx="5285">
                        <c:v>1.4303182339453409</c:v>
                      </c:pt>
                      <c:pt idx="5286">
                        <c:v>1.4304185779820382</c:v>
                      </c:pt>
                      <c:pt idx="5287">
                        <c:v>1.4305189220187355</c:v>
                      </c:pt>
                      <c:pt idx="5288">
                        <c:v>1.4306192660554329</c:v>
                      </c:pt>
                      <c:pt idx="5289">
                        <c:v>1.4307196100921302</c:v>
                      </c:pt>
                      <c:pt idx="5290">
                        <c:v>1.4308199541288276</c:v>
                      </c:pt>
                      <c:pt idx="5291">
                        <c:v>1.4309202981655249</c:v>
                      </c:pt>
                      <c:pt idx="5292">
                        <c:v>1.4310206422022222</c:v>
                      </c:pt>
                      <c:pt idx="5293">
                        <c:v>1.4311209862389196</c:v>
                      </c:pt>
                      <c:pt idx="5294">
                        <c:v>1.4312213302756169</c:v>
                      </c:pt>
                      <c:pt idx="5295">
                        <c:v>1.4313216743123143</c:v>
                      </c:pt>
                      <c:pt idx="5296">
                        <c:v>1.4314220183490116</c:v>
                      </c:pt>
                      <c:pt idx="5297">
                        <c:v>1.431522362385709</c:v>
                      </c:pt>
                      <c:pt idx="5298">
                        <c:v>1.4316227064224063</c:v>
                      </c:pt>
                      <c:pt idx="5299">
                        <c:v>1.4317230504591036</c:v>
                      </c:pt>
                      <c:pt idx="5300">
                        <c:v>1.431823394495801</c:v>
                      </c:pt>
                      <c:pt idx="5301">
                        <c:v>1.4319237385324983</c:v>
                      </c:pt>
                      <c:pt idx="5302">
                        <c:v>1.4320240825691957</c:v>
                      </c:pt>
                      <c:pt idx="5303">
                        <c:v>1.432124426605893</c:v>
                      </c:pt>
                      <c:pt idx="5304">
                        <c:v>1.4322247706425904</c:v>
                      </c:pt>
                      <c:pt idx="5305">
                        <c:v>1.4323251146792877</c:v>
                      </c:pt>
                      <c:pt idx="5306">
                        <c:v>1.432425458715985</c:v>
                      </c:pt>
                      <c:pt idx="5307">
                        <c:v>1.4325258027526824</c:v>
                      </c:pt>
                      <c:pt idx="5308">
                        <c:v>1.4326261467893797</c:v>
                      </c:pt>
                      <c:pt idx="5309">
                        <c:v>1.4327264908260771</c:v>
                      </c:pt>
                      <c:pt idx="5310">
                        <c:v>1.4328268348627744</c:v>
                      </c:pt>
                      <c:pt idx="5311">
                        <c:v>1.4329271788994717</c:v>
                      </c:pt>
                      <c:pt idx="5312">
                        <c:v>1.4330275229361691</c:v>
                      </c:pt>
                      <c:pt idx="5313">
                        <c:v>1.4331278669728664</c:v>
                      </c:pt>
                      <c:pt idx="5314">
                        <c:v>1.4332282110095638</c:v>
                      </c:pt>
                      <c:pt idx="5315">
                        <c:v>1.4333285550462611</c:v>
                      </c:pt>
                      <c:pt idx="5316">
                        <c:v>1.4334288990829585</c:v>
                      </c:pt>
                      <c:pt idx="5317">
                        <c:v>1.4335292431196558</c:v>
                      </c:pt>
                      <c:pt idx="5318">
                        <c:v>1.4336295871563531</c:v>
                      </c:pt>
                      <c:pt idx="5319">
                        <c:v>1.4337299311930505</c:v>
                      </c:pt>
                      <c:pt idx="5320">
                        <c:v>1.4338302752297478</c:v>
                      </c:pt>
                      <c:pt idx="5321">
                        <c:v>1.4339306192664452</c:v>
                      </c:pt>
                      <c:pt idx="5322">
                        <c:v>1.4340309633031425</c:v>
                      </c:pt>
                      <c:pt idx="5323">
                        <c:v>1.4341313073398398</c:v>
                      </c:pt>
                      <c:pt idx="5324">
                        <c:v>1.4342316513765372</c:v>
                      </c:pt>
                      <c:pt idx="5325">
                        <c:v>1.4343319954132345</c:v>
                      </c:pt>
                      <c:pt idx="5326">
                        <c:v>1.4344323394499319</c:v>
                      </c:pt>
                      <c:pt idx="5327">
                        <c:v>1.4345326834866292</c:v>
                      </c:pt>
                      <c:pt idx="5328">
                        <c:v>1.4346330275233266</c:v>
                      </c:pt>
                      <c:pt idx="5329">
                        <c:v>1.4347333715600239</c:v>
                      </c:pt>
                      <c:pt idx="5330">
                        <c:v>1.4348337155967212</c:v>
                      </c:pt>
                      <c:pt idx="5331">
                        <c:v>1.4349340596334186</c:v>
                      </c:pt>
                      <c:pt idx="5332">
                        <c:v>1.4350344036701159</c:v>
                      </c:pt>
                      <c:pt idx="5333">
                        <c:v>1.4351347477068133</c:v>
                      </c:pt>
                      <c:pt idx="5334">
                        <c:v>1.4352350917435106</c:v>
                      </c:pt>
                      <c:pt idx="5335">
                        <c:v>1.4353354357802079</c:v>
                      </c:pt>
                      <c:pt idx="5336">
                        <c:v>1.4354357798169053</c:v>
                      </c:pt>
                      <c:pt idx="5337">
                        <c:v>1.4355361238536026</c:v>
                      </c:pt>
                      <c:pt idx="5338">
                        <c:v>1.4356364678903</c:v>
                      </c:pt>
                      <c:pt idx="5339">
                        <c:v>1.4357368119269973</c:v>
                      </c:pt>
                      <c:pt idx="5340">
                        <c:v>1.4358371559636947</c:v>
                      </c:pt>
                      <c:pt idx="5341">
                        <c:v>1.435937500000392</c:v>
                      </c:pt>
                      <c:pt idx="5342">
                        <c:v>1.4360378440370893</c:v>
                      </c:pt>
                      <c:pt idx="5343">
                        <c:v>1.4361381880737867</c:v>
                      </c:pt>
                      <c:pt idx="5344">
                        <c:v>1.436238532110484</c:v>
                      </c:pt>
                      <c:pt idx="5345">
                        <c:v>1.4363388761471814</c:v>
                      </c:pt>
                      <c:pt idx="5346">
                        <c:v>1.4364392201838787</c:v>
                      </c:pt>
                      <c:pt idx="5347">
                        <c:v>1.436539564220576</c:v>
                      </c:pt>
                      <c:pt idx="5348">
                        <c:v>1.4366399082572734</c:v>
                      </c:pt>
                      <c:pt idx="5349">
                        <c:v>1.4367402522939707</c:v>
                      </c:pt>
                      <c:pt idx="5350">
                        <c:v>1.4368405963306681</c:v>
                      </c:pt>
                      <c:pt idx="5351">
                        <c:v>1.4369409403673654</c:v>
                      </c:pt>
                      <c:pt idx="5352">
                        <c:v>1.4370412844040628</c:v>
                      </c:pt>
                      <c:pt idx="5353">
                        <c:v>1.4371416284407601</c:v>
                      </c:pt>
                      <c:pt idx="5354">
                        <c:v>1.4372419724774574</c:v>
                      </c:pt>
                      <c:pt idx="5355">
                        <c:v>1.4373423165141548</c:v>
                      </c:pt>
                      <c:pt idx="5356">
                        <c:v>1.4374426605508521</c:v>
                      </c:pt>
                      <c:pt idx="5357">
                        <c:v>1.4375430045875495</c:v>
                      </c:pt>
                      <c:pt idx="5358">
                        <c:v>1.4376433486242468</c:v>
                      </c:pt>
                      <c:pt idx="5359">
                        <c:v>1.4377436926609442</c:v>
                      </c:pt>
                      <c:pt idx="5360">
                        <c:v>1.4378440366976415</c:v>
                      </c:pt>
                      <c:pt idx="5361">
                        <c:v>1.4379443807343388</c:v>
                      </c:pt>
                      <c:pt idx="5362">
                        <c:v>1.4380447247710362</c:v>
                      </c:pt>
                      <c:pt idx="5363">
                        <c:v>1.4381450688077335</c:v>
                      </c:pt>
                      <c:pt idx="5364">
                        <c:v>1.4382454128444309</c:v>
                      </c:pt>
                      <c:pt idx="5365">
                        <c:v>1.4383457568811282</c:v>
                      </c:pt>
                      <c:pt idx="5366">
                        <c:v>1.4384461009178255</c:v>
                      </c:pt>
                      <c:pt idx="5367">
                        <c:v>1.4385464449545229</c:v>
                      </c:pt>
                      <c:pt idx="5368">
                        <c:v>1.4386467889912202</c:v>
                      </c:pt>
                      <c:pt idx="5369">
                        <c:v>1.4387471330279176</c:v>
                      </c:pt>
                      <c:pt idx="5370">
                        <c:v>1.4388474770646149</c:v>
                      </c:pt>
                      <c:pt idx="5371">
                        <c:v>1.4389478211013123</c:v>
                      </c:pt>
                      <c:pt idx="5372">
                        <c:v>1.4390481651380096</c:v>
                      </c:pt>
                      <c:pt idx="5373">
                        <c:v>1.4391485091747069</c:v>
                      </c:pt>
                      <c:pt idx="5374">
                        <c:v>1.4392488532114043</c:v>
                      </c:pt>
                      <c:pt idx="5375">
                        <c:v>1.4393491972481016</c:v>
                      </c:pt>
                      <c:pt idx="5376">
                        <c:v>1.439449541284799</c:v>
                      </c:pt>
                      <c:pt idx="5377">
                        <c:v>1.4395498853214963</c:v>
                      </c:pt>
                      <c:pt idx="5378">
                        <c:v>1.4396502293581936</c:v>
                      </c:pt>
                      <c:pt idx="5379">
                        <c:v>1.439750573394891</c:v>
                      </c:pt>
                      <c:pt idx="5380">
                        <c:v>1.4398509174315883</c:v>
                      </c:pt>
                      <c:pt idx="5381">
                        <c:v>1.4399512614682857</c:v>
                      </c:pt>
                      <c:pt idx="5382">
                        <c:v>1.440051605504983</c:v>
                      </c:pt>
                      <c:pt idx="5383">
                        <c:v>1.4401519495416804</c:v>
                      </c:pt>
                      <c:pt idx="5384">
                        <c:v>1.4402522935783777</c:v>
                      </c:pt>
                      <c:pt idx="5385">
                        <c:v>1.440352637615075</c:v>
                      </c:pt>
                      <c:pt idx="5386">
                        <c:v>1.4404529816517724</c:v>
                      </c:pt>
                      <c:pt idx="5387">
                        <c:v>1.4405533256884697</c:v>
                      </c:pt>
                      <c:pt idx="5388">
                        <c:v>1.4406536697251671</c:v>
                      </c:pt>
                      <c:pt idx="5389">
                        <c:v>1.4407540137618644</c:v>
                      </c:pt>
                      <c:pt idx="5390">
                        <c:v>1.4408543577985617</c:v>
                      </c:pt>
                      <c:pt idx="5391">
                        <c:v>1.4409547018352591</c:v>
                      </c:pt>
                      <c:pt idx="5392">
                        <c:v>1.4410550458719564</c:v>
                      </c:pt>
                      <c:pt idx="5393">
                        <c:v>1.4411553899086538</c:v>
                      </c:pt>
                      <c:pt idx="5394">
                        <c:v>1.4412557339453511</c:v>
                      </c:pt>
                      <c:pt idx="5395">
                        <c:v>1.4413560779820485</c:v>
                      </c:pt>
                      <c:pt idx="5396">
                        <c:v>1.4414564220187458</c:v>
                      </c:pt>
                      <c:pt idx="5397">
                        <c:v>1.4415567660554431</c:v>
                      </c:pt>
                      <c:pt idx="5398">
                        <c:v>1.4416571100921405</c:v>
                      </c:pt>
                      <c:pt idx="5399">
                        <c:v>1.4417574541288378</c:v>
                      </c:pt>
                      <c:pt idx="5400">
                        <c:v>1.4418577981655352</c:v>
                      </c:pt>
                      <c:pt idx="5401">
                        <c:v>1.4419581422022325</c:v>
                      </c:pt>
                      <c:pt idx="5402">
                        <c:v>1.4420584862389298</c:v>
                      </c:pt>
                      <c:pt idx="5403">
                        <c:v>1.4421588302756272</c:v>
                      </c:pt>
                      <c:pt idx="5404">
                        <c:v>1.4422591743123245</c:v>
                      </c:pt>
                      <c:pt idx="5405">
                        <c:v>1.4423595183490219</c:v>
                      </c:pt>
                      <c:pt idx="5406">
                        <c:v>1.4424598623857192</c:v>
                      </c:pt>
                      <c:pt idx="5407">
                        <c:v>1.4425602064224166</c:v>
                      </c:pt>
                      <c:pt idx="5408">
                        <c:v>1.4426605504591139</c:v>
                      </c:pt>
                      <c:pt idx="5409">
                        <c:v>1.4427608944958112</c:v>
                      </c:pt>
                      <c:pt idx="5410">
                        <c:v>1.4428612385325086</c:v>
                      </c:pt>
                      <c:pt idx="5411">
                        <c:v>1.4429615825692059</c:v>
                      </c:pt>
                      <c:pt idx="5412">
                        <c:v>1.4430619266059033</c:v>
                      </c:pt>
                      <c:pt idx="5413">
                        <c:v>1.4431622706426006</c:v>
                      </c:pt>
                      <c:pt idx="5414">
                        <c:v>1.443262614679298</c:v>
                      </c:pt>
                      <c:pt idx="5415">
                        <c:v>1.4433629587159953</c:v>
                      </c:pt>
                      <c:pt idx="5416">
                        <c:v>1.4434633027526926</c:v>
                      </c:pt>
                      <c:pt idx="5417">
                        <c:v>1.44356364678939</c:v>
                      </c:pt>
                      <c:pt idx="5418">
                        <c:v>1.4436639908260873</c:v>
                      </c:pt>
                      <c:pt idx="5419">
                        <c:v>1.4437643348627847</c:v>
                      </c:pt>
                      <c:pt idx="5420">
                        <c:v>1.443864678899482</c:v>
                      </c:pt>
                      <c:pt idx="5421">
                        <c:v>1.4439650229361793</c:v>
                      </c:pt>
                      <c:pt idx="5422">
                        <c:v>1.4440653669728767</c:v>
                      </c:pt>
                      <c:pt idx="5423">
                        <c:v>1.444165711009574</c:v>
                      </c:pt>
                      <c:pt idx="5424">
                        <c:v>1.4442660550462714</c:v>
                      </c:pt>
                      <c:pt idx="5425">
                        <c:v>1.4443663990829687</c:v>
                      </c:pt>
                      <c:pt idx="5426">
                        <c:v>1.4444667431196661</c:v>
                      </c:pt>
                      <c:pt idx="5427">
                        <c:v>1.4445670871563634</c:v>
                      </c:pt>
                      <c:pt idx="5428">
                        <c:v>1.4446674311930607</c:v>
                      </c:pt>
                      <c:pt idx="5429">
                        <c:v>1.4447677752297581</c:v>
                      </c:pt>
                      <c:pt idx="5430">
                        <c:v>1.4448681192664554</c:v>
                      </c:pt>
                      <c:pt idx="5431">
                        <c:v>1.4449684633031528</c:v>
                      </c:pt>
                      <c:pt idx="5432">
                        <c:v>1.4450688073398501</c:v>
                      </c:pt>
                      <c:pt idx="5433">
                        <c:v>1.4451691513765474</c:v>
                      </c:pt>
                      <c:pt idx="5434">
                        <c:v>1.4452694954132448</c:v>
                      </c:pt>
                      <c:pt idx="5435">
                        <c:v>1.4453698394499421</c:v>
                      </c:pt>
                      <c:pt idx="5436">
                        <c:v>1.4454701834866395</c:v>
                      </c:pt>
                      <c:pt idx="5437">
                        <c:v>1.4455705275233368</c:v>
                      </c:pt>
                      <c:pt idx="5438">
                        <c:v>1.4456708715600342</c:v>
                      </c:pt>
                      <c:pt idx="5439">
                        <c:v>1.4457712155967315</c:v>
                      </c:pt>
                      <c:pt idx="5440">
                        <c:v>1.4458715596334288</c:v>
                      </c:pt>
                      <c:pt idx="5441">
                        <c:v>1.4459719036701262</c:v>
                      </c:pt>
                      <c:pt idx="5442">
                        <c:v>1.4460722477068235</c:v>
                      </c:pt>
                      <c:pt idx="5443">
                        <c:v>1.4461725917435209</c:v>
                      </c:pt>
                      <c:pt idx="5444">
                        <c:v>1.4462729357802182</c:v>
                      </c:pt>
                      <c:pt idx="5445">
                        <c:v>1.4463732798169155</c:v>
                      </c:pt>
                      <c:pt idx="5446">
                        <c:v>1.4464736238536129</c:v>
                      </c:pt>
                      <c:pt idx="5447">
                        <c:v>1.4465739678903102</c:v>
                      </c:pt>
                      <c:pt idx="5448">
                        <c:v>1.4466743119270076</c:v>
                      </c:pt>
                      <c:pt idx="5449">
                        <c:v>1.4467746559637049</c:v>
                      </c:pt>
                      <c:pt idx="5450">
                        <c:v>1.4468750000004023</c:v>
                      </c:pt>
                      <c:pt idx="5451">
                        <c:v>1.4469753440370996</c:v>
                      </c:pt>
                      <c:pt idx="5452">
                        <c:v>1.4470756880737969</c:v>
                      </c:pt>
                      <c:pt idx="5453">
                        <c:v>1.4471760321104943</c:v>
                      </c:pt>
                      <c:pt idx="5454">
                        <c:v>1.4472763761471916</c:v>
                      </c:pt>
                      <c:pt idx="5455">
                        <c:v>1.447376720183889</c:v>
                      </c:pt>
                      <c:pt idx="5456">
                        <c:v>1.4474770642205863</c:v>
                      </c:pt>
                      <c:pt idx="5457">
                        <c:v>1.4475774082572836</c:v>
                      </c:pt>
                      <c:pt idx="5458">
                        <c:v>1.447677752293981</c:v>
                      </c:pt>
                      <c:pt idx="5459">
                        <c:v>1.4477780963306783</c:v>
                      </c:pt>
                      <c:pt idx="5460">
                        <c:v>1.4478784403673757</c:v>
                      </c:pt>
                      <c:pt idx="5461">
                        <c:v>1.447978784404073</c:v>
                      </c:pt>
                      <c:pt idx="5462">
                        <c:v>1.4480791284407704</c:v>
                      </c:pt>
                      <c:pt idx="5463">
                        <c:v>1.4481794724774677</c:v>
                      </c:pt>
                      <c:pt idx="5464">
                        <c:v>1.448279816514165</c:v>
                      </c:pt>
                      <c:pt idx="5465">
                        <c:v>1.4483801605508624</c:v>
                      </c:pt>
                      <c:pt idx="5466">
                        <c:v>1.4484805045875597</c:v>
                      </c:pt>
                      <c:pt idx="5467">
                        <c:v>1.4485808486242571</c:v>
                      </c:pt>
                      <c:pt idx="5468">
                        <c:v>1.4486811926609544</c:v>
                      </c:pt>
                      <c:pt idx="5469">
                        <c:v>1.4487815366976518</c:v>
                      </c:pt>
                      <c:pt idx="5470">
                        <c:v>1.4488818807343491</c:v>
                      </c:pt>
                      <c:pt idx="5471">
                        <c:v>1.4489822247710464</c:v>
                      </c:pt>
                      <c:pt idx="5472">
                        <c:v>1.4490825688077438</c:v>
                      </c:pt>
                      <c:pt idx="5473">
                        <c:v>1.4491829128444411</c:v>
                      </c:pt>
                      <c:pt idx="5474">
                        <c:v>1.4492832568811385</c:v>
                      </c:pt>
                      <c:pt idx="5475">
                        <c:v>1.4493836009178358</c:v>
                      </c:pt>
                      <c:pt idx="5476">
                        <c:v>1.4494839449545331</c:v>
                      </c:pt>
                      <c:pt idx="5477">
                        <c:v>1.4495842889912305</c:v>
                      </c:pt>
                      <c:pt idx="5478">
                        <c:v>1.4496846330279278</c:v>
                      </c:pt>
                      <c:pt idx="5479">
                        <c:v>1.4497849770646252</c:v>
                      </c:pt>
                      <c:pt idx="5480">
                        <c:v>1.4498853211013225</c:v>
                      </c:pt>
                      <c:pt idx="5481">
                        <c:v>1.4499856651380199</c:v>
                      </c:pt>
                      <c:pt idx="5482">
                        <c:v>1.4500860091747172</c:v>
                      </c:pt>
                      <c:pt idx="5483">
                        <c:v>1.4501863532114145</c:v>
                      </c:pt>
                      <c:pt idx="5484">
                        <c:v>1.4502866972481119</c:v>
                      </c:pt>
                      <c:pt idx="5485">
                        <c:v>1.4503870412848092</c:v>
                      </c:pt>
                      <c:pt idx="5486">
                        <c:v>1.4504873853215066</c:v>
                      </c:pt>
                      <c:pt idx="5487">
                        <c:v>1.4505877293582039</c:v>
                      </c:pt>
                      <c:pt idx="5488">
                        <c:v>1.4506880733949012</c:v>
                      </c:pt>
                      <c:pt idx="5489">
                        <c:v>1.4507884174315986</c:v>
                      </c:pt>
                      <c:pt idx="5490">
                        <c:v>1.4508887614682959</c:v>
                      </c:pt>
                      <c:pt idx="5491">
                        <c:v>1.4509891055049933</c:v>
                      </c:pt>
                      <c:pt idx="5492">
                        <c:v>1.4510894495416906</c:v>
                      </c:pt>
                      <c:pt idx="5493">
                        <c:v>1.451189793578388</c:v>
                      </c:pt>
                      <c:pt idx="5494">
                        <c:v>1.4512901376150853</c:v>
                      </c:pt>
                      <c:pt idx="5495">
                        <c:v>1.4513904816517826</c:v>
                      </c:pt>
                      <c:pt idx="5496">
                        <c:v>1.45149082568848</c:v>
                      </c:pt>
                      <c:pt idx="5497">
                        <c:v>1.4515911697251773</c:v>
                      </c:pt>
                      <c:pt idx="5498">
                        <c:v>1.4516915137618747</c:v>
                      </c:pt>
                      <c:pt idx="5499">
                        <c:v>1.451791857798572</c:v>
                      </c:pt>
                      <c:pt idx="5500">
                        <c:v>1.4518922018352693</c:v>
                      </c:pt>
                      <c:pt idx="5501">
                        <c:v>1.4519925458719667</c:v>
                      </c:pt>
                      <c:pt idx="5502">
                        <c:v>1.452092889908664</c:v>
                      </c:pt>
                      <c:pt idx="5503">
                        <c:v>1.4521932339453614</c:v>
                      </c:pt>
                      <c:pt idx="5504">
                        <c:v>1.4522935779820587</c:v>
                      </c:pt>
                      <c:pt idx="5505">
                        <c:v>1.4523939220187561</c:v>
                      </c:pt>
                      <c:pt idx="5506">
                        <c:v>1.4524942660554534</c:v>
                      </c:pt>
                      <c:pt idx="5507">
                        <c:v>1.4525946100921507</c:v>
                      </c:pt>
                      <c:pt idx="5508">
                        <c:v>1.4526949541288481</c:v>
                      </c:pt>
                      <c:pt idx="5509">
                        <c:v>1.4527952981655454</c:v>
                      </c:pt>
                      <c:pt idx="5510">
                        <c:v>1.4528956422022428</c:v>
                      </c:pt>
                      <c:pt idx="5511">
                        <c:v>1.4529959862389401</c:v>
                      </c:pt>
                      <c:pt idx="5512">
                        <c:v>1.4530963302756374</c:v>
                      </c:pt>
                      <c:pt idx="5513">
                        <c:v>1.4531966743123348</c:v>
                      </c:pt>
                      <c:pt idx="5514">
                        <c:v>1.4532970183490321</c:v>
                      </c:pt>
                      <c:pt idx="5515">
                        <c:v>1.4533973623857295</c:v>
                      </c:pt>
                      <c:pt idx="5516">
                        <c:v>1.4534977064224268</c:v>
                      </c:pt>
                      <c:pt idx="5517">
                        <c:v>1.4535980504591242</c:v>
                      </c:pt>
                      <c:pt idx="5518">
                        <c:v>1.4536983944958215</c:v>
                      </c:pt>
                      <c:pt idx="5519">
                        <c:v>1.4537987385325188</c:v>
                      </c:pt>
                      <c:pt idx="5520">
                        <c:v>1.4538990825692162</c:v>
                      </c:pt>
                      <c:pt idx="5521">
                        <c:v>1.4539994266059135</c:v>
                      </c:pt>
                      <c:pt idx="5522">
                        <c:v>1.4540997706426109</c:v>
                      </c:pt>
                      <c:pt idx="5523">
                        <c:v>1.4542001146793082</c:v>
                      </c:pt>
                      <c:pt idx="5524">
                        <c:v>1.4543004587160056</c:v>
                      </c:pt>
                      <c:pt idx="5525">
                        <c:v>1.4544008027527029</c:v>
                      </c:pt>
                      <c:pt idx="5526">
                        <c:v>1.4545011467894002</c:v>
                      </c:pt>
                      <c:pt idx="5527">
                        <c:v>1.4546014908260976</c:v>
                      </c:pt>
                      <c:pt idx="5528">
                        <c:v>1.4547018348627949</c:v>
                      </c:pt>
                      <c:pt idx="5529">
                        <c:v>1.4548021788994923</c:v>
                      </c:pt>
                      <c:pt idx="5530">
                        <c:v>1.4549025229361896</c:v>
                      </c:pt>
                      <c:pt idx="5531">
                        <c:v>1.4550028669728869</c:v>
                      </c:pt>
                      <c:pt idx="5532">
                        <c:v>1.4551032110095843</c:v>
                      </c:pt>
                      <c:pt idx="5533">
                        <c:v>1.4552035550462816</c:v>
                      </c:pt>
                      <c:pt idx="5534">
                        <c:v>1.455303899082979</c:v>
                      </c:pt>
                      <c:pt idx="5535">
                        <c:v>1.4554042431196763</c:v>
                      </c:pt>
                      <c:pt idx="5536">
                        <c:v>1.4555045871563737</c:v>
                      </c:pt>
                      <c:pt idx="5537">
                        <c:v>1.455604931193071</c:v>
                      </c:pt>
                      <c:pt idx="5538">
                        <c:v>1.4557052752297683</c:v>
                      </c:pt>
                      <c:pt idx="5539">
                        <c:v>1.4558056192664657</c:v>
                      </c:pt>
                      <c:pt idx="5540">
                        <c:v>1.455905963303163</c:v>
                      </c:pt>
                      <c:pt idx="5541">
                        <c:v>1.4560063073398604</c:v>
                      </c:pt>
                      <c:pt idx="5542">
                        <c:v>1.4561066513765577</c:v>
                      </c:pt>
                      <c:pt idx="5543">
                        <c:v>1.456206995413255</c:v>
                      </c:pt>
                      <c:pt idx="5544">
                        <c:v>1.4563073394499524</c:v>
                      </c:pt>
                      <c:pt idx="5545">
                        <c:v>1.4564076834866497</c:v>
                      </c:pt>
                      <c:pt idx="5546">
                        <c:v>1.4565080275233471</c:v>
                      </c:pt>
                      <c:pt idx="5547">
                        <c:v>1.4566083715600444</c:v>
                      </c:pt>
                      <c:pt idx="5548">
                        <c:v>1.4567087155967418</c:v>
                      </c:pt>
                      <c:pt idx="5549">
                        <c:v>1.4568090596334391</c:v>
                      </c:pt>
                      <c:pt idx="5550">
                        <c:v>1.4569094036701364</c:v>
                      </c:pt>
                      <c:pt idx="5551">
                        <c:v>1.4570097477068338</c:v>
                      </c:pt>
                      <c:pt idx="5552">
                        <c:v>1.4571100917435311</c:v>
                      </c:pt>
                      <c:pt idx="5553">
                        <c:v>1.4572104357802285</c:v>
                      </c:pt>
                      <c:pt idx="5554">
                        <c:v>1.4573107798169258</c:v>
                      </c:pt>
                      <c:pt idx="5555">
                        <c:v>1.4574111238536231</c:v>
                      </c:pt>
                      <c:pt idx="5556">
                        <c:v>1.4575114678903205</c:v>
                      </c:pt>
                      <c:pt idx="5557">
                        <c:v>1.4576118119270178</c:v>
                      </c:pt>
                      <c:pt idx="5558">
                        <c:v>1.4577121559637152</c:v>
                      </c:pt>
                      <c:pt idx="5559">
                        <c:v>1.4578125000004125</c:v>
                      </c:pt>
                      <c:pt idx="5560">
                        <c:v>1.4579128440371099</c:v>
                      </c:pt>
                      <c:pt idx="5561">
                        <c:v>1.4580131880738072</c:v>
                      </c:pt>
                      <c:pt idx="5562">
                        <c:v>1.4581135321105045</c:v>
                      </c:pt>
                      <c:pt idx="5563">
                        <c:v>1.4582138761472019</c:v>
                      </c:pt>
                      <c:pt idx="5564">
                        <c:v>1.4583142201838992</c:v>
                      </c:pt>
                      <c:pt idx="5565">
                        <c:v>1.4584145642205966</c:v>
                      </c:pt>
                      <c:pt idx="5566">
                        <c:v>1.4585149082572939</c:v>
                      </c:pt>
                      <c:pt idx="5567">
                        <c:v>1.4586152522939912</c:v>
                      </c:pt>
                      <c:pt idx="5568">
                        <c:v>1.4587155963306886</c:v>
                      </c:pt>
                      <c:pt idx="5569">
                        <c:v>1.4588159403673859</c:v>
                      </c:pt>
                      <c:pt idx="5570">
                        <c:v>1.4589162844040833</c:v>
                      </c:pt>
                      <c:pt idx="5571">
                        <c:v>1.4590166284407806</c:v>
                      </c:pt>
                      <c:pt idx="5572">
                        <c:v>1.459116972477478</c:v>
                      </c:pt>
                      <c:pt idx="5573">
                        <c:v>1.4592173165141753</c:v>
                      </c:pt>
                      <c:pt idx="5574">
                        <c:v>1.4593176605508726</c:v>
                      </c:pt>
                      <c:pt idx="5575">
                        <c:v>1.45941800458757</c:v>
                      </c:pt>
                      <c:pt idx="5576">
                        <c:v>1.4595183486242673</c:v>
                      </c:pt>
                      <c:pt idx="5577">
                        <c:v>1.4596186926609647</c:v>
                      </c:pt>
                      <c:pt idx="5578">
                        <c:v>1.459719036697662</c:v>
                      </c:pt>
                      <c:pt idx="5579">
                        <c:v>1.4598193807343594</c:v>
                      </c:pt>
                      <c:pt idx="5580">
                        <c:v>1.4599197247710567</c:v>
                      </c:pt>
                      <c:pt idx="5581">
                        <c:v>1.460020068807754</c:v>
                      </c:pt>
                      <c:pt idx="5582">
                        <c:v>1.4601204128444514</c:v>
                      </c:pt>
                      <c:pt idx="5583">
                        <c:v>1.4602207568811487</c:v>
                      </c:pt>
                      <c:pt idx="5584">
                        <c:v>1.4603211009178461</c:v>
                      </c:pt>
                      <c:pt idx="5585">
                        <c:v>1.4604214449545434</c:v>
                      </c:pt>
                      <c:pt idx="5586">
                        <c:v>1.4605217889912407</c:v>
                      </c:pt>
                      <c:pt idx="5587">
                        <c:v>1.4606221330279381</c:v>
                      </c:pt>
                      <c:pt idx="5588">
                        <c:v>1.4607224770646354</c:v>
                      </c:pt>
                      <c:pt idx="5589">
                        <c:v>1.4608228211013328</c:v>
                      </c:pt>
                      <c:pt idx="5590">
                        <c:v>1.4609231651380301</c:v>
                      </c:pt>
                      <c:pt idx="5591">
                        <c:v>1.4610235091747275</c:v>
                      </c:pt>
                      <c:pt idx="5592">
                        <c:v>1.4611238532114248</c:v>
                      </c:pt>
                      <c:pt idx="5593">
                        <c:v>1.4612241972481221</c:v>
                      </c:pt>
                      <c:pt idx="5594">
                        <c:v>1.4613245412848195</c:v>
                      </c:pt>
                      <c:pt idx="5595">
                        <c:v>1.4614248853215168</c:v>
                      </c:pt>
                      <c:pt idx="5596">
                        <c:v>1.4615252293582142</c:v>
                      </c:pt>
                      <c:pt idx="5597">
                        <c:v>1.4616255733949115</c:v>
                      </c:pt>
                      <c:pt idx="5598">
                        <c:v>1.4617259174316088</c:v>
                      </c:pt>
                      <c:pt idx="5599">
                        <c:v>1.4618262614683062</c:v>
                      </c:pt>
                      <c:pt idx="5600">
                        <c:v>1.4619266055050035</c:v>
                      </c:pt>
                      <c:pt idx="5601">
                        <c:v>1.4620269495417009</c:v>
                      </c:pt>
                      <c:pt idx="5602">
                        <c:v>1.4621272935783982</c:v>
                      </c:pt>
                      <c:pt idx="5603">
                        <c:v>1.4622276376150956</c:v>
                      </c:pt>
                      <c:pt idx="5604">
                        <c:v>1.4623279816517929</c:v>
                      </c:pt>
                      <c:pt idx="5605">
                        <c:v>1.4624283256884902</c:v>
                      </c:pt>
                      <c:pt idx="5606">
                        <c:v>1.4625286697251876</c:v>
                      </c:pt>
                      <c:pt idx="5607">
                        <c:v>1.4626290137618849</c:v>
                      </c:pt>
                      <c:pt idx="5608">
                        <c:v>1.4627293577985823</c:v>
                      </c:pt>
                      <c:pt idx="5609">
                        <c:v>1.4628297018352796</c:v>
                      </c:pt>
                      <c:pt idx="5610">
                        <c:v>1.4629300458719769</c:v>
                      </c:pt>
                      <c:pt idx="5611">
                        <c:v>1.4630303899086743</c:v>
                      </c:pt>
                      <c:pt idx="5612">
                        <c:v>1.4631307339453716</c:v>
                      </c:pt>
                      <c:pt idx="5613">
                        <c:v>1.463231077982069</c:v>
                      </c:pt>
                      <c:pt idx="5614">
                        <c:v>1.4633314220187663</c:v>
                      </c:pt>
                      <c:pt idx="5615">
                        <c:v>1.4634317660554637</c:v>
                      </c:pt>
                      <c:pt idx="5616">
                        <c:v>1.463532110092161</c:v>
                      </c:pt>
                      <c:pt idx="5617">
                        <c:v>1.4636324541288583</c:v>
                      </c:pt>
                      <c:pt idx="5618">
                        <c:v>1.4637327981655557</c:v>
                      </c:pt>
                      <c:pt idx="5619">
                        <c:v>1.463833142202253</c:v>
                      </c:pt>
                      <c:pt idx="5620">
                        <c:v>1.4639334862389504</c:v>
                      </c:pt>
                      <c:pt idx="5621">
                        <c:v>1.4640338302756477</c:v>
                      </c:pt>
                      <c:pt idx="5622">
                        <c:v>1.464134174312345</c:v>
                      </c:pt>
                      <c:pt idx="5623">
                        <c:v>1.4642345183490424</c:v>
                      </c:pt>
                      <c:pt idx="5624">
                        <c:v>1.4643348623857397</c:v>
                      </c:pt>
                      <c:pt idx="5625">
                        <c:v>1.4644352064224371</c:v>
                      </c:pt>
                      <c:pt idx="5626">
                        <c:v>1.4645355504591344</c:v>
                      </c:pt>
                      <c:pt idx="5627">
                        <c:v>1.4646358944958318</c:v>
                      </c:pt>
                      <c:pt idx="5628">
                        <c:v>1.4647362385325291</c:v>
                      </c:pt>
                      <c:pt idx="5629">
                        <c:v>1.4648365825692264</c:v>
                      </c:pt>
                      <c:pt idx="5630">
                        <c:v>1.4649369266059238</c:v>
                      </c:pt>
                      <c:pt idx="5631">
                        <c:v>1.4650372706426211</c:v>
                      </c:pt>
                      <c:pt idx="5632">
                        <c:v>1.4651376146793185</c:v>
                      </c:pt>
                      <c:pt idx="5633">
                        <c:v>1.4652379587160158</c:v>
                      </c:pt>
                      <c:pt idx="5634">
                        <c:v>1.4653383027527132</c:v>
                      </c:pt>
                      <c:pt idx="5635">
                        <c:v>1.4654386467894105</c:v>
                      </c:pt>
                      <c:pt idx="5636">
                        <c:v>1.4655389908261078</c:v>
                      </c:pt>
                      <c:pt idx="5637">
                        <c:v>1.4656393348628052</c:v>
                      </c:pt>
                      <c:pt idx="5638">
                        <c:v>1.4657396788995025</c:v>
                      </c:pt>
                      <c:pt idx="5639">
                        <c:v>1.4658400229361999</c:v>
                      </c:pt>
                      <c:pt idx="5640">
                        <c:v>1.4659403669728972</c:v>
                      </c:pt>
                      <c:pt idx="5641">
                        <c:v>1.4660407110095945</c:v>
                      </c:pt>
                      <c:pt idx="5642">
                        <c:v>1.4661410550462919</c:v>
                      </c:pt>
                      <c:pt idx="5643">
                        <c:v>1.4662413990829892</c:v>
                      </c:pt>
                      <c:pt idx="5644">
                        <c:v>1.4663417431196866</c:v>
                      </c:pt>
                      <c:pt idx="5645">
                        <c:v>1.4664420871563839</c:v>
                      </c:pt>
                      <c:pt idx="5646">
                        <c:v>1.4665424311930813</c:v>
                      </c:pt>
                      <c:pt idx="5647">
                        <c:v>1.4666427752297786</c:v>
                      </c:pt>
                      <c:pt idx="5648">
                        <c:v>1.4667431192664759</c:v>
                      </c:pt>
                      <c:pt idx="5649">
                        <c:v>1.4668434633031733</c:v>
                      </c:pt>
                      <c:pt idx="5650">
                        <c:v>1.4669438073398706</c:v>
                      </c:pt>
                      <c:pt idx="5651">
                        <c:v>1.467044151376568</c:v>
                      </c:pt>
                      <c:pt idx="5652">
                        <c:v>1.4671444954132653</c:v>
                      </c:pt>
                      <c:pt idx="5653">
                        <c:v>1.4672448394499626</c:v>
                      </c:pt>
                      <c:pt idx="5654">
                        <c:v>1.46734518348666</c:v>
                      </c:pt>
                      <c:pt idx="5655">
                        <c:v>1.4674455275233573</c:v>
                      </c:pt>
                      <c:pt idx="5656">
                        <c:v>1.4675458715600547</c:v>
                      </c:pt>
                      <c:pt idx="5657">
                        <c:v>1.467646215596752</c:v>
                      </c:pt>
                      <c:pt idx="5658">
                        <c:v>1.4677465596334494</c:v>
                      </c:pt>
                      <c:pt idx="5659">
                        <c:v>1.4678469036701467</c:v>
                      </c:pt>
                      <c:pt idx="5660">
                        <c:v>1.467947247706844</c:v>
                      </c:pt>
                      <c:pt idx="5661">
                        <c:v>1.4680475917435414</c:v>
                      </c:pt>
                      <c:pt idx="5662">
                        <c:v>1.4681479357802387</c:v>
                      </c:pt>
                      <c:pt idx="5663">
                        <c:v>1.4682482798169361</c:v>
                      </c:pt>
                      <c:pt idx="5664">
                        <c:v>1.4683486238536334</c:v>
                      </c:pt>
                      <c:pt idx="5665">
                        <c:v>1.4684489678903307</c:v>
                      </c:pt>
                      <c:pt idx="5666">
                        <c:v>1.4685493119270281</c:v>
                      </c:pt>
                      <c:pt idx="5667">
                        <c:v>1.4686496559637254</c:v>
                      </c:pt>
                      <c:pt idx="5668">
                        <c:v>1.4687500000004228</c:v>
                      </c:pt>
                      <c:pt idx="5669">
                        <c:v>1.4688503440371201</c:v>
                      </c:pt>
                      <c:pt idx="5670">
                        <c:v>1.4689506880738175</c:v>
                      </c:pt>
                      <c:pt idx="5671">
                        <c:v>1.4690510321105148</c:v>
                      </c:pt>
                      <c:pt idx="5672">
                        <c:v>1.4691513761472121</c:v>
                      </c:pt>
                      <c:pt idx="5673">
                        <c:v>1.4692517201839095</c:v>
                      </c:pt>
                      <c:pt idx="5674">
                        <c:v>1.4693520642206068</c:v>
                      </c:pt>
                      <c:pt idx="5675">
                        <c:v>1.4694524082573042</c:v>
                      </c:pt>
                      <c:pt idx="5676">
                        <c:v>1.4695527522940015</c:v>
                      </c:pt>
                      <c:pt idx="5677">
                        <c:v>1.4696530963306988</c:v>
                      </c:pt>
                      <c:pt idx="5678">
                        <c:v>1.4697534403673962</c:v>
                      </c:pt>
                      <c:pt idx="5679">
                        <c:v>1.4698537844040935</c:v>
                      </c:pt>
                      <c:pt idx="5680">
                        <c:v>1.4699541284407909</c:v>
                      </c:pt>
                      <c:pt idx="5681">
                        <c:v>1.4700544724774882</c:v>
                      </c:pt>
                      <c:pt idx="5682">
                        <c:v>1.4701548165141856</c:v>
                      </c:pt>
                      <c:pt idx="5683">
                        <c:v>1.4702551605508829</c:v>
                      </c:pt>
                      <c:pt idx="5684">
                        <c:v>1.4703555045875802</c:v>
                      </c:pt>
                      <c:pt idx="5685">
                        <c:v>1.4704558486242776</c:v>
                      </c:pt>
                      <c:pt idx="5686">
                        <c:v>1.4705561926609749</c:v>
                      </c:pt>
                      <c:pt idx="5687">
                        <c:v>1.4706565366976723</c:v>
                      </c:pt>
                      <c:pt idx="5688">
                        <c:v>1.4707568807343696</c:v>
                      </c:pt>
                      <c:pt idx="5689">
                        <c:v>1.470857224771067</c:v>
                      </c:pt>
                      <c:pt idx="5690">
                        <c:v>1.4709575688077643</c:v>
                      </c:pt>
                      <c:pt idx="5691">
                        <c:v>1.4710579128444616</c:v>
                      </c:pt>
                      <c:pt idx="5692">
                        <c:v>1.471158256881159</c:v>
                      </c:pt>
                      <c:pt idx="5693">
                        <c:v>1.4712586009178563</c:v>
                      </c:pt>
                      <c:pt idx="5694">
                        <c:v>1.4713589449545537</c:v>
                      </c:pt>
                      <c:pt idx="5695">
                        <c:v>1.471459288991251</c:v>
                      </c:pt>
                      <c:pt idx="5696">
                        <c:v>1.4715596330279483</c:v>
                      </c:pt>
                      <c:pt idx="5697">
                        <c:v>1.4716599770646457</c:v>
                      </c:pt>
                      <c:pt idx="5698">
                        <c:v>1.471760321101343</c:v>
                      </c:pt>
                      <c:pt idx="5699">
                        <c:v>1.4718606651380404</c:v>
                      </c:pt>
                      <c:pt idx="5700">
                        <c:v>1.4719610091747377</c:v>
                      </c:pt>
                      <c:pt idx="5701">
                        <c:v>1.4720613532114351</c:v>
                      </c:pt>
                      <c:pt idx="5702">
                        <c:v>1.4721616972481324</c:v>
                      </c:pt>
                      <c:pt idx="5703">
                        <c:v>1.4722620412848297</c:v>
                      </c:pt>
                      <c:pt idx="5704">
                        <c:v>1.4723623853215271</c:v>
                      </c:pt>
                      <c:pt idx="5705">
                        <c:v>1.4724627293582244</c:v>
                      </c:pt>
                      <c:pt idx="5706">
                        <c:v>1.4725630733949218</c:v>
                      </c:pt>
                      <c:pt idx="5707">
                        <c:v>1.4726634174316191</c:v>
                      </c:pt>
                      <c:pt idx="5708">
                        <c:v>1.4727637614683164</c:v>
                      </c:pt>
                      <c:pt idx="5709">
                        <c:v>1.4728641055050138</c:v>
                      </c:pt>
                      <c:pt idx="5710">
                        <c:v>1.4729644495417111</c:v>
                      </c:pt>
                      <c:pt idx="5711">
                        <c:v>1.4730647935784085</c:v>
                      </c:pt>
                      <c:pt idx="5712">
                        <c:v>1.4731651376151058</c:v>
                      </c:pt>
                      <c:pt idx="5713">
                        <c:v>1.4732654816518032</c:v>
                      </c:pt>
                      <c:pt idx="5714">
                        <c:v>1.4733658256885005</c:v>
                      </c:pt>
                      <c:pt idx="5715">
                        <c:v>1.4734661697251978</c:v>
                      </c:pt>
                      <c:pt idx="5716">
                        <c:v>1.4735665137618952</c:v>
                      </c:pt>
                      <c:pt idx="5717">
                        <c:v>1.4736668577985925</c:v>
                      </c:pt>
                      <c:pt idx="5718">
                        <c:v>1.4737672018352899</c:v>
                      </c:pt>
                      <c:pt idx="5719">
                        <c:v>1.4738675458719872</c:v>
                      </c:pt>
                      <c:pt idx="5720">
                        <c:v>1.4739678899086845</c:v>
                      </c:pt>
                      <c:pt idx="5721">
                        <c:v>1.4740682339453819</c:v>
                      </c:pt>
                      <c:pt idx="5722">
                        <c:v>1.4741685779820792</c:v>
                      </c:pt>
                      <c:pt idx="5723">
                        <c:v>1.4742689220187766</c:v>
                      </c:pt>
                      <c:pt idx="5724">
                        <c:v>1.4743692660554739</c:v>
                      </c:pt>
                      <c:pt idx="5725">
                        <c:v>1.4744696100921713</c:v>
                      </c:pt>
                      <c:pt idx="5726">
                        <c:v>1.4745699541288686</c:v>
                      </c:pt>
                      <c:pt idx="5727">
                        <c:v>1.4746702981655659</c:v>
                      </c:pt>
                      <c:pt idx="5728">
                        <c:v>1.4747706422022633</c:v>
                      </c:pt>
                      <c:pt idx="5729">
                        <c:v>1.4748709862389606</c:v>
                      </c:pt>
                      <c:pt idx="5730">
                        <c:v>1.474971330275658</c:v>
                      </c:pt>
                      <c:pt idx="5731">
                        <c:v>1.4750716743123553</c:v>
                      </c:pt>
                      <c:pt idx="5732">
                        <c:v>1.4751720183490526</c:v>
                      </c:pt>
                      <c:pt idx="5733">
                        <c:v>1.47527236238575</c:v>
                      </c:pt>
                      <c:pt idx="5734">
                        <c:v>1.4753727064224473</c:v>
                      </c:pt>
                      <c:pt idx="5735">
                        <c:v>1.4754730504591447</c:v>
                      </c:pt>
                      <c:pt idx="5736">
                        <c:v>1.475573394495842</c:v>
                      </c:pt>
                      <c:pt idx="5737">
                        <c:v>1.4756737385325394</c:v>
                      </c:pt>
                      <c:pt idx="5738">
                        <c:v>1.4757740825692367</c:v>
                      </c:pt>
                      <c:pt idx="5739">
                        <c:v>1.475874426605934</c:v>
                      </c:pt>
                      <c:pt idx="5740">
                        <c:v>1.4759747706426314</c:v>
                      </c:pt>
                      <c:pt idx="5741">
                        <c:v>1.4760751146793287</c:v>
                      </c:pt>
                      <c:pt idx="5742">
                        <c:v>1.4761754587160261</c:v>
                      </c:pt>
                      <c:pt idx="5743">
                        <c:v>1.4762758027527234</c:v>
                      </c:pt>
                      <c:pt idx="5744">
                        <c:v>1.4763761467894208</c:v>
                      </c:pt>
                      <c:pt idx="5745">
                        <c:v>1.4764764908261181</c:v>
                      </c:pt>
                      <c:pt idx="5746">
                        <c:v>1.4765768348628154</c:v>
                      </c:pt>
                      <c:pt idx="5747">
                        <c:v>1.4766771788995128</c:v>
                      </c:pt>
                      <c:pt idx="5748">
                        <c:v>1.4767775229362101</c:v>
                      </c:pt>
                      <c:pt idx="5749">
                        <c:v>1.4768778669729075</c:v>
                      </c:pt>
                      <c:pt idx="5750">
                        <c:v>1.4769782110096048</c:v>
                      </c:pt>
                      <c:pt idx="5751">
                        <c:v>1.4770785550463021</c:v>
                      </c:pt>
                      <c:pt idx="5752">
                        <c:v>1.4771788990829995</c:v>
                      </c:pt>
                      <c:pt idx="5753">
                        <c:v>1.4772792431196968</c:v>
                      </c:pt>
                      <c:pt idx="5754">
                        <c:v>1.4773795871563942</c:v>
                      </c:pt>
                      <c:pt idx="5755">
                        <c:v>1.4774799311930915</c:v>
                      </c:pt>
                      <c:pt idx="5756">
                        <c:v>1.4775802752297889</c:v>
                      </c:pt>
                      <c:pt idx="5757">
                        <c:v>1.4776806192664862</c:v>
                      </c:pt>
                      <c:pt idx="5758">
                        <c:v>1.4777809633031835</c:v>
                      </c:pt>
                      <c:pt idx="5759">
                        <c:v>1.4778813073398809</c:v>
                      </c:pt>
                      <c:pt idx="5760">
                        <c:v>1.4779816513765782</c:v>
                      </c:pt>
                      <c:pt idx="5761">
                        <c:v>1.4780819954132756</c:v>
                      </c:pt>
                      <c:pt idx="5762">
                        <c:v>1.4781823394499729</c:v>
                      </c:pt>
                      <c:pt idx="5763">
                        <c:v>1.4782826834866702</c:v>
                      </c:pt>
                      <c:pt idx="5764">
                        <c:v>1.4783830275233676</c:v>
                      </c:pt>
                      <c:pt idx="5765">
                        <c:v>1.4784833715600649</c:v>
                      </c:pt>
                      <c:pt idx="5766">
                        <c:v>1.4785837155967623</c:v>
                      </c:pt>
                      <c:pt idx="5767">
                        <c:v>1.4786840596334596</c:v>
                      </c:pt>
                      <c:pt idx="5768">
                        <c:v>1.478784403670157</c:v>
                      </c:pt>
                      <c:pt idx="5769">
                        <c:v>1.4788847477068543</c:v>
                      </c:pt>
                      <c:pt idx="5770">
                        <c:v>1.4789850917435516</c:v>
                      </c:pt>
                      <c:pt idx="5771">
                        <c:v>1.479085435780249</c:v>
                      </c:pt>
                      <c:pt idx="5772">
                        <c:v>1.4791857798169463</c:v>
                      </c:pt>
                      <c:pt idx="5773">
                        <c:v>1.4792861238536437</c:v>
                      </c:pt>
                      <c:pt idx="5774">
                        <c:v>1.479386467890341</c:v>
                      </c:pt>
                      <c:pt idx="5775">
                        <c:v>1.4794868119270383</c:v>
                      </c:pt>
                      <c:pt idx="5776">
                        <c:v>1.4795871559637357</c:v>
                      </c:pt>
                      <c:pt idx="5777">
                        <c:v>1.479687500000433</c:v>
                      </c:pt>
                      <c:pt idx="5778">
                        <c:v>1.4797878440371304</c:v>
                      </c:pt>
                      <c:pt idx="5779">
                        <c:v>1.4798881880738277</c:v>
                      </c:pt>
                      <c:pt idx="5780">
                        <c:v>1.4799885321105251</c:v>
                      </c:pt>
                      <c:pt idx="5781">
                        <c:v>1.4800888761472224</c:v>
                      </c:pt>
                      <c:pt idx="5782">
                        <c:v>1.4801892201839197</c:v>
                      </c:pt>
                      <c:pt idx="5783">
                        <c:v>1.4802895642206171</c:v>
                      </c:pt>
                      <c:pt idx="5784">
                        <c:v>1.4803899082573144</c:v>
                      </c:pt>
                      <c:pt idx="5785">
                        <c:v>1.4804902522940118</c:v>
                      </c:pt>
                      <c:pt idx="5786">
                        <c:v>1.4805905963307091</c:v>
                      </c:pt>
                      <c:pt idx="5787">
                        <c:v>1.4806909403674064</c:v>
                      </c:pt>
                      <c:pt idx="5788">
                        <c:v>1.4807912844041038</c:v>
                      </c:pt>
                      <c:pt idx="5789">
                        <c:v>1.4808916284408011</c:v>
                      </c:pt>
                      <c:pt idx="5790">
                        <c:v>1.4809919724774985</c:v>
                      </c:pt>
                      <c:pt idx="5791">
                        <c:v>1.4810923165141958</c:v>
                      </c:pt>
                      <c:pt idx="5792">
                        <c:v>1.4811926605508932</c:v>
                      </c:pt>
                      <c:pt idx="5793">
                        <c:v>1.4812930045875905</c:v>
                      </c:pt>
                      <c:pt idx="5794">
                        <c:v>1.4813933486242878</c:v>
                      </c:pt>
                      <c:pt idx="5795">
                        <c:v>1.4814936926609852</c:v>
                      </c:pt>
                      <c:pt idx="5796">
                        <c:v>1.4815940366976825</c:v>
                      </c:pt>
                      <c:pt idx="5797">
                        <c:v>1.4816943807343799</c:v>
                      </c:pt>
                      <c:pt idx="5798">
                        <c:v>1.4817947247710772</c:v>
                      </c:pt>
                      <c:pt idx="5799">
                        <c:v>1.4818950688077746</c:v>
                      </c:pt>
                      <c:pt idx="5800">
                        <c:v>1.4819954128444719</c:v>
                      </c:pt>
                      <c:pt idx="5801">
                        <c:v>1.4820957568811692</c:v>
                      </c:pt>
                      <c:pt idx="5802">
                        <c:v>1.4821961009178666</c:v>
                      </c:pt>
                      <c:pt idx="5803">
                        <c:v>1.4822964449545639</c:v>
                      </c:pt>
                      <c:pt idx="5804">
                        <c:v>1.4823967889912613</c:v>
                      </c:pt>
                      <c:pt idx="5805">
                        <c:v>1.4824971330279586</c:v>
                      </c:pt>
                      <c:pt idx="5806">
                        <c:v>1.4825974770646559</c:v>
                      </c:pt>
                      <c:pt idx="5807">
                        <c:v>1.4826978211013533</c:v>
                      </c:pt>
                      <c:pt idx="5808">
                        <c:v>1.4827981651380506</c:v>
                      </c:pt>
                      <c:pt idx="5809">
                        <c:v>1.482898509174748</c:v>
                      </c:pt>
                      <c:pt idx="5810">
                        <c:v>1.4829988532114453</c:v>
                      </c:pt>
                      <c:pt idx="5811">
                        <c:v>1.4830991972481427</c:v>
                      </c:pt>
                      <c:pt idx="5812">
                        <c:v>1.48319954128484</c:v>
                      </c:pt>
                      <c:pt idx="5813">
                        <c:v>1.4832998853215373</c:v>
                      </c:pt>
                      <c:pt idx="5814">
                        <c:v>1.4834002293582347</c:v>
                      </c:pt>
                      <c:pt idx="5815">
                        <c:v>1.483500573394932</c:v>
                      </c:pt>
                      <c:pt idx="5816">
                        <c:v>1.4836009174316294</c:v>
                      </c:pt>
                      <c:pt idx="5817">
                        <c:v>1.4837012614683267</c:v>
                      </c:pt>
                      <c:pt idx="5818">
                        <c:v>1.483801605505024</c:v>
                      </c:pt>
                      <c:pt idx="5819">
                        <c:v>1.4839019495417214</c:v>
                      </c:pt>
                      <c:pt idx="5820">
                        <c:v>1.4840022935784187</c:v>
                      </c:pt>
                      <c:pt idx="5821">
                        <c:v>1.4841026376151161</c:v>
                      </c:pt>
                      <c:pt idx="5822">
                        <c:v>1.4842029816518134</c:v>
                      </c:pt>
                      <c:pt idx="5823">
                        <c:v>1.4843033256885108</c:v>
                      </c:pt>
                      <c:pt idx="5824">
                        <c:v>1.4844036697252081</c:v>
                      </c:pt>
                      <c:pt idx="5825">
                        <c:v>1.4845040137619054</c:v>
                      </c:pt>
                      <c:pt idx="5826">
                        <c:v>1.4846043577986028</c:v>
                      </c:pt>
                      <c:pt idx="5827">
                        <c:v>1.4847047018353001</c:v>
                      </c:pt>
                      <c:pt idx="5828">
                        <c:v>1.4848050458719975</c:v>
                      </c:pt>
                      <c:pt idx="5829">
                        <c:v>1.4849053899086948</c:v>
                      </c:pt>
                      <c:pt idx="5830">
                        <c:v>1.4850057339453921</c:v>
                      </c:pt>
                      <c:pt idx="5831">
                        <c:v>1.4851060779820895</c:v>
                      </c:pt>
                      <c:pt idx="5832">
                        <c:v>1.4852064220187868</c:v>
                      </c:pt>
                      <c:pt idx="5833">
                        <c:v>1.4853067660554842</c:v>
                      </c:pt>
                      <c:pt idx="5834">
                        <c:v>1.4854071100921815</c:v>
                      </c:pt>
                      <c:pt idx="5835">
                        <c:v>1.4855074541288789</c:v>
                      </c:pt>
                      <c:pt idx="5836">
                        <c:v>1.4856077981655762</c:v>
                      </c:pt>
                      <c:pt idx="5837">
                        <c:v>1.4857081422022735</c:v>
                      </c:pt>
                      <c:pt idx="5838">
                        <c:v>1.4858084862389709</c:v>
                      </c:pt>
                      <c:pt idx="5839">
                        <c:v>1.4859088302756682</c:v>
                      </c:pt>
                      <c:pt idx="5840">
                        <c:v>1.4860091743123656</c:v>
                      </c:pt>
                      <c:pt idx="5841">
                        <c:v>1.4861095183490629</c:v>
                      </c:pt>
                      <c:pt idx="5842">
                        <c:v>1.4862098623857602</c:v>
                      </c:pt>
                      <c:pt idx="5843">
                        <c:v>1.4863102064224576</c:v>
                      </c:pt>
                      <c:pt idx="5844">
                        <c:v>1.4864105504591549</c:v>
                      </c:pt>
                      <c:pt idx="5845">
                        <c:v>1.4865108944958523</c:v>
                      </c:pt>
                      <c:pt idx="5846">
                        <c:v>1.4866112385325496</c:v>
                      </c:pt>
                      <c:pt idx="5847">
                        <c:v>1.486711582569247</c:v>
                      </c:pt>
                      <c:pt idx="5848">
                        <c:v>1.4868119266059443</c:v>
                      </c:pt>
                      <c:pt idx="5849">
                        <c:v>1.4869122706426416</c:v>
                      </c:pt>
                      <c:pt idx="5850">
                        <c:v>1.487012614679339</c:v>
                      </c:pt>
                      <c:pt idx="5851">
                        <c:v>1.4871129587160363</c:v>
                      </c:pt>
                      <c:pt idx="5852">
                        <c:v>1.4872133027527337</c:v>
                      </c:pt>
                      <c:pt idx="5853">
                        <c:v>1.487313646789431</c:v>
                      </c:pt>
                      <c:pt idx="5854">
                        <c:v>1.4874139908261284</c:v>
                      </c:pt>
                      <c:pt idx="5855">
                        <c:v>1.4875143348628257</c:v>
                      </c:pt>
                      <c:pt idx="5856">
                        <c:v>1.487614678899523</c:v>
                      </c:pt>
                      <c:pt idx="5857">
                        <c:v>1.4877150229362204</c:v>
                      </c:pt>
                      <c:pt idx="5858">
                        <c:v>1.4878153669729177</c:v>
                      </c:pt>
                      <c:pt idx="5859">
                        <c:v>1.4879157110096151</c:v>
                      </c:pt>
                      <c:pt idx="5860">
                        <c:v>1.4880160550463124</c:v>
                      </c:pt>
                      <c:pt idx="5861">
                        <c:v>1.4881163990830097</c:v>
                      </c:pt>
                      <c:pt idx="5862">
                        <c:v>1.4882167431197071</c:v>
                      </c:pt>
                      <c:pt idx="5863">
                        <c:v>1.4883170871564044</c:v>
                      </c:pt>
                      <c:pt idx="5864">
                        <c:v>1.4884174311931018</c:v>
                      </c:pt>
                      <c:pt idx="5865">
                        <c:v>1.4885177752297991</c:v>
                      </c:pt>
                      <c:pt idx="5866">
                        <c:v>1.4886181192664965</c:v>
                      </c:pt>
                      <c:pt idx="5867">
                        <c:v>1.4887184633031938</c:v>
                      </c:pt>
                      <c:pt idx="5868">
                        <c:v>1.4888188073398911</c:v>
                      </c:pt>
                      <c:pt idx="5869">
                        <c:v>1.4889191513765885</c:v>
                      </c:pt>
                      <c:pt idx="5870">
                        <c:v>1.4890194954132858</c:v>
                      </c:pt>
                      <c:pt idx="5871">
                        <c:v>1.4891198394499832</c:v>
                      </c:pt>
                      <c:pt idx="5872">
                        <c:v>1.4892201834866805</c:v>
                      </c:pt>
                      <c:pt idx="5873">
                        <c:v>1.4893205275233778</c:v>
                      </c:pt>
                      <c:pt idx="5874">
                        <c:v>1.4894208715600752</c:v>
                      </c:pt>
                      <c:pt idx="5875">
                        <c:v>1.4895212155967725</c:v>
                      </c:pt>
                      <c:pt idx="5876">
                        <c:v>1.4896215596334699</c:v>
                      </c:pt>
                      <c:pt idx="5877">
                        <c:v>1.4897219036701672</c:v>
                      </c:pt>
                      <c:pt idx="5878">
                        <c:v>1.4898222477068646</c:v>
                      </c:pt>
                      <c:pt idx="5879">
                        <c:v>1.4899225917435619</c:v>
                      </c:pt>
                      <c:pt idx="5880">
                        <c:v>1.4900229357802592</c:v>
                      </c:pt>
                      <c:pt idx="5881">
                        <c:v>1.4901232798169566</c:v>
                      </c:pt>
                      <c:pt idx="5882">
                        <c:v>1.4902236238536539</c:v>
                      </c:pt>
                      <c:pt idx="5883">
                        <c:v>1.4903239678903513</c:v>
                      </c:pt>
                      <c:pt idx="5884">
                        <c:v>1.4904243119270486</c:v>
                      </c:pt>
                      <c:pt idx="5885">
                        <c:v>1.4905246559637459</c:v>
                      </c:pt>
                      <c:pt idx="5886">
                        <c:v>1.4906250000004433</c:v>
                      </c:pt>
                      <c:pt idx="5887">
                        <c:v>1.4907253440371406</c:v>
                      </c:pt>
                      <c:pt idx="5888">
                        <c:v>1.490825688073838</c:v>
                      </c:pt>
                      <c:pt idx="5889">
                        <c:v>1.4909260321105353</c:v>
                      </c:pt>
                      <c:pt idx="5890">
                        <c:v>1.4910263761472327</c:v>
                      </c:pt>
                      <c:pt idx="5891">
                        <c:v>1.49112672018393</c:v>
                      </c:pt>
                      <c:pt idx="5892">
                        <c:v>1.4912270642206273</c:v>
                      </c:pt>
                      <c:pt idx="5893">
                        <c:v>1.4913274082573247</c:v>
                      </c:pt>
                      <c:pt idx="5894">
                        <c:v>1.491427752294022</c:v>
                      </c:pt>
                      <c:pt idx="5895">
                        <c:v>1.4915280963307194</c:v>
                      </c:pt>
                      <c:pt idx="5896">
                        <c:v>1.4916284403674167</c:v>
                      </c:pt>
                      <c:pt idx="5897">
                        <c:v>1.491728784404114</c:v>
                      </c:pt>
                      <c:pt idx="5898">
                        <c:v>1.4918291284408114</c:v>
                      </c:pt>
                      <c:pt idx="5899">
                        <c:v>1.4919294724775087</c:v>
                      </c:pt>
                      <c:pt idx="5900">
                        <c:v>1.4920298165142061</c:v>
                      </c:pt>
                      <c:pt idx="5901">
                        <c:v>1.4921301605509034</c:v>
                      </c:pt>
                      <c:pt idx="5902">
                        <c:v>1.4922305045876008</c:v>
                      </c:pt>
                      <c:pt idx="5903">
                        <c:v>1.4923308486242981</c:v>
                      </c:pt>
                      <c:pt idx="5904">
                        <c:v>1.4924311926609954</c:v>
                      </c:pt>
                      <c:pt idx="5905">
                        <c:v>1.4925315366976928</c:v>
                      </c:pt>
                      <c:pt idx="5906">
                        <c:v>1.4926318807343901</c:v>
                      </c:pt>
                      <c:pt idx="5907">
                        <c:v>1.4927322247710875</c:v>
                      </c:pt>
                      <c:pt idx="5908">
                        <c:v>1.4928325688077848</c:v>
                      </c:pt>
                      <c:pt idx="5909">
                        <c:v>1.4929329128444822</c:v>
                      </c:pt>
                      <c:pt idx="5910">
                        <c:v>1.4930332568811795</c:v>
                      </c:pt>
                      <c:pt idx="5911">
                        <c:v>1.4931336009178768</c:v>
                      </c:pt>
                      <c:pt idx="5912">
                        <c:v>1.4932339449545742</c:v>
                      </c:pt>
                      <c:pt idx="5913">
                        <c:v>1.4933342889912715</c:v>
                      </c:pt>
                      <c:pt idx="5914">
                        <c:v>1.4934346330279689</c:v>
                      </c:pt>
                      <c:pt idx="5915">
                        <c:v>1.4935349770646662</c:v>
                      </c:pt>
                      <c:pt idx="5916">
                        <c:v>1.4936353211013635</c:v>
                      </c:pt>
                      <c:pt idx="5917">
                        <c:v>1.4937356651380609</c:v>
                      </c:pt>
                      <c:pt idx="5918">
                        <c:v>1.4938360091747582</c:v>
                      </c:pt>
                      <c:pt idx="5919">
                        <c:v>1.4939363532114556</c:v>
                      </c:pt>
                      <c:pt idx="5920">
                        <c:v>1.4940366972481529</c:v>
                      </c:pt>
                      <c:pt idx="5921">
                        <c:v>1.4941370412848503</c:v>
                      </c:pt>
                      <c:pt idx="5922">
                        <c:v>1.4942373853215476</c:v>
                      </c:pt>
                      <c:pt idx="5923">
                        <c:v>1.4943377293582449</c:v>
                      </c:pt>
                      <c:pt idx="5924">
                        <c:v>1.4944380733949423</c:v>
                      </c:pt>
                      <c:pt idx="5925">
                        <c:v>1.4945384174316396</c:v>
                      </c:pt>
                      <c:pt idx="5926">
                        <c:v>1.494638761468337</c:v>
                      </c:pt>
                      <c:pt idx="5927">
                        <c:v>1.4947391055050343</c:v>
                      </c:pt>
                      <c:pt idx="5928">
                        <c:v>1.4948394495417316</c:v>
                      </c:pt>
                      <c:pt idx="5929">
                        <c:v>1.494939793578429</c:v>
                      </c:pt>
                      <c:pt idx="5930">
                        <c:v>1.4950401376151263</c:v>
                      </c:pt>
                      <c:pt idx="5931">
                        <c:v>1.4951404816518237</c:v>
                      </c:pt>
                      <c:pt idx="5932">
                        <c:v>1.495240825688521</c:v>
                      </c:pt>
                      <c:pt idx="5933">
                        <c:v>1.4953411697252184</c:v>
                      </c:pt>
                      <c:pt idx="5934">
                        <c:v>1.4954415137619157</c:v>
                      </c:pt>
                      <c:pt idx="5935">
                        <c:v>1.495541857798613</c:v>
                      </c:pt>
                      <c:pt idx="5936">
                        <c:v>1.4956422018353104</c:v>
                      </c:pt>
                      <c:pt idx="5937">
                        <c:v>1.4957425458720077</c:v>
                      </c:pt>
                      <c:pt idx="5938">
                        <c:v>1.4958428899087051</c:v>
                      </c:pt>
                      <c:pt idx="5939">
                        <c:v>1.4959432339454024</c:v>
                      </c:pt>
                      <c:pt idx="5940">
                        <c:v>1.4960435779820997</c:v>
                      </c:pt>
                      <c:pt idx="5941">
                        <c:v>1.4961439220187971</c:v>
                      </c:pt>
                      <c:pt idx="5942">
                        <c:v>1.4962442660554944</c:v>
                      </c:pt>
                      <c:pt idx="5943">
                        <c:v>1.4963446100921918</c:v>
                      </c:pt>
                      <c:pt idx="5944">
                        <c:v>1.4964449541288891</c:v>
                      </c:pt>
                      <c:pt idx="5945">
                        <c:v>1.4965452981655865</c:v>
                      </c:pt>
                      <c:pt idx="5946">
                        <c:v>1.4966456422022838</c:v>
                      </c:pt>
                      <c:pt idx="5947">
                        <c:v>1.4967459862389811</c:v>
                      </c:pt>
                      <c:pt idx="5948">
                        <c:v>1.4968463302756785</c:v>
                      </c:pt>
                      <c:pt idx="5949">
                        <c:v>1.4969466743123758</c:v>
                      </c:pt>
                      <c:pt idx="5950">
                        <c:v>1.4970470183490732</c:v>
                      </c:pt>
                      <c:pt idx="5951">
                        <c:v>1.4971473623857705</c:v>
                      </c:pt>
                      <c:pt idx="5952">
                        <c:v>1.4972477064224679</c:v>
                      </c:pt>
                      <c:pt idx="5953">
                        <c:v>1.4973480504591652</c:v>
                      </c:pt>
                      <c:pt idx="5954">
                        <c:v>1.4974483944958625</c:v>
                      </c:pt>
                      <c:pt idx="5955">
                        <c:v>1.4975487385325599</c:v>
                      </c:pt>
                      <c:pt idx="5956">
                        <c:v>1.4976490825692572</c:v>
                      </c:pt>
                      <c:pt idx="5957">
                        <c:v>1.4977494266059546</c:v>
                      </c:pt>
                      <c:pt idx="5958">
                        <c:v>1.4978497706426519</c:v>
                      </c:pt>
                      <c:pt idx="5959">
                        <c:v>1.4979501146793492</c:v>
                      </c:pt>
                      <c:pt idx="5960">
                        <c:v>1.4980504587160466</c:v>
                      </c:pt>
                      <c:pt idx="5961">
                        <c:v>1.4981508027527439</c:v>
                      </c:pt>
                      <c:pt idx="5962">
                        <c:v>1.4982511467894413</c:v>
                      </c:pt>
                      <c:pt idx="5963">
                        <c:v>1.4983514908261386</c:v>
                      </c:pt>
                      <c:pt idx="5964">
                        <c:v>1.498451834862836</c:v>
                      </c:pt>
                      <c:pt idx="5965">
                        <c:v>1.4985521788995333</c:v>
                      </c:pt>
                      <c:pt idx="5966">
                        <c:v>1.4986525229362306</c:v>
                      </c:pt>
                      <c:pt idx="5967">
                        <c:v>1.498752866972928</c:v>
                      </c:pt>
                      <c:pt idx="5968">
                        <c:v>1.4988532110096253</c:v>
                      </c:pt>
                      <c:pt idx="5969">
                        <c:v>1.4989535550463227</c:v>
                      </c:pt>
                      <c:pt idx="5970">
                        <c:v>1.49905389908302</c:v>
                      </c:pt>
                      <c:pt idx="5971">
                        <c:v>1.4991542431197173</c:v>
                      </c:pt>
                      <c:pt idx="5972">
                        <c:v>1.4992545871564147</c:v>
                      </c:pt>
                      <c:pt idx="5973">
                        <c:v>1.499354931193112</c:v>
                      </c:pt>
                      <c:pt idx="5974">
                        <c:v>1.4994552752298094</c:v>
                      </c:pt>
                      <c:pt idx="5975">
                        <c:v>1.4995556192665067</c:v>
                      </c:pt>
                      <c:pt idx="5976">
                        <c:v>1.4996559633032041</c:v>
                      </c:pt>
                      <c:pt idx="5977">
                        <c:v>1.4997563073399014</c:v>
                      </c:pt>
                      <c:pt idx="5978">
                        <c:v>1.4998566513765987</c:v>
                      </c:pt>
                      <c:pt idx="5979">
                        <c:v>1.4999569954132961</c:v>
                      </c:pt>
                      <c:pt idx="5980">
                        <c:v>1.5000573394499934</c:v>
                      </c:pt>
                      <c:pt idx="5981">
                        <c:v>1.5001576834866908</c:v>
                      </c:pt>
                      <c:pt idx="5982">
                        <c:v>1.5002580275233881</c:v>
                      </c:pt>
                      <c:pt idx="5983">
                        <c:v>1.5003583715600854</c:v>
                      </c:pt>
                      <c:pt idx="5984">
                        <c:v>1.5004587155967828</c:v>
                      </c:pt>
                      <c:pt idx="5985">
                        <c:v>1.5005590596334801</c:v>
                      </c:pt>
                      <c:pt idx="5986">
                        <c:v>1.5006594036701775</c:v>
                      </c:pt>
                      <c:pt idx="5987">
                        <c:v>1.5007597477068748</c:v>
                      </c:pt>
                      <c:pt idx="5988">
                        <c:v>1.5008600917435722</c:v>
                      </c:pt>
                      <c:pt idx="5989">
                        <c:v>1.5009604357802695</c:v>
                      </c:pt>
                      <c:pt idx="5990">
                        <c:v>1.5010607798169668</c:v>
                      </c:pt>
                      <c:pt idx="5991">
                        <c:v>1.5011611238536642</c:v>
                      </c:pt>
                      <c:pt idx="5992">
                        <c:v>1.5012614678903615</c:v>
                      </c:pt>
                      <c:pt idx="5993">
                        <c:v>1.5013618119270589</c:v>
                      </c:pt>
                      <c:pt idx="5994">
                        <c:v>1.5014621559637562</c:v>
                      </c:pt>
                      <c:pt idx="5995">
                        <c:v>1.5015625000004535</c:v>
                      </c:pt>
                      <c:pt idx="5996">
                        <c:v>1.5016628440371509</c:v>
                      </c:pt>
                      <c:pt idx="5997">
                        <c:v>1.5017631880738482</c:v>
                      </c:pt>
                      <c:pt idx="5998">
                        <c:v>1.5018635321105456</c:v>
                      </c:pt>
                      <c:pt idx="5999">
                        <c:v>1.5019638761472429</c:v>
                      </c:pt>
                      <c:pt idx="6000">
                        <c:v>1.5020642201839403</c:v>
                      </c:pt>
                      <c:pt idx="6001">
                        <c:v>1.5021645642206376</c:v>
                      </c:pt>
                      <c:pt idx="6002">
                        <c:v>1.5022649082573349</c:v>
                      </c:pt>
                      <c:pt idx="6003">
                        <c:v>1.5023652522940323</c:v>
                      </c:pt>
                      <c:pt idx="6004">
                        <c:v>1.5024655963307296</c:v>
                      </c:pt>
                      <c:pt idx="6005">
                        <c:v>1.502565940367427</c:v>
                      </c:pt>
                      <c:pt idx="6006">
                        <c:v>1.5026662844041243</c:v>
                      </c:pt>
                      <c:pt idx="6007">
                        <c:v>1.5027666284408217</c:v>
                      </c:pt>
                      <c:pt idx="6008">
                        <c:v>1.502866972477519</c:v>
                      </c:pt>
                      <c:pt idx="6009">
                        <c:v>1.5029673165142163</c:v>
                      </c:pt>
                      <c:pt idx="6010">
                        <c:v>1.5030676605509137</c:v>
                      </c:pt>
                      <c:pt idx="6011">
                        <c:v>1.503168004587611</c:v>
                      </c:pt>
                      <c:pt idx="6012">
                        <c:v>1.5032683486243084</c:v>
                      </c:pt>
                      <c:pt idx="6013">
                        <c:v>1.5033686926610057</c:v>
                      </c:pt>
                      <c:pt idx="6014">
                        <c:v>1.503469036697703</c:v>
                      </c:pt>
                      <c:pt idx="6015">
                        <c:v>1.5035693807344004</c:v>
                      </c:pt>
                      <c:pt idx="6016">
                        <c:v>1.5036697247710977</c:v>
                      </c:pt>
                      <c:pt idx="6017">
                        <c:v>1.5037700688077951</c:v>
                      </c:pt>
                      <c:pt idx="6018">
                        <c:v>1.5038704128444924</c:v>
                      </c:pt>
                      <c:pt idx="6019">
                        <c:v>1.5039707568811898</c:v>
                      </c:pt>
                      <c:pt idx="6020">
                        <c:v>1.5040711009178871</c:v>
                      </c:pt>
                      <c:pt idx="6021">
                        <c:v>1.5041714449545844</c:v>
                      </c:pt>
                      <c:pt idx="6022">
                        <c:v>1.5042717889912818</c:v>
                      </c:pt>
                      <c:pt idx="6023">
                        <c:v>1.5043721330279791</c:v>
                      </c:pt>
                      <c:pt idx="6024">
                        <c:v>1.5044724770646765</c:v>
                      </c:pt>
                      <c:pt idx="6025">
                        <c:v>1.5045728211013738</c:v>
                      </c:pt>
                      <c:pt idx="6026">
                        <c:v>1.5046731651380711</c:v>
                      </c:pt>
                      <c:pt idx="6027">
                        <c:v>1.5047735091747685</c:v>
                      </c:pt>
                      <c:pt idx="6028">
                        <c:v>1.5048738532114658</c:v>
                      </c:pt>
                      <c:pt idx="6029">
                        <c:v>1.5049741972481632</c:v>
                      </c:pt>
                      <c:pt idx="6030">
                        <c:v>1.5050745412848605</c:v>
                      </c:pt>
                      <c:pt idx="6031">
                        <c:v>1.5051748853215579</c:v>
                      </c:pt>
                      <c:pt idx="6032">
                        <c:v>1.5052752293582552</c:v>
                      </c:pt>
                      <c:pt idx="6033">
                        <c:v>1.5053755733949525</c:v>
                      </c:pt>
                      <c:pt idx="6034">
                        <c:v>1.5054759174316499</c:v>
                      </c:pt>
                      <c:pt idx="6035">
                        <c:v>1.5055762614683472</c:v>
                      </c:pt>
                      <c:pt idx="6036">
                        <c:v>1.5056766055050446</c:v>
                      </c:pt>
                      <c:pt idx="6037">
                        <c:v>1.5057769495417419</c:v>
                      </c:pt>
                      <c:pt idx="6038">
                        <c:v>1.5058772935784392</c:v>
                      </c:pt>
                      <c:pt idx="6039">
                        <c:v>1.5059776376151366</c:v>
                      </c:pt>
                      <c:pt idx="6040">
                        <c:v>1.5060779816518339</c:v>
                      </c:pt>
                      <c:pt idx="6041">
                        <c:v>1.5061783256885313</c:v>
                      </c:pt>
                      <c:pt idx="6042">
                        <c:v>1.5062786697252286</c:v>
                      </c:pt>
                      <c:pt idx="6043">
                        <c:v>1.506379013761926</c:v>
                      </c:pt>
                      <c:pt idx="6044">
                        <c:v>1.5064793577986233</c:v>
                      </c:pt>
                      <c:pt idx="6045">
                        <c:v>1.5065797018353206</c:v>
                      </c:pt>
                      <c:pt idx="6046">
                        <c:v>1.506680045872018</c:v>
                      </c:pt>
                      <c:pt idx="6047">
                        <c:v>1.5067803899087153</c:v>
                      </c:pt>
                      <c:pt idx="6048">
                        <c:v>1.5068807339454127</c:v>
                      </c:pt>
                      <c:pt idx="6049">
                        <c:v>1.50698107798211</c:v>
                      </c:pt>
                      <c:pt idx="6050">
                        <c:v>1.5070814220188073</c:v>
                      </c:pt>
                      <c:pt idx="6051">
                        <c:v>1.5071817660555047</c:v>
                      </c:pt>
                      <c:pt idx="6052">
                        <c:v>1.507282110092202</c:v>
                      </c:pt>
                      <c:pt idx="6053">
                        <c:v>1.5073824541288994</c:v>
                      </c:pt>
                      <c:pt idx="6054">
                        <c:v>1.5074827981655967</c:v>
                      </c:pt>
                      <c:pt idx="6055">
                        <c:v>1.5075831422022941</c:v>
                      </c:pt>
                      <c:pt idx="6056">
                        <c:v>1.5076834862389914</c:v>
                      </c:pt>
                      <c:pt idx="6057">
                        <c:v>1.5077838302756887</c:v>
                      </c:pt>
                      <c:pt idx="6058">
                        <c:v>1.5078841743123861</c:v>
                      </c:pt>
                      <c:pt idx="6059">
                        <c:v>1.5079845183490834</c:v>
                      </c:pt>
                      <c:pt idx="6060">
                        <c:v>1.5080848623857808</c:v>
                      </c:pt>
                      <c:pt idx="6061">
                        <c:v>1.5081852064224781</c:v>
                      </c:pt>
                      <c:pt idx="6062">
                        <c:v>1.5082855504591755</c:v>
                      </c:pt>
                      <c:pt idx="6063">
                        <c:v>1.5083858944958728</c:v>
                      </c:pt>
                      <c:pt idx="6064">
                        <c:v>1.5084862385325701</c:v>
                      </c:pt>
                      <c:pt idx="6065">
                        <c:v>1.5085865825692675</c:v>
                      </c:pt>
                      <c:pt idx="6066">
                        <c:v>1.5086869266059648</c:v>
                      </c:pt>
                      <c:pt idx="6067">
                        <c:v>1.5087872706426622</c:v>
                      </c:pt>
                      <c:pt idx="6068">
                        <c:v>1.5088876146793595</c:v>
                      </c:pt>
                      <c:pt idx="6069">
                        <c:v>1.5089879587160568</c:v>
                      </c:pt>
                      <c:pt idx="6070">
                        <c:v>1.5090883027527542</c:v>
                      </c:pt>
                      <c:pt idx="6071">
                        <c:v>1.5091886467894515</c:v>
                      </c:pt>
                      <c:pt idx="6072">
                        <c:v>1.5092889908261489</c:v>
                      </c:pt>
                      <c:pt idx="6073">
                        <c:v>1.5093893348628462</c:v>
                      </c:pt>
                      <c:pt idx="6074">
                        <c:v>1.5094896788995436</c:v>
                      </c:pt>
                      <c:pt idx="6075">
                        <c:v>1.5095900229362409</c:v>
                      </c:pt>
                      <c:pt idx="6076">
                        <c:v>1.5096903669729382</c:v>
                      </c:pt>
                      <c:pt idx="6077">
                        <c:v>1.5097907110096356</c:v>
                      </c:pt>
                      <c:pt idx="6078">
                        <c:v>1.5098910550463329</c:v>
                      </c:pt>
                      <c:pt idx="6079">
                        <c:v>1.5099913990830303</c:v>
                      </c:pt>
                      <c:pt idx="6080">
                        <c:v>1.5100917431197276</c:v>
                      </c:pt>
                      <c:pt idx="6081">
                        <c:v>1.5101920871564249</c:v>
                      </c:pt>
                      <c:pt idx="6082">
                        <c:v>1.5102924311931223</c:v>
                      </c:pt>
                      <c:pt idx="6083">
                        <c:v>1.5103927752298196</c:v>
                      </c:pt>
                      <c:pt idx="6084">
                        <c:v>1.510493119266517</c:v>
                      </c:pt>
                      <c:pt idx="6085">
                        <c:v>1.5105934633032143</c:v>
                      </c:pt>
                      <c:pt idx="6086">
                        <c:v>1.5106938073399117</c:v>
                      </c:pt>
                      <c:pt idx="6087">
                        <c:v>1.510794151376609</c:v>
                      </c:pt>
                      <c:pt idx="6088">
                        <c:v>1.5108944954133063</c:v>
                      </c:pt>
                      <c:pt idx="6089">
                        <c:v>1.5109948394500037</c:v>
                      </c:pt>
                      <c:pt idx="6090">
                        <c:v>1.511095183486701</c:v>
                      </c:pt>
                      <c:pt idx="6091">
                        <c:v>1.5111955275233984</c:v>
                      </c:pt>
                      <c:pt idx="6092">
                        <c:v>1.5112958715600957</c:v>
                      </c:pt>
                      <c:pt idx="6093">
                        <c:v>1.511396215596793</c:v>
                      </c:pt>
                      <c:pt idx="6094">
                        <c:v>1.5114965596334904</c:v>
                      </c:pt>
                      <c:pt idx="6095">
                        <c:v>1.5115969036701877</c:v>
                      </c:pt>
                      <c:pt idx="6096">
                        <c:v>1.5116972477068851</c:v>
                      </c:pt>
                      <c:pt idx="6097">
                        <c:v>1.5117975917435824</c:v>
                      </c:pt>
                      <c:pt idx="6098">
                        <c:v>1.5118979357802798</c:v>
                      </c:pt>
                      <c:pt idx="6099">
                        <c:v>1.5119982798169771</c:v>
                      </c:pt>
                      <c:pt idx="6100">
                        <c:v>1.5120986238536744</c:v>
                      </c:pt>
                      <c:pt idx="6101">
                        <c:v>1.5121989678903718</c:v>
                      </c:pt>
                      <c:pt idx="6102">
                        <c:v>1.5122993119270691</c:v>
                      </c:pt>
                      <c:pt idx="6103">
                        <c:v>1.5123996559637665</c:v>
                      </c:pt>
                      <c:pt idx="6104">
                        <c:v>1.5125000000004638</c:v>
                      </c:pt>
                      <c:pt idx="6105">
                        <c:v>1.5126003440371611</c:v>
                      </c:pt>
                      <c:pt idx="6106">
                        <c:v>1.5127006880738585</c:v>
                      </c:pt>
                      <c:pt idx="6107">
                        <c:v>1.5128010321105558</c:v>
                      </c:pt>
                      <c:pt idx="6108">
                        <c:v>1.5129013761472532</c:v>
                      </c:pt>
                      <c:pt idx="6109">
                        <c:v>1.5130017201839505</c:v>
                      </c:pt>
                      <c:pt idx="6110">
                        <c:v>1.5131020642206479</c:v>
                      </c:pt>
                      <c:pt idx="6111">
                        <c:v>1.5132024082573452</c:v>
                      </c:pt>
                      <c:pt idx="6112">
                        <c:v>1.5133027522940425</c:v>
                      </c:pt>
                      <c:pt idx="6113">
                        <c:v>1.5134030963307399</c:v>
                      </c:pt>
                      <c:pt idx="6114">
                        <c:v>1.5135034403674372</c:v>
                      </c:pt>
                      <c:pt idx="6115">
                        <c:v>1.5136037844041346</c:v>
                      </c:pt>
                      <c:pt idx="6116">
                        <c:v>1.5137041284408319</c:v>
                      </c:pt>
                      <c:pt idx="6117">
                        <c:v>1.5138044724775293</c:v>
                      </c:pt>
                      <c:pt idx="6118">
                        <c:v>1.5139048165142266</c:v>
                      </c:pt>
                      <c:pt idx="6119">
                        <c:v>1.5140051605509239</c:v>
                      </c:pt>
                      <c:pt idx="6120">
                        <c:v>1.5141055045876213</c:v>
                      </c:pt>
                      <c:pt idx="6121">
                        <c:v>1.5142058486243186</c:v>
                      </c:pt>
                      <c:pt idx="6122">
                        <c:v>1.514306192661016</c:v>
                      </c:pt>
                      <c:pt idx="6123">
                        <c:v>1.5144065366977133</c:v>
                      </c:pt>
                      <c:pt idx="6124">
                        <c:v>1.5145068807344106</c:v>
                      </c:pt>
                      <c:pt idx="6125">
                        <c:v>1.514607224771108</c:v>
                      </c:pt>
                      <c:pt idx="6126">
                        <c:v>1.5147075688078053</c:v>
                      </c:pt>
                      <c:pt idx="6127">
                        <c:v>1.5148079128445027</c:v>
                      </c:pt>
                      <c:pt idx="6128">
                        <c:v>1.5149082568812</c:v>
                      </c:pt>
                      <c:pt idx="6129">
                        <c:v>1.5150086009178974</c:v>
                      </c:pt>
                      <c:pt idx="6130">
                        <c:v>1.5151089449545947</c:v>
                      </c:pt>
                      <c:pt idx="6131">
                        <c:v>1.515209288991292</c:v>
                      </c:pt>
                      <c:pt idx="6132">
                        <c:v>1.5153096330279894</c:v>
                      </c:pt>
                      <c:pt idx="6133">
                        <c:v>1.5154099770646867</c:v>
                      </c:pt>
                      <c:pt idx="6134">
                        <c:v>1.5155103211013841</c:v>
                      </c:pt>
                      <c:pt idx="6135">
                        <c:v>1.5156106651380814</c:v>
                      </c:pt>
                      <c:pt idx="6136">
                        <c:v>1.5157110091747787</c:v>
                      </c:pt>
                      <c:pt idx="6137">
                        <c:v>1.5158113532114761</c:v>
                      </c:pt>
                      <c:pt idx="6138">
                        <c:v>1.5159116972481734</c:v>
                      </c:pt>
                      <c:pt idx="6139">
                        <c:v>1.5160120412848708</c:v>
                      </c:pt>
                      <c:pt idx="6140">
                        <c:v>1.5161123853215681</c:v>
                      </c:pt>
                      <c:pt idx="6141">
                        <c:v>1.5162127293582655</c:v>
                      </c:pt>
                      <c:pt idx="6142">
                        <c:v>1.5163130733949628</c:v>
                      </c:pt>
                      <c:pt idx="6143">
                        <c:v>1.5164134174316601</c:v>
                      </c:pt>
                      <c:pt idx="6144">
                        <c:v>1.5165137614683575</c:v>
                      </c:pt>
                      <c:pt idx="6145">
                        <c:v>1.5166141055050548</c:v>
                      </c:pt>
                      <c:pt idx="6146">
                        <c:v>1.5167144495417522</c:v>
                      </c:pt>
                      <c:pt idx="6147">
                        <c:v>1.5168147935784495</c:v>
                      </c:pt>
                      <c:pt idx="6148">
                        <c:v>1.5169151376151468</c:v>
                      </c:pt>
                      <c:pt idx="6149">
                        <c:v>1.5170154816518442</c:v>
                      </c:pt>
                      <c:pt idx="6150">
                        <c:v>1.5171158256885415</c:v>
                      </c:pt>
                      <c:pt idx="6151">
                        <c:v>1.5172161697252389</c:v>
                      </c:pt>
                      <c:pt idx="6152">
                        <c:v>1.5173165137619362</c:v>
                      </c:pt>
                      <c:pt idx="6153">
                        <c:v>1.5174168577986336</c:v>
                      </c:pt>
                      <c:pt idx="6154">
                        <c:v>1.5175172018353309</c:v>
                      </c:pt>
                      <c:pt idx="6155">
                        <c:v>1.5176175458720282</c:v>
                      </c:pt>
                      <c:pt idx="6156">
                        <c:v>1.5177178899087256</c:v>
                      </c:pt>
                      <c:pt idx="6157">
                        <c:v>1.5178182339454229</c:v>
                      </c:pt>
                      <c:pt idx="6158">
                        <c:v>1.5179185779821203</c:v>
                      </c:pt>
                      <c:pt idx="6159">
                        <c:v>1.5180189220188176</c:v>
                      </c:pt>
                      <c:pt idx="6160">
                        <c:v>1.5181192660555149</c:v>
                      </c:pt>
                      <c:pt idx="6161">
                        <c:v>1.5182196100922123</c:v>
                      </c:pt>
                      <c:pt idx="6162">
                        <c:v>1.5183199541289096</c:v>
                      </c:pt>
                      <c:pt idx="6163">
                        <c:v>1.518420298165607</c:v>
                      </c:pt>
                      <c:pt idx="6164">
                        <c:v>1.5185206422023043</c:v>
                      </c:pt>
                      <c:pt idx="6165">
                        <c:v>1.5186209862390017</c:v>
                      </c:pt>
                      <c:pt idx="6166">
                        <c:v>1.518721330275699</c:v>
                      </c:pt>
                      <c:pt idx="6167">
                        <c:v>1.5188216743123963</c:v>
                      </c:pt>
                      <c:pt idx="6168">
                        <c:v>1.5189220183490937</c:v>
                      </c:pt>
                      <c:pt idx="6169">
                        <c:v>1.519022362385791</c:v>
                      </c:pt>
                      <c:pt idx="6170">
                        <c:v>1.5191227064224884</c:v>
                      </c:pt>
                      <c:pt idx="6171">
                        <c:v>1.5192230504591857</c:v>
                      </c:pt>
                      <c:pt idx="6172">
                        <c:v>1.5193233944958831</c:v>
                      </c:pt>
                      <c:pt idx="6173">
                        <c:v>1.5194237385325804</c:v>
                      </c:pt>
                      <c:pt idx="6174">
                        <c:v>1.5195240825692777</c:v>
                      </c:pt>
                      <c:pt idx="6175">
                        <c:v>1.5196244266059751</c:v>
                      </c:pt>
                      <c:pt idx="6176">
                        <c:v>1.5197247706426724</c:v>
                      </c:pt>
                      <c:pt idx="6177">
                        <c:v>1.5198251146793698</c:v>
                      </c:pt>
                      <c:pt idx="6178">
                        <c:v>1.5199254587160671</c:v>
                      </c:pt>
                      <c:pt idx="6179">
                        <c:v>1.5200258027527644</c:v>
                      </c:pt>
                      <c:pt idx="6180">
                        <c:v>1.5201261467894618</c:v>
                      </c:pt>
                      <c:pt idx="6181">
                        <c:v>1.5202264908261591</c:v>
                      </c:pt>
                      <c:pt idx="6182">
                        <c:v>1.5203268348628565</c:v>
                      </c:pt>
                      <c:pt idx="6183">
                        <c:v>1.5204271788995538</c:v>
                      </c:pt>
                      <c:pt idx="6184">
                        <c:v>1.5205275229362512</c:v>
                      </c:pt>
                      <c:pt idx="6185">
                        <c:v>1.5206278669729485</c:v>
                      </c:pt>
                      <c:pt idx="6186">
                        <c:v>1.5207282110096458</c:v>
                      </c:pt>
                      <c:pt idx="6187">
                        <c:v>1.5208285550463432</c:v>
                      </c:pt>
                      <c:pt idx="6188">
                        <c:v>1.5209288990830405</c:v>
                      </c:pt>
                      <c:pt idx="6189">
                        <c:v>1.5210292431197379</c:v>
                      </c:pt>
                      <c:pt idx="6190">
                        <c:v>1.5211295871564352</c:v>
                      </c:pt>
                      <c:pt idx="6191">
                        <c:v>1.5212299311931325</c:v>
                      </c:pt>
                      <c:pt idx="6192">
                        <c:v>1.5213302752298299</c:v>
                      </c:pt>
                      <c:pt idx="6193">
                        <c:v>1.5214306192665272</c:v>
                      </c:pt>
                      <c:pt idx="6194">
                        <c:v>1.5215309633032246</c:v>
                      </c:pt>
                      <c:pt idx="6195">
                        <c:v>1.5216313073399219</c:v>
                      </c:pt>
                      <c:pt idx="6196">
                        <c:v>1.5217316513766193</c:v>
                      </c:pt>
                      <c:pt idx="6197">
                        <c:v>1.5218319954133166</c:v>
                      </c:pt>
                      <c:pt idx="6198">
                        <c:v>1.5219323394500139</c:v>
                      </c:pt>
                      <c:pt idx="6199">
                        <c:v>1.5220326834867113</c:v>
                      </c:pt>
                      <c:pt idx="6200">
                        <c:v>1.5221330275234086</c:v>
                      </c:pt>
                      <c:pt idx="6201">
                        <c:v>1.522233371560106</c:v>
                      </c:pt>
                      <c:pt idx="6202">
                        <c:v>1.5223337155968033</c:v>
                      </c:pt>
                      <c:pt idx="6203">
                        <c:v>1.5224340596335006</c:v>
                      </c:pt>
                      <c:pt idx="6204">
                        <c:v>1.522534403670198</c:v>
                      </c:pt>
                      <c:pt idx="6205">
                        <c:v>1.5226347477068953</c:v>
                      </c:pt>
                      <c:pt idx="6206">
                        <c:v>1.5227350917435927</c:v>
                      </c:pt>
                      <c:pt idx="6207">
                        <c:v>1.52283543578029</c:v>
                      </c:pt>
                      <c:pt idx="6208">
                        <c:v>1.5229357798169874</c:v>
                      </c:pt>
                      <c:pt idx="6209">
                        <c:v>1.5230361238536847</c:v>
                      </c:pt>
                      <c:pt idx="6210">
                        <c:v>1.523136467890382</c:v>
                      </c:pt>
                      <c:pt idx="6211">
                        <c:v>1.5232368119270794</c:v>
                      </c:pt>
                      <c:pt idx="6212">
                        <c:v>1.5233371559637767</c:v>
                      </c:pt>
                      <c:pt idx="6213">
                        <c:v>1.5234375000004741</c:v>
                      </c:pt>
                      <c:pt idx="6214">
                        <c:v>1.5235378440371714</c:v>
                      </c:pt>
                      <c:pt idx="6215">
                        <c:v>1.5236381880738687</c:v>
                      </c:pt>
                      <c:pt idx="6216">
                        <c:v>1.5237385321105661</c:v>
                      </c:pt>
                      <c:pt idx="6217">
                        <c:v>1.5238388761472634</c:v>
                      </c:pt>
                      <c:pt idx="6218">
                        <c:v>1.5239392201839608</c:v>
                      </c:pt>
                      <c:pt idx="6219">
                        <c:v>1.5240395642206581</c:v>
                      </c:pt>
                      <c:pt idx="6220">
                        <c:v>1.5241399082573555</c:v>
                      </c:pt>
                      <c:pt idx="6221">
                        <c:v>1.5242402522940528</c:v>
                      </c:pt>
                      <c:pt idx="6222">
                        <c:v>1.5243405963307501</c:v>
                      </c:pt>
                      <c:pt idx="6223">
                        <c:v>1.5244409403674475</c:v>
                      </c:pt>
                      <c:pt idx="6224">
                        <c:v>1.5245412844041448</c:v>
                      </c:pt>
                      <c:pt idx="6225">
                        <c:v>1.5246416284408422</c:v>
                      </c:pt>
                      <c:pt idx="6226">
                        <c:v>1.5247419724775395</c:v>
                      </c:pt>
                      <c:pt idx="6227">
                        <c:v>1.5248423165142369</c:v>
                      </c:pt>
                      <c:pt idx="6228">
                        <c:v>1.5249426605509342</c:v>
                      </c:pt>
                      <c:pt idx="6229">
                        <c:v>1.5250430045876315</c:v>
                      </c:pt>
                      <c:pt idx="6230">
                        <c:v>1.5251433486243289</c:v>
                      </c:pt>
                      <c:pt idx="6231">
                        <c:v>1.5252436926610262</c:v>
                      </c:pt>
                      <c:pt idx="6232">
                        <c:v>1.5253440366977236</c:v>
                      </c:pt>
                      <c:pt idx="6233">
                        <c:v>1.5254443807344209</c:v>
                      </c:pt>
                      <c:pt idx="6234">
                        <c:v>1.5255447247711182</c:v>
                      </c:pt>
                      <c:pt idx="6235">
                        <c:v>1.5256450688078156</c:v>
                      </c:pt>
                      <c:pt idx="6236">
                        <c:v>1.5257454128445129</c:v>
                      </c:pt>
                      <c:pt idx="6237">
                        <c:v>1.5258457568812103</c:v>
                      </c:pt>
                      <c:pt idx="6238">
                        <c:v>1.5259461009179076</c:v>
                      </c:pt>
                      <c:pt idx="6239">
                        <c:v>1.526046444954605</c:v>
                      </c:pt>
                      <c:pt idx="6240">
                        <c:v>1.5261467889913023</c:v>
                      </c:pt>
                      <c:pt idx="6241">
                        <c:v>1.5262471330279996</c:v>
                      </c:pt>
                      <c:pt idx="6242">
                        <c:v>1.526347477064697</c:v>
                      </c:pt>
                      <c:pt idx="6243">
                        <c:v>1.5264478211013943</c:v>
                      </c:pt>
                      <c:pt idx="6244">
                        <c:v>1.5265481651380917</c:v>
                      </c:pt>
                      <c:pt idx="6245">
                        <c:v>1.526648509174789</c:v>
                      </c:pt>
                      <c:pt idx="6246">
                        <c:v>1.5267488532114863</c:v>
                      </c:pt>
                      <c:pt idx="6247">
                        <c:v>1.5268491972481837</c:v>
                      </c:pt>
                      <c:pt idx="6248">
                        <c:v>1.526949541284881</c:v>
                      </c:pt>
                      <c:pt idx="6249">
                        <c:v>1.5270498853215784</c:v>
                      </c:pt>
                      <c:pt idx="6250">
                        <c:v>1.5271502293582757</c:v>
                      </c:pt>
                      <c:pt idx="6251">
                        <c:v>1.5272505733949731</c:v>
                      </c:pt>
                      <c:pt idx="6252">
                        <c:v>1.5273509174316704</c:v>
                      </c:pt>
                      <c:pt idx="6253">
                        <c:v>1.5274512614683677</c:v>
                      </c:pt>
                      <c:pt idx="6254">
                        <c:v>1.5275516055050651</c:v>
                      </c:pt>
                      <c:pt idx="6255">
                        <c:v>1.5276519495417624</c:v>
                      </c:pt>
                      <c:pt idx="6256">
                        <c:v>1.5277522935784598</c:v>
                      </c:pt>
                      <c:pt idx="6257">
                        <c:v>1.5278526376151571</c:v>
                      </c:pt>
                      <c:pt idx="6258">
                        <c:v>1.5279529816518544</c:v>
                      </c:pt>
                      <c:pt idx="6259">
                        <c:v>1.5280533256885518</c:v>
                      </c:pt>
                      <c:pt idx="6260">
                        <c:v>1.5281536697252491</c:v>
                      </c:pt>
                      <c:pt idx="6261">
                        <c:v>1.5282540137619465</c:v>
                      </c:pt>
                      <c:pt idx="6262">
                        <c:v>1.5283543577986438</c:v>
                      </c:pt>
                      <c:pt idx="6263">
                        <c:v>1.5284547018353412</c:v>
                      </c:pt>
                      <c:pt idx="6264">
                        <c:v>1.5285550458720385</c:v>
                      </c:pt>
                      <c:pt idx="6265">
                        <c:v>1.5286553899087358</c:v>
                      </c:pt>
                      <c:pt idx="6266">
                        <c:v>1.5287557339454332</c:v>
                      </c:pt>
                      <c:pt idx="6267">
                        <c:v>1.5288560779821305</c:v>
                      </c:pt>
                      <c:pt idx="6268">
                        <c:v>1.5289564220188279</c:v>
                      </c:pt>
                      <c:pt idx="6269">
                        <c:v>1.5290567660555252</c:v>
                      </c:pt>
                      <c:pt idx="6270">
                        <c:v>1.5291571100922225</c:v>
                      </c:pt>
                      <c:pt idx="6271">
                        <c:v>1.5292574541289199</c:v>
                      </c:pt>
                      <c:pt idx="6272">
                        <c:v>1.5293577981656172</c:v>
                      </c:pt>
                      <c:pt idx="6273">
                        <c:v>1.5294581422023146</c:v>
                      </c:pt>
                      <c:pt idx="6274">
                        <c:v>1.5295584862390119</c:v>
                      </c:pt>
                      <c:pt idx="6275">
                        <c:v>1.5296588302757093</c:v>
                      </c:pt>
                      <c:pt idx="6276">
                        <c:v>1.5297591743124066</c:v>
                      </c:pt>
                      <c:pt idx="6277">
                        <c:v>1.5298595183491039</c:v>
                      </c:pt>
                      <c:pt idx="6278">
                        <c:v>1.5299598623858013</c:v>
                      </c:pt>
                      <c:pt idx="6279">
                        <c:v>1.5300602064224986</c:v>
                      </c:pt>
                      <c:pt idx="6280">
                        <c:v>1.530160550459196</c:v>
                      </c:pt>
                      <c:pt idx="6281">
                        <c:v>1.5302608944958933</c:v>
                      </c:pt>
                      <c:pt idx="6282">
                        <c:v>1.5303612385325907</c:v>
                      </c:pt>
                      <c:pt idx="6283">
                        <c:v>1.530461582569288</c:v>
                      </c:pt>
                      <c:pt idx="6284">
                        <c:v>1.5305619266059853</c:v>
                      </c:pt>
                      <c:pt idx="6285">
                        <c:v>1.5306622706426827</c:v>
                      </c:pt>
                      <c:pt idx="6286">
                        <c:v>1.53076261467938</c:v>
                      </c:pt>
                      <c:pt idx="6287">
                        <c:v>1.5308629587160774</c:v>
                      </c:pt>
                      <c:pt idx="6288">
                        <c:v>1.5309633027527747</c:v>
                      </c:pt>
                      <c:pt idx="6289">
                        <c:v>1.531063646789472</c:v>
                      </c:pt>
                      <c:pt idx="6290">
                        <c:v>1.5311639908261694</c:v>
                      </c:pt>
                      <c:pt idx="6291">
                        <c:v>1.5312643348628667</c:v>
                      </c:pt>
                      <c:pt idx="6292">
                        <c:v>1.5313646788995641</c:v>
                      </c:pt>
                      <c:pt idx="6293">
                        <c:v>1.5314650229362614</c:v>
                      </c:pt>
                      <c:pt idx="6294">
                        <c:v>1.5315653669729588</c:v>
                      </c:pt>
                      <c:pt idx="6295">
                        <c:v>1.5316657110096561</c:v>
                      </c:pt>
                      <c:pt idx="6296">
                        <c:v>1.5317660550463534</c:v>
                      </c:pt>
                      <c:pt idx="6297">
                        <c:v>1.5318663990830508</c:v>
                      </c:pt>
                      <c:pt idx="6298">
                        <c:v>1.5319667431197481</c:v>
                      </c:pt>
                      <c:pt idx="6299">
                        <c:v>1.5320670871564455</c:v>
                      </c:pt>
                      <c:pt idx="6300">
                        <c:v>1.5321674311931428</c:v>
                      </c:pt>
                      <c:pt idx="6301">
                        <c:v>1.5322677752298401</c:v>
                      </c:pt>
                      <c:pt idx="6302">
                        <c:v>1.5323681192665375</c:v>
                      </c:pt>
                      <c:pt idx="6303">
                        <c:v>1.5324684633032348</c:v>
                      </c:pt>
                      <c:pt idx="6304">
                        <c:v>1.5325688073399322</c:v>
                      </c:pt>
                      <c:pt idx="6305">
                        <c:v>1.5326691513766295</c:v>
                      </c:pt>
                      <c:pt idx="6306">
                        <c:v>1.5327694954133269</c:v>
                      </c:pt>
                      <c:pt idx="6307">
                        <c:v>1.5328698394500242</c:v>
                      </c:pt>
                      <c:pt idx="6308">
                        <c:v>1.5329701834867215</c:v>
                      </c:pt>
                      <c:pt idx="6309">
                        <c:v>1.5330705275234189</c:v>
                      </c:pt>
                      <c:pt idx="6310">
                        <c:v>1.5331708715601162</c:v>
                      </c:pt>
                      <c:pt idx="6311">
                        <c:v>1.5332712155968136</c:v>
                      </c:pt>
                      <c:pt idx="6312">
                        <c:v>1.5333715596335109</c:v>
                      </c:pt>
                      <c:pt idx="6313">
                        <c:v>1.5334719036702082</c:v>
                      </c:pt>
                      <c:pt idx="6314">
                        <c:v>1.5335722477069056</c:v>
                      </c:pt>
                      <c:pt idx="6315">
                        <c:v>1.5336725917436029</c:v>
                      </c:pt>
                      <c:pt idx="6316">
                        <c:v>1.5337729357803003</c:v>
                      </c:pt>
                      <c:pt idx="6317">
                        <c:v>1.5338732798169976</c:v>
                      </c:pt>
                      <c:pt idx="6318">
                        <c:v>1.533973623853695</c:v>
                      </c:pt>
                      <c:pt idx="6319">
                        <c:v>1.5340739678903923</c:v>
                      </c:pt>
                      <c:pt idx="6320">
                        <c:v>1.5341743119270896</c:v>
                      </c:pt>
                      <c:pt idx="6321">
                        <c:v>1.534274655963787</c:v>
                      </c:pt>
                      <c:pt idx="6322">
                        <c:v>1.5343750000004843</c:v>
                      </c:pt>
                      <c:pt idx="6323">
                        <c:v>1.5344753440371817</c:v>
                      </c:pt>
                      <c:pt idx="6324">
                        <c:v>1.534575688073879</c:v>
                      </c:pt>
                      <c:pt idx="6325">
                        <c:v>1.5346760321105763</c:v>
                      </c:pt>
                      <c:pt idx="6326">
                        <c:v>1.5347763761472737</c:v>
                      </c:pt>
                      <c:pt idx="6327">
                        <c:v>1.534876720183971</c:v>
                      </c:pt>
                      <c:pt idx="6328">
                        <c:v>1.5349770642206684</c:v>
                      </c:pt>
                      <c:pt idx="6329">
                        <c:v>1.5350774082573657</c:v>
                      </c:pt>
                      <c:pt idx="6330">
                        <c:v>1.5351777522940631</c:v>
                      </c:pt>
                      <c:pt idx="6331">
                        <c:v>1.5352780963307604</c:v>
                      </c:pt>
                      <c:pt idx="6332">
                        <c:v>1.5353784403674577</c:v>
                      </c:pt>
                      <c:pt idx="6333">
                        <c:v>1.5354787844041551</c:v>
                      </c:pt>
                      <c:pt idx="6334">
                        <c:v>1.5355791284408524</c:v>
                      </c:pt>
                      <c:pt idx="6335">
                        <c:v>1.5356794724775498</c:v>
                      </c:pt>
                      <c:pt idx="6336">
                        <c:v>1.5357798165142471</c:v>
                      </c:pt>
                      <c:pt idx="6337">
                        <c:v>1.5358801605509445</c:v>
                      </c:pt>
                      <c:pt idx="6338">
                        <c:v>1.5359805045876418</c:v>
                      </c:pt>
                      <c:pt idx="6339">
                        <c:v>1.5360808486243391</c:v>
                      </c:pt>
                      <c:pt idx="6340">
                        <c:v>1.5361811926610365</c:v>
                      </c:pt>
                      <c:pt idx="6341">
                        <c:v>1.5362815366977338</c:v>
                      </c:pt>
                      <c:pt idx="6342">
                        <c:v>1.5363818807344312</c:v>
                      </c:pt>
                      <c:pt idx="6343">
                        <c:v>1.5364822247711285</c:v>
                      </c:pt>
                      <c:pt idx="6344">
                        <c:v>1.5365825688078258</c:v>
                      </c:pt>
                      <c:pt idx="6345">
                        <c:v>1.5366829128445232</c:v>
                      </c:pt>
                      <c:pt idx="6346">
                        <c:v>1.5367832568812205</c:v>
                      </c:pt>
                      <c:pt idx="6347">
                        <c:v>1.5368836009179179</c:v>
                      </c:pt>
                      <c:pt idx="6348">
                        <c:v>1.5369839449546152</c:v>
                      </c:pt>
                      <c:pt idx="6349">
                        <c:v>1.5370842889913126</c:v>
                      </c:pt>
                      <c:pt idx="6350">
                        <c:v>1.5371846330280099</c:v>
                      </c:pt>
                      <c:pt idx="6351">
                        <c:v>1.5372849770647072</c:v>
                      </c:pt>
                      <c:pt idx="6352">
                        <c:v>1.5373853211014046</c:v>
                      </c:pt>
                      <c:pt idx="6353">
                        <c:v>1.5374856651381019</c:v>
                      </c:pt>
                      <c:pt idx="6354">
                        <c:v>1.5375860091747993</c:v>
                      </c:pt>
                      <c:pt idx="6355">
                        <c:v>1.5376863532114966</c:v>
                      </c:pt>
                      <c:pt idx="6356">
                        <c:v>1.5377866972481939</c:v>
                      </c:pt>
                      <c:pt idx="6357">
                        <c:v>1.5378870412848913</c:v>
                      </c:pt>
                      <c:pt idx="6358">
                        <c:v>1.5379873853215886</c:v>
                      </c:pt>
                      <c:pt idx="6359">
                        <c:v>1.538087729358286</c:v>
                      </c:pt>
                      <c:pt idx="6360">
                        <c:v>1.5381880733949833</c:v>
                      </c:pt>
                      <c:pt idx="6361">
                        <c:v>1.5382884174316807</c:v>
                      </c:pt>
                      <c:pt idx="6362">
                        <c:v>1.538388761468378</c:v>
                      </c:pt>
                      <c:pt idx="6363">
                        <c:v>1.5384891055050753</c:v>
                      </c:pt>
                      <c:pt idx="6364">
                        <c:v>1.5385894495417727</c:v>
                      </c:pt>
                      <c:pt idx="6365">
                        <c:v>1.53868979357847</c:v>
                      </c:pt>
                      <c:pt idx="6366">
                        <c:v>1.5387901376151674</c:v>
                      </c:pt>
                      <c:pt idx="6367">
                        <c:v>1.5388904816518647</c:v>
                      </c:pt>
                      <c:pt idx="6368">
                        <c:v>1.538990825688562</c:v>
                      </c:pt>
                      <c:pt idx="6369">
                        <c:v>1.5390911697252594</c:v>
                      </c:pt>
                      <c:pt idx="6370">
                        <c:v>1.5391915137619567</c:v>
                      </c:pt>
                      <c:pt idx="6371">
                        <c:v>1.5392918577986541</c:v>
                      </c:pt>
                      <c:pt idx="6372">
                        <c:v>1.5393922018353514</c:v>
                      </c:pt>
                      <c:pt idx="6373">
                        <c:v>1.5394925458720488</c:v>
                      </c:pt>
                      <c:pt idx="6374">
                        <c:v>1.5395928899087461</c:v>
                      </c:pt>
                      <c:pt idx="6375">
                        <c:v>1.5396932339454434</c:v>
                      </c:pt>
                      <c:pt idx="6376">
                        <c:v>1.5397935779821408</c:v>
                      </c:pt>
                      <c:pt idx="6377">
                        <c:v>1.5398939220188381</c:v>
                      </c:pt>
                      <c:pt idx="6378">
                        <c:v>1.5399942660555355</c:v>
                      </c:pt>
                      <c:pt idx="6379">
                        <c:v>1.5400946100922328</c:v>
                      </c:pt>
                      <c:pt idx="6380">
                        <c:v>1.5401949541289301</c:v>
                      </c:pt>
                      <c:pt idx="6381">
                        <c:v>1.5402952981656275</c:v>
                      </c:pt>
                      <c:pt idx="6382">
                        <c:v>1.5403956422023248</c:v>
                      </c:pt>
                      <c:pt idx="6383">
                        <c:v>1.5404959862390222</c:v>
                      </c:pt>
                      <c:pt idx="6384">
                        <c:v>1.5405963302757195</c:v>
                      </c:pt>
                      <c:pt idx="6385">
                        <c:v>1.5406966743124169</c:v>
                      </c:pt>
                      <c:pt idx="6386">
                        <c:v>1.5407970183491142</c:v>
                      </c:pt>
                      <c:pt idx="6387">
                        <c:v>1.5408973623858115</c:v>
                      </c:pt>
                      <c:pt idx="6388">
                        <c:v>1.5409977064225089</c:v>
                      </c:pt>
                      <c:pt idx="6389">
                        <c:v>1.5410980504592062</c:v>
                      </c:pt>
                      <c:pt idx="6390">
                        <c:v>1.5411983944959036</c:v>
                      </c:pt>
                      <c:pt idx="6391">
                        <c:v>1.5412987385326009</c:v>
                      </c:pt>
                      <c:pt idx="6392">
                        <c:v>1.5413990825692983</c:v>
                      </c:pt>
                      <c:pt idx="6393">
                        <c:v>1.5414994266059956</c:v>
                      </c:pt>
                      <c:pt idx="6394">
                        <c:v>1.5415997706426929</c:v>
                      </c:pt>
                      <c:pt idx="6395">
                        <c:v>1.5417001146793903</c:v>
                      </c:pt>
                      <c:pt idx="6396">
                        <c:v>1.5418004587160876</c:v>
                      </c:pt>
                      <c:pt idx="6397">
                        <c:v>1.541900802752785</c:v>
                      </c:pt>
                      <c:pt idx="6398">
                        <c:v>1.5420011467894823</c:v>
                      </c:pt>
                      <c:pt idx="6399">
                        <c:v>1.5421014908261796</c:v>
                      </c:pt>
                      <c:pt idx="6400">
                        <c:v>1.542201834862877</c:v>
                      </c:pt>
                      <c:pt idx="6401">
                        <c:v>1.5423021788995743</c:v>
                      </c:pt>
                      <c:pt idx="6402">
                        <c:v>1.5424025229362717</c:v>
                      </c:pt>
                      <c:pt idx="6403">
                        <c:v>1.542502866972969</c:v>
                      </c:pt>
                      <c:pt idx="6404">
                        <c:v>1.5426032110096664</c:v>
                      </c:pt>
                      <c:pt idx="6405">
                        <c:v>1.5427035550463637</c:v>
                      </c:pt>
                      <c:pt idx="6406">
                        <c:v>1.542803899083061</c:v>
                      </c:pt>
                      <c:pt idx="6407">
                        <c:v>1.5429042431197584</c:v>
                      </c:pt>
                      <c:pt idx="6408">
                        <c:v>1.5430045871564557</c:v>
                      </c:pt>
                      <c:pt idx="6409">
                        <c:v>1.5431049311931531</c:v>
                      </c:pt>
                      <c:pt idx="6410">
                        <c:v>1.5432052752298504</c:v>
                      </c:pt>
                      <c:pt idx="6411">
                        <c:v>1.5433056192665477</c:v>
                      </c:pt>
                      <c:pt idx="6412">
                        <c:v>1.5434059633032451</c:v>
                      </c:pt>
                      <c:pt idx="6413">
                        <c:v>1.5435063073399424</c:v>
                      </c:pt>
                      <c:pt idx="6414">
                        <c:v>1.5436066513766398</c:v>
                      </c:pt>
                      <c:pt idx="6415">
                        <c:v>1.5437069954133371</c:v>
                      </c:pt>
                      <c:pt idx="6416">
                        <c:v>1.5438073394500345</c:v>
                      </c:pt>
                      <c:pt idx="6417">
                        <c:v>1.5439076834867318</c:v>
                      </c:pt>
                      <c:pt idx="6418">
                        <c:v>1.5440080275234291</c:v>
                      </c:pt>
                      <c:pt idx="6419">
                        <c:v>1.5441083715601265</c:v>
                      </c:pt>
                      <c:pt idx="6420">
                        <c:v>1.5442087155968238</c:v>
                      </c:pt>
                      <c:pt idx="6421">
                        <c:v>1.5443090596335212</c:v>
                      </c:pt>
                      <c:pt idx="6422">
                        <c:v>1.5444094036702185</c:v>
                      </c:pt>
                      <c:pt idx="6423">
                        <c:v>1.5445097477069158</c:v>
                      </c:pt>
                      <c:pt idx="6424">
                        <c:v>1.5446100917436132</c:v>
                      </c:pt>
                      <c:pt idx="6425">
                        <c:v>1.5447104357803105</c:v>
                      </c:pt>
                      <c:pt idx="6426">
                        <c:v>1.5448107798170079</c:v>
                      </c:pt>
                      <c:pt idx="6427">
                        <c:v>1.5449111238537052</c:v>
                      </c:pt>
                      <c:pt idx="6428">
                        <c:v>1.5450114678904026</c:v>
                      </c:pt>
                      <c:pt idx="6429">
                        <c:v>1.5451118119270999</c:v>
                      </c:pt>
                      <c:pt idx="6430">
                        <c:v>1.5452121559637972</c:v>
                      </c:pt>
                      <c:pt idx="6431">
                        <c:v>1.5453125000004946</c:v>
                      </c:pt>
                      <c:pt idx="6432">
                        <c:v>1.5454128440371919</c:v>
                      </c:pt>
                      <c:pt idx="6433">
                        <c:v>1.5455131880738893</c:v>
                      </c:pt>
                      <c:pt idx="6434">
                        <c:v>1.5456135321105866</c:v>
                      </c:pt>
                      <c:pt idx="6435">
                        <c:v>1.5457138761472839</c:v>
                      </c:pt>
                      <c:pt idx="6436">
                        <c:v>1.5458142201839813</c:v>
                      </c:pt>
                      <c:pt idx="6437">
                        <c:v>1.5459145642206786</c:v>
                      </c:pt>
                      <c:pt idx="6438">
                        <c:v>1.546014908257376</c:v>
                      </c:pt>
                      <c:pt idx="6439">
                        <c:v>1.5461152522940733</c:v>
                      </c:pt>
                      <c:pt idx="6440">
                        <c:v>1.5462155963307707</c:v>
                      </c:pt>
                      <c:pt idx="6441">
                        <c:v>1.546315940367468</c:v>
                      </c:pt>
                      <c:pt idx="6442">
                        <c:v>1.5464162844041653</c:v>
                      </c:pt>
                      <c:pt idx="6443">
                        <c:v>1.5465166284408627</c:v>
                      </c:pt>
                      <c:pt idx="6444">
                        <c:v>1.54661697247756</c:v>
                      </c:pt>
                      <c:pt idx="6445">
                        <c:v>1.5467173165142574</c:v>
                      </c:pt>
                      <c:pt idx="6446">
                        <c:v>1.5468176605509547</c:v>
                      </c:pt>
                      <c:pt idx="6447">
                        <c:v>1.5469180045876521</c:v>
                      </c:pt>
                      <c:pt idx="6448">
                        <c:v>1.5470183486243494</c:v>
                      </c:pt>
                      <c:pt idx="6449">
                        <c:v>1.5471186926610467</c:v>
                      </c:pt>
                      <c:pt idx="6450">
                        <c:v>1.5472190366977441</c:v>
                      </c:pt>
                      <c:pt idx="6451">
                        <c:v>1.5473193807344414</c:v>
                      </c:pt>
                      <c:pt idx="6452">
                        <c:v>1.5474197247711388</c:v>
                      </c:pt>
                      <c:pt idx="6453">
                        <c:v>1.5475200688078361</c:v>
                      </c:pt>
                      <c:pt idx="6454">
                        <c:v>1.5476204128445334</c:v>
                      </c:pt>
                      <c:pt idx="6455">
                        <c:v>1.5477207568812308</c:v>
                      </c:pt>
                      <c:pt idx="6456">
                        <c:v>1.5478211009179281</c:v>
                      </c:pt>
                      <c:pt idx="6457">
                        <c:v>1.5479214449546255</c:v>
                      </c:pt>
                      <c:pt idx="6458">
                        <c:v>1.5480217889913228</c:v>
                      </c:pt>
                      <c:pt idx="6459">
                        <c:v>1.5481221330280202</c:v>
                      </c:pt>
                      <c:pt idx="6460">
                        <c:v>1.5482224770647175</c:v>
                      </c:pt>
                      <c:pt idx="6461">
                        <c:v>1.5483228211014148</c:v>
                      </c:pt>
                      <c:pt idx="6462">
                        <c:v>1.5484231651381122</c:v>
                      </c:pt>
                      <c:pt idx="6463">
                        <c:v>1.5485235091748095</c:v>
                      </c:pt>
                      <c:pt idx="6464">
                        <c:v>1.5486238532115069</c:v>
                      </c:pt>
                      <c:pt idx="6465">
                        <c:v>1.5487241972482042</c:v>
                      </c:pt>
                      <c:pt idx="6466">
                        <c:v>1.5488245412849015</c:v>
                      </c:pt>
                      <c:pt idx="6467">
                        <c:v>1.5489248853215989</c:v>
                      </c:pt>
                      <c:pt idx="6468">
                        <c:v>1.5490252293582962</c:v>
                      </c:pt>
                      <c:pt idx="6469">
                        <c:v>1.5491255733949936</c:v>
                      </c:pt>
                      <c:pt idx="6470">
                        <c:v>1.5492259174316909</c:v>
                      </c:pt>
                      <c:pt idx="6471">
                        <c:v>1.5493262614683883</c:v>
                      </c:pt>
                      <c:pt idx="6472">
                        <c:v>1.5494266055050856</c:v>
                      </c:pt>
                      <c:pt idx="6473">
                        <c:v>1.5495269495417829</c:v>
                      </c:pt>
                      <c:pt idx="6474">
                        <c:v>1.5496272935784803</c:v>
                      </c:pt>
                      <c:pt idx="6475">
                        <c:v>1.5497276376151776</c:v>
                      </c:pt>
                      <c:pt idx="6476">
                        <c:v>1.549827981651875</c:v>
                      </c:pt>
                      <c:pt idx="6477">
                        <c:v>1.5499283256885723</c:v>
                      </c:pt>
                      <c:pt idx="6478">
                        <c:v>1.5500286697252696</c:v>
                      </c:pt>
                      <c:pt idx="6479">
                        <c:v>1.550129013761967</c:v>
                      </c:pt>
                      <c:pt idx="6480">
                        <c:v>1.5502293577986643</c:v>
                      </c:pt>
                      <c:pt idx="6481">
                        <c:v>1.5503297018353617</c:v>
                      </c:pt>
                      <c:pt idx="6482">
                        <c:v>1.550430045872059</c:v>
                      </c:pt>
                      <c:pt idx="6483">
                        <c:v>1.5505303899087564</c:v>
                      </c:pt>
                      <c:pt idx="6484">
                        <c:v>1.5506307339454537</c:v>
                      </c:pt>
                      <c:pt idx="6485">
                        <c:v>1.550731077982151</c:v>
                      </c:pt>
                      <c:pt idx="6486">
                        <c:v>1.5508314220188484</c:v>
                      </c:pt>
                      <c:pt idx="6487">
                        <c:v>1.5509317660555457</c:v>
                      </c:pt>
                      <c:pt idx="6488">
                        <c:v>1.5510321100922431</c:v>
                      </c:pt>
                      <c:pt idx="6489">
                        <c:v>1.5511324541289404</c:v>
                      </c:pt>
                      <c:pt idx="6490">
                        <c:v>1.5512327981656377</c:v>
                      </c:pt>
                      <c:pt idx="6491">
                        <c:v>1.5513331422023351</c:v>
                      </c:pt>
                      <c:pt idx="6492">
                        <c:v>1.5514334862390324</c:v>
                      </c:pt>
                      <c:pt idx="6493">
                        <c:v>1.5515338302757298</c:v>
                      </c:pt>
                      <c:pt idx="6494">
                        <c:v>1.5516341743124271</c:v>
                      </c:pt>
                      <c:pt idx="6495">
                        <c:v>1.5517345183491245</c:v>
                      </c:pt>
                      <c:pt idx="6496">
                        <c:v>1.5518348623858218</c:v>
                      </c:pt>
                      <c:pt idx="6497">
                        <c:v>1.5519352064225191</c:v>
                      </c:pt>
                      <c:pt idx="6498">
                        <c:v>1.5520355504592165</c:v>
                      </c:pt>
                      <c:pt idx="6499">
                        <c:v>1.5521358944959138</c:v>
                      </c:pt>
                      <c:pt idx="6500">
                        <c:v>1.5522362385326112</c:v>
                      </c:pt>
                      <c:pt idx="6501">
                        <c:v>1.5523365825693085</c:v>
                      </c:pt>
                      <c:pt idx="6502">
                        <c:v>1.5524369266060059</c:v>
                      </c:pt>
                      <c:pt idx="6503">
                        <c:v>1.5525372706427032</c:v>
                      </c:pt>
                      <c:pt idx="6504">
                        <c:v>1.5526376146794005</c:v>
                      </c:pt>
                      <c:pt idx="6505">
                        <c:v>1.5527379587160979</c:v>
                      </c:pt>
                      <c:pt idx="6506">
                        <c:v>1.5528383027527952</c:v>
                      </c:pt>
                      <c:pt idx="6507">
                        <c:v>1.5529386467894926</c:v>
                      </c:pt>
                      <c:pt idx="6508">
                        <c:v>1.5530389908261899</c:v>
                      </c:pt>
                      <c:pt idx="6509">
                        <c:v>1.5531393348628872</c:v>
                      </c:pt>
                      <c:pt idx="6510">
                        <c:v>1.5532396788995846</c:v>
                      </c:pt>
                      <c:pt idx="6511">
                        <c:v>1.5533400229362819</c:v>
                      </c:pt>
                      <c:pt idx="6512">
                        <c:v>1.5534403669729793</c:v>
                      </c:pt>
                      <c:pt idx="6513">
                        <c:v>1.5535407110096766</c:v>
                      </c:pt>
                      <c:pt idx="6514">
                        <c:v>1.553641055046374</c:v>
                      </c:pt>
                      <c:pt idx="6515">
                        <c:v>1.5537413990830713</c:v>
                      </c:pt>
                      <c:pt idx="6516">
                        <c:v>1.5538417431197686</c:v>
                      </c:pt>
                      <c:pt idx="6517">
                        <c:v>1.553942087156466</c:v>
                      </c:pt>
                      <c:pt idx="6518">
                        <c:v>1.5540424311931633</c:v>
                      </c:pt>
                      <c:pt idx="6519">
                        <c:v>1.5541427752298607</c:v>
                      </c:pt>
                      <c:pt idx="6520">
                        <c:v>1.554243119266558</c:v>
                      </c:pt>
                      <c:pt idx="6521">
                        <c:v>1.5543434633032553</c:v>
                      </c:pt>
                      <c:pt idx="6522">
                        <c:v>1.5544438073399527</c:v>
                      </c:pt>
                      <c:pt idx="6523">
                        <c:v>1.55454415137665</c:v>
                      </c:pt>
                      <c:pt idx="6524">
                        <c:v>1.5546444954133474</c:v>
                      </c:pt>
                      <c:pt idx="6525">
                        <c:v>1.5547448394500447</c:v>
                      </c:pt>
                      <c:pt idx="6526">
                        <c:v>1.5548451834867421</c:v>
                      </c:pt>
                      <c:pt idx="6527">
                        <c:v>1.5549455275234394</c:v>
                      </c:pt>
                      <c:pt idx="6528">
                        <c:v>1.5550458715601367</c:v>
                      </c:pt>
                      <c:pt idx="6529">
                        <c:v>1.5551462155968341</c:v>
                      </c:pt>
                      <c:pt idx="6530">
                        <c:v>1.5552465596335314</c:v>
                      </c:pt>
                      <c:pt idx="6531">
                        <c:v>1.5553469036702288</c:v>
                      </c:pt>
                      <c:pt idx="6532">
                        <c:v>1.5554472477069261</c:v>
                      </c:pt>
                      <c:pt idx="6533">
                        <c:v>1.5555475917436234</c:v>
                      </c:pt>
                      <c:pt idx="6534">
                        <c:v>1.5556479357803208</c:v>
                      </c:pt>
                      <c:pt idx="6535">
                        <c:v>1.5557482798170181</c:v>
                      </c:pt>
                      <c:pt idx="6536">
                        <c:v>1.5558486238537155</c:v>
                      </c:pt>
                      <c:pt idx="6537">
                        <c:v>1.5559489678904128</c:v>
                      </c:pt>
                      <c:pt idx="6538">
                        <c:v>1.5560493119271102</c:v>
                      </c:pt>
                      <c:pt idx="6539">
                        <c:v>1.5561496559638075</c:v>
                      </c:pt>
                      <c:pt idx="6540">
                        <c:v>1.5562500000005048</c:v>
                      </c:pt>
                      <c:pt idx="6541">
                        <c:v>1.5563503440372022</c:v>
                      </c:pt>
                      <c:pt idx="6542">
                        <c:v>1.5564506880738995</c:v>
                      </c:pt>
                      <c:pt idx="6543">
                        <c:v>1.5565510321105969</c:v>
                      </c:pt>
                      <c:pt idx="6544">
                        <c:v>1.5566513761472942</c:v>
                      </c:pt>
                      <c:pt idx="6545">
                        <c:v>1.5567517201839915</c:v>
                      </c:pt>
                      <c:pt idx="6546">
                        <c:v>1.5568520642206889</c:v>
                      </c:pt>
                      <c:pt idx="6547">
                        <c:v>1.5569524082573862</c:v>
                      </c:pt>
                      <c:pt idx="6548">
                        <c:v>1.5570527522940836</c:v>
                      </c:pt>
                      <c:pt idx="6549">
                        <c:v>1.5571530963307809</c:v>
                      </c:pt>
                      <c:pt idx="6550">
                        <c:v>1.5572534403674783</c:v>
                      </c:pt>
                      <c:pt idx="6551">
                        <c:v>1.5573537844041756</c:v>
                      </c:pt>
                      <c:pt idx="6552">
                        <c:v>1.5574541284408729</c:v>
                      </c:pt>
                      <c:pt idx="6553">
                        <c:v>1.5575544724775703</c:v>
                      </c:pt>
                      <c:pt idx="6554">
                        <c:v>1.5576548165142676</c:v>
                      </c:pt>
                      <c:pt idx="6555">
                        <c:v>1.557755160550965</c:v>
                      </c:pt>
                      <c:pt idx="6556">
                        <c:v>1.5578555045876623</c:v>
                      </c:pt>
                      <c:pt idx="6557">
                        <c:v>1.5579558486243597</c:v>
                      </c:pt>
                      <c:pt idx="6558">
                        <c:v>1.558056192661057</c:v>
                      </c:pt>
                      <c:pt idx="6559">
                        <c:v>1.5581565366977543</c:v>
                      </c:pt>
                      <c:pt idx="6560">
                        <c:v>1.5582568807344517</c:v>
                      </c:pt>
                      <c:pt idx="6561">
                        <c:v>1.558357224771149</c:v>
                      </c:pt>
                      <c:pt idx="6562">
                        <c:v>1.5584575688078464</c:v>
                      </c:pt>
                      <c:pt idx="6563">
                        <c:v>1.5585579128445437</c:v>
                      </c:pt>
                      <c:pt idx="6564">
                        <c:v>1.558658256881241</c:v>
                      </c:pt>
                      <c:pt idx="6565">
                        <c:v>1.5587586009179384</c:v>
                      </c:pt>
                      <c:pt idx="6566">
                        <c:v>1.5588589449546357</c:v>
                      </c:pt>
                      <c:pt idx="6567">
                        <c:v>1.5589592889913331</c:v>
                      </c:pt>
                      <c:pt idx="6568">
                        <c:v>1.5590596330280304</c:v>
                      </c:pt>
                      <c:pt idx="6569">
                        <c:v>1.5591599770647278</c:v>
                      </c:pt>
                      <c:pt idx="6570">
                        <c:v>1.5592603211014251</c:v>
                      </c:pt>
                      <c:pt idx="6571">
                        <c:v>1.5593606651381224</c:v>
                      </c:pt>
                      <c:pt idx="6572">
                        <c:v>1.5594610091748198</c:v>
                      </c:pt>
                      <c:pt idx="6573">
                        <c:v>1.5595613532115171</c:v>
                      </c:pt>
                      <c:pt idx="6574">
                        <c:v>1.5596616972482145</c:v>
                      </c:pt>
                      <c:pt idx="6575">
                        <c:v>1.5597620412849118</c:v>
                      </c:pt>
                      <c:pt idx="6576">
                        <c:v>1.5598623853216091</c:v>
                      </c:pt>
                      <c:pt idx="6577">
                        <c:v>1.5599627293583065</c:v>
                      </c:pt>
                      <c:pt idx="6578">
                        <c:v>1.5600630733950038</c:v>
                      </c:pt>
                      <c:pt idx="6579">
                        <c:v>1.5601634174317012</c:v>
                      </c:pt>
                      <c:pt idx="6580">
                        <c:v>1.5602637614683985</c:v>
                      </c:pt>
                      <c:pt idx="6581">
                        <c:v>1.5603641055050959</c:v>
                      </c:pt>
                      <c:pt idx="6582">
                        <c:v>1.5604644495417932</c:v>
                      </c:pt>
                      <c:pt idx="6583">
                        <c:v>1.5605647935784905</c:v>
                      </c:pt>
                      <c:pt idx="6584">
                        <c:v>1.5606651376151879</c:v>
                      </c:pt>
                      <c:pt idx="6585">
                        <c:v>1.5607654816518852</c:v>
                      </c:pt>
                      <c:pt idx="6586">
                        <c:v>1.5608658256885826</c:v>
                      </c:pt>
                      <c:pt idx="6587">
                        <c:v>1.5609661697252799</c:v>
                      </c:pt>
                      <c:pt idx="6588">
                        <c:v>1.5610665137619772</c:v>
                      </c:pt>
                      <c:pt idx="6589">
                        <c:v>1.5611668577986746</c:v>
                      </c:pt>
                      <c:pt idx="6590">
                        <c:v>1.5612672018353719</c:v>
                      </c:pt>
                      <c:pt idx="6591">
                        <c:v>1.5613675458720693</c:v>
                      </c:pt>
                      <c:pt idx="6592">
                        <c:v>1.5614678899087666</c:v>
                      </c:pt>
                      <c:pt idx="6593">
                        <c:v>1.561568233945464</c:v>
                      </c:pt>
                      <c:pt idx="6594">
                        <c:v>1.5616685779821613</c:v>
                      </c:pt>
                      <c:pt idx="6595">
                        <c:v>1.5617689220188586</c:v>
                      </c:pt>
                      <c:pt idx="6596">
                        <c:v>1.561869266055556</c:v>
                      </c:pt>
                      <c:pt idx="6597">
                        <c:v>1.5619696100922533</c:v>
                      </c:pt>
                      <c:pt idx="6598">
                        <c:v>1.5620699541289507</c:v>
                      </c:pt>
                      <c:pt idx="6599">
                        <c:v>1.562170298165648</c:v>
                      </c:pt>
                      <c:pt idx="6600">
                        <c:v>1.5622706422023453</c:v>
                      </c:pt>
                      <c:pt idx="6601">
                        <c:v>1.5623709862390427</c:v>
                      </c:pt>
                      <c:pt idx="6602">
                        <c:v>1.56247133027574</c:v>
                      </c:pt>
                      <c:pt idx="6603">
                        <c:v>1.5625716743124374</c:v>
                      </c:pt>
                      <c:pt idx="6604">
                        <c:v>1.5626720183491347</c:v>
                      </c:pt>
                      <c:pt idx="6605">
                        <c:v>1.5627723623858321</c:v>
                      </c:pt>
                      <c:pt idx="6606">
                        <c:v>1.5628727064225294</c:v>
                      </c:pt>
                      <c:pt idx="6607">
                        <c:v>1.5629730504592267</c:v>
                      </c:pt>
                      <c:pt idx="6608">
                        <c:v>1.5630733944959241</c:v>
                      </c:pt>
                      <c:pt idx="6609">
                        <c:v>1.5631737385326214</c:v>
                      </c:pt>
                      <c:pt idx="6610">
                        <c:v>1.5632740825693188</c:v>
                      </c:pt>
                      <c:pt idx="6611">
                        <c:v>1.5633744266060161</c:v>
                      </c:pt>
                      <c:pt idx="6612">
                        <c:v>1.5634747706427135</c:v>
                      </c:pt>
                      <c:pt idx="6613">
                        <c:v>1.5635751146794108</c:v>
                      </c:pt>
                      <c:pt idx="6614">
                        <c:v>1.5636754587161081</c:v>
                      </c:pt>
                      <c:pt idx="6615">
                        <c:v>1.5637758027528055</c:v>
                      </c:pt>
                      <c:pt idx="6616">
                        <c:v>1.5638761467895028</c:v>
                      </c:pt>
                      <c:pt idx="6617">
                        <c:v>1.5639764908262002</c:v>
                      </c:pt>
                      <c:pt idx="6618">
                        <c:v>1.5640768348628975</c:v>
                      </c:pt>
                      <c:pt idx="6619">
                        <c:v>1.5641771788995948</c:v>
                      </c:pt>
                      <c:pt idx="6620">
                        <c:v>1.5642775229362922</c:v>
                      </c:pt>
                      <c:pt idx="6621">
                        <c:v>1.5643778669729895</c:v>
                      </c:pt>
                      <c:pt idx="6622">
                        <c:v>1.5644782110096869</c:v>
                      </c:pt>
                      <c:pt idx="6623">
                        <c:v>1.5645785550463842</c:v>
                      </c:pt>
                      <c:pt idx="6624">
                        <c:v>1.5646788990830816</c:v>
                      </c:pt>
                      <c:pt idx="6625">
                        <c:v>1.5647792431197789</c:v>
                      </c:pt>
                      <c:pt idx="6626">
                        <c:v>1.5648795871564762</c:v>
                      </c:pt>
                      <c:pt idx="6627">
                        <c:v>1.5649799311931736</c:v>
                      </c:pt>
                      <c:pt idx="6628">
                        <c:v>1.5650802752298709</c:v>
                      </c:pt>
                      <c:pt idx="6629">
                        <c:v>1.5651806192665683</c:v>
                      </c:pt>
                      <c:pt idx="6630">
                        <c:v>1.5652809633032656</c:v>
                      </c:pt>
                      <c:pt idx="6631">
                        <c:v>1.5653813073399629</c:v>
                      </c:pt>
                      <c:pt idx="6632">
                        <c:v>1.5654816513766603</c:v>
                      </c:pt>
                      <c:pt idx="6633">
                        <c:v>1.5655819954133576</c:v>
                      </c:pt>
                      <c:pt idx="6634">
                        <c:v>1.565682339450055</c:v>
                      </c:pt>
                      <c:pt idx="6635">
                        <c:v>1.5657826834867523</c:v>
                      </c:pt>
                      <c:pt idx="6636">
                        <c:v>1.5658830275234497</c:v>
                      </c:pt>
                      <c:pt idx="6637">
                        <c:v>1.565983371560147</c:v>
                      </c:pt>
                      <c:pt idx="6638">
                        <c:v>1.5660837155968443</c:v>
                      </c:pt>
                      <c:pt idx="6639">
                        <c:v>1.5661840596335417</c:v>
                      </c:pt>
                      <c:pt idx="6640">
                        <c:v>1.566284403670239</c:v>
                      </c:pt>
                      <c:pt idx="6641">
                        <c:v>1.5663847477069364</c:v>
                      </c:pt>
                      <c:pt idx="6642">
                        <c:v>1.5664850917436337</c:v>
                      </c:pt>
                      <c:pt idx="6643">
                        <c:v>1.566585435780331</c:v>
                      </c:pt>
                      <c:pt idx="6644">
                        <c:v>1.5666857798170284</c:v>
                      </c:pt>
                      <c:pt idx="6645">
                        <c:v>1.5667861238537257</c:v>
                      </c:pt>
                      <c:pt idx="6646">
                        <c:v>1.5668864678904231</c:v>
                      </c:pt>
                      <c:pt idx="6647">
                        <c:v>1.5669868119271204</c:v>
                      </c:pt>
                      <c:pt idx="6648">
                        <c:v>1.5670871559638178</c:v>
                      </c:pt>
                      <c:pt idx="6649">
                        <c:v>1.5671875000005151</c:v>
                      </c:pt>
                      <c:pt idx="6650">
                        <c:v>1.5672878440372124</c:v>
                      </c:pt>
                      <c:pt idx="6651">
                        <c:v>1.5673881880739098</c:v>
                      </c:pt>
                      <c:pt idx="6652">
                        <c:v>1.5674885321106071</c:v>
                      </c:pt>
                      <c:pt idx="6653">
                        <c:v>1.5675888761473045</c:v>
                      </c:pt>
                      <c:pt idx="6654">
                        <c:v>1.5676892201840018</c:v>
                      </c:pt>
                      <c:pt idx="6655">
                        <c:v>1.5677895642206991</c:v>
                      </c:pt>
                      <c:pt idx="6656">
                        <c:v>1.5678899082573965</c:v>
                      </c:pt>
                      <c:pt idx="6657">
                        <c:v>1.5679902522940938</c:v>
                      </c:pt>
                      <c:pt idx="6658">
                        <c:v>1.5680905963307912</c:v>
                      </c:pt>
                      <c:pt idx="6659">
                        <c:v>1.5681909403674885</c:v>
                      </c:pt>
                      <c:pt idx="6660">
                        <c:v>1.5682912844041859</c:v>
                      </c:pt>
                      <c:pt idx="6661">
                        <c:v>1.5683916284408832</c:v>
                      </c:pt>
                      <c:pt idx="6662">
                        <c:v>1.5684919724775805</c:v>
                      </c:pt>
                      <c:pt idx="6663">
                        <c:v>1.5685923165142779</c:v>
                      </c:pt>
                      <c:pt idx="6664">
                        <c:v>1.5686926605509752</c:v>
                      </c:pt>
                      <c:pt idx="6665">
                        <c:v>1.5687930045876726</c:v>
                      </c:pt>
                      <c:pt idx="6666">
                        <c:v>1.5688933486243699</c:v>
                      </c:pt>
                      <c:pt idx="6667">
                        <c:v>1.5689936926610673</c:v>
                      </c:pt>
                      <c:pt idx="6668">
                        <c:v>1.5690940366977646</c:v>
                      </c:pt>
                      <c:pt idx="6669">
                        <c:v>1.5691943807344619</c:v>
                      </c:pt>
                      <c:pt idx="6670">
                        <c:v>1.5692947247711593</c:v>
                      </c:pt>
                      <c:pt idx="6671">
                        <c:v>1.5693950688078566</c:v>
                      </c:pt>
                      <c:pt idx="6672">
                        <c:v>1.569495412844554</c:v>
                      </c:pt>
                      <c:pt idx="6673">
                        <c:v>1.5695957568812513</c:v>
                      </c:pt>
                      <c:pt idx="6674">
                        <c:v>1.5696961009179486</c:v>
                      </c:pt>
                      <c:pt idx="6675">
                        <c:v>1.569796444954646</c:v>
                      </c:pt>
                      <c:pt idx="6676">
                        <c:v>1.5698967889913433</c:v>
                      </c:pt>
                      <c:pt idx="6677">
                        <c:v>1.5699971330280407</c:v>
                      </c:pt>
                      <c:pt idx="6678">
                        <c:v>1.570097477064738</c:v>
                      </c:pt>
                      <c:pt idx="6679">
                        <c:v>1.5701978211014354</c:v>
                      </c:pt>
                      <c:pt idx="6680">
                        <c:v>1.5702981651381327</c:v>
                      </c:pt>
                      <c:pt idx="6681">
                        <c:v>1.57039850917483</c:v>
                      </c:pt>
                      <c:pt idx="6682">
                        <c:v>1.5704988532115274</c:v>
                      </c:pt>
                      <c:pt idx="6683">
                        <c:v>1.5705991972482247</c:v>
                      </c:pt>
                      <c:pt idx="6684">
                        <c:v>1.5706995412849221</c:v>
                      </c:pt>
                      <c:pt idx="6685">
                        <c:v>1.5707998853216194</c:v>
                      </c:pt>
                      <c:pt idx="6686">
                        <c:v>1.5709002293583167</c:v>
                      </c:pt>
                      <c:pt idx="6687">
                        <c:v>1.5710005733950141</c:v>
                      </c:pt>
                      <c:pt idx="6688">
                        <c:v>1.5711009174317114</c:v>
                      </c:pt>
                      <c:pt idx="6689">
                        <c:v>1.5712012614684088</c:v>
                      </c:pt>
                      <c:pt idx="6690">
                        <c:v>1.5713016055051061</c:v>
                      </c:pt>
                      <c:pt idx="6691">
                        <c:v>1.5714019495418035</c:v>
                      </c:pt>
                      <c:pt idx="6692">
                        <c:v>1.5715022935785008</c:v>
                      </c:pt>
                      <c:pt idx="6693">
                        <c:v>1.5716026376151981</c:v>
                      </c:pt>
                      <c:pt idx="6694">
                        <c:v>1.5717029816518955</c:v>
                      </c:pt>
                      <c:pt idx="6695">
                        <c:v>1.5718033256885928</c:v>
                      </c:pt>
                      <c:pt idx="6696">
                        <c:v>1.5719036697252902</c:v>
                      </c:pt>
                      <c:pt idx="6697">
                        <c:v>1.5720040137619875</c:v>
                      </c:pt>
                      <c:pt idx="6698">
                        <c:v>1.5721043577986848</c:v>
                      </c:pt>
                      <c:pt idx="6699">
                        <c:v>1.5722047018353822</c:v>
                      </c:pt>
                      <c:pt idx="6700">
                        <c:v>1.5723050458720795</c:v>
                      </c:pt>
                      <c:pt idx="6701">
                        <c:v>1.5724053899087769</c:v>
                      </c:pt>
                      <c:pt idx="6702">
                        <c:v>1.5725057339454742</c:v>
                      </c:pt>
                      <c:pt idx="6703">
                        <c:v>1.5726060779821716</c:v>
                      </c:pt>
                      <c:pt idx="6704">
                        <c:v>1.5727064220188689</c:v>
                      </c:pt>
                      <c:pt idx="6705">
                        <c:v>1.5728067660555662</c:v>
                      </c:pt>
                      <c:pt idx="6706">
                        <c:v>1.5729071100922636</c:v>
                      </c:pt>
                      <c:pt idx="6707">
                        <c:v>1.5730074541289609</c:v>
                      </c:pt>
                      <c:pt idx="6708">
                        <c:v>1.5731077981656583</c:v>
                      </c:pt>
                      <c:pt idx="6709">
                        <c:v>1.5732081422023556</c:v>
                      </c:pt>
                      <c:pt idx="6710">
                        <c:v>1.573308486239053</c:v>
                      </c:pt>
                      <c:pt idx="6711">
                        <c:v>1.5734088302757503</c:v>
                      </c:pt>
                      <c:pt idx="6712">
                        <c:v>1.5735091743124476</c:v>
                      </c:pt>
                      <c:pt idx="6713">
                        <c:v>1.573609518349145</c:v>
                      </c:pt>
                      <c:pt idx="6714">
                        <c:v>1.5737098623858423</c:v>
                      </c:pt>
                      <c:pt idx="6715">
                        <c:v>1.5738102064225397</c:v>
                      </c:pt>
                      <c:pt idx="6716">
                        <c:v>1.573910550459237</c:v>
                      </c:pt>
                      <c:pt idx="6717">
                        <c:v>1.5740108944959343</c:v>
                      </c:pt>
                      <c:pt idx="6718">
                        <c:v>1.5741112385326317</c:v>
                      </c:pt>
                      <c:pt idx="6719">
                        <c:v>1.574211582569329</c:v>
                      </c:pt>
                      <c:pt idx="6720">
                        <c:v>1.5743119266060264</c:v>
                      </c:pt>
                      <c:pt idx="6721">
                        <c:v>1.5744122706427237</c:v>
                      </c:pt>
                      <c:pt idx="6722">
                        <c:v>1.5745126146794211</c:v>
                      </c:pt>
                      <c:pt idx="6723">
                        <c:v>1.5746129587161184</c:v>
                      </c:pt>
                      <c:pt idx="6724">
                        <c:v>1.5747133027528157</c:v>
                      </c:pt>
                      <c:pt idx="6725">
                        <c:v>1.5748136467895131</c:v>
                      </c:pt>
                      <c:pt idx="6726">
                        <c:v>1.5749139908262104</c:v>
                      </c:pt>
                      <c:pt idx="6727">
                        <c:v>1.5750143348629078</c:v>
                      </c:pt>
                      <c:pt idx="6728">
                        <c:v>1.5751146788996051</c:v>
                      </c:pt>
                      <c:pt idx="6729">
                        <c:v>1.5752150229363024</c:v>
                      </c:pt>
                      <c:pt idx="6730">
                        <c:v>1.5753153669729998</c:v>
                      </c:pt>
                      <c:pt idx="6731">
                        <c:v>1.5754157110096971</c:v>
                      </c:pt>
                      <c:pt idx="6732">
                        <c:v>1.5755160550463945</c:v>
                      </c:pt>
                      <c:pt idx="6733">
                        <c:v>1.5756163990830918</c:v>
                      </c:pt>
                      <c:pt idx="6734">
                        <c:v>1.5757167431197892</c:v>
                      </c:pt>
                      <c:pt idx="6735">
                        <c:v>1.5758170871564865</c:v>
                      </c:pt>
                      <c:pt idx="6736">
                        <c:v>1.5759174311931838</c:v>
                      </c:pt>
                      <c:pt idx="6737">
                        <c:v>1.5760177752298812</c:v>
                      </c:pt>
                      <c:pt idx="6738">
                        <c:v>1.5761181192665785</c:v>
                      </c:pt>
                      <c:pt idx="6739">
                        <c:v>1.5762184633032759</c:v>
                      </c:pt>
                      <c:pt idx="6740">
                        <c:v>1.5763188073399732</c:v>
                      </c:pt>
                      <c:pt idx="6741">
                        <c:v>1.5764191513766705</c:v>
                      </c:pt>
                      <c:pt idx="6742">
                        <c:v>1.5765194954133679</c:v>
                      </c:pt>
                      <c:pt idx="6743">
                        <c:v>1.5766198394500652</c:v>
                      </c:pt>
                      <c:pt idx="6744">
                        <c:v>1.5767201834867626</c:v>
                      </c:pt>
                      <c:pt idx="6745">
                        <c:v>1.5768205275234599</c:v>
                      </c:pt>
                      <c:pt idx="6746">
                        <c:v>1.5769208715601573</c:v>
                      </c:pt>
                      <c:pt idx="6747">
                        <c:v>1.5770212155968546</c:v>
                      </c:pt>
                      <c:pt idx="6748">
                        <c:v>1.5771215596335519</c:v>
                      </c:pt>
                      <c:pt idx="6749">
                        <c:v>1.5772219036702493</c:v>
                      </c:pt>
                      <c:pt idx="6750">
                        <c:v>1.5773222477069466</c:v>
                      </c:pt>
                      <c:pt idx="6751">
                        <c:v>1.577422591743644</c:v>
                      </c:pt>
                      <c:pt idx="6752">
                        <c:v>1.5775229357803413</c:v>
                      </c:pt>
                      <c:pt idx="6753">
                        <c:v>1.5776232798170386</c:v>
                      </c:pt>
                      <c:pt idx="6754">
                        <c:v>1.577723623853736</c:v>
                      </c:pt>
                      <c:pt idx="6755">
                        <c:v>1.5778239678904333</c:v>
                      </c:pt>
                      <c:pt idx="6756">
                        <c:v>1.5779243119271307</c:v>
                      </c:pt>
                      <c:pt idx="6757">
                        <c:v>1.578024655963828</c:v>
                      </c:pt>
                      <c:pt idx="6758">
                        <c:v>1.5781250000005254</c:v>
                      </c:pt>
                      <c:pt idx="6759">
                        <c:v>1.5782253440372227</c:v>
                      </c:pt>
                      <c:pt idx="6760">
                        <c:v>1.57832568807392</c:v>
                      </c:pt>
                      <c:pt idx="6761">
                        <c:v>1.5784260321106174</c:v>
                      </c:pt>
                      <c:pt idx="6762">
                        <c:v>1.5785263761473147</c:v>
                      </c:pt>
                      <c:pt idx="6763">
                        <c:v>1.5786267201840121</c:v>
                      </c:pt>
                      <c:pt idx="6764">
                        <c:v>1.5787270642207094</c:v>
                      </c:pt>
                      <c:pt idx="6765">
                        <c:v>1.5788274082574068</c:v>
                      </c:pt>
                      <c:pt idx="6766">
                        <c:v>1.5789277522941041</c:v>
                      </c:pt>
                      <c:pt idx="6767">
                        <c:v>1.5790280963308014</c:v>
                      </c:pt>
                      <c:pt idx="6768">
                        <c:v>1.5791284403674988</c:v>
                      </c:pt>
                      <c:pt idx="6769">
                        <c:v>1.5792287844041961</c:v>
                      </c:pt>
                      <c:pt idx="6770">
                        <c:v>1.5793291284408935</c:v>
                      </c:pt>
                      <c:pt idx="6771">
                        <c:v>1.5794294724775908</c:v>
                      </c:pt>
                      <c:pt idx="6772">
                        <c:v>1.5795298165142881</c:v>
                      </c:pt>
                      <c:pt idx="6773">
                        <c:v>1.5796301605509855</c:v>
                      </c:pt>
                      <c:pt idx="6774">
                        <c:v>1.5797305045876828</c:v>
                      </c:pt>
                      <c:pt idx="6775">
                        <c:v>1.5798308486243802</c:v>
                      </c:pt>
                      <c:pt idx="6776">
                        <c:v>1.5799311926610775</c:v>
                      </c:pt>
                      <c:pt idx="6777">
                        <c:v>1.5800315366977749</c:v>
                      </c:pt>
                      <c:pt idx="6778">
                        <c:v>1.5801318807344722</c:v>
                      </c:pt>
                      <c:pt idx="6779">
                        <c:v>1.5802322247711695</c:v>
                      </c:pt>
                      <c:pt idx="6780">
                        <c:v>1.5803325688078669</c:v>
                      </c:pt>
                      <c:pt idx="6781">
                        <c:v>1.5804329128445642</c:v>
                      </c:pt>
                      <c:pt idx="6782">
                        <c:v>1.5805332568812616</c:v>
                      </c:pt>
                      <c:pt idx="6783">
                        <c:v>1.5806336009179589</c:v>
                      </c:pt>
                      <c:pt idx="6784">
                        <c:v>1.5807339449546562</c:v>
                      </c:pt>
                      <c:pt idx="6785">
                        <c:v>1.5808342889913536</c:v>
                      </c:pt>
                      <c:pt idx="6786">
                        <c:v>1.5809346330280509</c:v>
                      </c:pt>
                      <c:pt idx="6787">
                        <c:v>1.5810349770647483</c:v>
                      </c:pt>
                      <c:pt idx="6788">
                        <c:v>1.5811353211014456</c:v>
                      </c:pt>
                      <c:pt idx="6789">
                        <c:v>1.581235665138143</c:v>
                      </c:pt>
                      <c:pt idx="6790">
                        <c:v>1.5813360091748403</c:v>
                      </c:pt>
                      <c:pt idx="6791">
                        <c:v>1.5814363532115376</c:v>
                      </c:pt>
                      <c:pt idx="6792">
                        <c:v>1.581536697248235</c:v>
                      </c:pt>
                      <c:pt idx="6793">
                        <c:v>1.5816370412849323</c:v>
                      </c:pt>
                      <c:pt idx="6794">
                        <c:v>1.5817373853216297</c:v>
                      </c:pt>
                      <c:pt idx="6795">
                        <c:v>1.581837729358327</c:v>
                      </c:pt>
                      <c:pt idx="6796">
                        <c:v>1.5819380733950243</c:v>
                      </c:pt>
                      <c:pt idx="6797">
                        <c:v>1.5820384174317217</c:v>
                      </c:pt>
                      <c:pt idx="6798">
                        <c:v>1.582138761468419</c:v>
                      </c:pt>
                      <c:pt idx="6799">
                        <c:v>1.5822391055051164</c:v>
                      </c:pt>
                      <c:pt idx="6800">
                        <c:v>1.5823394495418137</c:v>
                      </c:pt>
                      <c:pt idx="6801">
                        <c:v>1.5824397935785111</c:v>
                      </c:pt>
                      <c:pt idx="6802">
                        <c:v>1.5825401376152084</c:v>
                      </c:pt>
                      <c:pt idx="6803">
                        <c:v>1.5826404816519057</c:v>
                      </c:pt>
                      <c:pt idx="6804">
                        <c:v>1.5827408256886031</c:v>
                      </c:pt>
                      <c:pt idx="6805">
                        <c:v>1.5828411697253004</c:v>
                      </c:pt>
                      <c:pt idx="6806">
                        <c:v>1.5829415137619978</c:v>
                      </c:pt>
                      <c:pt idx="6807">
                        <c:v>1.5830418577986951</c:v>
                      </c:pt>
                      <c:pt idx="6808">
                        <c:v>1.5831422018353924</c:v>
                      </c:pt>
                      <c:pt idx="6809">
                        <c:v>1.5832425458720898</c:v>
                      </c:pt>
                      <c:pt idx="6810">
                        <c:v>1.5833428899087871</c:v>
                      </c:pt>
                      <c:pt idx="6811">
                        <c:v>1.5834432339454845</c:v>
                      </c:pt>
                      <c:pt idx="6812">
                        <c:v>1.5835435779821818</c:v>
                      </c:pt>
                      <c:pt idx="6813">
                        <c:v>1.5836439220188792</c:v>
                      </c:pt>
                      <c:pt idx="6814">
                        <c:v>1.5837442660555765</c:v>
                      </c:pt>
                      <c:pt idx="6815">
                        <c:v>1.5838446100922738</c:v>
                      </c:pt>
                      <c:pt idx="6816">
                        <c:v>1.5839449541289712</c:v>
                      </c:pt>
                      <c:pt idx="6817">
                        <c:v>1.5840452981656685</c:v>
                      </c:pt>
                      <c:pt idx="6818">
                        <c:v>1.5841456422023659</c:v>
                      </c:pt>
                      <c:pt idx="6819">
                        <c:v>1.5842459862390632</c:v>
                      </c:pt>
                      <c:pt idx="6820">
                        <c:v>1.5843463302757606</c:v>
                      </c:pt>
                      <c:pt idx="6821">
                        <c:v>1.5844466743124579</c:v>
                      </c:pt>
                      <c:pt idx="6822">
                        <c:v>1.5845470183491552</c:v>
                      </c:pt>
                      <c:pt idx="6823">
                        <c:v>1.5846473623858526</c:v>
                      </c:pt>
                      <c:pt idx="6824">
                        <c:v>1.5847477064225499</c:v>
                      </c:pt>
                      <c:pt idx="6825">
                        <c:v>1.5848480504592473</c:v>
                      </c:pt>
                      <c:pt idx="6826">
                        <c:v>1.5849483944959446</c:v>
                      </c:pt>
                      <c:pt idx="6827">
                        <c:v>1.5850487385326419</c:v>
                      </c:pt>
                      <c:pt idx="6828">
                        <c:v>1.5851490825693393</c:v>
                      </c:pt>
                      <c:pt idx="6829">
                        <c:v>1.5852494266060366</c:v>
                      </c:pt>
                      <c:pt idx="6830">
                        <c:v>1.585349770642734</c:v>
                      </c:pt>
                      <c:pt idx="6831">
                        <c:v>1.5854501146794313</c:v>
                      </c:pt>
                      <c:pt idx="6832">
                        <c:v>1.5855504587161287</c:v>
                      </c:pt>
                      <c:pt idx="6833">
                        <c:v>1.585650802752826</c:v>
                      </c:pt>
                      <c:pt idx="6834">
                        <c:v>1.5857511467895233</c:v>
                      </c:pt>
                      <c:pt idx="6835">
                        <c:v>1.5858514908262207</c:v>
                      </c:pt>
                      <c:pt idx="6836">
                        <c:v>1.585951834862918</c:v>
                      </c:pt>
                      <c:pt idx="6837">
                        <c:v>1.5860521788996154</c:v>
                      </c:pt>
                      <c:pt idx="6838">
                        <c:v>1.5861525229363127</c:v>
                      </c:pt>
                      <c:pt idx="6839">
                        <c:v>1.58625286697301</c:v>
                      </c:pt>
                      <c:pt idx="6840">
                        <c:v>1.5863532110097074</c:v>
                      </c:pt>
                      <c:pt idx="6841">
                        <c:v>1.5864535550464047</c:v>
                      </c:pt>
                      <c:pt idx="6842">
                        <c:v>1.5865538990831021</c:v>
                      </c:pt>
                      <c:pt idx="6843">
                        <c:v>1.5866542431197994</c:v>
                      </c:pt>
                      <c:pt idx="6844">
                        <c:v>1.5867545871564968</c:v>
                      </c:pt>
                      <c:pt idx="6845">
                        <c:v>1.5868549311931941</c:v>
                      </c:pt>
                      <c:pt idx="6846">
                        <c:v>1.5869552752298914</c:v>
                      </c:pt>
                      <c:pt idx="6847">
                        <c:v>1.5870556192665888</c:v>
                      </c:pt>
                      <c:pt idx="6848">
                        <c:v>1.5871559633032861</c:v>
                      </c:pt>
                      <c:pt idx="6849">
                        <c:v>1.5872563073399835</c:v>
                      </c:pt>
                      <c:pt idx="6850">
                        <c:v>1.5873566513766808</c:v>
                      </c:pt>
                      <c:pt idx="6851">
                        <c:v>1.5874569954133781</c:v>
                      </c:pt>
                      <c:pt idx="6852">
                        <c:v>1.5875573394500755</c:v>
                      </c:pt>
                      <c:pt idx="6853">
                        <c:v>1.5876576834867728</c:v>
                      </c:pt>
                      <c:pt idx="6854">
                        <c:v>1.5877580275234702</c:v>
                      </c:pt>
                      <c:pt idx="6855">
                        <c:v>1.5878583715601675</c:v>
                      </c:pt>
                      <c:pt idx="6856">
                        <c:v>1.5879587155968649</c:v>
                      </c:pt>
                      <c:pt idx="6857">
                        <c:v>1.5880590596335622</c:v>
                      </c:pt>
                      <c:pt idx="6858">
                        <c:v>1.5881594036702595</c:v>
                      </c:pt>
                      <c:pt idx="6859">
                        <c:v>1.5882597477069569</c:v>
                      </c:pt>
                      <c:pt idx="6860">
                        <c:v>1.5883600917436542</c:v>
                      </c:pt>
                      <c:pt idx="6861">
                        <c:v>1.5884604357803516</c:v>
                      </c:pt>
                      <c:pt idx="6862">
                        <c:v>1.5885607798170489</c:v>
                      </c:pt>
                      <c:pt idx="6863">
                        <c:v>1.5886611238537462</c:v>
                      </c:pt>
                      <c:pt idx="6864">
                        <c:v>1.5887614678904436</c:v>
                      </c:pt>
                      <c:pt idx="6865">
                        <c:v>1.5888618119271409</c:v>
                      </c:pt>
                      <c:pt idx="6866">
                        <c:v>1.5889621559638383</c:v>
                      </c:pt>
                      <c:pt idx="6867">
                        <c:v>1.5890625000005356</c:v>
                      </c:pt>
                      <c:pt idx="6868">
                        <c:v>1.589162844037233</c:v>
                      </c:pt>
                      <c:pt idx="6869">
                        <c:v>1.5892631880739303</c:v>
                      </c:pt>
                      <c:pt idx="6870">
                        <c:v>1.5893635321106276</c:v>
                      </c:pt>
                      <c:pt idx="6871">
                        <c:v>1.589463876147325</c:v>
                      </c:pt>
                      <c:pt idx="6872">
                        <c:v>1.5895642201840223</c:v>
                      </c:pt>
                      <c:pt idx="6873">
                        <c:v>1.5896645642207197</c:v>
                      </c:pt>
                      <c:pt idx="6874">
                        <c:v>1.589764908257417</c:v>
                      </c:pt>
                      <c:pt idx="6875">
                        <c:v>1.5898652522941144</c:v>
                      </c:pt>
                      <c:pt idx="6876">
                        <c:v>1.5899655963308117</c:v>
                      </c:pt>
                      <c:pt idx="6877">
                        <c:v>1.590065940367509</c:v>
                      </c:pt>
                      <c:pt idx="6878">
                        <c:v>1.5901662844042064</c:v>
                      </c:pt>
                      <c:pt idx="6879">
                        <c:v>1.5902666284409037</c:v>
                      </c:pt>
                      <c:pt idx="6880">
                        <c:v>1.5903669724776011</c:v>
                      </c:pt>
                      <c:pt idx="6881">
                        <c:v>1.5904673165142984</c:v>
                      </c:pt>
                      <c:pt idx="6882">
                        <c:v>1.5905676605509957</c:v>
                      </c:pt>
                      <c:pt idx="6883">
                        <c:v>1.5906680045876931</c:v>
                      </c:pt>
                      <c:pt idx="6884">
                        <c:v>1.5907683486243904</c:v>
                      </c:pt>
                      <c:pt idx="6885">
                        <c:v>1.5908686926610878</c:v>
                      </c:pt>
                      <c:pt idx="6886">
                        <c:v>1.5909690366977851</c:v>
                      </c:pt>
                      <c:pt idx="6887">
                        <c:v>1.5910693807344825</c:v>
                      </c:pt>
                      <c:pt idx="6888">
                        <c:v>1.5911697247711798</c:v>
                      </c:pt>
                      <c:pt idx="6889">
                        <c:v>1.5912700688078771</c:v>
                      </c:pt>
                      <c:pt idx="6890">
                        <c:v>1.5913704128445745</c:v>
                      </c:pt>
                      <c:pt idx="6891">
                        <c:v>1.5914707568812718</c:v>
                      </c:pt>
                      <c:pt idx="6892">
                        <c:v>1.5915711009179692</c:v>
                      </c:pt>
                      <c:pt idx="6893">
                        <c:v>1.5916714449546665</c:v>
                      </c:pt>
                      <c:pt idx="6894">
                        <c:v>1.5917717889913638</c:v>
                      </c:pt>
                      <c:pt idx="6895">
                        <c:v>1.5918721330280612</c:v>
                      </c:pt>
                      <c:pt idx="6896">
                        <c:v>1.5919724770647585</c:v>
                      </c:pt>
                      <c:pt idx="6897">
                        <c:v>1.5920728211014559</c:v>
                      </c:pt>
                      <c:pt idx="6898">
                        <c:v>1.5921731651381532</c:v>
                      </c:pt>
                      <c:pt idx="6899">
                        <c:v>1.5922735091748506</c:v>
                      </c:pt>
                      <c:pt idx="6900">
                        <c:v>1.5923738532115479</c:v>
                      </c:pt>
                      <c:pt idx="6901">
                        <c:v>1.5924741972482452</c:v>
                      </c:pt>
                      <c:pt idx="6902">
                        <c:v>1.5925745412849426</c:v>
                      </c:pt>
                      <c:pt idx="6903">
                        <c:v>1.5926748853216399</c:v>
                      </c:pt>
                      <c:pt idx="6904">
                        <c:v>1.5927752293583373</c:v>
                      </c:pt>
                      <c:pt idx="6905">
                        <c:v>1.5928755733950346</c:v>
                      </c:pt>
                      <c:pt idx="6906">
                        <c:v>1.5929759174317319</c:v>
                      </c:pt>
                      <c:pt idx="6907">
                        <c:v>1.5930762614684293</c:v>
                      </c:pt>
                      <c:pt idx="6908">
                        <c:v>1.5931766055051266</c:v>
                      </c:pt>
                      <c:pt idx="6909">
                        <c:v>1.593276949541824</c:v>
                      </c:pt>
                      <c:pt idx="6910">
                        <c:v>1.5933772935785213</c:v>
                      </c:pt>
                      <c:pt idx="6911">
                        <c:v>1.5934776376152187</c:v>
                      </c:pt>
                      <c:pt idx="6912">
                        <c:v>1.593577981651916</c:v>
                      </c:pt>
                      <c:pt idx="6913">
                        <c:v>1.5936783256886133</c:v>
                      </c:pt>
                      <c:pt idx="6914">
                        <c:v>1.5937786697253107</c:v>
                      </c:pt>
                      <c:pt idx="6915">
                        <c:v>1.593879013762008</c:v>
                      </c:pt>
                      <c:pt idx="6916">
                        <c:v>1.5939793577987054</c:v>
                      </c:pt>
                      <c:pt idx="6917">
                        <c:v>1.5940797018354027</c:v>
                      </c:pt>
                      <c:pt idx="6918">
                        <c:v>1.5941800458721</c:v>
                      </c:pt>
                      <c:pt idx="6919">
                        <c:v>1.5942803899087974</c:v>
                      </c:pt>
                      <c:pt idx="6920">
                        <c:v>1.5943807339454947</c:v>
                      </c:pt>
                      <c:pt idx="6921">
                        <c:v>1.5944810779821921</c:v>
                      </c:pt>
                      <c:pt idx="6922">
                        <c:v>1.5945814220188894</c:v>
                      </c:pt>
                      <c:pt idx="6923">
                        <c:v>1.5946817660555868</c:v>
                      </c:pt>
                      <c:pt idx="6924">
                        <c:v>1.5947821100922841</c:v>
                      </c:pt>
                      <c:pt idx="6925">
                        <c:v>1.5948824541289814</c:v>
                      </c:pt>
                      <c:pt idx="6926">
                        <c:v>1.5949827981656788</c:v>
                      </c:pt>
                      <c:pt idx="6927">
                        <c:v>1.5950831422023761</c:v>
                      </c:pt>
                      <c:pt idx="6928">
                        <c:v>1.5951834862390735</c:v>
                      </c:pt>
                      <c:pt idx="6929">
                        <c:v>1.5952838302757708</c:v>
                      </c:pt>
                      <c:pt idx="6930">
                        <c:v>1.5953841743124682</c:v>
                      </c:pt>
                      <c:pt idx="6931">
                        <c:v>1.5954845183491655</c:v>
                      </c:pt>
                      <c:pt idx="6932">
                        <c:v>1.5955848623858628</c:v>
                      </c:pt>
                      <c:pt idx="6933">
                        <c:v>1.5956852064225602</c:v>
                      </c:pt>
                      <c:pt idx="6934">
                        <c:v>1.5957855504592575</c:v>
                      </c:pt>
                      <c:pt idx="6935">
                        <c:v>1.5958858944959549</c:v>
                      </c:pt>
                      <c:pt idx="6936">
                        <c:v>1.5959862385326522</c:v>
                      </c:pt>
                      <c:pt idx="6937">
                        <c:v>1.5960865825693495</c:v>
                      </c:pt>
                      <c:pt idx="6938">
                        <c:v>1.5961869266060469</c:v>
                      </c:pt>
                      <c:pt idx="6939">
                        <c:v>1.5962872706427442</c:v>
                      </c:pt>
                      <c:pt idx="6940">
                        <c:v>1.5963876146794416</c:v>
                      </c:pt>
                      <c:pt idx="6941">
                        <c:v>1.5964879587161389</c:v>
                      </c:pt>
                      <c:pt idx="6942">
                        <c:v>1.5965883027528363</c:v>
                      </c:pt>
                      <c:pt idx="6943">
                        <c:v>1.5966886467895336</c:v>
                      </c:pt>
                      <c:pt idx="6944">
                        <c:v>1.5967889908262309</c:v>
                      </c:pt>
                      <c:pt idx="6945">
                        <c:v>1.5968893348629283</c:v>
                      </c:pt>
                      <c:pt idx="6946">
                        <c:v>1.5969896788996256</c:v>
                      </c:pt>
                      <c:pt idx="6947">
                        <c:v>1.597090022936323</c:v>
                      </c:pt>
                      <c:pt idx="6948">
                        <c:v>1.5971903669730203</c:v>
                      </c:pt>
                      <c:pt idx="6949">
                        <c:v>1.5972907110097176</c:v>
                      </c:pt>
                      <c:pt idx="6950">
                        <c:v>1.597391055046415</c:v>
                      </c:pt>
                      <c:pt idx="6951">
                        <c:v>1.5974913990831123</c:v>
                      </c:pt>
                      <c:pt idx="6952">
                        <c:v>1.5975917431198097</c:v>
                      </c:pt>
                      <c:pt idx="6953">
                        <c:v>1.597692087156507</c:v>
                      </c:pt>
                      <c:pt idx="6954">
                        <c:v>1.5977924311932044</c:v>
                      </c:pt>
                      <c:pt idx="6955">
                        <c:v>1.5978927752299017</c:v>
                      </c:pt>
                      <c:pt idx="6956">
                        <c:v>1.597993119266599</c:v>
                      </c:pt>
                      <c:pt idx="6957">
                        <c:v>1.5980934633032964</c:v>
                      </c:pt>
                      <c:pt idx="6958">
                        <c:v>1.5981938073399937</c:v>
                      </c:pt>
                      <c:pt idx="6959">
                        <c:v>1.5982941513766911</c:v>
                      </c:pt>
                      <c:pt idx="6960">
                        <c:v>1.5983944954133884</c:v>
                      </c:pt>
                      <c:pt idx="6961">
                        <c:v>1.5984948394500857</c:v>
                      </c:pt>
                      <c:pt idx="6962">
                        <c:v>1.5985951834867831</c:v>
                      </c:pt>
                      <c:pt idx="6963">
                        <c:v>1.5986955275234804</c:v>
                      </c:pt>
                      <c:pt idx="6964">
                        <c:v>1.5987958715601778</c:v>
                      </c:pt>
                      <c:pt idx="6965">
                        <c:v>1.5988962155968751</c:v>
                      </c:pt>
                      <c:pt idx="6966">
                        <c:v>1.5989965596335725</c:v>
                      </c:pt>
                      <c:pt idx="6967">
                        <c:v>1.5990969036702698</c:v>
                      </c:pt>
                      <c:pt idx="6968">
                        <c:v>1.5991972477069671</c:v>
                      </c:pt>
                      <c:pt idx="6969">
                        <c:v>1.5992975917436645</c:v>
                      </c:pt>
                      <c:pt idx="6970">
                        <c:v>1.5993979357803618</c:v>
                      </c:pt>
                      <c:pt idx="6971">
                        <c:v>1.5994982798170592</c:v>
                      </c:pt>
                      <c:pt idx="6972">
                        <c:v>1.5995986238537565</c:v>
                      </c:pt>
                      <c:pt idx="6973">
                        <c:v>1.5996989678904538</c:v>
                      </c:pt>
                      <c:pt idx="6974">
                        <c:v>1.5997993119271512</c:v>
                      </c:pt>
                      <c:pt idx="6975">
                        <c:v>1.5998996559638485</c:v>
                      </c:pt>
                      <c:pt idx="6976">
                        <c:v>1.6000000000005459</c:v>
                      </c:pt>
                      <c:pt idx="6977">
                        <c:v>1.6001003440372432</c:v>
                      </c:pt>
                      <c:pt idx="6978">
                        <c:v>1.6002006880739406</c:v>
                      </c:pt>
                      <c:pt idx="6979">
                        <c:v>1.6003010321106379</c:v>
                      </c:pt>
                      <c:pt idx="6980">
                        <c:v>1.6004013761473352</c:v>
                      </c:pt>
                      <c:pt idx="6981">
                        <c:v>1.6005017201840326</c:v>
                      </c:pt>
                      <c:pt idx="6982">
                        <c:v>1.6006020642207299</c:v>
                      </c:pt>
                      <c:pt idx="6983">
                        <c:v>1.6007024082574273</c:v>
                      </c:pt>
                      <c:pt idx="6984">
                        <c:v>1.6008027522941246</c:v>
                      </c:pt>
                      <c:pt idx="6985">
                        <c:v>1.600903096330822</c:v>
                      </c:pt>
                      <c:pt idx="6986">
                        <c:v>1.6010034403675193</c:v>
                      </c:pt>
                      <c:pt idx="6987">
                        <c:v>1.6011037844042166</c:v>
                      </c:pt>
                      <c:pt idx="6988">
                        <c:v>1.601204128440914</c:v>
                      </c:pt>
                      <c:pt idx="6989">
                        <c:v>1.6013044724776113</c:v>
                      </c:pt>
                      <c:pt idx="6990">
                        <c:v>1.6014048165143087</c:v>
                      </c:pt>
                      <c:pt idx="6991">
                        <c:v>1.601505160551006</c:v>
                      </c:pt>
                      <c:pt idx="6992">
                        <c:v>1.6016055045877033</c:v>
                      </c:pt>
                      <c:pt idx="6993">
                        <c:v>1.6017058486244007</c:v>
                      </c:pt>
                      <c:pt idx="6994">
                        <c:v>1.601806192661098</c:v>
                      </c:pt>
                      <c:pt idx="6995">
                        <c:v>1.6019065366977954</c:v>
                      </c:pt>
                      <c:pt idx="6996">
                        <c:v>1.6020068807344927</c:v>
                      </c:pt>
                      <c:pt idx="6997">
                        <c:v>1.6021072247711901</c:v>
                      </c:pt>
                      <c:pt idx="6998">
                        <c:v>1.6022075688078874</c:v>
                      </c:pt>
                      <c:pt idx="6999">
                        <c:v>1.6023079128445847</c:v>
                      </c:pt>
                      <c:pt idx="7000">
                        <c:v>1.6024082568812821</c:v>
                      </c:pt>
                      <c:pt idx="7001">
                        <c:v>1.6025086009179794</c:v>
                      </c:pt>
                      <c:pt idx="7002">
                        <c:v>1.6026089449546768</c:v>
                      </c:pt>
                      <c:pt idx="7003">
                        <c:v>1.6027092889913741</c:v>
                      </c:pt>
                      <c:pt idx="7004">
                        <c:v>1.6028096330280714</c:v>
                      </c:pt>
                      <c:pt idx="7005">
                        <c:v>1.6029099770647688</c:v>
                      </c:pt>
                      <c:pt idx="7006">
                        <c:v>1.6030103211014661</c:v>
                      </c:pt>
                      <c:pt idx="7007">
                        <c:v>1.6031106651381635</c:v>
                      </c:pt>
                      <c:pt idx="7008">
                        <c:v>1.6032110091748608</c:v>
                      </c:pt>
                      <c:pt idx="7009">
                        <c:v>1.6033113532115582</c:v>
                      </c:pt>
                      <c:pt idx="7010">
                        <c:v>1.6034116972482555</c:v>
                      </c:pt>
                      <c:pt idx="7011">
                        <c:v>1.6035120412849528</c:v>
                      </c:pt>
                      <c:pt idx="7012">
                        <c:v>1.6036123853216502</c:v>
                      </c:pt>
                      <c:pt idx="7013">
                        <c:v>1.6037127293583475</c:v>
                      </c:pt>
                      <c:pt idx="7014">
                        <c:v>1.6038130733950449</c:v>
                      </c:pt>
                      <c:pt idx="7015">
                        <c:v>1.6039134174317422</c:v>
                      </c:pt>
                      <c:pt idx="7016">
                        <c:v>1.6040137614684395</c:v>
                      </c:pt>
                      <c:pt idx="7017">
                        <c:v>1.6041141055051369</c:v>
                      </c:pt>
                      <c:pt idx="7018">
                        <c:v>1.6042144495418342</c:v>
                      </c:pt>
                      <c:pt idx="7019">
                        <c:v>1.6043147935785316</c:v>
                      </c:pt>
                      <c:pt idx="7020">
                        <c:v>1.6044151376152289</c:v>
                      </c:pt>
                      <c:pt idx="7021">
                        <c:v>1.6045154816519263</c:v>
                      </c:pt>
                      <c:pt idx="7022">
                        <c:v>1.6046158256886236</c:v>
                      </c:pt>
                      <c:pt idx="7023">
                        <c:v>1.6047161697253209</c:v>
                      </c:pt>
                      <c:pt idx="7024">
                        <c:v>1.6048165137620183</c:v>
                      </c:pt>
                      <c:pt idx="7025">
                        <c:v>1.6049168577987156</c:v>
                      </c:pt>
                      <c:pt idx="7026">
                        <c:v>1.605017201835413</c:v>
                      </c:pt>
                      <c:pt idx="7027">
                        <c:v>1.6051175458721103</c:v>
                      </c:pt>
                      <c:pt idx="7028">
                        <c:v>1.6052178899088076</c:v>
                      </c:pt>
                      <c:pt idx="7029">
                        <c:v>1.605318233945505</c:v>
                      </c:pt>
                      <c:pt idx="7030">
                        <c:v>1.6054185779822023</c:v>
                      </c:pt>
                      <c:pt idx="7031">
                        <c:v>1.6055189220188997</c:v>
                      </c:pt>
                      <c:pt idx="7032">
                        <c:v>1.605619266055597</c:v>
                      </c:pt>
                      <c:pt idx="7033">
                        <c:v>1.6057196100922944</c:v>
                      </c:pt>
                      <c:pt idx="7034">
                        <c:v>1.6058199541289917</c:v>
                      </c:pt>
                      <c:pt idx="7035">
                        <c:v>1.605920298165689</c:v>
                      </c:pt>
                      <c:pt idx="7036">
                        <c:v>1.6060206422023864</c:v>
                      </c:pt>
                      <c:pt idx="7037">
                        <c:v>1.6061209862390837</c:v>
                      </c:pt>
                      <c:pt idx="7038">
                        <c:v>1.6062213302757811</c:v>
                      </c:pt>
                      <c:pt idx="7039">
                        <c:v>1.6063216743124784</c:v>
                      </c:pt>
                      <c:pt idx="7040">
                        <c:v>1.6064220183491758</c:v>
                      </c:pt>
                      <c:pt idx="7041">
                        <c:v>1.6065223623858731</c:v>
                      </c:pt>
                      <c:pt idx="7042">
                        <c:v>1.6066227064225704</c:v>
                      </c:pt>
                      <c:pt idx="7043">
                        <c:v>1.6067230504592678</c:v>
                      </c:pt>
                      <c:pt idx="7044">
                        <c:v>1.6068233944959651</c:v>
                      </c:pt>
                      <c:pt idx="7045">
                        <c:v>1.6069237385326625</c:v>
                      </c:pt>
                      <c:pt idx="7046">
                        <c:v>1.6070240825693598</c:v>
                      </c:pt>
                      <c:pt idx="7047">
                        <c:v>1.6071244266060571</c:v>
                      </c:pt>
                      <c:pt idx="7048">
                        <c:v>1.6072247706427545</c:v>
                      </c:pt>
                      <c:pt idx="7049">
                        <c:v>1.6073251146794518</c:v>
                      </c:pt>
                      <c:pt idx="7050">
                        <c:v>1.6074254587161492</c:v>
                      </c:pt>
                      <c:pt idx="7051">
                        <c:v>1.6075258027528465</c:v>
                      </c:pt>
                      <c:pt idx="7052">
                        <c:v>1.6076261467895439</c:v>
                      </c:pt>
                      <c:pt idx="7053">
                        <c:v>1.6077264908262412</c:v>
                      </c:pt>
                      <c:pt idx="7054">
                        <c:v>1.6078268348629385</c:v>
                      </c:pt>
                      <c:pt idx="7055">
                        <c:v>1.6079271788996359</c:v>
                      </c:pt>
                      <c:pt idx="7056">
                        <c:v>1.6080275229363332</c:v>
                      </c:pt>
                      <c:pt idx="7057">
                        <c:v>1.6081278669730306</c:v>
                      </c:pt>
                      <c:pt idx="7058">
                        <c:v>1.6082282110097279</c:v>
                      </c:pt>
                      <c:pt idx="7059">
                        <c:v>1.6083285550464252</c:v>
                      </c:pt>
                      <c:pt idx="7060">
                        <c:v>1.6084288990831226</c:v>
                      </c:pt>
                      <c:pt idx="7061">
                        <c:v>1.6085292431198199</c:v>
                      </c:pt>
                      <c:pt idx="7062">
                        <c:v>1.6086295871565173</c:v>
                      </c:pt>
                      <c:pt idx="7063">
                        <c:v>1.6087299311932146</c:v>
                      </c:pt>
                      <c:pt idx="7064">
                        <c:v>1.608830275229912</c:v>
                      </c:pt>
                      <c:pt idx="7065">
                        <c:v>1.6089306192666093</c:v>
                      </c:pt>
                      <c:pt idx="7066">
                        <c:v>1.6090309633033066</c:v>
                      </c:pt>
                      <c:pt idx="7067">
                        <c:v>1.609131307340004</c:v>
                      </c:pt>
                      <c:pt idx="7068">
                        <c:v>1.6092316513767013</c:v>
                      </c:pt>
                      <c:pt idx="7069">
                        <c:v>1.6093319954133987</c:v>
                      </c:pt>
                      <c:pt idx="7070">
                        <c:v>1.609432339450096</c:v>
                      </c:pt>
                      <c:pt idx="7071">
                        <c:v>1.6095326834867933</c:v>
                      </c:pt>
                      <c:pt idx="7072">
                        <c:v>1.6096330275234907</c:v>
                      </c:pt>
                      <c:pt idx="7073">
                        <c:v>1.609733371560188</c:v>
                      </c:pt>
                      <c:pt idx="7074">
                        <c:v>1.6098337155968854</c:v>
                      </c:pt>
                      <c:pt idx="7075">
                        <c:v>1.6099340596335827</c:v>
                      </c:pt>
                      <c:pt idx="7076">
                        <c:v>1.6100344036702801</c:v>
                      </c:pt>
                      <c:pt idx="7077">
                        <c:v>1.6101347477069774</c:v>
                      </c:pt>
                      <c:pt idx="7078">
                        <c:v>1.6102350917436747</c:v>
                      </c:pt>
                      <c:pt idx="7079">
                        <c:v>1.6103354357803721</c:v>
                      </c:pt>
                      <c:pt idx="7080">
                        <c:v>1.6104357798170694</c:v>
                      </c:pt>
                      <c:pt idx="7081">
                        <c:v>1.6105361238537668</c:v>
                      </c:pt>
                      <c:pt idx="7082">
                        <c:v>1.6106364678904641</c:v>
                      </c:pt>
                      <c:pt idx="7083">
                        <c:v>1.6107368119271614</c:v>
                      </c:pt>
                      <c:pt idx="7084">
                        <c:v>1.6108371559638588</c:v>
                      </c:pt>
                      <c:pt idx="7085">
                        <c:v>1.6109375000005561</c:v>
                      </c:pt>
                      <c:pt idx="7086">
                        <c:v>1.6110378440372535</c:v>
                      </c:pt>
                      <c:pt idx="7087">
                        <c:v>1.6111381880739508</c:v>
                      </c:pt>
                      <c:pt idx="7088">
                        <c:v>1.6112385321106482</c:v>
                      </c:pt>
                      <c:pt idx="7089">
                        <c:v>1.6113388761473455</c:v>
                      </c:pt>
                      <c:pt idx="7090">
                        <c:v>1.6114392201840428</c:v>
                      </c:pt>
                      <c:pt idx="7091">
                        <c:v>1.6115395642207402</c:v>
                      </c:pt>
                      <c:pt idx="7092">
                        <c:v>1.6116399082574375</c:v>
                      </c:pt>
                      <c:pt idx="7093">
                        <c:v>1.6117402522941349</c:v>
                      </c:pt>
                      <c:pt idx="7094">
                        <c:v>1.6118405963308322</c:v>
                      </c:pt>
                      <c:pt idx="7095">
                        <c:v>1.6119409403675296</c:v>
                      </c:pt>
                      <c:pt idx="7096">
                        <c:v>1.6120412844042269</c:v>
                      </c:pt>
                      <c:pt idx="7097">
                        <c:v>1.6121416284409242</c:v>
                      </c:pt>
                      <c:pt idx="7098">
                        <c:v>1.6122419724776216</c:v>
                      </c:pt>
                      <c:pt idx="7099">
                        <c:v>1.6123423165143189</c:v>
                      </c:pt>
                      <c:pt idx="7100">
                        <c:v>1.6124426605510163</c:v>
                      </c:pt>
                      <c:pt idx="7101">
                        <c:v>1.6125430045877136</c:v>
                      </c:pt>
                      <c:pt idx="7102">
                        <c:v>1.6126433486244109</c:v>
                      </c:pt>
                      <c:pt idx="7103">
                        <c:v>1.6127436926611083</c:v>
                      </c:pt>
                      <c:pt idx="7104">
                        <c:v>1.6128440366978056</c:v>
                      </c:pt>
                      <c:pt idx="7105">
                        <c:v>1.612944380734503</c:v>
                      </c:pt>
                      <c:pt idx="7106">
                        <c:v>1.6130447247712003</c:v>
                      </c:pt>
                      <c:pt idx="7107">
                        <c:v>1.6131450688078977</c:v>
                      </c:pt>
                      <c:pt idx="7108">
                        <c:v>1.613245412844595</c:v>
                      </c:pt>
                      <c:pt idx="7109">
                        <c:v>1.6133457568812923</c:v>
                      </c:pt>
                      <c:pt idx="7110">
                        <c:v>1.6134461009179897</c:v>
                      </c:pt>
                      <c:pt idx="7111">
                        <c:v>1.613546444954687</c:v>
                      </c:pt>
                      <c:pt idx="7112">
                        <c:v>1.6136467889913844</c:v>
                      </c:pt>
                      <c:pt idx="7113">
                        <c:v>1.6137471330280817</c:v>
                      </c:pt>
                      <c:pt idx="7114">
                        <c:v>1.613847477064779</c:v>
                      </c:pt>
                      <c:pt idx="7115">
                        <c:v>1.6139478211014764</c:v>
                      </c:pt>
                      <c:pt idx="7116">
                        <c:v>1.6140481651381737</c:v>
                      </c:pt>
                      <c:pt idx="7117">
                        <c:v>1.6141485091748711</c:v>
                      </c:pt>
                      <c:pt idx="7118">
                        <c:v>1.6142488532115684</c:v>
                      </c:pt>
                      <c:pt idx="7119">
                        <c:v>1.6143491972482658</c:v>
                      </c:pt>
                      <c:pt idx="7120">
                        <c:v>1.6144495412849631</c:v>
                      </c:pt>
                      <c:pt idx="7121">
                        <c:v>1.6145498853216604</c:v>
                      </c:pt>
                      <c:pt idx="7122">
                        <c:v>1.6146502293583578</c:v>
                      </c:pt>
                      <c:pt idx="7123">
                        <c:v>1.6147505733950551</c:v>
                      </c:pt>
                      <c:pt idx="7124">
                        <c:v>1.6148509174317525</c:v>
                      </c:pt>
                      <c:pt idx="7125">
                        <c:v>1.6149512614684498</c:v>
                      </c:pt>
                      <c:pt idx="7126">
                        <c:v>1.6150516055051471</c:v>
                      </c:pt>
                      <c:pt idx="7127">
                        <c:v>1.6151519495418445</c:v>
                      </c:pt>
                      <c:pt idx="7128">
                        <c:v>1.6152522935785418</c:v>
                      </c:pt>
                      <c:pt idx="7129">
                        <c:v>1.6153526376152392</c:v>
                      </c:pt>
                      <c:pt idx="7130">
                        <c:v>1.6154529816519365</c:v>
                      </c:pt>
                      <c:pt idx="7131">
                        <c:v>1.6155533256886339</c:v>
                      </c:pt>
                      <c:pt idx="7132">
                        <c:v>1.6156536697253312</c:v>
                      </c:pt>
                      <c:pt idx="7133">
                        <c:v>1.6157540137620285</c:v>
                      </c:pt>
                      <c:pt idx="7134">
                        <c:v>1.6158543577987259</c:v>
                      </c:pt>
                      <c:pt idx="7135">
                        <c:v>1.6159547018354232</c:v>
                      </c:pt>
                      <c:pt idx="7136">
                        <c:v>1.6160550458721206</c:v>
                      </c:pt>
                      <c:pt idx="7137">
                        <c:v>1.6161553899088179</c:v>
                      </c:pt>
                      <c:pt idx="7138">
                        <c:v>1.6162557339455152</c:v>
                      </c:pt>
                      <c:pt idx="7139">
                        <c:v>1.6163560779822126</c:v>
                      </c:pt>
                      <c:pt idx="7140">
                        <c:v>1.6164564220189099</c:v>
                      </c:pt>
                      <c:pt idx="7141">
                        <c:v>1.6165567660556073</c:v>
                      </c:pt>
                      <c:pt idx="7142">
                        <c:v>1.6166571100923046</c:v>
                      </c:pt>
                      <c:pt idx="7143">
                        <c:v>1.616757454129002</c:v>
                      </c:pt>
                      <c:pt idx="7144">
                        <c:v>1.6168577981656993</c:v>
                      </c:pt>
                      <c:pt idx="7145">
                        <c:v>1.6169581422023966</c:v>
                      </c:pt>
                      <c:pt idx="7146">
                        <c:v>1.617058486239094</c:v>
                      </c:pt>
                      <c:pt idx="7147">
                        <c:v>1.6171588302757913</c:v>
                      </c:pt>
                      <c:pt idx="7148">
                        <c:v>1.6172591743124887</c:v>
                      </c:pt>
                      <c:pt idx="7149">
                        <c:v>1.617359518349186</c:v>
                      </c:pt>
                      <c:pt idx="7150">
                        <c:v>1.6174598623858834</c:v>
                      </c:pt>
                      <c:pt idx="7151">
                        <c:v>1.6175602064225807</c:v>
                      </c:pt>
                      <c:pt idx="7152">
                        <c:v>1.617660550459278</c:v>
                      </c:pt>
                      <c:pt idx="7153">
                        <c:v>1.6177608944959754</c:v>
                      </c:pt>
                      <c:pt idx="7154">
                        <c:v>1.6178612385326727</c:v>
                      </c:pt>
                      <c:pt idx="7155">
                        <c:v>1.6179615825693701</c:v>
                      </c:pt>
                      <c:pt idx="7156">
                        <c:v>1.6180619266060674</c:v>
                      </c:pt>
                      <c:pt idx="7157">
                        <c:v>1.6181622706427647</c:v>
                      </c:pt>
                      <c:pt idx="7158">
                        <c:v>1.6182626146794621</c:v>
                      </c:pt>
                      <c:pt idx="7159">
                        <c:v>1.6183629587161594</c:v>
                      </c:pt>
                      <c:pt idx="7160">
                        <c:v>1.6184633027528568</c:v>
                      </c:pt>
                      <c:pt idx="7161">
                        <c:v>1.6185636467895541</c:v>
                      </c:pt>
                      <c:pt idx="7162">
                        <c:v>1.6186639908262515</c:v>
                      </c:pt>
                      <c:pt idx="7163">
                        <c:v>1.6187643348629488</c:v>
                      </c:pt>
                      <c:pt idx="7164">
                        <c:v>1.6188646788996461</c:v>
                      </c:pt>
                      <c:pt idx="7165">
                        <c:v>1.6189650229363435</c:v>
                      </c:pt>
                      <c:pt idx="7166">
                        <c:v>1.6190653669730408</c:v>
                      </c:pt>
                      <c:pt idx="7167">
                        <c:v>1.6191657110097382</c:v>
                      </c:pt>
                      <c:pt idx="7168">
                        <c:v>1.6192660550464355</c:v>
                      </c:pt>
                      <c:pt idx="7169">
                        <c:v>1.6193663990831328</c:v>
                      </c:pt>
                      <c:pt idx="7170">
                        <c:v>1.6194667431198302</c:v>
                      </c:pt>
                      <c:pt idx="7171">
                        <c:v>1.6195670871565275</c:v>
                      </c:pt>
                      <c:pt idx="7172">
                        <c:v>1.6196674311932249</c:v>
                      </c:pt>
                      <c:pt idx="7173">
                        <c:v>1.6197677752299222</c:v>
                      </c:pt>
                      <c:pt idx="7174">
                        <c:v>1.6198681192666196</c:v>
                      </c:pt>
                      <c:pt idx="7175">
                        <c:v>1.6199684633033169</c:v>
                      </c:pt>
                      <c:pt idx="7176">
                        <c:v>1.6200688073400142</c:v>
                      </c:pt>
                      <c:pt idx="7177">
                        <c:v>1.6201691513767116</c:v>
                      </c:pt>
                      <c:pt idx="7178">
                        <c:v>1.6202694954134089</c:v>
                      </c:pt>
                      <c:pt idx="7179">
                        <c:v>1.6203698394501063</c:v>
                      </c:pt>
                      <c:pt idx="7180">
                        <c:v>1.6204701834868036</c:v>
                      </c:pt>
                      <c:pt idx="7181">
                        <c:v>1.6205705275235009</c:v>
                      </c:pt>
                      <c:pt idx="7182">
                        <c:v>1.6206708715601983</c:v>
                      </c:pt>
                      <c:pt idx="7183">
                        <c:v>1.6207712155968956</c:v>
                      </c:pt>
                      <c:pt idx="7184">
                        <c:v>1.620871559633593</c:v>
                      </c:pt>
                      <c:pt idx="7185">
                        <c:v>1.6209719036702903</c:v>
                      </c:pt>
                      <c:pt idx="7186">
                        <c:v>1.6210722477069877</c:v>
                      </c:pt>
                      <c:pt idx="7187">
                        <c:v>1.621172591743685</c:v>
                      </c:pt>
                      <c:pt idx="7188">
                        <c:v>1.6212729357803823</c:v>
                      </c:pt>
                      <c:pt idx="7189">
                        <c:v>1.6213732798170797</c:v>
                      </c:pt>
                      <c:pt idx="7190">
                        <c:v>1.621473623853777</c:v>
                      </c:pt>
                      <c:pt idx="7191">
                        <c:v>1.6215739678904744</c:v>
                      </c:pt>
                      <c:pt idx="7192">
                        <c:v>1.6216743119271717</c:v>
                      </c:pt>
                      <c:pt idx="7193">
                        <c:v>1.621774655963869</c:v>
                      </c:pt>
                      <c:pt idx="7194">
                        <c:v>1.6218750000005664</c:v>
                      </c:pt>
                      <c:pt idx="7195">
                        <c:v>1.6219753440372637</c:v>
                      </c:pt>
                      <c:pt idx="7196">
                        <c:v>1.6220756880739611</c:v>
                      </c:pt>
                      <c:pt idx="7197">
                        <c:v>1.6221760321106584</c:v>
                      </c:pt>
                      <c:pt idx="7198">
                        <c:v>1.6222763761473558</c:v>
                      </c:pt>
                      <c:pt idx="7199">
                        <c:v>1.6223767201840531</c:v>
                      </c:pt>
                      <c:pt idx="7200">
                        <c:v>1.6224770642207504</c:v>
                      </c:pt>
                      <c:pt idx="7201">
                        <c:v>1.6225774082574478</c:v>
                      </c:pt>
                      <c:pt idx="7202">
                        <c:v>1.6226777522941451</c:v>
                      </c:pt>
                      <c:pt idx="7203">
                        <c:v>1.6227780963308425</c:v>
                      </c:pt>
                      <c:pt idx="7204">
                        <c:v>1.6228784403675398</c:v>
                      </c:pt>
                      <c:pt idx="7205">
                        <c:v>1.6229787844042372</c:v>
                      </c:pt>
                      <c:pt idx="7206">
                        <c:v>1.6230791284409345</c:v>
                      </c:pt>
                      <c:pt idx="7207">
                        <c:v>1.6231794724776318</c:v>
                      </c:pt>
                      <c:pt idx="7208">
                        <c:v>1.6232798165143292</c:v>
                      </c:pt>
                      <c:pt idx="7209">
                        <c:v>1.6233801605510265</c:v>
                      </c:pt>
                      <c:pt idx="7210">
                        <c:v>1.6234805045877239</c:v>
                      </c:pt>
                      <c:pt idx="7211">
                        <c:v>1.6235808486244212</c:v>
                      </c:pt>
                      <c:pt idx="7212">
                        <c:v>1.6236811926611185</c:v>
                      </c:pt>
                      <c:pt idx="7213">
                        <c:v>1.6237815366978159</c:v>
                      </c:pt>
                      <c:pt idx="7214">
                        <c:v>1.6238818807345132</c:v>
                      </c:pt>
                      <c:pt idx="7215">
                        <c:v>1.6239822247712106</c:v>
                      </c:pt>
                      <c:pt idx="7216">
                        <c:v>1.6240825688079079</c:v>
                      </c:pt>
                      <c:pt idx="7217">
                        <c:v>1.6241829128446053</c:v>
                      </c:pt>
                      <c:pt idx="7218">
                        <c:v>1.6242832568813026</c:v>
                      </c:pt>
                      <c:pt idx="7219">
                        <c:v>1.6243836009179999</c:v>
                      </c:pt>
                      <c:pt idx="7220">
                        <c:v>1.6244839449546973</c:v>
                      </c:pt>
                      <c:pt idx="7221">
                        <c:v>1.6245842889913946</c:v>
                      </c:pt>
                      <c:pt idx="7222">
                        <c:v>1.624684633028092</c:v>
                      </c:pt>
                      <c:pt idx="7223">
                        <c:v>1.6247849770647893</c:v>
                      </c:pt>
                      <c:pt idx="7224">
                        <c:v>1.6248853211014866</c:v>
                      </c:pt>
                      <c:pt idx="7225">
                        <c:v>1.624985665138184</c:v>
                      </c:pt>
                      <c:pt idx="7226">
                        <c:v>1.6250860091748813</c:v>
                      </c:pt>
                      <c:pt idx="7227">
                        <c:v>1.6251863532115787</c:v>
                      </c:pt>
                      <c:pt idx="7228">
                        <c:v>1.625286697248276</c:v>
                      </c:pt>
                      <c:pt idx="7229">
                        <c:v>1.6253870412849734</c:v>
                      </c:pt>
                      <c:pt idx="7230">
                        <c:v>1.6254873853216707</c:v>
                      </c:pt>
                      <c:pt idx="7231">
                        <c:v>1.625587729358368</c:v>
                      </c:pt>
                      <c:pt idx="7232">
                        <c:v>1.6256880733950654</c:v>
                      </c:pt>
                      <c:pt idx="7233">
                        <c:v>1.6257884174317627</c:v>
                      </c:pt>
                      <c:pt idx="7234">
                        <c:v>1.6258887614684601</c:v>
                      </c:pt>
                      <c:pt idx="7235">
                        <c:v>1.6259891055051574</c:v>
                      </c:pt>
                      <c:pt idx="7236">
                        <c:v>1.6260894495418547</c:v>
                      </c:pt>
                      <c:pt idx="7237">
                        <c:v>1.6261897935785521</c:v>
                      </c:pt>
                      <c:pt idx="7238">
                        <c:v>1.6262901376152494</c:v>
                      </c:pt>
                      <c:pt idx="7239">
                        <c:v>1.6263904816519468</c:v>
                      </c:pt>
                      <c:pt idx="7240">
                        <c:v>1.6264908256886441</c:v>
                      </c:pt>
                      <c:pt idx="7241">
                        <c:v>1.6265911697253415</c:v>
                      </c:pt>
                      <c:pt idx="7242">
                        <c:v>1.6266915137620388</c:v>
                      </c:pt>
                      <c:pt idx="7243">
                        <c:v>1.6267918577987361</c:v>
                      </c:pt>
                      <c:pt idx="7244">
                        <c:v>1.6268922018354335</c:v>
                      </c:pt>
                      <c:pt idx="7245">
                        <c:v>1.6269925458721308</c:v>
                      </c:pt>
                      <c:pt idx="7246">
                        <c:v>1.6270928899088282</c:v>
                      </c:pt>
                      <c:pt idx="7247">
                        <c:v>1.6271932339455255</c:v>
                      </c:pt>
                      <c:pt idx="7248">
                        <c:v>1.6272935779822228</c:v>
                      </c:pt>
                      <c:pt idx="7249">
                        <c:v>1.6273939220189202</c:v>
                      </c:pt>
                      <c:pt idx="7250">
                        <c:v>1.6274942660556175</c:v>
                      </c:pt>
                      <c:pt idx="7251">
                        <c:v>1.6275946100923149</c:v>
                      </c:pt>
                      <c:pt idx="7252">
                        <c:v>1.6276949541290122</c:v>
                      </c:pt>
                      <c:pt idx="7253">
                        <c:v>1.6277952981657096</c:v>
                      </c:pt>
                      <c:pt idx="7254">
                        <c:v>1.6278956422024069</c:v>
                      </c:pt>
                      <c:pt idx="7255">
                        <c:v>1.6279959862391042</c:v>
                      </c:pt>
                      <c:pt idx="7256">
                        <c:v>1.6280963302758016</c:v>
                      </c:pt>
                      <c:pt idx="7257">
                        <c:v>1.6281966743124989</c:v>
                      </c:pt>
                      <c:pt idx="7258">
                        <c:v>1.6282970183491963</c:v>
                      </c:pt>
                      <c:pt idx="7259">
                        <c:v>1.6283973623858936</c:v>
                      </c:pt>
                      <c:pt idx="7260">
                        <c:v>1.628497706422591</c:v>
                      </c:pt>
                      <c:pt idx="7261">
                        <c:v>1.6285980504592883</c:v>
                      </c:pt>
                      <c:pt idx="7262">
                        <c:v>1.6286983944959856</c:v>
                      </c:pt>
                      <c:pt idx="7263">
                        <c:v>1.628798738532683</c:v>
                      </c:pt>
                      <c:pt idx="7264">
                        <c:v>1.6288990825693803</c:v>
                      </c:pt>
                      <c:pt idx="7265">
                        <c:v>1.6289994266060777</c:v>
                      </c:pt>
                      <c:pt idx="7266">
                        <c:v>1.629099770642775</c:v>
                      </c:pt>
                      <c:pt idx="7267">
                        <c:v>1.6292001146794723</c:v>
                      </c:pt>
                      <c:pt idx="7268">
                        <c:v>1.6293004587161697</c:v>
                      </c:pt>
                      <c:pt idx="7269">
                        <c:v>1.629400802752867</c:v>
                      </c:pt>
                      <c:pt idx="7270">
                        <c:v>1.6295011467895644</c:v>
                      </c:pt>
                      <c:pt idx="7271">
                        <c:v>1.6296014908262617</c:v>
                      </c:pt>
                      <c:pt idx="7272">
                        <c:v>1.6297018348629591</c:v>
                      </c:pt>
                      <c:pt idx="7273">
                        <c:v>1.6298021788996564</c:v>
                      </c:pt>
                      <c:pt idx="7274">
                        <c:v>1.6299025229363537</c:v>
                      </c:pt>
                      <c:pt idx="7275">
                        <c:v>1.6300028669730511</c:v>
                      </c:pt>
                      <c:pt idx="7276">
                        <c:v>1.6301032110097484</c:v>
                      </c:pt>
                      <c:pt idx="7277">
                        <c:v>1.6302035550464458</c:v>
                      </c:pt>
                      <c:pt idx="7278">
                        <c:v>1.6303038990831431</c:v>
                      </c:pt>
                      <c:pt idx="7279">
                        <c:v>1.6304042431198404</c:v>
                      </c:pt>
                      <c:pt idx="7280">
                        <c:v>1.6305045871565378</c:v>
                      </c:pt>
                      <c:pt idx="7281">
                        <c:v>1.6306049311932351</c:v>
                      </c:pt>
                      <c:pt idx="7282">
                        <c:v>1.6307052752299325</c:v>
                      </c:pt>
                      <c:pt idx="7283">
                        <c:v>1.6308056192666298</c:v>
                      </c:pt>
                      <c:pt idx="7284">
                        <c:v>1.6309059633033272</c:v>
                      </c:pt>
                      <c:pt idx="7285">
                        <c:v>1.6310063073400245</c:v>
                      </c:pt>
                      <c:pt idx="7286">
                        <c:v>1.6311066513767218</c:v>
                      </c:pt>
                      <c:pt idx="7287">
                        <c:v>1.6312069954134192</c:v>
                      </c:pt>
                      <c:pt idx="7288">
                        <c:v>1.6313073394501165</c:v>
                      </c:pt>
                      <c:pt idx="7289">
                        <c:v>1.6314076834868139</c:v>
                      </c:pt>
                      <c:pt idx="7290">
                        <c:v>1.6315080275235112</c:v>
                      </c:pt>
                      <c:pt idx="7291">
                        <c:v>1.6316083715602085</c:v>
                      </c:pt>
                      <c:pt idx="7292">
                        <c:v>1.6317087155969059</c:v>
                      </c:pt>
                      <c:pt idx="7293">
                        <c:v>1.6318090596336032</c:v>
                      </c:pt>
                      <c:pt idx="7294">
                        <c:v>1.6319094036703006</c:v>
                      </c:pt>
                      <c:pt idx="7295">
                        <c:v>1.6320097477069979</c:v>
                      </c:pt>
                      <c:pt idx="7296">
                        <c:v>1.6321100917436953</c:v>
                      </c:pt>
                      <c:pt idx="7297">
                        <c:v>1.6322104357803926</c:v>
                      </c:pt>
                      <c:pt idx="7298">
                        <c:v>1.6323107798170899</c:v>
                      </c:pt>
                      <c:pt idx="7299">
                        <c:v>1.6324111238537873</c:v>
                      </c:pt>
                      <c:pt idx="7300">
                        <c:v>1.6325114678904846</c:v>
                      </c:pt>
                      <c:pt idx="7301">
                        <c:v>1.632611811927182</c:v>
                      </c:pt>
                      <c:pt idx="7302">
                        <c:v>1.6327121559638793</c:v>
                      </c:pt>
                      <c:pt idx="7303">
                        <c:v>1.6328125000005766</c:v>
                      </c:pt>
                      <c:pt idx="7304">
                        <c:v>1.632912844037274</c:v>
                      </c:pt>
                      <c:pt idx="7305">
                        <c:v>1.6330131880739713</c:v>
                      </c:pt>
                      <c:pt idx="7306">
                        <c:v>1.6331135321106687</c:v>
                      </c:pt>
                      <c:pt idx="7307">
                        <c:v>1.633213876147366</c:v>
                      </c:pt>
                      <c:pt idx="7308">
                        <c:v>1.6333142201840634</c:v>
                      </c:pt>
                      <c:pt idx="7309">
                        <c:v>1.6334145642207607</c:v>
                      </c:pt>
                      <c:pt idx="7310">
                        <c:v>1.633514908257458</c:v>
                      </c:pt>
                      <c:pt idx="7311">
                        <c:v>1.6336152522941554</c:v>
                      </c:pt>
                      <c:pt idx="7312">
                        <c:v>1.6337155963308527</c:v>
                      </c:pt>
                      <c:pt idx="7313">
                        <c:v>1.6338159403675501</c:v>
                      </c:pt>
                      <c:pt idx="7314">
                        <c:v>1.6339162844042474</c:v>
                      </c:pt>
                      <c:pt idx="7315">
                        <c:v>1.6340166284409448</c:v>
                      </c:pt>
                      <c:pt idx="7316">
                        <c:v>1.6341169724776421</c:v>
                      </c:pt>
                      <c:pt idx="7317">
                        <c:v>1.6342173165143394</c:v>
                      </c:pt>
                      <c:pt idx="7318">
                        <c:v>1.6343176605510368</c:v>
                      </c:pt>
                      <c:pt idx="7319">
                        <c:v>1.6344180045877341</c:v>
                      </c:pt>
                      <c:pt idx="7320">
                        <c:v>1.6345183486244315</c:v>
                      </c:pt>
                      <c:pt idx="7321">
                        <c:v>1.6346186926611288</c:v>
                      </c:pt>
                      <c:pt idx="7322">
                        <c:v>1.6347190366978261</c:v>
                      </c:pt>
                      <c:pt idx="7323">
                        <c:v>1.6348193807345235</c:v>
                      </c:pt>
                      <c:pt idx="7324">
                        <c:v>1.6349197247712208</c:v>
                      </c:pt>
                      <c:pt idx="7325">
                        <c:v>1.6350200688079182</c:v>
                      </c:pt>
                      <c:pt idx="7326">
                        <c:v>1.6351204128446155</c:v>
                      </c:pt>
                      <c:pt idx="7327">
                        <c:v>1.6352207568813129</c:v>
                      </c:pt>
                      <c:pt idx="7328">
                        <c:v>1.6353211009180102</c:v>
                      </c:pt>
                      <c:pt idx="7329">
                        <c:v>1.6354214449547075</c:v>
                      </c:pt>
                      <c:pt idx="7330">
                        <c:v>1.6355217889914049</c:v>
                      </c:pt>
                      <c:pt idx="7331">
                        <c:v>1.6356221330281022</c:v>
                      </c:pt>
                      <c:pt idx="7332">
                        <c:v>1.6357224770647996</c:v>
                      </c:pt>
                      <c:pt idx="7333">
                        <c:v>1.6358228211014969</c:v>
                      </c:pt>
                      <c:pt idx="7334">
                        <c:v>1.6359231651381942</c:v>
                      </c:pt>
                      <c:pt idx="7335">
                        <c:v>1.6360235091748916</c:v>
                      </c:pt>
                      <c:pt idx="7336">
                        <c:v>1.6361238532115889</c:v>
                      </c:pt>
                      <c:pt idx="7337">
                        <c:v>1.6362241972482863</c:v>
                      </c:pt>
                      <c:pt idx="7338">
                        <c:v>1.6363245412849836</c:v>
                      </c:pt>
                      <c:pt idx="7339">
                        <c:v>1.636424885321681</c:v>
                      </c:pt>
                      <c:pt idx="7340">
                        <c:v>1.6365252293583783</c:v>
                      </c:pt>
                      <c:pt idx="7341">
                        <c:v>1.6366255733950756</c:v>
                      </c:pt>
                      <c:pt idx="7342">
                        <c:v>1.636725917431773</c:v>
                      </c:pt>
                      <c:pt idx="7343">
                        <c:v>1.6368262614684703</c:v>
                      </c:pt>
                      <c:pt idx="7344">
                        <c:v>1.6369266055051677</c:v>
                      </c:pt>
                      <c:pt idx="7345">
                        <c:v>1.637026949541865</c:v>
                      </c:pt>
                      <c:pt idx="7346">
                        <c:v>1.6371272935785623</c:v>
                      </c:pt>
                      <c:pt idx="7347">
                        <c:v>1.6372276376152597</c:v>
                      </c:pt>
                      <c:pt idx="7348">
                        <c:v>1.637327981651957</c:v>
                      </c:pt>
                      <c:pt idx="7349">
                        <c:v>1.6374283256886544</c:v>
                      </c:pt>
                      <c:pt idx="7350">
                        <c:v>1.6375286697253517</c:v>
                      </c:pt>
                      <c:pt idx="7351">
                        <c:v>1.6376290137620491</c:v>
                      </c:pt>
                      <c:pt idx="7352">
                        <c:v>1.6377293577987464</c:v>
                      </c:pt>
                      <c:pt idx="7353">
                        <c:v>1.6378297018354437</c:v>
                      </c:pt>
                      <c:pt idx="7354">
                        <c:v>1.6379300458721411</c:v>
                      </c:pt>
                      <c:pt idx="7355">
                        <c:v>1.6380303899088384</c:v>
                      </c:pt>
                      <c:pt idx="7356">
                        <c:v>1.6381307339455358</c:v>
                      </c:pt>
                      <c:pt idx="7357">
                        <c:v>1.6382310779822331</c:v>
                      </c:pt>
                      <c:pt idx="7358">
                        <c:v>1.6383314220189304</c:v>
                      </c:pt>
                      <c:pt idx="7359">
                        <c:v>1.6384317660556278</c:v>
                      </c:pt>
                      <c:pt idx="7360">
                        <c:v>1.6385321100923251</c:v>
                      </c:pt>
                      <c:pt idx="7361">
                        <c:v>1.6386324541290225</c:v>
                      </c:pt>
                      <c:pt idx="7362">
                        <c:v>1.6387327981657198</c:v>
                      </c:pt>
                      <c:pt idx="7363">
                        <c:v>1.6388331422024172</c:v>
                      </c:pt>
                      <c:pt idx="7364">
                        <c:v>1.6389334862391145</c:v>
                      </c:pt>
                      <c:pt idx="7365">
                        <c:v>1.6390338302758118</c:v>
                      </c:pt>
                      <c:pt idx="7366">
                        <c:v>1.6391341743125092</c:v>
                      </c:pt>
                      <c:pt idx="7367">
                        <c:v>1.6392345183492065</c:v>
                      </c:pt>
                      <c:pt idx="7368">
                        <c:v>1.6393348623859039</c:v>
                      </c:pt>
                      <c:pt idx="7369">
                        <c:v>1.6394352064226012</c:v>
                      </c:pt>
                      <c:pt idx="7370">
                        <c:v>1.6395355504592986</c:v>
                      </c:pt>
                      <c:pt idx="7371">
                        <c:v>1.6396358944959959</c:v>
                      </c:pt>
                      <c:pt idx="7372">
                        <c:v>1.6397362385326932</c:v>
                      </c:pt>
                      <c:pt idx="7373">
                        <c:v>1.6398365825693906</c:v>
                      </c:pt>
                      <c:pt idx="7374">
                        <c:v>1.6399369266060879</c:v>
                      </c:pt>
                      <c:pt idx="7375">
                        <c:v>1.6400372706427853</c:v>
                      </c:pt>
                      <c:pt idx="7376">
                        <c:v>1.6401376146794826</c:v>
                      </c:pt>
                      <c:pt idx="7377">
                        <c:v>1.6402379587161799</c:v>
                      </c:pt>
                      <c:pt idx="7378">
                        <c:v>1.6403383027528773</c:v>
                      </c:pt>
                      <c:pt idx="7379">
                        <c:v>1.6404386467895746</c:v>
                      </c:pt>
                      <c:pt idx="7380">
                        <c:v>1.640538990826272</c:v>
                      </c:pt>
                      <c:pt idx="7381">
                        <c:v>1.6406393348629693</c:v>
                      </c:pt>
                      <c:pt idx="7382">
                        <c:v>1.6407396788996667</c:v>
                      </c:pt>
                      <c:pt idx="7383">
                        <c:v>1.640840022936364</c:v>
                      </c:pt>
                      <c:pt idx="7384">
                        <c:v>1.6409403669730613</c:v>
                      </c:pt>
                      <c:pt idx="7385">
                        <c:v>1.6410407110097587</c:v>
                      </c:pt>
                      <c:pt idx="7386">
                        <c:v>1.641141055046456</c:v>
                      </c:pt>
                      <c:pt idx="7387">
                        <c:v>1.6412413990831534</c:v>
                      </c:pt>
                      <c:pt idx="7388">
                        <c:v>1.6413417431198507</c:v>
                      </c:pt>
                      <c:pt idx="7389">
                        <c:v>1.641442087156548</c:v>
                      </c:pt>
                      <c:pt idx="7390">
                        <c:v>1.6415424311932454</c:v>
                      </c:pt>
                      <c:pt idx="7391">
                        <c:v>1.6416427752299427</c:v>
                      </c:pt>
                      <c:pt idx="7392">
                        <c:v>1.6417431192666401</c:v>
                      </c:pt>
                      <c:pt idx="7393">
                        <c:v>1.6418434633033374</c:v>
                      </c:pt>
                      <c:pt idx="7394">
                        <c:v>1.6419438073400348</c:v>
                      </c:pt>
                      <c:pt idx="7395">
                        <c:v>1.6420441513767321</c:v>
                      </c:pt>
                      <c:pt idx="7396">
                        <c:v>1.6421444954134294</c:v>
                      </c:pt>
                      <c:pt idx="7397">
                        <c:v>1.6422448394501268</c:v>
                      </c:pt>
                      <c:pt idx="7398">
                        <c:v>1.6423451834868241</c:v>
                      </c:pt>
                      <c:pt idx="7399">
                        <c:v>1.6424455275235215</c:v>
                      </c:pt>
                      <c:pt idx="7400">
                        <c:v>1.6425458715602188</c:v>
                      </c:pt>
                      <c:pt idx="7401">
                        <c:v>1.6426462155969161</c:v>
                      </c:pt>
                      <c:pt idx="7402">
                        <c:v>1.6427465596336135</c:v>
                      </c:pt>
                      <c:pt idx="7403">
                        <c:v>1.6428469036703108</c:v>
                      </c:pt>
                      <c:pt idx="7404">
                        <c:v>1.6429472477070082</c:v>
                      </c:pt>
                      <c:pt idx="7405">
                        <c:v>1.6430475917437055</c:v>
                      </c:pt>
                      <c:pt idx="7406">
                        <c:v>1.6431479357804029</c:v>
                      </c:pt>
                      <c:pt idx="7407">
                        <c:v>1.6432482798171002</c:v>
                      </c:pt>
                      <c:pt idx="7408">
                        <c:v>1.6433486238537975</c:v>
                      </c:pt>
                      <c:pt idx="7409">
                        <c:v>1.6434489678904949</c:v>
                      </c:pt>
                      <c:pt idx="7410">
                        <c:v>1.6435493119271922</c:v>
                      </c:pt>
                      <c:pt idx="7411">
                        <c:v>1.6436496559638896</c:v>
                      </c:pt>
                      <c:pt idx="7412">
                        <c:v>1.6437500000005869</c:v>
                      </c:pt>
                      <c:pt idx="7413">
                        <c:v>1.6438503440372843</c:v>
                      </c:pt>
                      <c:pt idx="7414">
                        <c:v>1.6439506880739816</c:v>
                      </c:pt>
                      <c:pt idx="7415">
                        <c:v>1.6440510321106789</c:v>
                      </c:pt>
                      <c:pt idx="7416">
                        <c:v>1.6441513761473763</c:v>
                      </c:pt>
                      <c:pt idx="7417">
                        <c:v>1.6442517201840736</c:v>
                      </c:pt>
                      <c:pt idx="7418">
                        <c:v>1.644352064220771</c:v>
                      </c:pt>
                      <c:pt idx="7419">
                        <c:v>1.6444524082574683</c:v>
                      </c:pt>
                      <c:pt idx="7420">
                        <c:v>1.6445527522941656</c:v>
                      </c:pt>
                      <c:pt idx="7421">
                        <c:v>1.644653096330863</c:v>
                      </c:pt>
                      <c:pt idx="7422">
                        <c:v>1.6447534403675603</c:v>
                      </c:pt>
                      <c:pt idx="7423">
                        <c:v>1.6448537844042577</c:v>
                      </c:pt>
                      <c:pt idx="7424">
                        <c:v>1.644954128440955</c:v>
                      </c:pt>
                      <c:pt idx="7425">
                        <c:v>1.6450544724776524</c:v>
                      </c:pt>
                      <c:pt idx="7426">
                        <c:v>1.6451548165143497</c:v>
                      </c:pt>
                      <c:pt idx="7427">
                        <c:v>1.645255160551047</c:v>
                      </c:pt>
                      <c:pt idx="7428">
                        <c:v>1.6453555045877444</c:v>
                      </c:pt>
                      <c:pt idx="7429">
                        <c:v>1.6454558486244417</c:v>
                      </c:pt>
                      <c:pt idx="7430">
                        <c:v>1.6455561926611391</c:v>
                      </c:pt>
                      <c:pt idx="7431">
                        <c:v>1.6456565366978364</c:v>
                      </c:pt>
                      <c:pt idx="7432">
                        <c:v>1.6457568807345337</c:v>
                      </c:pt>
                      <c:pt idx="7433">
                        <c:v>1.6458572247712311</c:v>
                      </c:pt>
                      <c:pt idx="7434">
                        <c:v>1.6459575688079284</c:v>
                      </c:pt>
                      <c:pt idx="7435">
                        <c:v>1.6460579128446258</c:v>
                      </c:pt>
                      <c:pt idx="7436">
                        <c:v>1.6461582568813231</c:v>
                      </c:pt>
                      <c:pt idx="7437">
                        <c:v>1.6462586009180205</c:v>
                      </c:pt>
                      <c:pt idx="7438">
                        <c:v>1.6463589449547178</c:v>
                      </c:pt>
                      <c:pt idx="7439">
                        <c:v>1.6464592889914151</c:v>
                      </c:pt>
                      <c:pt idx="7440">
                        <c:v>1.6465596330281125</c:v>
                      </c:pt>
                      <c:pt idx="7441">
                        <c:v>1.6466599770648098</c:v>
                      </c:pt>
                      <c:pt idx="7442">
                        <c:v>1.6467603211015072</c:v>
                      </c:pt>
                      <c:pt idx="7443">
                        <c:v>1.6468606651382045</c:v>
                      </c:pt>
                      <c:pt idx="7444">
                        <c:v>1.6469610091749018</c:v>
                      </c:pt>
                      <c:pt idx="7445">
                        <c:v>1.6470613532115992</c:v>
                      </c:pt>
                      <c:pt idx="7446">
                        <c:v>1.6471616972482965</c:v>
                      </c:pt>
                      <c:pt idx="7447">
                        <c:v>1.6472620412849939</c:v>
                      </c:pt>
                      <c:pt idx="7448">
                        <c:v>1.6473623853216912</c:v>
                      </c:pt>
                      <c:pt idx="7449">
                        <c:v>1.6474627293583886</c:v>
                      </c:pt>
                      <c:pt idx="7450">
                        <c:v>1.6475630733950859</c:v>
                      </c:pt>
                      <c:pt idx="7451">
                        <c:v>1.6476634174317832</c:v>
                      </c:pt>
                      <c:pt idx="7452">
                        <c:v>1.6477637614684806</c:v>
                      </c:pt>
                      <c:pt idx="7453">
                        <c:v>1.6478641055051779</c:v>
                      </c:pt>
                      <c:pt idx="7454">
                        <c:v>1.6479644495418753</c:v>
                      </c:pt>
                      <c:pt idx="7455">
                        <c:v>1.6480647935785726</c:v>
                      </c:pt>
                      <c:pt idx="7456">
                        <c:v>1.6481651376152699</c:v>
                      </c:pt>
                      <c:pt idx="7457">
                        <c:v>1.6482654816519673</c:v>
                      </c:pt>
                      <c:pt idx="7458">
                        <c:v>1.6483658256886646</c:v>
                      </c:pt>
                      <c:pt idx="7459">
                        <c:v>1.648466169725362</c:v>
                      </c:pt>
                      <c:pt idx="7460">
                        <c:v>1.6485665137620593</c:v>
                      </c:pt>
                      <c:pt idx="7461">
                        <c:v>1.6486668577987567</c:v>
                      </c:pt>
                      <c:pt idx="7462">
                        <c:v>1.648767201835454</c:v>
                      </c:pt>
                      <c:pt idx="7463">
                        <c:v>1.6488675458721513</c:v>
                      </c:pt>
                      <c:pt idx="7464">
                        <c:v>1.6489678899088487</c:v>
                      </c:pt>
                      <c:pt idx="7465">
                        <c:v>1.649068233945546</c:v>
                      </c:pt>
                      <c:pt idx="7466">
                        <c:v>1.6491685779822434</c:v>
                      </c:pt>
                      <c:pt idx="7467">
                        <c:v>1.6492689220189407</c:v>
                      </c:pt>
                      <c:pt idx="7468">
                        <c:v>1.6493692660556381</c:v>
                      </c:pt>
                      <c:pt idx="7469">
                        <c:v>1.6494696100923354</c:v>
                      </c:pt>
                      <c:pt idx="7470">
                        <c:v>1.6495699541290327</c:v>
                      </c:pt>
                      <c:pt idx="7471">
                        <c:v>1.6496702981657301</c:v>
                      </c:pt>
                      <c:pt idx="7472">
                        <c:v>1.6497706422024274</c:v>
                      </c:pt>
                      <c:pt idx="7473">
                        <c:v>1.6498709862391248</c:v>
                      </c:pt>
                      <c:pt idx="7474">
                        <c:v>1.6499713302758221</c:v>
                      </c:pt>
                      <c:pt idx="7475">
                        <c:v>1.6500716743125194</c:v>
                      </c:pt>
                      <c:pt idx="7476">
                        <c:v>1.6501720183492168</c:v>
                      </c:pt>
                      <c:pt idx="7477">
                        <c:v>1.6502723623859141</c:v>
                      </c:pt>
                      <c:pt idx="7478">
                        <c:v>1.6503727064226115</c:v>
                      </c:pt>
                      <c:pt idx="7479">
                        <c:v>1.6504730504593088</c:v>
                      </c:pt>
                      <c:pt idx="7480">
                        <c:v>1.6505733944960062</c:v>
                      </c:pt>
                      <c:pt idx="7481">
                        <c:v>1.6506737385327035</c:v>
                      </c:pt>
                      <c:pt idx="7482">
                        <c:v>1.6507740825694008</c:v>
                      </c:pt>
                      <c:pt idx="7483">
                        <c:v>1.6508744266060982</c:v>
                      </c:pt>
                      <c:pt idx="7484">
                        <c:v>1.6509747706427955</c:v>
                      </c:pt>
                      <c:pt idx="7485">
                        <c:v>1.6510751146794929</c:v>
                      </c:pt>
                      <c:pt idx="7486">
                        <c:v>1.6511754587161902</c:v>
                      </c:pt>
                      <c:pt idx="7487">
                        <c:v>1.6512758027528875</c:v>
                      </c:pt>
                      <c:pt idx="7488">
                        <c:v>1.6513761467895849</c:v>
                      </c:pt>
                      <c:pt idx="7489">
                        <c:v>1.6514764908262822</c:v>
                      </c:pt>
                      <c:pt idx="7490">
                        <c:v>1.6515768348629796</c:v>
                      </c:pt>
                      <c:pt idx="7491">
                        <c:v>1.6516771788996769</c:v>
                      </c:pt>
                      <c:pt idx="7492">
                        <c:v>1.6517775229363743</c:v>
                      </c:pt>
                      <c:pt idx="7493">
                        <c:v>1.6518778669730716</c:v>
                      </c:pt>
                      <c:pt idx="7494">
                        <c:v>1.6519782110097689</c:v>
                      </c:pt>
                      <c:pt idx="7495">
                        <c:v>1.6520785550464663</c:v>
                      </c:pt>
                      <c:pt idx="7496">
                        <c:v>1.6521788990831636</c:v>
                      </c:pt>
                      <c:pt idx="7497">
                        <c:v>1.652279243119861</c:v>
                      </c:pt>
                      <c:pt idx="7498">
                        <c:v>1.6523795871565583</c:v>
                      </c:pt>
                      <c:pt idx="7499">
                        <c:v>1.6524799311932556</c:v>
                      </c:pt>
                      <c:pt idx="7500">
                        <c:v>1.652580275229953</c:v>
                      </c:pt>
                      <c:pt idx="7501">
                        <c:v>1.6526806192666503</c:v>
                      </c:pt>
                      <c:pt idx="7502">
                        <c:v>1.6527809633033477</c:v>
                      </c:pt>
                      <c:pt idx="7503">
                        <c:v>1.652881307340045</c:v>
                      </c:pt>
                      <c:pt idx="7504">
                        <c:v>1.6529816513767424</c:v>
                      </c:pt>
                      <c:pt idx="7505">
                        <c:v>1.6530819954134397</c:v>
                      </c:pt>
                      <c:pt idx="7506">
                        <c:v>1.653182339450137</c:v>
                      </c:pt>
                      <c:pt idx="7507">
                        <c:v>1.6532826834868344</c:v>
                      </c:pt>
                      <c:pt idx="7508">
                        <c:v>1.6533830275235317</c:v>
                      </c:pt>
                      <c:pt idx="7509">
                        <c:v>1.6534833715602291</c:v>
                      </c:pt>
                      <c:pt idx="7510">
                        <c:v>1.6535837155969264</c:v>
                      </c:pt>
                      <c:pt idx="7511">
                        <c:v>1.6536840596336237</c:v>
                      </c:pt>
                      <c:pt idx="7512">
                        <c:v>1.6537844036703211</c:v>
                      </c:pt>
                      <c:pt idx="7513">
                        <c:v>1.6538847477070184</c:v>
                      </c:pt>
                      <c:pt idx="7514">
                        <c:v>1.6539850917437158</c:v>
                      </c:pt>
                      <c:pt idx="7515">
                        <c:v>1.6540854357804131</c:v>
                      </c:pt>
                      <c:pt idx="7516">
                        <c:v>1.6541857798171105</c:v>
                      </c:pt>
                      <c:pt idx="7517">
                        <c:v>1.6542861238538078</c:v>
                      </c:pt>
                      <c:pt idx="7518">
                        <c:v>1.6543864678905051</c:v>
                      </c:pt>
                      <c:pt idx="7519">
                        <c:v>1.6544868119272025</c:v>
                      </c:pt>
                      <c:pt idx="7520">
                        <c:v>1.6545871559638998</c:v>
                      </c:pt>
                      <c:pt idx="7521">
                        <c:v>1.6546875000005972</c:v>
                      </c:pt>
                      <c:pt idx="7522">
                        <c:v>1.6547878440372945</c:v>
                      </c:pt>
                      <c:pt idx="7523">
                        <c:v>1.6548881880739919</c:v>
                      </c:pt>
                      <c:pt idx="7524">
                        <c:v>1.6549885321106892</c:v>
                      </c:pt>
                      <c:pt idx="7525">
                        <c:v>1.6550888761473865</c:v>
                      </c:pt>
                      <c:pt idx="7526">
                        <c:v>1.6551892201840839</c:v>
                      </c:pt>
                      <c:pt idx="7527">
                        <c:v>1.6552895642207812</c:v>
                      </c:pt>
                      <c:pt idx="7528">
                        <c:v>1.6553899082574786</c:v>
                      </c:pt>
                      <c:pt idx="7529">
                        <c:v>1.6554902522941759</c:v>
                      </c:pt>
                      <c:pt idx="7530">
                        <c:v>1.6555905963308732</c:v>
                      </c:pt>
                      <c:pt idx="7531">
                        <c:v>1.6556909403675706</c:v>
                      </c:pt>
                      <c:pt idx="7532">
                        <c:v>1.6557912844042679</c:v>
                      </c:pt>
                      <c:pt idx="7533">
                        <c:v>1.6558916284409653</c:v>
                      </c:pt>
                      <c:pt idx="7534">
                        <c:v>1.6559919724776626</c:v>
                      </c:pt>
                      <c:pt idx="7535">
                        <c:v>1.65609231651436</c:v>
                      </c:pt>
                      <c:pt idx="7536">
                        <c:v>1.6561926605510573</c:v>
                      </c:pt>
                      <c:pt idx="7537">
                        <c:v>1.6562930045877546</c:v>
                      </c:pt>
                      <c:pt idx="7538">
                        <c:v>1.656393348624452</c:v>
                      </c:pt>
                      <c:pt idx="7539">
                        <c:v>1.6564936926611493</c:v>
                      </c:pt>
                      <c:pt idx="7540">
                        <c:v>1.6565940366978467</c:v>
                      </c:pt>
                      <c:pt idx="7541">
                        <c:v>1.656694380734544</c:v>
                      </c:pt>
                      <c:pt idx="7542">
                        <c:v>1.6567947247712413</c:v>
                      </c:pt>
                      <c:pt idx="7543">
                        <c:v>1.6568950688079387</c:v>
                      </c:pt>
                      <c:pt idx="7544">
                        <c:v>1.656995412844636</c:v>
                      </c:pt>
                      <c:pt idx="7545">
                        <c:v>1.6570957568813334</c:v>
                      </c:pt>
                      <c:pt idx="7546">
                        <c:v>1.6571961009180307</c:v>
                      </c:pt>
                      <c:pt idx="7547">
                        <c:v>1.6572964449547281</c:v>
                      </c:pt>
                      <c:pt idx="7548">
                        <c:v>1.6573967889914254</c:v>
                      </c:pt>
                      <c:pt idx="7549">
                        <c:v>1.6574971330281227</c:v>
                      </c:pt>
                      <c:pt idx="7550">
                        <c:v>1.6575974770648201</c:v>
                      </c:pt>
                      <c:pt idx="7551">
                        <c:v>1.6576978211015174</c:v>
                      </c:pt>
                      <c:pt idx="7552">
                        <c:v>1.6577981651382148</c:v>
                      </c:pt>
                      <c:pt idx="7553">
                        <c:v>1.6578985091749121</c:v>
                      </c:pt>
                      <c:pt idx="7554">
                        <c:v>1.6579988532116094</c:v>
                      </c:pt>
                      <c:pt idx="7555">
                        <c:v>1.6580991972483068</c:v>
                      </c:pt>
                      <c:pt idx="7556">
                        <c:v>1.6581995412850041</c:v>
                      </c:pt>
                      <c:pt idx="7557">
                        <c:v>1.6582998853217015</c:v>
                      </c:pt>
                      <c:pt idx="7558">
                        <c:v>1.6584002293583988</c:v>
                      </c:pt>
                      <c:pt idx="7559">
                        <c:v>1.6585005733950962</c:v>
                      </c:pt>
                      <c:pt idx="7560">
                        <c:v>1.6586009174317935</c:v>
                      </c:pt>
                      <c:pt idx="7561">
                        <c:v>1.6587012614684908</c:v>
                      </c:pt>
                      <c:pt idx="7562">
                        <c:v>1.6588016055051882</c:v>
                      </c:pt>
                      <c:pt idx="7563">
                        <c:v>1.6589019495418855</c:v>
                      </c:pt>
                      <c:pt idx="7564">
                        <c:v>1.6590022935785829</c:v>
                      </c:pt>
                      <c:pt idx="7565">
                        <c:v>1.6591026376152802</c:v>
                      </c:pt>
                      <c:pt idx="7566">
                        <c:v>1.6592029816519775</c:v>
                      </c:pt>
                      <c:pt idx="7567">
                        <c:v>1.6593033256886749</c:v>
                      </c:pt>
                      <c:pt idx="7568">
                        <c:v>1.6594036697253722</c:v>
                      </c:pt>
                      <c:pt idx="7569">
                        <c:v>1.6595040137620696</c:v>
                      </c:pt>
                      <c:pt idx="7570">
                        <c:v>1.6596043577987669</c:v>
                      </c:pt>
                      <c:pt idx="7571">
                        <c:v>1.6597047018354643</c:v>
                      </c:pt>
                      <c:pt idx="7572">
                        <c:v>1.6598050458721616</c:v>
                      </c:pt>
                      <c:pt idx="7573">
                        <c:v>1.6599053899088589</c:v>
                      </c:pt>
                      <c:pt idx="7574">
                        <c:v>1.6600057339455563</c:v>
                      </c:pt>
                      <c:pt idx="7575">
                        <c:v>1.6601060779822536</c:v>
                      </c:pt>
                      <c:pt idx="7576">
                        <c:v>1.660206422018951</c:v>
                      </c:pt>
                      <c:pt idx="7577">
                        <c:v>1.6603067660556483</c:v>
                      </c:pt>
                      <c:pt idx="7578">
                        <c:v>1.6604071100923457</c:v>
                      </c:pt>
                      <c:pt idx="7579">
                        <c:v>1.660507454129043</c:v>
                      </c:pt>
                      <c:pt idx="7580">
                        <c:v>1.6606077981657403</c:v>
                      </c:pt>
                      <c:pt idx="7581">
                        <c:v>1.6607081422024377</c:v>
                      </c:pt>
                      <c:pt idx="7582">
                        <c:v>1.660808486239135</c:v>
                      </c:pt>
                      <c:pt idx="7583">
                        <c:v>1.6609088302758324</c:v>
                      </c:pt>
                      <c:pt idx="7584">
                        <c:v>1.6610091743125297</c:v>
                      </c:pt>
                      <c:pt idx="7585">
                        <c:v>1.661109518349227</c:v>
                      </c:pt>
                      <c:pt idx="7586">
                        <c:v>1.6612098623859244</c:v>
                      </c:pt>
                      <c:pt idx="7587">
                        <c:v>1.6613102064226217</c:v>
                      </c:pt>
                      <c:pt idx="7588">
                        <c:v>1.6614105504593191</c:v>
                      </c:pt>
                      <c:pt idx="7589">
                        <c:v>1.6615108944960164</c:v>
                      </c:pt>
                      <c:pt idx="7590">
                        <c:v>1.6616112385327138</c:v>
                      </c:pt>
                      <c:pt idx="7591">
                        <c:v>1.6617115825694111</c:v>
                      </c:pt>
                      <c:pt idx="7592">
                        <c:v>1.6618119266061084</c:v>
                      </c:pt>
                      <c:pt idx="7593">
                        <c:v>1.6619122706428058</c:v>
                      </c:pt>
                      <c:pt idx="7594">
                        <c:v>1.6620126146795031</c:v>
                      </c:pt>
                      <c:pt idx="7595">
                        <c:v>1.6621129587162005</c:v>
                      </c:pt>
                      <c:pt idx="7596">
                        <c:v>1.6622133027528978</c:v>
                      </c:pt>
                      <c:pt idx="7597">
                        <c:v>1.6623136467895951</c:v>
                      </c:pt>
                      <c:pt idx="7598">
                        <c:v>1.6624139908262925</c:v>
                      </c:pt>
                      <c:pt idx="7599">
                        <c:v>1.6625143348629898</c:v>
                      </c:pt>
                      <c:pt idx="7600">
                        <c:v>1.6626146788996872</c:v>
                      </c:pt>
                      <c:pt idx="7601">
                        <c:v>1.6627150229363845</c:v>
                      </c:pt>
                      <c:pt idx="7602">
                        <c:v>1.6628153669730819</c:v>
                      </c:pt>
                      <c:pt idx="7603">
                        <c:v>1.6629157110097792</c:v>
                      </c:pt>
                      <c:pt idx="7604">
                        <c:v>1.6630160550464765</c:v>
                      </c:pt>
                      <c:pt idx="7605">
                        <c:v>1.6631163990831739</c:v>
                      </c:pt>
                      <c:pt idx="7606">
                        <c:v>1.6632167431198712</c:v>
                      </c:pt>
                      <c:pt idx="7607">
                        <c:v>1.6633170871565686</c:v>
                      </c:pt>
                      <c:pt idx="7608">
                        <c:v>1.6634174311932659</c:v>
                      </c:pt>
                      <c:pt idx="7609">
                        <c:v>1.6635177752299632</c:v>
                      </c:pt>
                      <c:pt idx="7610">
                        <c:v>1.6636181192666606</c:v>
                      </c:pt>
                      <c:pt idx="7611">
                        <c:v>1.6637184633033579</c:v>
                      </c:pt>
                      <c:pt idx="7612">
                        <c:v>1.6638188073400553</c:v>
                      </c:pt>
                      <c:pt idx="7613">
                        <c:v>1.6639191513767526</c:v>
                      </c:pt>
                      <c:pt idx="7614">
                        <c:v>1.66401949541345</c:v>
                      </c:pt>
                      <c:pt idx="7615">
                        <c:v>1.6641198394501473</c:v>
                      </c:pt>
                      <c:pt idx="7616">
                        <c:v>1.6642201834868446</c:v>
                      </c:pt>
                      <c:pt idx="7617">
                        <c:v>1.664320527523542</c:v>
                      </c:pt>
                      <c:pt idx="7618">
                        <c:v>1.6644208715602393</c:v>
                      </c:pt>
                      <c:pt idx="7619">
                        <c:v>1.6645212155969367</c:v>
                      </c:pt>
                      <c:pt idx="7620">
                        <c:v>1.664621559633634</c:v>
                      </c:pt>
                      <c:pt idx="7621">
                        <c:v>1.6647219036703313</c:v>
                      </c:pt>
                      <c:pt idx="7622">
                        <c:v>1.6648222477070287</c:v>
                      </c:pt>
                      <c:pt idx="7623">
                        <c:v>1.664922591743726</c:v>
                      </c:pt>
                      <c:pt idx="7624">
                        <c:v>1.6650229357804234</c:v>
                      </c:pt>
                      <c:pt idx="7625">
                        <c:v>1.6651232798171207</c:v>
                      </c:pt>
                      <c:pt idx="7626">
                        <c:v>1.6652236238538181</c:v>
                      </c:pt>
                      <c:pt idx="7627">
                        <c:v>1.6653239678905154</c:v>
                      </c:pt>
                      <c:pt idx="7628">
                        <c:v>1.6654243119272127</c:v>
                      </c:pt>
                      <c:pt idx="7629">
                        <c:v>1.6655246559639101</c:v>
                      </c:pt>
                      <c:pt idx="7630">
                        <c:v>1.6656250000006074</c:v>
                      </c:pt>
                      <c:pt idx="7631">
                        <c:v>1.6657253440373048</c:v>
                      </c:pt>
                      <c:pt idx="7632">
                        <c:v>1.6658256880740021</c:v>
                      </c:pt>
                      <c:pt idx="7633">
                        <c:v>1.6659260321106995</c:v>
                      </c:pt>
                      <c:pt idx="7634">
                        <c:v>1.6660263761473968</c:v>
                      </c:pt>
                      <c:pt idx="7635">
                        <c:v>1.6661267201840941</c:v>
                      </c:pt>
                      <c:pt idx="7636">
                        <c:v>1.6662270642207915</c:v>
                      </c:pt>
                      <c:pt idx="7637">
                        <c:v>1.6663274082574888</c:v>
                      </c:pt>
                      <c:pt idx="7638">
                        <c:v>1.6664277522941862</c:v>
                      </c:pt>
                      <c:pt idx="7639">
                        <c:v>1.6665280963308835</c:v>
                      </c:pt>
                      <c:pt idx="7640">
                        <c:v>1.6666284403675808</c:v>
                      </c:pt>
                      <c:pt idx="7641">
                        <c:v>1.6667287844042782</c:v>
                      </c:pt>
                      <c:pt idx="7642">
                        <c:v>1.6668291284409755</c:v>
                      </c:pt>
                      <c:pt idx="7643">
                        <c:v>1.6669294724776729</c:v>
                      </c:pt>
                      <c:pt idx="7644">
                        <c:v>1.6670298165143702</c:v>
                      </c:pt>
                      <c:pt idx="7645">
                        <c:v>1.6671301605510676</c:v>
                      </c:pt>
                      <c:pt idx="7646">
                        <c:v>1.6672305045877649</c:v>
                      </c:pt>
                      <c:pt idx="7647">
                        <c:v>1.6673308486244622</c:v>
                      </c:pt>
                      <c:pt idx="7648">
                        <c:v>1.6674311926611596</c:v>
                      </c:pt>
                      <c:pt idx="7649">
                        <c:v>1.6675315366978569</c:v>
                      </c:pt>
                      <c:pt idx="7650">
                        <c:v>1.6676318807345543</c:v>
                      </c:pt>
                      <c:pt idx="7651">
                        <c:v>1.6677322247712516</c:v>
                      </c:pt>
                      <c:pt idx="7652">
                        <c:v>1.6678325688079489</c:v>
                      </c:pt>
                      <c:pt idx="7653">
                        <c:v>1.6679329128446463</c:v>
                      </c:pt>
                      <c:pt idx="7654">
                        <c:v>1.6680332568813436</c:v>
                      </c:pt>
                      <c:pt idx="7655">
                        <c:v>1.668133600918041</c:v>
                      </c:pt>
                      <c:pt idx="7656">
                        <c:v>1.6682339449547383</c:v>
                      </c:pt>
                      <c:pt idx="7657">
                        <c:v>1.6683342889914357</c:v>
                      </c:pt>
                      <c:pt idx="7658">
                        <c:v>1.668434633028133</c:v>
                      </c:pt>
                      <c:pt idx="7659">
                        <c:v>1.6685349770648303</c:v>
                      </c:pt>
                      <c:pt idx="7660">
                        <c:v>1.6686353211015277</c:v>
                      </c:pt>
                      <c:pt idx="7661">
                        <c:v>1.668735665138225</c:v>
                      </c:pt>
                      <c:pt idx="7662">
                        <c:v>1.6688360091749224</c:v>
                      </c:pt>
                      <c:pt idx="7663">
                        <c:v>1.6689363532116197</c:v>
                      </c:pt>
                      <c:pt idx="7664">
                        <c:v>1.669036697248317</c:v>
                      </c:pt>
                      <c:pt idx="7665">
                        <c:v>1.6691370412850144</c:v>
                      </c:pt>
                      <c:pt idx="7666">
                        <c:v>1.6692373853217117</c:v>
                      </c:pt>
                      <c:pt idx="7667">
                        <c:v>1.6693377293584091</c:v>
                      </c:pt>
                      <c:pt idx="7668">
                        <c:v>1.6694380733951064</c:v>
                      </c:pt>
                      <c:pt idx="7669">
                        <c:v>1.6695384174318038</c:v>
                      </c:pt>
                      <c:pt idx="7670">
                        <c:v>1.6696387614685011</c:v>
                      </c:pt>
                      <c:pt idx="7671">
                        <c:v>1.6697391055051984</c:v>
                      </c:pt>
                      <c:pt idx="7672">
                        <c:v>1.6698394495418958</c:v>
                      </c:pt>
                      <c:pt idx="7673">
                        <c:v>1.6699397935785931</c:v>
                      </c:pt>
                      <c:pt idx="7674">
                        <c:v>1.6700401376152905</c:v>
                      </c:pt>
                      <c:pt idx="7675">
                        <c:v>1.6701404816519878</c:v>
                      </c:pt>
                      <c:pt idx="7676">
                        <c:v>1.6702408256886851</c:v>
                      </c:pt>
                      <c:pt idx="7677">
                        <c:v>1.6703411697253825</c:v>
                      </c:pt>
                      <c:pt idx="7678">
                        <c:v>1.6704415137620798</c:v>
                      </c:pt>
                      <c:pt idx="7679">
                        <c:v>1.6705418577987772</c:v>
                      </c:pt>
                      <c:pt idx="7680">
                        <c:v>1.6706422018354745</c:v>
                      </c:pt>
                      <c:pt idx="7681">
                        <c:v>1.6707425458721719</c:v>
                      </c:pt>
                      <c:pt idx="7682">
                        <c:v>1.6708428899088692</c:v>
                      </c:pt>
                      <c:pt idx="7683">
                        <c:v>1.6709432339455665</c:v>
                      </c:pt>
                      <c:pt idx="7684">
                        <c:v>1.6710435779822639</c:v>
                      </c:pt>
                      <c:pt idx="7685">
                        <c:v>1.6711439220189612</c:v>
                      </c:pt>
                      <c:pt idx="7686">
                        <c:v>1.6712442660556586</c:v>
                      </c:pt>
                      <c:pt idx="7687">
                        <c:v>1.6713446100923559</c:v>
                      </c:pt>
                      <c:pt idx="7688">
                        <c:v>1.6714449541290533</c:v>
                      </c:pt>
                      <c:pt idx="7689">
                        <c:v>1.6715452981657506</c:v>
                      </c:pt>
                      <c:pt idx="7690">
                        <c:v>1.6716456422024479</c:v>
                      </c:pt>
                      <c:pt idx="7691">
                        <c:v>1.6717459862391453</c:v>
                      </c:pt>
                      <c:pt idx="7692">
                        <c:v>1.6718463302758426</c:v>
                      </c:pt>
                      <c:pt idx="7693">
                        <c:v>1.67194667431254</c:v>
                      </c:pt>
                      <c:pt idx="7694">
                        <c:v>1.6720470183492373</c:v>
                      </c:pt>
                      <c:pt idx="7695">
                        <c:v>1.6721473623859346</c:v>
                      </c:pt>
                      <c:pt idx="7696">
                        <c:v>1.672247706422632</c:v>
                      </c:pt>
                      <c:pt idx="7697">
                        <c:v>1.6723480504593293</c:v>
                      </c:pt>
                      <c:pt idx="7698">
                        <c:v>1.6724483944960267</c:v>
                      </c:pt>
                      <c:pt idx="7699">
                        <c:v>1.672548738532724</c:v>
                      </c:pt>
                      <c:pt idx="7700">
                        <c:v>1.6726490825694214</c:v>
                      </c:pt>
                      <c:pt idx="7701">
                        <c:v>1.6727494266061187</c:v>
                      </c:pt>
                      <c:pt idx="7702">
                        <c:v>1.672849770642816</c:v>
                      </c:pt>
                      <c:pt idx="7703">
                        <c:v>1.6729501146795134</c:v>
                      </c:pt>
                      <c:pt idx="7704">
                        <c:v>1.6730504587162107</c:v>
                      </c:pt>
                      <c:pt idx="7705">
                        <c:v>1.6731508027529081</c:v>
                      </c:pt>
                      <c:pt idx="7706">
                        <c:v>1.6732511467896054</c:v>
                      </c:pt>
                      <c:pt idx="7707">
                        <c:v>1.6733514908263027</c:v>
                      </c:pt>
                      <c:pt idx="7708">
                        <c:v>1.6734518348630001</c:v>
                      </c:pt>
                      <c:pt idx="7709">
                        <c:v>1.6735521788996974</c:v>
                      </c:pt>
                      <c:pt idx="7710">
                        <c:v>1.6736525229363948</c:v>
                      </c:pt>
                      <c:pt idx="7711">
                        <c:v>1.6737528669730921</c:v>
                      </c:pt>
                      <c:pt idx="7712">
                        <c:v>1.6738532110097895</c:v>
                      </c:pt>
                      <c:pt idx="7713">
                        <c:v>1.6739535550464868</c:v>
                      </c:pt>
                      <c:pt idx="7714">
                        <c:v>1.6740538990831841</c:v>
                      </c:pt>
                      <c:pt idx="7715">
                        <c:v>1.6741542431198815</c:v>
                      </c:pt>
                      <c:pt idx="7716">
                        <c:v>1.6742545871565788</c:v>
                      </c:pt>
                      <c:pt idx="7717">
                        <c:v>1.6743549311932762</c:v>
                      </c:pt>
                      <c:pt idx="7718">
                        <c:v>1.6744552752299735</c:v>
                      </c:pt>
                      <c:pt idx="7719">
                        <c:v>1.6745556192666708</c:v>
                      </c:pt>
                      <c:pt idx="7720">
                        <c:v>1.6746559633033682</c:v>
                      </c:pt>
                      <c:pt idx="7721">
                        <c:v>1.6747563073400655</c:v>
                      </c:pt>
                      <c:pt idx="7722">
                        <c:v>1.6748566513767629</c:v>
                      </c:pt>
                      <c:pt idx="7723">
                        <c:v>1.6749569954134602</c:v>
                      </c:pt>
                      <c:pt idx="7724">
                        <c:v>1.6750573394501576</c:v>
                      </c:pt>
                      <c:pt idx="7725">
                        <c:v>1.6751576834868549</c:v>
                      </c:pt>
                      <c:pt idx="7726">
                        <c:v>1.6752580275235522</c:v>
                      </c:pt>
                      <c:pt idx="7727">
                        <c:v>1.6753583715602496</c:v>
                      </c:pt>
                      <c:pt idx="7728">
                        <c:v>1.6754587155969469</c:v>
                      </c:pt>
                      <c:pt idx="7729">
                        <c:v>1.6755590596336443</c:v>
                      </c:pt>
                      <c:pt idx="7730">
                        <c:v>1.6756594036703416</c:v>
                      </c:pt>
                      <c:pt idx="7731">
                        <c:v>1.6757597477070389</c:v>
                      </c:pt>
                      <c:pt idx="7732">
                        <c:v>1.6758600917437363</c:v>
                      </c:pt>
                      <c:pt idx="7733">
                        <c:v>1.6759604357804336</c:v>
                      </c:pt>
                      <c:pt idx="7734">
                        <c:v>1.676060779817131</c:v>
                      </c:pt>
                      <c:pt idx="7735">
                        <c:v>1.6761611238538283</c:v>
                      </c:pt>
                      <c:pt idx="7736">
                        <c:v>1.6762614678905257</c:v>
                      </c:pt>
                      <c:pt idx="7737">
                        <c:v>1.676361811927223</c:v>
                      </c:pt>
                      <c:pt idx="7738">
                        <c:v>1.6764621559639203</c:v>
                      </c:pt>
                      <c:pt idx="7739">
                        <c:v>1.6765625000006177</c:v>
                      </c:pt>
                      <c:pt idx="7740">
                        <c:v>1.676662844037315</c:v>
                      </c:pt>
                      <c:pt idx="7741">
                        <c:v>1.6767631880740124</c:v>
                      </c:pt>
                      <c:pt idx="7742">
                        <c:v>1.6768635321107097</c:v>
                      </c:pt>
                      <c:pt idx="7743">
                        <c:v>1.6769638761474071</c:v>
                      </c:pt>
                      <c:pt idx="7744">
                        <c:v>1.6770642201841044</c:v>
                      </c:pt>
                      <c:pt idx="7745">
                        <c:v>1.6771645642208017</c:v>
                      </c:pt>
                      <c:pt idx="7746">
                        <c:v>1.6772649082574991</c:v>
                      </c:pt>
                      <c:pt idx="7747">
                        <c:v>1.6773652522941964</c:v>
                      </c:pt>
                      <c:pt idx="7748">
                        <c:v>1.6774655963308938</c:v>
                      </c:pt>
                      <c:pt idx="7749">
                        <c:v>1.6775659403675911</c:v>
                      </c:pt>
                      <c:pt idx="7750">
                        <c:v>1.6776662844042884</c:v>
                      </c:pt>
                      <c:pt idx="7751">
                        <c:v>1.6777666284409858</c:v>
                      </c:pt>
                      <c:pt idx="7752">
                        <c:v>1.6778669724776831</c:v>
                      </c:pt>
                      <c:pt idx="7753">
                        <c:v>1.6779673165143805</c:v>
                      </c:pt>
                      <c:pt idx="7754">
                        <c:v>1.6780676605510778</c:v>
                      </c:pt>
                      <c:pt idx="7755">
                        <c:v>1.6781680045877752</c:v>
                      </c:pt>
                      <c:pt idx="7756">
                        <c:v>1.6782683486244725</c:v>
                      </c:pt>
                      <c:pt idx="7757">
                        <c:v>1.6783686926611698</c:v>
                      </c:pt>
                      <c:pt idx="7758">
                        <c:v>1.6784690366978672</c:v>
                      </c:pt>
                      <c:pt idx="7759">
                        <c:v>1.6785693807345645</c:v>
                      </c:pt>
                      <c:pt idx="7760">
                        <c:v>1.6786697247712619</c:v>
                      </c:pt>
                      <c:pt idx="7761">
                        <c:v>1.6787700688079592</c:v>
                      </c:pt>
                      <c:pt idx="7762">
                        <c:v>1.6788704128446565</c:v>
                      </c:pt>
                      <c:pt idx="7763">
                        <c:v>1.6789707568813539</c:v>
                      </c:pt>
                      <c:pt idx="7764">
                        <c:v>1.6790711009180512</c:v>
                      </c:pt>
                      <c:pt idx="7765">
                        <c:v>1.6791714449547486</c:v>
                      </c:pt>
                      <c:pt idx="7766">
                        <c:v>1.6792717889914459</c:v>
                      </c:pt>
                      <c:pt idx="7767">
                        <c:v>1.6793721330281433</c:v>
                      </c:pt>
                      <c:pt idx="7768">
                        <c:v>1.6794724770648406</c:v>
                      </c:pt>
                      <c:pt idx="7769">
                        <c:v>1.6795728211015379</c:v>
                      </c:pt>
                      <c:pt idx="7770">
                        <c:v>1.6796731651382353</c:v>
                      </c:pt>
                      <c:pt idx="7771">
                        <c:v>1.6797735091749326</c:v>
                      </c:pt>
                      <c:pt idx="7772">
                        <c:v>1.67987385321163</c:v>
                      </c:pt>
                      <c:pt idx="7773">
                        <c:v>1.6799741972483273</c:v>
                      </c:pt>
                      <c:pt idx="7774">
                        <c:v>1.6800745412850246</c:v>
                      </c:pt>
                      <c:pt idx="7775">
                        <c:v>1.680174885321722</c:v>
                      </c:pt>
                      <c:pt idx="7776">
                        <c:v>1.6802752293584193</c:v>
                      </c:pt>
                      <c:pt idx="7777">
                        <c:v>1.6803755733951167</c:v>
                      </c:pt>
                      <c:pt idx="7778">
                        <c:v>1.680475917431814</c:v>
                      </c:pt>
                      <c:pt idx="7779">
                        <c:v>1.6805762614685114</c:v>
                      </c:pt>
                      <c:pt idx="7780">
                        <c:v>1.6806766055052087</c:v>
                      </c:pt>
                      <c:pt idx="7781">
                        <c:v>1.680776949541906</c:v>
                      </c:pt>
                      <c:pt idx="7782">
                        <c:v>1.6808772935786034</c:v>
                      </c:pt>
                      <c:pt idx="7783">
                        <c:v>1.6809776376153007</c:v>
                      </c:pt>
                      <c:pt idx="7784">
                        <c:v>1.6810779816519981</c:v>
                      </c:pt>
                      <c:pt idx="7785">
                        <c:v>1.6811783256886954</c:v>
                      </c:pt>
                      <c:pt idx="7786">
                        <c:v>1.6812786697253927</c:v>
                      </c:pt>
                      <c:pt idx="7787">
                        <c:v>1.6813790137620901</c:v>
                      </c:pt>
                      <c:pt idx="7788">
                        <c:v>1.6814793577987874</c:v>
                      </c:pt>
                      <c:pt idx="7789">
                        <c:v>1.6815797018354848</c:v>
                      </c:pt>
                      <c:pt idx="7790">
                        <c:v>1.6816800458721821</c:v>
                      </c:pt>
                      <c:pt idx="7791">
                        <c:v>1.6817803899088795</c:v>
                      </c:pt>
                      <c:pt idx="7792">
                        <c:v>1.6818807339455768</c:v>
                      </c:pt>
                      <c:pt idx="7793">
                        <c:v>1.6819810779822741</c:v>
                      </c:pt>
                      <c:pt idx="7794">
                        <c:v>1.6820814220189715</c:v>
                      </c:pt>
                      <c:pt idx="7795">
                        <c:v>1.6821817660556688</c:v>
                      </c:pt>
                      <c:pt idx="7796">
                        <c:v>1.6822821100923662</c:v>
                      </c:pt>
                      <c:pt idx="7797">
                        <c:v>1.6823824541290635</c:v>
                      </c:pt>
                      <c:pt idx="7798">
                        <c:v>1.6824827981657609</c:v>
                      </c:pt>
                      <c:pt idx="7799">
                        <c:v>1.6825831422024582</c:v>
                      </c:pt>
                      <c:pt idx="7800">
                        <c:v>1.6826834862391555</c:v>
                      </c:pt>
                      <c:pt idx="7801">
                        <c:v>1.6827838302758529</c:v>
                      </c:pt>
                      <c:pt idx="7802">
                        <c:v>1.6828841743125502</c:v>
                      </c:pt>
                      <c:pt idx="7803">
                        <c:v>1.6829845183492476</c:v>
                      </c:pt>
                      <c:pt idx="7804">
                        <c:v>1.6830848623859449</c:v>
                      </c:pt>
                      <c:pt idx="7805">
                        <c:v>1.6831852064226422</c:v>
                      </c:pt>
                      <c:pt idx="7806">
                        <c:v>1.6832855504593396</c:v>
                      </c:pt>
                      <c:pt idx="7807">
                        <c:v>1.6833858944960369</c:v>
                      </c:pt>
                      <c:pt idx="7808">
                        <c:v>1.6834862385327343</c:v>
                      </c:pt>
                      <c:pt idx="7809">
                        <c:v>1.6835865825694316</c:v>
                      </c:pt>
                      <c:pt idx="7810">
                        <c:v>1.683686926606129</c:v>
                      </c:pt>
                      <c:pt idx="7811">
                        <c:v>1.6837872706428263</c:v>
                      </c:pt>
                      <c:pt idx="7812">
                        <c:v>1.6838876146795236</c:v>
                      </c:pt>
                      <c:pt idx="7813">
                        <c:v>1.683987958716221</c:v>
                      </c:pt>
                      <c:pt idx="7814">
                        <c:v>1.6840883027529183</c:v>
                      </c:pt>
                      <c:pt idx="7815">
                        <c:v>1.6841886467896157</c:v>
                      </c:pt>
                      <c:pt idx="7816">
                        <c:v>1.684288990826313</c:v>
                      </c:pt>
                      <c:pt idx="7817">
                        <c:v>1.6843893348630103</c:v>
                      </c:pt>
                      <c:pt idx="7818">
                        <c:v>1.6844896788997077</c:v>
                      </c:pt>
                      <c:pt idx="7819">
                        <c:v>1.684590022936405</c:v>
                      </c:pt>
                      <c:pt idx="7820">
                        <c:v>1.6846903669731024</c:v>
                      </c:pt>
                      <c:pt idx="7821">
                        <c:v>1.6847907110097997</c:v>
                      </c:pt>
                      <c:pt idx="7822">
                        <c:v>1.6848910550464971</c:v>
                      </c:pt>
                      <c:pt idx="7823">
                        <c:v>1.6849913990831944</c:v>
                      </c:pt>
                      <c:pt idx="7824">
                        <c:v>1.6850917431198917</c:v>
                      </c:pt>
                      <c:pt idx="7825">
                        <c:v>1.6851920871565891</c:v>
                      </c:pt>
                      <c:pt idx="7826">
                        <c:v>1.6852924311932864</c:v>
                      </c:pt>
                      <c:pt idx="7827">
                        <c:v>1.6853927752299838</c:v>
                      </c:pt>
                      <c:pt idx="7828">
                        <c:v>1.6854931192666811</c:v>
                      </c:pt>
                      <c:pt idx="7829">
                        <c:v>1.6855934633033784</c:v>
                      </c:pt>
                      <c:pt idx="7830">
                        <c:v>1.6856938073400758</c:v>
                      </c:pt>
                      <c:pt idx="7831">
                        <c:v>1.6857941513767731</c:v>
                      </c:pt>
                      <c:pt idx="7832">
                        <c:v>1.6858944954134705</c:v>
                      </c:pt>
                      <c:pt idx="7833">
                        <c:v>1.6859948394501678</c:v>
                      </c:pt>
                      <c:pt idx="7834">
                        <c:v>1.6860951834868652</c:v>
                      </c:pt>
                      <c:pt idx="7835">
                        <c:v>1.6861955275235625</c:v>
                      </c:pt>
                      <c:pt idx="7836">
                        <c:v>1.6862958715602598</c:v>
                      </c:pt>
                      <c:pt idx="7837">
                        <c:v>1.6863962155969572</c:v>
                      </c:pt>
                      <c:pt idx="7838">
                        <c:v>1.6864965596336545</c:v>
                      </c:pt>
                      <c:pt idx="7839">
                        <c:v>1.6865969036703519</c:v>
                      </c:pt>
                      <c:pt idx="7840">
                        <c:v>1.6866972477070492</c:v>
                      </c:pt>
                      <c:pt idx="7841">
                        <c:v>1.6867975917437465</c:v>
                      </c:pt>
                      <c:pt idx="7842">
                        <c:v>1.6868979357804439</c:v>
                      </c:pt>
                      <c:pt idx="7843">
                        <c:v>1.6869982798171412</c:v>
                      </c:pt>
                      <c:pt idx="7844">
                        <c:v>1.6870986238538386</c:v>
                      </c:pt>
                      <c:pt idx="7845">
                        <c:v>1.6871989678905359</c:v>
                      </c:pt>
                      <c:pt idx="7846">
                        <c:v>1.6872993119272333</c:v>
                      </c:pt>
                      <c:pt idx="7847">
                        <c:v>1.6873996559639306</c:v>
                      </c:pt>
                      <c:pt idx="7848">
                        <c:v>1.6875000000006279</c:v>
                      </c:pt>
                      <c:pt idx="7849">
                        <c:v>1.6876003440373253</c:v>
                      </c:pt>
                      <c:pt idx="7850">
                        <c:v>1.6877006880740226</c:v>
                      </c:pt>
                      <c:pt idx="7851">
                        <c:v>1.68780103211072</c:v>
                      </c:pt>
                      <c:pt idx="7852">
                        <c:v>1.6879013761474173</c:v>
                      </c:pt>
                      <c:pt idx="7853">
                        <c:v>1.6880017201841147</c:v>
                      </c:pt>
                      <c:pt idx="7854">
                        <c:v>1.688102064220812</c:v>
                      </c:pt>
                      <c:pt idx="7855">
                        <c:v>1.6882024082575093</c:v>
                      </c:pt>
                      <c:pt idx="7856">
                        <c:v>1.6883027522942067</c:v>
                      </c:pt>
                      <c:pt idx="7857">
                        <c:v>1.688403096330904</c:v>
                      </c:pt>
                      <c:pt idx="7858">
                        <c:v>1.6885034403676014</c:v>
                      </c:pt>
                      <c:pt idx="7859">
                        <c:v>1.6886037844042987</c:v>
                      </c:pt>
                      <c:pt idx="7860">
                        <c:v>1.688704128440996</c:v>
                      </c:pt>
                      <c:pt idx="7861">
                        <c:v>1.6888044724776934</c:v>
                      </c:pt>
                      <c:pt idx="7862">
                        <c:v>1.6889048165143907</c:v>
                      </c:pt>
                      <c:pt idx="7863">
                        <c:v>1.6890051605510881</c:v>
                      </c:pt>
                      <c:pt idx="7864">
                        <c:v>1.6891055045877854</c:v>
                      </c:pt>
                      <c:pt idx="7865">
                        <c:v>1.6892058486244828</c:v>
                      </c:pt>
                      <c:pt idx="7866">
                        <c:v>1.6893061926611801</c:v>
                      </c:pt>
                      <c:pt idx="7867">
                        <c:v>1.6894065366978774</c:v>
                      </c:pt>
                      <c:pt idx="7868">
                        <c:v>1.6895068807345748</c:v>
                      </c:pt>
                      <c:pt idx="7869">
                        <c:v>1.6896072247712721</c:v>
                      </c:pt>
                      <c:pt idx="7870">
                        <c:v>1.6897075688079695</c:v>
                      </c:pt>
                      <c:pt idx="7871">
                        <c:v>1.6898079128446668</c:v>
                      </c:pt>
                      <c:pt idx="7872">
                        <c:v>1.6899082568813641</c:v>
                      </c:pt>
                      <c:pt idx="7873">
                        <c:v>1.6900086009180615</c:v>
                      </c:pt>
                      <c:pt idx="7874">
                        <c:v>1.6901089449547588</c:v>
                      </c:pt>
                      <c:pt idx="7875">
                        <c:v>1.6902092889914562</c:v>
                      </c:pt>
                      <c:pt idx="7876">
                        <c:v>1.6903096330281535</c:v>
                      </c:pt>
                      <c:pt idx="7877">
                        <c:v>1.6904099770648509</c:v>
                      </c:pt>
                      <c:pt idx="7878">
                        <c:v>1.6905103211015482</c:v>
                      </c:pt>
                      <c:pt idx="7879">
                        <c:v>1.6906106651382455</c:v>
                      </c:pt>
                      <c:pt idx="7880">
                        <c:v>1.6907110091749429</c:v>
                      </c:pt>
                      <c:pt idx="7881">
                        <c:v>1.6908113532116402</c:v>
                      </c:pt>
                      <c:pt idx="7882">
                        <c:v>1.6909116972483376</c:v>
                      </c:pt>
                      <c:pt idx="7883">
                        <c:v>1.6910120412850349</c:v>
                      </c:pt>
                      <c:pt idx="7884">
                        <c:v>1.6911123853217322</c:v>
                      </c:pt>
                      <c:pt idx="7885">
                        <c:v>1.6912127293584296</c:v>
                      </c:pt>
                      <c:pt idx="7886">
                        <c:v>1.6913130733951269</c:v>
                      </c:pt>
                      <c:pt idx="7887">
                        <c:v>1.6914134174318243</c:v>
                      </c:pt>
                      <c:pt idx="7888">
                        <c:v>1.6915137614685216</c:v>
                      </c:pt>
                      <c:pt idx="7889">
                        <c:v>1.691614105505219</c:v>
                      </c:pt>
                      <c:pt idx="7890">
                        <c:v>1.6917144495419163</c:v>
                      </c:pt>
                      <c:pt idx="7891">
                        <c:v>1.6918147935786136</c:v>
                      </c:pt>
                      <c:pt idx="7892">
                        <c:v>1.691915137615311</c:v>
                      </c:pt>
                      <c:pt idx="7893">
                        <c:v>1.6920154816520083</c:v>
                      </c:pt>
                      <c:pt idx="7894">
                        <c:v>1.6921158256887057</c:v>
                      </c:pt>
                      <c:pt idx="7895">
                        <c:v>1.692216169725403</c:v>
                      </c:pt>
                      <c:pt idx="7896">
                        <c:v>1.6923165137621003</c:v>
                      </c:pt>
                      <c:pt idx="7897">
                        <c:v>1.6924168577987977</c:v>
                      </c:pt>
                      <c:pt idx="7898">
                        <c:v>1.692517201835495</c:v>
                      </c:pt>
                      <c:pt idx="7899">
                        <c:v>1.6926175458721924</c:v>
                      </c:pt>
                      <c:pt idx="7900">
                        <c:v>1.6927178899088897</c:v>
                      </c:pt>
                      <c:pt idx="7901">
                        <c:v>1.6928182339455871</c:v>
                      </c:pt>
                      <c:pt idx="7902">
                        <c:v>1.6929185779822844</c:v>
                      </c:pt>
                      <c:pt idx="7903">
                        <c:v>1.6930189220189817</c:v>
                      </c:pt>
                      <c:pt idx="7904">
                        <c:v>1.6931192660556791</c:v>
                      </c:pt>
                      <c:pt idx="7905">
                        <c:v>1.6932196100923764</c:v>
                      </c:pt>
                      <c:pt idx="7906">
                        <c:v>1.6933199541290738</c:v>
                      </c:pt>
                      <c:pt idx="7907">
                        <c:v>1.6934202981657711</c:v>
                      </c:pt>
                      <c:pt idx="7908">
                        <c:v>1.6935206422024685</c:v>
                      </c:pt>
                      <c:pt idx="7909">
                        <c:v>1.6936209862391658</c:v>
                      </c:pt>
                      <c:pt idx="7910">
                        <c:v>1.6937213302758631</c:v>
                      </c:pt>
                      <c:pt idx="7911">
                        <c:v>1.6938216743125605</c:v>
                      </c:pt>
                      <c:pt idx="7912">
                        <c:v>1.6939220183492578</c:v>
                      </c:pt>
                      <c:pt idx="7913">
                        <c:v>1.6940223623859552</c:v>
                      </c:pt>
                      <c:pt idx="7914">
                        <c:v>1.6941227064226525</c:v>
                      </c:pt>
                      <c:pt idx="7915">
                        <c:v>1.6942230504593498</c:v>
                      </c:pt>
                      <c:pt idx="7916">
                        <c:v>1.6943233944960472</c:v>
                      </c:pt>
                      <c:pt idx="7917">
                        <c:v>1.6944237385327445</c:v>
                      </c:pt>
                      <c:pt idx="7918">
                        <c:v>1.6945240825694419</c:v>
                      </c:pt>
                      <c:pt idx="7919">
                        <c:v>1.6946244266061392</c:v>
                      </c:pt>
                      <c:pt idx="7920">
                        <c:v>1.6947247706428366</c:v>
                      </c:pt>
                      <c:pt idx="7921">
                        <c:v>1.6948251146795339</c:v>
                      </c:pt>
                      <c:pt idx="7922">
                        <c:v>1.6949254587162312</c:v>
                      </c:pt>
                      <c:pt idx="7923">
                        <c:v>1.6950258027529286</c:v>
                      </c:pt>
                      <c:pt idx="7924">
                        <c:v>1.6951261467896259</c:v>
                      </c:pt>
                      <c:pt idx="7925">
                        <c:v>1.6952264908263233</c:v>
                      </c:pt>
                      <c:pt idx="7926">
                        <c:v>1.6953268348630206</c:v>
                      </c:pt>
                      <c:pt idx="7927">
                        <c:v>1.6954271788997179</c:v>
                      </c:pt>
                      <c:pt idx="7928">
                        <c:v>1.6955275229364153</c:v>
                      </c:pt>
                      <c:pt idx="7929">
                        <c:v>1.6956278669731126</c:v>
                      </c:pt>
                      <c:pt idx="7930">
                        <c:v>1.69572821100981</c:v>
                      </c:pt>
                      <c:pt idx="7931">
                        <c:v>1.6958285550465073</c:v>
                      </c:pt>
                      <c:pt idx="7932">
                        <c:v>1.6959288990832047</c:v>
                      </c:pt>
                      <c:pt idx="7933">
                        <c:v>1.696029243119902</c:v>
                      </c:pt>
                      <c:pt idx="7934">
                        <c:v>1.6961295871565993</c:v>
                      </c:pt>
                      <c:pt idx="7935">
                        <c:v>1.6962299311932967</c:v>
                      </c:pt>
                      <c:pt idx="7936">
                        <c:v>1.696330275229994</c:v>
                      </c:pt>
                      <c:pt idx="7937">
                        <c:v>1.6964306192666914</c:v>
                      </c:pt>
                      <c:pt idx="7938">
                        <c:v>1.6965309633033887</c:v>
                      </c:pt>
                      <c:pt idx="7939">
                        <c:v>1.696631307340086</c:v>
                      </c:pt>
                      <c:pt idx="7940">
                        <c:v>1.6967316513767834</c:v>
                      </c:pt>
                      <c:pt idx="7941">
                        <c:v>1.6968319954134807</c:v>
                      </c:pt>
                      <c:pt idx="7942">
                        <c:v>1.6969323394501781</c:v>
                      </c:pt>
                      <c:pt idx="7943">
                        <c:v>1.6970326834868754</c:v>
                      </c:pt>
                      <c:pt idx="7944">
                        <c:v>1.6971330275235728</c:v>
                      </c:pt>
                      <c:pt idx="7945">
                        <c:v>1.6972333715602701</c:v>
                      </c:pt>
                      <c:pt idx="7946">
                        <c:v>1.6973337155969674</c:v>
                      </c:pt>
                      <c:pt idx="7947">
                        <c:v>1.6974340596336648</c:v>
                      </c:pt>
                      <c:pt idx="7948">
                        <c:v>1.6975344036703621</c:v>
                      </c:pt>
                      <c:pt idx="7949">
                        <c:v>1.6976347477070595</c:v>
                      </c:pt>
                      <c:pt idx="7950">
                        <c:v>1.6977350917437568</c:v>
                      </c:pt>
                      <c:pt idx="7951">
                        <c:v>1.6978354357804541</c:v>
                      </c:pt>
                      <c:pt idx="7952">
                        <c:v>1.6979357798171515</c:v>
                      </c:pt>
                      <c:pt idx="7953">
                        <c:v>1.6980361238538488</c:v>
                      </c:pt>
                      <c:pt idx="7954">
                        <c:v>1.6981364678905462</c:v>
                      </c:pt>
                      <c:pt idx="7955">
                        <c:v>1.6982368119272435</c:v>
                      </c:pt>
                      <c:pt idx="7956">
                        <c:v>1.6983371559639409</c:v>
                      </c:pt>
                      <c:pt idx="7957">
                        <c:v>1.6984375000006382</c:v>
                      </c:pt>
                      <c:pt idx="7958">
                        <c:v>1.6985378440373355</c:v>
                      </c:pt>
                      <c:pt idx="7959">
                        <c:v>1.6986381880740329</c:v>
                      </c:pt>
                      <c:pt idx="7960">
                        <c:v>1.6987385321107302</c:v>
                      </c:pt>
                      <c:pt idx="7961">
                        <c:v>1.6988388761474276</c:v>
                      </c:pt>
                      <c:pt idx="7962">
                        <c:v>1.6989392201841249</c:v>
                      </c:pt>
                      <c:pt idx="7963">
                        <c:v>1.6990395642208223</c:v>
                      </c:pt>
                      <c:pt idx="7964">
                        <c:v>1.6991399082575196</c:v>
                      </c:pt>
                      <c:pt idx="7965">
                        <c:v>1.6992402522942169</c:v>
                      </c:pt>
                      <c:pt idx="7966">
                        <c:v>1.6993405963309143</c:v>
                      </c:pt>
                      <c:pt idx="7967">
                        <c:v>1.6994409403676116</c:v>
                      </c:pt>
                      <c:pt idx="7968">
                        <c:v>1.699541284404309</c:v>
                      </c:pt>
                      <c:pt idx="7969">
                        <c:v>1.6996416284410063</c:v>
                      </c:pt>
                      <c:pt idx="7970">
                        <c:v>1.6997419724777036</c:v>
                      </c:pt>
                      <c:pt idx="7971">
                        <c:v>1.699842316514401</c:v>
                      </c:pt>
                      <c:pt idx="7972">
                        <c:v>1.6999426605510983</c:v>
                      </c:pt>
                      <c:pt idx="7973">
                        <c:v>1.7000430045877957</c:v>
                      </c:pt>
                      <c:pt idx="7974">
                        <c:v>1.700143348624493</c:v>
                      </c:pt>
                      <c:pt idx="7975">
                        <c:v>1.7002436926611904</c:v>
                      </c:pt>
                      <c:pt idx="7976">
                        <c:v>1.7003440366978877</c:v>
                      </c:pt>
                      <c:pt idx="7977">
                        <c:v>1.700444380734585</c:v>
                      </c:pt>
                      <c:pt idx="7978">
                        <c:v>1.7005447247712824</c:v>
                      </c:pt>
                      <c:pt idx="7979">
                        <c:v>1.7006450688079797</c:v>
                      </c:pt>
                      <c:pt idx="7980">
                        <c:v>1.7007454128446771</c:v>
                      </c:pt>
                      <c:pt idx="7981">
                        <c:v>1.7008457568813744</c:v>
                      </c:pt>
                      <c:pt idx="7982">
                        <c:v>1.7009461009180717</c:v>
                      </c:pt>
                      <c:pt idx="7983">
                        <c:v>1.7010464449547691</c:v>
                      </c:pt>
                      <c:pt idx="7984">
                        <c:v>1.7011467889914664</c:v>
                      </c:pt>
                      <c:pt idx="7985">
                        <c:v>1.7012471330281638</c:v>
                      </c:pt>
                      <c:pt idx="7986">
                        <c:v>1.7013474770648611</c:v>
                      </c:pt>
                      <c:pt idx="7987">
                        <c:v>1.7014478211015585</c:v>
                      </c:pt>
                      <c:pt idx="7988">
                        <c:v>1.7015481651382558</c:v>
                      </c:pt>
                      <c:pt idx="7989">
                        <c:v>1.7016485091749531</c:v>
                      </c:pt>
                      <c:pt idx="7990">
                        <c:v>1.7017488532116505</c:v>
                      </c:pt>
                      <c:pt idx="7991">
                        <c:v>1.7018491972483478</c:v>
                      </c:pt>
                      <c:pt idx="7992">
                        <c:v>1.7019495412850452</c:v>
                      </c:pt>
                      <c:pt idx="7993">
                        <c:v>1.7020498853217425</c:v>
                      </c:pt>
                      <c:pt idx="7994">
                        <c:v>1.7021502293584398</c:v>
                      </c:pt>
                      <c:pt idx="7995">
                        <c:v>1.7022505733951372</c:v>
                      </c:pt>
                      <c:pt idx="7996">
                        <c:v>1.7023509174318345</c:v>
                      </c:pt>
                      <c:pt idx="7997">
                        <c:v>1.7024512614685319</c:v>
                      </c:pt>
                      <c:pt idx="7998">
                        <c:v>1.7025516055052292</c:v>
                      </c:pt>
                      <c:pt idx="7999">
                        <c:v>1.7026519495419266</c:v>
                      </c:pt>
                      <c:pt idx="8000">
                        <c:v>1.7027522935786239</c:v>
                      </c:pt>
                      <c:pt idx="8001">
                        <c:v>1.7028526376153212</c:v>
                      </c:pt>
                      <c:pt idx="8002">
                        <c:v>1.7029529816520186</c:v>
                      </c:pt>
                      <c:pt idx="8003">
                        <c:v>1.7030533256887159</c:v>
                      </c:pt>
                      <c:pt idx="8004">
                        <c:v>1.7031536697254133</c:v>
                      </c:pt>
                      <c:pt idx="8005">
                        <c:v>1.7032540137621106</c:v>
                      </c:pt>
                      <c:pt idx="8006">
                        <c:v>1.7033543577988079</c:v>
                      </c:pt>
                      <c:pt idx="8007">
                        <c:v>1.7034547018355053</c:v>
                      </c:pt>
                      <c:pt idx="8008">
                        <c:v>1.7035550458722026</c:v>
                      </c:pt>
                      <c:pt idx="8009">
                        <c:v>1.7036553899089</c:v>
                      </c:pt>
                      <c:pt idx="8010">
                        <c:v>1.7037557339455973</c:v>
                      </c:pt>
                      <c:pt idx="8011">
                        <c:v>1.7038560779822947</c:v>
                      </c:pt>
                      <c:pt idx="8012">
                        <c:v>1.703956422018992</c:v>
                      </c:pt>
                      <c:pt idx="8013">
                        <c:v>1.7040567660556893</c:v>
                      </c:pt>
                      <c:pt idx="8014">
                        <c:v>1.7041571100923867</c:v>
                      </c:pt>
                      <c:pt idx="8015">
                        <c:v>1.704257454129084</c:v>
                      </c:pt>
                      <c:pt idx="8016">
                        <c:v>1.7043577981657814</c:v>
                      </c:pt>
                      <c:pt idx="8017">
                        <c:v>1.7044581422024787</c:v>
                      </c:pt>
                      <c:pt idx="8018">
                        <c:v>1.7045584862391761</c:v>
                      </c:pt>
                      <c:pt idx="8019">
                        <c:v>1.7046588302758734</c:v>
                      </c:pt>
                      <c:pt idx="8020">
                        <c:v>1.7047591743125707</c:v>
                      </c:pt>
                      <c:pt idx="8021">
                        <c:v>1.7048595183492681</c:v>
                      </c:pt>
                      <c:pt idx="8022">
                        <c:v>1.7049598623859654</c:v>
                      </c:pt>
                      <c:pt idx="8023">
                        <c:v>1.7050602064226628</c:v>
                      </c:pt>
                      <c:pt idx="8024">
                        <c:v>1.7051605504593601</c:v>
                      </c:pt>
                      <c:pt idx="8025">
                        <c:v>1.7052608944960574</c:v>
                      </c:pt>
                      <c:pt idx="8026">
                        <c:v>1.7053612385327548</c:v>
                      </c:pt>
                      <c:pt idx="8027">
                        <c:v>1.7054615825694521</c:v>
                      </c:pt>
                      <c:pt idx="8028">
                        <c:v>1.7055619266061495</c:v>
                      </c:pt>
                      <c:pt idx="8029">
                        <c:v>1.7056622706428468</c:v>
                      </c:pt>
                      <c:pt idx="8030">
                        <c:v>1.7057626146795442</c:v>
                      </c:pt>
                      <c:pt idx="8031">
                        <c:v>1.7058629587162415</c:v>
                      </c:pt>
                      <c:pt idx="8032">
                        <c:v>1.7059633027529388</c:v>
                      </c:pt>
                      <c:pt idx="8033">
                        <c:v>1.7060636467896362</c:v>
                      </c:pt>
                      <c:pt idx="8034">
                        <c:v>1.7061639908263335</c:v>
                      </c:pt>
                      <c:pt idx="8035">
                        <c:v>1.7062643348630309</c:v>
                      </c:pt>
                      <c:pt idx="8036">
                        <c:v>1.7063646788997282</c:v>
                      </c:pt>
                      <c:pt idx="8037">
                        <c:v>1.7064650229364255</c:v>
                      </c:pt>
                      <c:pt idx="8038">
                        <c:v>1.7065653669731229</c:v>
                      </c:pt>
                      <c:pt idx="8039">
                        <c:v>1.7066657110098202</c:v>
                      </c:pt>
                      <c:pt idx="8040">
                        <c:v>1.7067660550465176</c:v>
                      </c:pt>
                      <c:pt idx="8041">
                        <c:v>1.7068663990832149</c:v>
                      </c:pt>
                      <c:pt idx="8042">
                        <c:v>1.7069667431199123</c:v>
                      </c:pt>
                      <c:pt idx="8043">
                        <c:v>1.7070670871566096</c:v>
                      </c:pt>
                      <c:pt idx="8044">
                        <c:v>1.7071674311933069</c:v>
                      </c:pt>
                      <c:pt idx="8045">
                        <c:v>1.7072677752300043</c:v>
                      </c:pt>
                      <c:pt idx="8046">
                        <c:v>1.7073681192667016</c:v>
                      </c:pt>
                      <c:pt idx="8047">
                        <c:v>1.707468463303399</c:v>
                      </c:pt>
                      <c:pt idx="8048">
                        <c:v>1.7075688073400963</c:v>
                      </c:pt>
                      <c:pt idx="8049">
                        <c:v>1.7076691513767936</c:v>
                      </c:pt>
                      <c:pt idx="8050">
                        <c:v>1.707769495413491</c:v>
                      </c:pt>
                      <c:pt idx="8051">
                        <c:v>1.7078698394501883</c:v>
                      </c:pt>
                      <c:pt idx="8052">
                        <c:v>1.7079701834868857</c:v>
                      </c:pt>
                      <c:pt idx="8053">
                        <c:v>1.708070527523583</c:v>
                      </c:pt>
                      <c:pt idx="8054">
                        <c:v>1.7081708715602804</c:v>
                      </c:pt>
                      <c:pt idx="8055">
                        <c:v>1.7082712155969777</c:v>
                      </c:pt>
                      <c:pt idx="8056">
                        <c:v>1.708371559633675</c:v>
                      </c:pt>
                      <c:pt idx="8057">
                        <c:v>1.7084719036703724</c:v>
                      </c:pt>
                      <c:pt idx="8058">
                        <c:v>1.7085722477070697</c:v>
                      </c:pt>
                      <c:pt idx="8059">
                        <c:v>1.7086725917437671</c:v>
                      </c:pt>
                      <c:pt idx="8060">
                        <c:v>1.7087729357804644</c:v>
                      </c:pt>
                      <c:pt idx="8061">
                        <c:v>1.7088732798171617</c:v>
                      </c:pt>
                      <c:pt idx="8062">
                        <c:v>1.7089736238538591</c:v>
                      </c:pt>
                      <c:pt idx="8063">
                        <c:v>1.7090739678905564</c:v>
                      </c:pt>
                      <c:pt idx="8064">
                        <c:v>1.7091743119272538</c:v>
                      </c:pt>
                      <c:pt idx="8065">
                        <c:v>1.7092746559639511</c:v>
                      </c:pt>
                      <c:pt idx="8066">
                        <c:v>1.7093750000006485</c:v>
                      </c:pt>
                      <c:pt idx="8067">
                        <c:v>1.7094753440373458</c:v>
                      </c:pt>
                      <c:pt idx="8068">
                        <c:v>1.7095756880740431</c:v>
                      </c:pt>
                      <c:pt idx="8069">
                        <c:v>1.7096760321107405</c:v>
                      </c:pt>
                      <c:pt idx="8070">
                        <c:v>1.7097763761474378</c:v>
                      </c:pt>
                      <c:pt idx="8071">
                        <c:v>1.7098767201841352</c:v>
                      </c:pt>
                      <c:pt idx="8072">
                        <c:v>1.7099770642208325</c:v>
                      </c:pt>
                      <c:pt idx="8073">
                        <c:v>1.7100774082575299</c:v>
                      </c:pt>
                      <c:pt idx="8074">
                        <c:v>1.7101777522942272</c:v>
                      </c:pt>
                      <c:pt idx="8075">
                        <c:v>1.7102780963309245</c:v>
                      </c:pt>
                      <c:pt idx="8076">
                        <c:v>1.7103784403676219</c:v>
                      </c:pt>
                      <c:pt idx="8077">
                        <c:v>1.7104787844043192</c:v>
                      </c:pt>
                      <c:pt idx="8078">
                        <c:v>1.7105791284410166</c:v>
                      </c:pt>
                      <c:pt idx="8079">
                        <c:v>1.7106794724777139</c:v>
                      </c:pt>
                      <c:pt idx="8080">
                        <c:v>1.7107798165144112</c:v>
                      </c:pt>
                      <c:pt idx="8081">
                        <c:v>1.7108801605511086</c:v>
                      </c:pt>
                      <c:pt idx="8082">
                        <c:v>1.7109805045878059</c:v>
                      </c:pt>
                      <c:pt idx="8083">
                        <c:v>1.7110808486245033</c:v>
                      </c:pt>
                      <c:pt idx="8084">
                        <c:v>1.7111811926612006</c:v>
                      </c:pt>
                      <c:pt idx="8085">
                        <c:v>1.711281536697898</c:v>
                      </c:pt>
                      <c:pt idx="8086">
                        <c:v>1.7113818807345953</c:v>
                      </c:pt>
                      <c:pt idx="8087">
                        <c:v>1.7114822247712926</c:v>
                      </c:pt>
                      <c:pt idx="8088">
                        <c:v>1.71158256880799</c:v>
                      </c:pt>
                      <c:pt idx="8089">
                        <c:v>1.7116829128446873</c:v>
                      </c:pt>
                      <c:pt idx="8090">
                        <c:v>1.7117832568813847</c:v>
                      </c:pt>
                      <c:pt idx="8091">
                        <c:v>1.711883600918082</c:v>
                      </c:pt>
                      <c:pt idx="8092">
                        <c:v>1.7119839449547793</c:v>
                      </c:pt>
                      <c:pt idx="8093">
                        <c:v>1.7120842889914767</c:v>
                      </c:pt>
                      <c:pt idx="8094">
                        <c:v>1.712184633028174</c:v>
                      </c:pt>
                      <c:pt idx="8095">
                        <c:v>1.7122849770648714</c:v>
                      </c:pt>
                      <c:pt idx="8096">
                        <c:v>1.7123853211015687</c:v>
                      </c:pt>
                      <c:pt idx="8097">
                        <c:v>1.7124856651382661</c:v>
                      </c:pt>
                      <c:pt idx="8098">
                        <c:v>1.7125860091749634</c:v>
                      </c:pt>
                      <c:pt idx="8099">
                        <c:v>1.7126863532116607</c:v>
                      </c:pt>
                      <c:pt idx="8100">
                        <c:v>1.7127866972483581</c:v>
                      </c:pt>
                      <c:pt idx="8101">
                        <c:v>1.7128870412850554</c:v>
                      </c:pt>
                      <c:pt idx="8102">
                        <c:v>1.7129873853217528</c:v>
                      </c:pt>
                      <c:pt idx="8103">
                        <c:v>1.7130877293584501</c:v>
                      </c:pt>
                      <c:pt idx="8104">
                        <c:v>1.7131880733951474</c:v>
                      </c:pt>
                      <c:pt idx="8105">
                        <c:v>1.7132884174318448</c:v>
                      </c:pt>
                      <c:pt idx="8106">
                        <c:v>1.7133887614685421</c:v>
                      </c:pt>
                      <c:pt idx="8107">
                        <c:v>1.7134891055052395</c:v>
                      </c:pt>
                      <c:pt idx="8108">
                        <c:v>1.7135894495419368</c:v>
                      </c:pt>
                      <c:pt idx="8109">
                        <c:v>1.7136897935786342</c:v>
                      </c:pt>
                      <c:pt idx="8110">
                        <c:v>1.7137901376153315</c:v>
                      </c:pt>
                      <c:pt idx="8111">
                        <c:v>1.7138904816520288</c:v>
                      </c:pt>
                      <c:pt idx="8112">
                        <c:v>1.7139908256887262</c:v>
                      </c:pt>
                      <c:pt idx="8113">
                        <c:v>1.7140911697254235</c:v>
                      </c:pt>
                      <c:pt idx="8114">
                        <c:v>1.7141915137621209</c:v>
                      </c:pt>
                      <c:pt idx="8115">
                        <c:v>1.7142918577988182</c:v>
                      </c:pt>
                      <c:pt idx="8116">
                        <c:v>1.7143922018355156</c:v>
                      </c:pt>
                      <c:pt idx="8117">
                        <c:v>1.7144925458722129</c:v>
                      </c:pt>
                      <c:pt idx="8118">
                        <c:v>1.7145928899089102</c:v>
                      </c:pt>
                      <c:pt idx="8119">
                        <c:v>1.7146932339456076</c:v>
                      </c:pt>
                      <c:pt idx="8120">
                        <c:v>1.7147935779823049</c:v>
                      </c:pt>
                      <c:pt idx="8121">
                        <c:v>1.7148939220190023</c:v>
                      </c:pt>
                      <c:pt idx="8122">
                        <c:v>1.7149942660556996</c:v>
                      </c:pt>
                      <c:pt idx="8123">
                        <c:v>1.7150946100923969</c:v>
                      </c:pt>
                      <c:pt idx="8124">
                        <c:v>1.7151949541290943</c:v>
                      </c:pt>
                      <c:pt idx="8125">
                        <c:v>1.7152952981657916</c:v>
                      </c:pt>
                      <c:pt idx="8126">
                        <c:v>1.715395642202489</c:v>
                      </c:pt>
                      <c:pt idx="8127">
                        <c:v>1.7154959862391863</c:v>
                      </c:pt>
                      <c:pt idx="8128">
                        <c:v>1.7155963302758837</c:v>
                      </c:pt>
                      <c:pt idx="8129">
                        <c:v>1.715696674312581</c:v>
                      </c:pt>
                      <c:pt idx="8130">
                        <c:v>1.7157970183492783</c:v>
                      </c:pt>
                      <c:pt idx="8131">
                        <c:v>1.7158973623859757</c:v>
                      </c:pt>
                      <c:pt idx="8132">
                        <c:v>1.715997706422673</c:v>
                      </c:pt>
                      <c:pt idx="8133">
                        <c:v>1.7160980504593704</c:v>
                      </c:pt>
                      <c:pt idx="8134">
                        <c:v>1.7161983944960677</c:v>
                      </c:pt>
                      <c:pt idx="8135">
                        <c:v>1.716298738532765</c:v>
                      </c:pt>
                      <c:pt idx="8136">
                        <c:v>1.7163990825694624</c:v>
                      </c:pt>
                      <c:pt idx="8137">
                        <c:v>1.7164994266061597</c:v>
                      </c:pt>
                      <c:pt idx="8138">
                        <c:v>1.7165997706428571</c:v>
                      </c:pt>
                      <c:pt idx="8139">
                        <c:v>1.7167001146795544</c:v>
                      </c:pt>
                      <c:pt idx="8140">
                        <c:v>1.7168004587162518</c:v>
                      </c:pt>
                      <c:pt idx="8141">
                        <c:v>1.7169008027529491</c:v>
                      </c:pt>
                      <c:pt idx="8142">
                        <c:v>1.7170011467896464</c:v>
                      </c:pt>
                      <c:pt idx="8143">
                        <c:v>1.7171014908263438</c:v>
                      </c:pt>
                      <c:pt idx="8144">
                        <c:v>1.7172018348630411</c:v>
                      </c:pt>
                      <c:pt idx="8145">
                        <c:v>1.7173021788997385</c:v>
                      </c:pt>
                      <c:pt idx="8146">
                        <c:v>1.7174025229364358</c:v>
                      </c:pt>
                      <c:pt idx="8147">
                        <c:v>1.7175028669731331</c:v>
                      </c:pt>
                      <c:pt idx="8148">
                        <c:v>1.7176032110098305</c:v>
                      </c:pt>
                      <c:pt idx="8149">
                        <c:v>1.7177035550465278</c:v>
                      </c:pt>
                      <c:pt idx="8150">
                        <c:v>1.7178038990832252</c:v>
                      </c:pt>
                      <c:pt idx="8151">
                        <c:v>1.7179042431199225</c:v>
                      </c:pt>
                      <c:pt idx="8152">
                        <c:v>1.7180045871566199</c:v>
                      </c:pt>
                      <c:pt idx="8153">
                        <c:v>1.7181049311933172</c:v>
                      </c:pt>
                      <c:pt idx="8154">
                        <c:v>1.7182052752300145</c:v>
                      </c:pt>
                      <c:pt idx="8155">
                        <c:v>1.7183056192667119</c:v>
                      </c:pt>
                      <c:pt idx="8156">
                        <c:v>1.7184059633034092</c:v>
                      </c:pt>
                      <c:pt idx="8157">
                        <c:v>1.7185063073401066</c:v>
                      </c:pt>
                      <c:pt idx="8158">
                        <c:v>1.7186066513768039</c:v>
                      </c:pt>
                      <c:pt idx="8159">
                        <c:v>1.7187069954135012</c:v>
                      </c:pt>
                      <c:pt idx="8160">
                        <c:v>1.7188073394501986</c:v>
                      </c:pt>
                      <c:pt idx="8161">
                        <c:v>1.7189076834868959</c:v>
                      </c:pt>
                      <c:pt idx="8162">
                        <c:v>1.7190080275235933</c:v>
                      </c:pt>
                      <c:pt idx="8163">
                        <c:v>1.7191083715602906</c:v>
                      </c:pt>
                      <c:pt idx="8164">
                        <c:v>1.719208715596988</c:v>
                      </c:pt>
                      <c:pt idx="8165">
                        <c:v>1.7193090596336853</c:v>
                      </c:pt>
                      <c:pt idx="8166">
                        <c:v>1.7194094036703826</c:v>
                      </c:pt>
                      <c:pt idx="8167">
                        <c:v>1.71950974770708</c:v>
                      </c:pt>
                      <c:pt idx="8168">
                        <c:v>1.7196100917437773</c:v>
                      </c:pt>
                      <c:pt idx="8169">
                        <c:v>1.7197104357804747</c:v>
                      </c:pt>
                      <c:pt idx="8170">
                        <c:v>1.719810779817172</c:v>
                      </c:pt>
                      <c:pt idx="8171">
                        <c:v>1.7199111238538694</c:v>
                      </c:pt>
                      <c:pt idx="8172">
                        <c:v>1.7200114678905667</c:v>
                      </c:pt>
                      <c:pt idx="8173">
                        <c:v>1.720111811927264</c:v>
                      </c:pt>
                      <c:pt idx="8174">
                        <c:v>1.7202121559639614</c:v>
                      </c:pt>
                      <c:pt idx="8175">
                        <c:v>1.7203125000006587</c:v>
                      </c:pt>
                      <c:pt idx="8176">
                        <c:v>1.7204128440373561</c:v>
                      </c:pt>
                      <c:pt idx="8177">
                        <c:v>1.7205131880740534</c:v>
                      </c:pt>
                      <c:pt idx="8178">
                        <c:v>1.7206135321107507</c:v>
                      </c:pt>
                      <c:pt idx="8179">
                        <c:v>1.7207138761474481</c:v>
                      </c:pt>
                      <c:pt idx="8180">
                        <c:v>1.7208142201841454</c:v>
                      </c:pt>
                      <c:pt idx="8181">
                        <c:v>1.7209145642208428</c:v>
                      </c:pt>
                      <c:pt idx="8182">
                        <c:v>1.7210149082575401</c:v>
                      </c:pt>
                      <c:pt idx="8183">
                        <c:v>1.7211152522942375</c:v>
                      </c:pt>
                      <c:pt idx="8184">
                        <c:v>1.7212155963309348</c:v>
                      </c:pt>
                      <c:pt idx="8185">
                        <c:v>1.7213159403676321</c:v>
                      </c:pt>
                      <c:pt idx="8186">
                        <c:v>1.7214162844043295</c:v>
                      </c:pt>
                      <c:pt idx="8187">
                        <c:v>1.7215166284410268</c:v>
                      </c:pt>
                      <c:pt idx="8188">
                        <c:v>1.7216169724777242</c:v>
                      </c:pt>
                      <c:pt idx="8189">
                        <c:v>1.7217173165144215</c:v>
                      </c:pt>
                      <c:pt idx="8190">
                        <c:v>1.7218176605511188</c:v>
                      </c:pt>
                      <c:pt idx="8191">
                        <c:v>1.7219180045878162</c:v>
                      </c:pt>
                      <c:pt idx="8192">
                        <c:v>1.7220183486245135</c:v>
                      </c:pt>
                      <c:pt idx="8193">
                        <c:v>1.7221186926612109</c:v>
                      </c:pt>
                      <c:pt idx="8194">
                        <c:v>1.7222190366979082</c:v>
                      </c:pt>
                      <c:pt idx="8195">
                        <c:v>1.7223193807346056</c:v>
                      </c:pt>
                      <c:pt idx="8196">
                        <c:v>1.7224197247713029</c:v>
                      </c:pt>
                      <c:pt idx="8197">
                        <c:v>1.7225200688080002</c:v>
                      </c:pt>
                      <c:pt idx="8198">
                        <c:v>1.7226204128446976</c:v>
                      </c:pt>
                      <c:pt idx="8199">
                        <c:v>1.7227207568813949</c:v>
                      </c:pt>
                      <c:pt idx="8200">
                        <c:v>1.7228211009180923</c:v>
                      </c:pt>
                      <c:pt idx="8201">
                        <c:v>1.7229214449547896</c:v>
                      </c:pt>
                      <c:pt idx="8202">
                        <c:v>1.7230217889914869</c:v>
                      </c:pt>
                      <c:pt idx="8203">
                        <c:v>1.7231221330281843</c:v>
                      </c:pt>
                      <c:pt idx="8204">
                        <c:v>1.7232224770648816</c:v>
                      </c:pt>
                      <c:pt idx="8205">
                        <c:v>1.723322821101579</c:v>
                      </c:pt>
                      <c:pt idx="8206">
                        <c:v>1.7234231651382763</c:v>
                      </c:pt>
                      <c:pt idx="8207">
                        <c:v>1.7235235091749737</c:v>
                      </c:pt>
                      <c:pt idx="8208">
                        <c:v>1.723623853211671</c:v>
                      </c:pt>
                      <c:pt idx="8209">
                        <c:v>1.7237241972483683</c:v>
                      </c:pt>
                      <c:pt idx="8210">
                        <c:v>1.7238245412850657</c:v>
                      </c:pt>
                      <c:pt idx="8211">
                        <c:v>1.723924885321763</c:v>
                      </c:pt>
                      <c:pt idx="8212">
                        <c:v>1.7240252293584604</c:v>
                      </c:pt>
                      <c:pt idx="8213">
                        <c:v>1.7241255733951577</c:v>
                      </c:pt>
                      <c:pt idx="8214">
                        <c:v>1.724225917431855</c:v>
                      </c:pt>
                      <c:pt idx="8215">
                        <c:v>1.7243262614685524</c:v>
                      </c:pt>
                      <c:pt idx="8216">
                        <c:v>1.7244266055052497</c:v>
                      </c:pt>
                      <c:pt idx="8217">
                        <c:v>1.7245269495419471</c:v>
                      </c:pt>
                      <c:pt idx="8218">
                        <c:v>1.7246272935786444</c:v>
                      </c:pt>
                      <c:pt idx="8219">
                        <c:v>1.7247276376153418</c:v>
                      </c:pt>
                      <c:pt idx="8220">
                        <c:v>1.7248279816520391</c:v>
                      </c:pt>
                      <c:pt idx="8221">
                        <c:v>1.7249283256887364</c:v>
                      </c:pt>
                      <c:pt idx="8222">
                        <c:v>1.7250286697254338</c:v>
                      </c:pt>
                      <c:pt idx="8223">
                        <c:v>1.7251290137621311</c:v>
                      </c:pt>
                      <c:pt idx="8224">
                        <c:v>1.7252293577988285</c:v>
                      </c:pt>
                      <c:pt idx="8225">
                        <c:v>1.7253297018355258</c:v>
                      </c:pt>
                      <c:pt idx="8226">
                        <c:v>1.7254300458722232</c:v>
                      </c:pt>
                      <c:pt idx="8227">
                        <c:v>1.7255303899089205</c:v>
                      </c:pt>
                      <c:pt idx="8228">
                        <c:v>1.7256307339456178</c:v>
                      </c:pt>
                      <c:pt idx="8229">
                        <c:v>1.7257310779823152</c:v>
                      </c:pt>
                      <c:pt idx="8230">
                        <c:v>1.7258314220190125</c:v>
                      </c:pt>
                      <c:pt idx="8231">
                        <c:v>1.7259317660557099</c:v>
                      </c:pt>
                      <c:pt idx="8232">
                        <c:v>1.7260321100924072</c:v>
                      </c:pt>
                      <c:pt idx="8233">
                        <c:v>1.7261324541291045</c:v>
                      </c:pt>
                      <c:pt idx="8234">
                        <c:v>1.7262327981658019</c:v>
                      </c:pt>
                      <c:pt idx="8235">
                        <c:v>1.7263331422024992</c:v>
                      </c:pt>
                      <c:pt idx="8236">
                        <c:v>1.7264334862391966</c:v>
                      </c:pt>
                      <c:pt idx="8237">
                        <c:v>1.7265338302758939</c:v>
                      </c:pt>
                      <c:pt idx="8238">
                        <c:v>1.7266341743125913</c:v>
                      </c:pt>
                      <c:pt idx="8239">
                        <c:v>1.7267345183492886</c:v>
                      </c:pt>
                      <c:pt idx="8240">
                        <c:v>1.7268348623859859</c:v>
                      </c:pt>
                      <c:pt idx="8241">
                        <c:v>1.7269352064226833</c:v>
                      </c:pt>
                      <c:pt idx="8242">
                        <c:v>1.7270355504593806</c:v>
                      </c:pt>
                      <c:pt idx="8243">
                        <c:v>1.727135894496078</c:v>
                      </c:pt>
                      <c:pt idx="8244">
                        <c:v>1.7272362385327753</c:v>
                      </c:pt>
                      <c:pt idx="8245">
                        <c:v>1.7273365825694726</c:v>
                      </c:pt>
                      <c:pt idx="8246">
                        <c:v>1.72743692660617</c:v>
                      </c:pt>
                      <c:pt idx="8247">
                        <c:v>1.7275372706428673</c:v>
                      </c:pt>
                      <c:pt idx="8248">
                        <c:v>1.7276376146795647</c:v>
                      </c:pt>
                      <c:pt idx="8249">
                        <c:v>1.727737958716262</c:v>
                      </c:pt>
                      <c:pt idx="8250">
                        <c:v>1.7278383027529594</c:v>
                      </c:pt>
                      <c:pt idx="8251">
                        <c:v>1.7279386467896567</c:v>
                      </c:pt>
                      <c:pt idx="8252">
                        <c:v>1.728038990826354</c:v>
                      </c:pt>
                      <c:pt idx="8253">
                        <c:v>1.7281393348630514</c:v>
                      </c:pt>
                      <c:pt idx="8254">
                        <c:v>1.7282396788997487</c:v>
                      </c:pt>
                      <c:pt idx="8255">
                        <c:v>1.7283400229364461</c:v>
                      </c:pt>
                      <c:pt idx="8256">
                        <c:v>1.7284403669731434</c:v>
                      </c:pt>
                      <c:pt idx="8257">
                        <c:v>1.7285407110098407</c:v>
                      </c:pt>
                      <c:pt idx="8258">
                        <c:v>1.7286410550465381</c:v>
                      </c:pt>
                      <c:pt idx="8259">
                        <c:v>1.7287413990832354</c:v>
                      </c:pt>
                      <c:pt idx="8260">
                        <c:v>1.7288417431199328</c:v>
                      </c:pt>
                      <c:pt idx="8261">
                        <c:v>1.7289420871566301</c:v>
                      </c:pt>
                      <c:pt idx="8262">
                        <c:v>1.7290424311933275</c:v>
                      </c:pt>
                      <c:pt idx="8263">
                        <c:v>1.7291427752300248</c:v>
                      </c:pt>
                      <c:pt idx="8264">
                        <c:v>1.7292431192667221</c:v>
                      </c:pt>
                      <c:pt idx="8265">
                        <c:v>1.7293434633034195</c:v>
                      </c:pt>
                      <c:pt idx="8266">
                        <c:v>1.7294438073401168</c:v>
                      </c:pt>
                      <c:pt idx="8267">
                        <c:v>1.7295441513768142</c:v>
                      </c:pt>
                      <c:pt idx="8268">
                        <c:v>1.7296444954135115</c:v>
                      </c:pt>
                      <c:pt idx="8269">
                        <c:v>1.7297448394502088</c:v>
                      </c:pt>
                      <c:pt idx="8270">
                        <c:v>1.7298451834869062</c:v>
                      </c:pt>
                      <c:pt idx="8271">
                        <c:v>1.7299455275236035</c:v>
                      </c:pt>
                      <c:pt idx="8272">
                        <c:v>1.7300458715603009</c:v>
                      </c:pt>
                      <c:pt idx="8273">
                        <c:v>1.7301462155969982</c:v>
                      </c:pt>
                      <c:pt idx="8274">
                        <c:v>1.7302465596336956</c:v>
                      </c:pt>
                      <c:pt idx="8275">
                        <c:v>1.7303469036703929</c:v>
                      </c:pt>
                      <c:pt idx="8276">
                        <c:v>1.7304472477070902</c:v>
                      </c:pt>
                      <c:pt idx="8277">
                        <c:v>1.7305475917437876</c:v>
                      </c:pt>
                      <c:pt idx="8278">
                        <c:v>1.7306479357804849</c:v>
                      </c:pt>
                      <c:pt idx="8279">
                        <c:v>1.7307482798171823</c:v>
                      </c:pt>
                      <c:pt idx="8280">
                        <c:v>1.7308486238538796</c:v>
                      </c:pt>
                      <c:pt idx="8281">
                        <c:v>1.730948967890577</c:v>
                      </c:pt>
                      <c:pt idx="8282">
                        <c:v>1.7310493119272743</c:v>
                      </c:pt>
                      <c:pt idx="8283">
                        <c:v>1.7311496559639716</c:v>
                      </c:pt>
                      <c:pt idx="8284">
                        <c:v>1.731250000000669</c:v>
                      </c:pt>
                      <c:pt idx="8285">
                        <c:v>1.7313503440373663</c:v>
                      </c:pt>
                      <c:pt idx="8286">
                        <c:v>1.7314506880740637</c:v>
                      </c:pt>
                      <c:pt idx="8287">
                        <c:v>1.731551032110761</c:v>
                      </c:pt>
                      <c:pt idx="8288">
                        <c:v>1.7316513761474583</c:v>
                      </c:pt>
                      <c:pt idx="8289">
                        <c:v>1.7317517201841557</c:v>
                      </c:pt>
                      <c:pt idx="8290">
                        <c:v>1.731852064220853</c:v>
                      </c:pt>
                      <c:pt idx="8291">
                        <c:v>1.7319524082575504</c:v>
                      </c:pt>
                      <c:pt idx="8292">
                        <c:v>1.7320527522942477</c:v>
                      </c:pt>
                      <c:pt idx="8293">
                        <c:v>1.7321530963309451</c:v>
                      </c:pt>
                      <c:pt idx="8294">
                        <c:v>1.7322534403676424</c:v>
                      </c:pt>
                      <c:pt idx="8295">
                        <c:v>1.7323537844043397</c:v>
                      </c:pt>
                      <c:pt idx="8296">
                        <c:v>1.7324541284410371</c:v>
                      </c:pt>
                      <c:pt idx="8297">
                        <c:v>1.7325544724777344</c:v>
                      </c:pt>
                      <c:pt idx="8298">
                        <c:v>1.7326548165144318</c:v>
                      </c:pt>
                      <c:pt idx="8299">
                        <c:v>1.7327551605511291</c:v>
                      </c:pt>
                      <c:pt idx="8300">
                        <c:v>1.7328555045878264</c:v>
                      </c:pt>
                      <c:pt idx="8301">
                        <c:v>1.7329558486245238</c:v>
                      </c:pt>
                      <c:pt idx="8302">
                        <c:v>1.7330561926612211</c:v>
                      </c:pt>
                      <c:pt idx="8303">
                        <c:v>1.7331565366979185</c:v>
                      </c:pt>
                      <c:pt idx="8304">
                        <c:v>1.7332568807346158</c:v>
                      </c:pt>
                      <c:pt idx="8305">
                        <c:v>1.7333572247713132</c:v>
                      </c:pt>
                      <c:pt idx="8306">
                        <c:v>1.7334575688080105</c:v>
                      </c:pt>
                      <c:pt idx="8307">
                        <c:v>1.7335579128447078</c:v>
                      </c:pt>
                      <c:pt idx="8308">
                        <c:v>1.7336582568814052</c:v>
                      </c:pt>
                      <c:pt idx="8309">
                        <c:v>1.7337586009181025</c:v>
                      </c:pt>
                      <c:pt idx="8310">
                        <c:v>1.7338589449547999</c:v>
                      </c:pt>
                      <c:pt idx="8311">
                        <c:v>1.7339592889914972</c:v>
                      </c:pt>
                      <c:pt idx="8312">
                        <c:v>1.7340596330281945</c:v>
                      </c:pt>
                      <c:pt idx="8313">
                        <c:v>1.7341599770648919</c:v>
                      </c:pt>
                      <c:pt idx="8314">
                        <c:v>1.7342603211015892</c:v>
                      </c:pt>
                      <c:pt idx="8315">
                        <c:v>1.7343606651382866</c:v>
                      </c:pt>
                      <c:pt idx="8316">
                        <c:v>1.7344610091749839</c:v>
                      </c:pt>
                      <c:pt idx="8317">
                        <c:v>1.7345613532116813</c:v>
                      </c:pt>
                      <c:pt idx="8318">
                        <c:v>1.7346616972483786</c:v>
                      </c:pt>
                      <c:pt idx="8319">
                        <c:v>1.7347620412850759</c:v>
                      </c:pt>
                      <c:pt idx="8320">
                        <c:v>1.7348623853217733</c:v>
                      </c:pt>
                      <c:pt idx="8321">
                        <c:v>1.7349627293584706</c:v>
                      </c:pt>
                      <c:pt idx="8322">
                        <c:v>1.735063073395168</c:v>
                      </c:pt>
                      <c:pt idx="8323">
                        <c:v>1.7351634174318653</c:v>
                      </c:pt>
                      <c:pt idx="8324">
                        <c:v>1.7352637614685626</c:v>
                      </c:pt>
                      <c:pt idx="8325">
                        <c:v>1.73536410550526</c:v>
                      </c:pt>
                      <c:pt idx="8326">
                        <c:v>1.7354644495419573</c:v>
                      </c:pt>
                      <c:pt idx="8327">
                        <c:v>1.7355647935786547</c:v>
                      </c:pt>
                      <c:pt idx="8328">
                        <c:v>1.735665137615352</c:v>
                      </c:pt>
                      <c:pt idx="8329">
                        <c:v>1.7357654816520494</c:v>
                      </c:pt>
                      <c:pt idx="8330">
                        <c:v>1.7358658256887467</c:v>
                      </c:pt>
                      <c:pt idx="8331">
                        <c:v>1.735966169725444</c:v>
                      </c:pt>
                      <c:pt idx="8332">
                        <c:v>1.7360665137621414</c:v>
                      </c:pt>
                      <c:pt idx="8333">
                        <c:v>1.7361668577988387</c:v>
                      </c:pt>
                      <c:pt idx="8334">
                        <c:v>1.7362672018355361</c:v>
                      </c:pt>
                      <c:pt idx="8335">
                        <c:v>1.7363675458722334</c:v>
                      </c:pt>
                      <c:pt idx="8336">
                        <c:v>1.7364678899089308</c:v>
                      </c:pt>
                      <c:pt idx="8337">
                        <c:v>1.7365682339456281</c:v>
                      </c:pt>
                      <c:pt idx="8338">
                        <c:v>1.7366685779823254</c:v>
                      </c:pt>
                      <c:pt idx="8339">
                        <c:v>1.7367689220190228</c:v>
                      </c:pt>
                      <c:pt idx="8340">
                        <c:v>1.7368692660557201</c:v>
                      </c:pt>
                      <c:pt idx="8341">
                        <c:v>1.7369696100924175</c:v>
                      </c:pt>
                      <c:pt idx="8342">
                        <c:v>1.7370699541291148</c:v>
                      </c:pt>
                      <c:pt idx="8343">
                        <c:v>1.7371702981658121</c:v>
                      </c:pt>
                      <c:pt idx="8344">
                        <c:v>1.7372706422025095</c:v>
                      </c:pt>
                      <c:pt idx="8345">
                        <c:v>1.7373709862392068</c:v>
                      </c:pt>
                      <c:pt idx="8346">
                        <c:v>1.7374713302759042</c:v>
                      </c:pt>
                      <c:pt idx="8347">
                        <c:v>1.7375716743126015</c:v>
                      </c:pt>
                      <c:pt idx="8348">
                        <c:v>1.7376720183492989</c:v>
                      </c:pt>
                      <c:pt idx="8349">
                        <c:v>1.7377723623859962</c:v>
                      </c:pt>
                      <c:pt idx="8350">
                        <c:v>1.7378727064226935</c:v>
                      </c:pt>
                      <c:pt idx="8351">
                        <c:v>1.7379730504593909</c:v>
                      </c:pt>
                      <c:pt idx="8352">
                        <c:v>1.7380733944960882</c:v>
                      </c:pt>
                      <c:pt idx="8353">
                        <c:v>1.7381737385327856</c:v>
                      </c:pt>
                      <c:pt idx="8354">
                        <c:v>1.7382740825694829</c:v>
                      </c:pt>
                      <c:pt idx="8355">
                        <c:v>1.7383744266061802</c:v>
                      </c:pt>
                      <c:pt idx="8356">
                        <c:v>1.7384747706428776</c:v>
                      </c:pt>
                      <c:pt idx="8357">
                        <c:v>1.7385751146795749</c:v>
                      </c:pt>
                      <c:pt idx="8358">
                        <c:v>1.7386754587162723</c:v>
                      </c:pt>
                      <c:pt idx="8359">
                        <c:v>1.7387758027529696</c:v>
                      </c:pt>
                      <c:pt idx="8360">
                        <c:v>1.738876146789667</c:v>
                      </c:pt>
                      <c:pt idx="8361">
                        <c:v>1.7389764908263643</c:v>
                      </c:pt>
                      <c:pt idx="8362">
                        <c:v>1.7390768348630616</c:v>
                      </c:pt>
                      <c:pt idx="8363">
                        <c:v>1.739177178899759</c:v>
                      </c:pt>
                      <c:pt idx="8364">
                        <c:v>1.7392775229364563</c:v>
                      </c:pt>
                      <c:pt idx="8365">
                        <c:v>1.7393778669731537</c:v>
                      </c:pt>
                      <c:pt idx="8366">
                        <c:v>1.739478211009851</c:v>
                      </c:pt>
                      <c:pt idx="8367">
                        <c:v>1.7395785550465483</c:v>
                      </c:pt>
                      <c:pt idx="8368">
                        <c:v>1.7396788990832457</c:v>
                      </c:pt>
                      <c:pt idx="8369">
                        <c:v>1.739779243119943</c:v>
                      </c:pt>
                      <c:pt idx="8370">
                        <c:v>1.7398795871566404</c:v>
                      </c:pt>
                      <c:pt idx="8371">
                        <c:v>1.7399799311933377</c:v>
                      </c:pt>
                      <c:pt idx="8372">
                        <c:v>1.7400802752300351</c:v>
                      </c:pt>
                      <c:pt idx="8373">
                        <c:v>1.7401806192667324</c:v>
                      </c:pt>
                      <c:pt idx="8374">
                        <c:v>1.7402809633034297</c:v>
                      </c:pt>
                      <c:pt idx="8375">
                        <c:v>1.7403813073401271</c:v>
                      </c:pt>
                      <c:pt idx="8376">
                        <c:v>1.7404816513768244</c:v>
                      </c:pt>
                      <c:pt idx="8377">
                        <c:v>1.7405819954135218</c:v>
                      </c:pt>
                      <c:pt idx="8378">
                        <c:v>1.7406823394502191</c:v>
                      </c:pt>
                      <c:pt idx="8379">
                        <c:v>1.7407826834869164</c:v>
                      </c:pt>
                      <c:pt idx="8380">
                        <c:v>1.7408830275236138</c:v>
                      </c:pt>
                      <c:pt idx="8381">
                        <c:v>1.7409833715603111</c:v>
                      </c:pt>
                      <c:pt idx="8382">
                        <c:v>1.7410837155970085</c:v>
                      </c:pt>
                      <c:pt idx="8383">
                        <c:v>1.7411840596337058</c:v>
                      </c:pt>
                      <c:pt idx="8384">
                        <c:v>1.7412844036704032</c:v>
                      </c:pt>
                      <c:pt idx="8385">
                        <c:v>1.7413847477071005</c:v>
                      </c:pt>
                      <c:pt idx="8386">
                        <c:v>1.7414850917437978</c:v>
                      </c:pt>
                      <c:pt idx="8387">
                        <c:v>1.7415854357804952</c:v>
                      </c:pt>
                      <c:pt idx="8388">
                        <c:v>1.7416857798171925</c:v>
                      </c:pt>
                      <c:pt idx="8389">
                        <c:v>1.7417861238538899</c:v>
                      </c:pt>
                      <c:pt idx="8390">
                        <c:v>1.7418864678905872</c:v>
                      </c:pt>
                      <c:pt idx="8391">
                        <c:v>1.7419868119272846</c:v>
                      </c:pt>
                      <c:pt idx="8392">
                        <c:v>1.7420871559639819</c:v>
                      </c:pt>
                      <c:pt idx="8393">
                        <c:v>1.7421875000006792</c:v>
                      </c:pt>
                      <c:pt idx="8394">
                        <c:v>1.7422878440373766</c:v>
                      </c:pt>
                      <c:pt idx="8395">
                        <c:v>1.7423881880740739</c:v>
                      </c:pt>
                      <c:pt idx="8396">
                        <c:v>1.7424885321107713</c:v>
                      </c:pt>
                      <c:pt idx="8397">
                        <c:v>1.7425888761474686</c:v>
                      </c:pt>
                      <c:pt idx="8398">
                        <c:v>1.7426892201841659</c:v>
                      </c:pt>
                      <c:pt idx="8399">
                        <c:v>1.7427895642208633</c:v>
                      </c:pt>
                      <c:pt idx="8400">
                        <c:v>1.7428899082575606</c:v>
                      </c:pt>
                      <c:pt idx="8401">
                        <c:v>1.742990252294258</c:v>
                      </c:pt>
                      <c:pt idx="8402">
                        <c:v>1.7430905963309553</c:v>
                      </c:pt>
                      <c:pt idx="8403">
                        <c:v>1.7431909403676527</c:v>
                      </c:pt>
                      <c:pt idx="8404">
                        <c:v>1.74329128440435</c:v>
                      </c:pt>
                      <c:pt idx="8405">
                        <c:v>1.7433916284410473</c:v>
                      </c:pt>
                      <c:pt idx="8406">
                        <c:v>1.7434919724777447</c:v>
                      </c:pt>
                      <c:pt idx="8407">
                        <c:v>1.743592316514442</c:v>
                      </c:pt>
                      <c:pt idx="8408">
                        <c:v>1.7436926605511394</c:v>
                      </c:pt>
                      <c:pt idx="8409">
                        <c:v>1.7437930045878367</c:v>
                      </c:pt>
                      <c:pt idx="8410">
                        <c:v>1.743893348624534</c:v>
                      </c:pt>
                      <c:pt idx="8411">
                        <c:v>1.7439936926612314</c:v>
                      </c:pt>
                      <c:pt idx="8412">
                        <c:v>1.7440940366979287</c:v>
                      </c:pt>
                      <c:pt idx="8413">
                        <c:v>1.7441943807346261</c:v>
                      </c:pt>
                      <c:pt idx="8414">
                        <c:v>1.7442947247713234</c:v>
                      </c:pt>
                      <c:pt idx="8415">
                        <c:v>1.7443950688080208</c:v>
                      </c:pt>
                      <c:pt idx="8416">
                        <c:v>1.7444954128447181</c:v>
                      </c:pt>
                      <c:pt idx="8417">
                        <c:v>1.7445957568814154</c:v>
                      </c:pt>
                      <c:pt idx="8418">
                        <c:v>1.7446961009181128</c:v>
                      </c:pt>
                      <c:pt idx="8419">
                        <c:v>1.7447964449548101</c:v>
                      </c:pt>
                      <c:pt idx="8420">
                        <c:v>1.7448967889915075</c:v>
                      </c:pt>
                      <c:pt idx="8421">
                        <c:v>1.7449971330282048</c:v>
                      </c:pt>
                      <c:pt idx="8422">
                        <c:v>1.7450974770649021</c:v>
                      </c:pt>
                      <c:pt idx="8423">
                        <c:v>1.7451978211015995</c:v>
                      </c:pt>
                      <c:pt idx="8424">
                        <c:v>1.7452981651382968</c:v>
                      </c:pt>
                      <c:pt idx="8425">
                        <c:v>1.7453985091749942</c:v>
                      </c:pt>
                      <c:pt idx="8426">
                        <c:v>1.7454988532116915</c:v>
                      </c:pt>
                      <c:pt idx="8427">
                        <c:v>1.7455991972483889</c:v>
                      </c:pt>
                      <c:pt idx="8428">
                        <c:v>1.7456995412850862</c:v>
                      </c:pt>
                      <c:pt idx="8429">
                        <c:v>1.7457998853217835</c:v>
                      </c:pt>
                      <c:pt idx="8430">
                        <c:v>1.7459002293584809</c:v>
                      </c:pt>
                      <c:pt idx="8431">
                        <c:v>1.7460005733951782</c:v>
                      </c:pt>
                      <c:pt idx="8432">
                        <c:v>1.7461009174318756</c:v>
                      </c:pt>
                      <c:pt idx="8433">
                        <c:v>1.7462012614685729</c:v>
                      </c:pt>
                      <c:pt idx="8434">
                        <c:v>1.7463016055052702</c:v>
                      </c:pt>
                      <c:pt idx="8435">
                        <c:v>1.7464019495419676</c:v>
                      </c:pt>
                      <c:pt idx="8436">
                        <c:v>1.7465022935786649</c:v>
                      </c:pt>
                      <c:pt idx="8437">
                        <c:v>1.7466026376153623</c:v>
                      </c:pt>
                      <c:pt idx="8438">
                        <c:v>1.7467029816520596</c:v>
                      </c:pt>
                      <c:pt idx="8439">
                        <c:v>1.746803325688757</c:v>
                      </c:pt>
                      <c:pt idx="8440">
                        <c:v>1.7469036697254543</c:v>
                      </c:pt>
                      <c:pt idx="8441">
                        <c:v>1.7470040137621516</c:v>
                      </c:pt>
                      <c:pt idx="8442">
                        <c:v>1.747104357798849</c:v>
                      </c:pt>
                      <c:pt idx="8443">
                        <c:v>1.7472047018355463</c:v>
                      </c:pt>
                      <c:pt idx="8444">
                        <c:v>1.7473050458722437</c:v>
                      </c:pt>
                      <c:pt idx="8445">
                        <c:v>1.747405389908941</c:v>
                      </c:pt>
                      <c:pt idx="8446">
                        <c:v>1.7475057339456384</c:v>
                      </c:pt>
                      <c:pt idx="8447">
                        <c:v>1.7476060779823357</c:v>
                      </c:pt>
                      <c:pt idx="8448">
                        <c:v>1.747706422019033</c:v>
                      </c:pt>
                      <c:pt idx="8449">
                        <c:v>1.7478067660557304</c:v>
                      </c:pt>
                      <c:pt idx="8450">
                        <c:v>1.7479071100924277</c:v>
                      </c:pt>
                      <c:pt idx="8451">
                        <c:v>1.7480074541291251</c:v>
                      </c:pt>
                      <c:pt idx="8452">
                        <c:v>1.7481077981658224</c:v>
                      </c:pt>
                      <c:pt idx="8453">
                        <c:v>1.7482081422025197</c:v>
                      </c:pt>
                      <c:pt idx="8454">
                        <c:v>1.7483084862392171</c:v>
                      </c:pt>
                      <c:pt idx="8455">
                        <c:v>1.7484088302759144</c:v>
                      </c:pt>
                      <c:pt idx="8456">
                        <c:v>1.7485091743126118</c:v>
                      </c:pt>
                      <c:pt idx="8457">
                        <c:v>1.7486095183493091</c:v>
                      </c:pt>
                      <c:pt idx="8458">
                        <c:v>1.7487098623860065</c:v>
                      </c:pt>
                      <c:pt idx="8459">
                        <c:v>1.7488102064227038</c:v>
                      </c:pt>
                      <c:pt idx="8460">
                        <c:v>1.7489105504594011</c:v>
                      </c:pt>
                      <c:pt idx="8461">
                        <c:v>1.7490108944960985</c:v>
                      </c:pt>
                      <c:pt idx="8462">
                        <c:v>1.7491112385327958</c:v>
                      </c:pt>
                      <c:pt idx="8463">
                        <c:v>1.7492115825694932</c:v>
                      </c:pt>
                      <c:pt idx="8464">
                        <c:v>1.7493119266061905</c:v>
                      </c:pt>
                      <c:pt idx="8465">
                        <c:v>1.7494122706428878</c:v>
                      </c:pt>
                      <c:pt idx="8466">
                        <c:v>1.7495126146795852</c:v>
                      </c:pt>
                      <c:pt idx="8467">
                        <c:v>1.7496129587162825</c:v>
                      </c:pt>
                      <c:pt idx="8468">
                        <c:v>1.7497133027529799</c:v>
                      </c:pt>
                      <c:pt idx="8469">
                        <c:v>1.7498136467896772</c:v>
                      </c:pt>
                      <c:pt idx="8470">
                        <c:v>1.7499139908263746</c:v>
                      </c:pt>
                      <c:pt idx="8471">
                        <c:v>1.7500143348630719</c:v>
                      </c:pt>
                      <c:pt idx="8472">
                        <c:v>1.7501146788997692</c:v>
                      </c:pt>
                      <c:pt idx="8473">
                        <c:v>1.7502150229364666</c:v>
                      </c:pt>
                      <c:pt idx="8474">
                        <c:v>1.7503153669731639</c:v>
                      </c:pt>
                      <c:pt idx="8475">
                        <c:v>1.7504157110098613</c:v>
                      </c:pt>
                      <c:pt idx="8476">
                        <c:v>1.7505160550465586</c:v>
                      </c:pt>
                      <c:pt idx="8477">
                        <c:v>1.7506163990832559</c:v>
                      </c:pt>
                      <c:pt idx="8478">
                        <c:v>1.7507167431199533</c:v>
                      </c:pt>
                      <c:pt idx="8479">
                        <c:v>1.7508170871566506</c:v>
                      </c:pt>
                      <c:pt idx="8480">
                        <c:v>1.750917431193348</c:v>
                      </c:pt>
                      <c:pt idx="8481">
                        <c:v>1.7510177752300453</c:v>
                      </c:pt>
                      <c:pt idx="8482">
                        <c:v>1.7511181192667427</c:v>
                      </c:pt>
                      <c:pt idx="8483">
                        <c:v>1.75121846330344</c:v>
                      </c:pt>
                      <c:pt idx="8484">
                        <c:v>1.7513188073401373</c:v>
                      </c:pt>
                      <c:pt idx="8485">
                        <c:v>1.7514191513768347</c:v>
                      </c:pt>
                      <c:pt idx="8486">
                        <c:v>1.751519495413532</c:v>
                      </c:pt>
                      <c:pt idx="8487">
                        <c:v>1.7516198394502294</c:v>
                      </c:pt>
                      <c:pt idx="8488">
                        <c:v>1.7517201834869267</c:v>
                      </c:pt>
                      <c:pt idx="8489">
                        <c:v>1.751820527523624</c:v>
                      </c:pt>
                      <c:pt idx="8490">
                        <c:v>1.7519208715603214</c:v>
                      </c:pt>
                      <c:pt idx="8491">
                        <c:v>1.7520212155970187</c:v>
                      </c:pt>
                      <c:pt idx="8492">
                        <c:v>1.7521215596337161</c:v>
                      </c:pt>
                      <c:pt idx="8493">
                        <c:v>1.7522219036704134</c:v>
                      </c:pt>
                      <c:pt idx="8494">
                        <c:v>1.7523222477071108</c:v>
                      </c:pt>
                      <c:pt idx="8495">
                        <c:v>1.7524225917438081</c:v>
                      </c:pt>
                      <c:pt idx="8496">
                        <c:v>1.7525229357805054</c:v>
                      </c:pt>
                      <c:pt idx="8497">
                        <c:v>1.7526232798172028</c:v>
                      </c:pt>
                      <c:pt idx="8498">
                        <c:v>1.7527236238539001</c:v>
                      </c:pt>
                      <c:pt idx="8499">
                        <c:v>1.7528239678905975</c:v>
                      </c:pt>
                      <c:pt idx="8500">
                        <c:v>1.7529243119272948</c:v>
                      </c:pt>
                      <c:pt idx="8501">
                        <c:v>1.7530246559639922</c:v>
                      </c:pt>
                      <c:pt idx="8502">
                        <c:v>1.7531250000006895</c:v>
                      </c:pt>
                      <c:pt idx="8503">
                        <c:v>1.7532253440373868</c:v>
                      </c:pt>
                      <c:pt idx="8504">
                        <c:v>1.7533256880740842</c:v>
                      </c:pt>
                      <c:pt idx="8505">
                        <c:v>1.7534260321107815</c:v>
                      </c:pt>
                      <c:pt idx="8506">
                        <c:v>1.7535263761474789</c:v>
                      </c:pt>
                      <c:pt idx="8507">
                        <c:v>1.7536267201841762</c:v>
                      </c:pt>
                      <c:pt idx="8508">
                        <c:v>1.7537270642208735</c:v>
                      </c:pt>
                      <c:pt idx="8509">
                        <c:v>1.7538274082575709</c:v>
                      </c:pt>
                      <c:pt idx="8510">
                        <c:v>1.7539277522942682</c:v>
                      </c:pt>
                      <c:pt idx="8511">
                        <c:v>1.7540280963309656</c:v>
                      </c:pt>
                      <c:pt idx="8512">
                        <c:v>1.7541284403676629</c:v>
                      </c:pt>
                      <c:pt idx="8513">
                        <c:v>1.7542287844043603</c:v>
                      </c:pt>
                      <c:pt idx="8514">
                        <c:v>1.7543291284410576</c:v>
                      </c:pt>
                      <c:pt idx="8515">
                        <c:v>1.7544294724777549</c:v>
                      </c:pt>
                      <c:pt idx="8516">
                        <c:v>1.7545298165144523</c:v>
                      </c:pt>
                      <c:pt idx="8517">
                        <c:v>1.7546301605511496</c:v>
                      </c:pt>
                      <c:pt idx="8518">
                        <c:v>1.754730504587847</c:v>
                      </c:pt>
                      <c:pt idx="8519">
                        <c:v>1.7548308486245443</c:v>
                      </c:pt>
                      <c:pt idx="8520">
                        <c:v>1.7549311926612416</c:v>
                      </c:pt>
                      <c:pt idx="8521">
                        <c:v>1.755031536697939</c:v>
                      </c:pt>
                      <c:pt idx="8522">
                        <c:v>1.7551318807346363</c:v>
                      </c:pt>
                      <c:pt idx="8523">
                        <c:v>1.7552322247713337</c:v>
                      </c:pt>
                      <c:pt idx="8524">
                        <c:v>1.755332568808031</c:v>
                      </c:pt>
                      <c:pt idx="8525">
                        <c:v>1.7554329128447284</c:v>
                      </c:pt>
                      <c:pt idx="8526">
                        <c:v>1.7555332568814257</c:v>
                      </c:pt>
                      <c:pt idx="8527">
                        <c:v>1.755633600918123</c:v>
                      </c:pt>
                      <c:pt idx="8528">
                        <c:v>1.7557339449548204</c:v>
                      </c:pt>
                      <c:pt idx="8529">
                        <c:v>1.7558342889915177</c:v>
                      </c:pt>
                      <c:pt idx="8530">
                        <c:v>1.7559346330282151</c:v>
                      </c:pt>
                      <c:pt idx="8531">
                        <c:v>1.7560349770649124</c:v>
                      </c:pt>
                      <c:pt idx="8532">
                        <c:v>1.7561353211016097</c:v>
                      </c:pt>
                      <c:pt idx="8533">
                        <c:v>1.7562356651383071</c:v>
                      </c:pt>
                      <c:pt idx="8534">
                        <c:v>1.7563360091750044</c:v>
                      </c:pt>
                      <c:pt idx="8535">
                        <c:v>1.7564363532117018</c:v>
                      </c:pt>
                      <c:pt idx="8536">
                        <c:v>1.7565366972483991</c:v>
                      </c:pt>
                      <c:pt idx="8537">
                        <c:v>1.7566370412850965</c:v>
                      </c:pt>
                      <c:pt idx="8538">
                        <c:v>1.7567373853217938</c:v>
                      </c:pt>
                      <c:pt idx="8539">
                        <c:v>1.7568377293584911</c:v>
                      </c:pt>
                      <c:pt idx="8540">
                        <c:v>1.7569380733951885</c:v>
                      </c:pt>
                      <c:pt idx="8541">
                        <c:v>1.7570384174318858</c:v>
                      </c:pt>
                      <c:pt idx="8542">
                        <c:v>1.7571387614685832</c:v>
                      </c:pt>
                      <c:pt idx="8543">
                        <c:v>1.7572391055052805</c:v>
                      </c:pt>
                      <c:pt idx="8544">
                        <c:v>1.7573394495419778</c:v>
                      </c:pt>
                      <c:pt idx="8545">
                        <c:v>1.7574397935786752</c:v>
                      </c:pt>
                      <c:pt idx="8546">
                        <c:v>1.7575401376153725</c:v>
                      </c:pt>
                      <c:pt idx="8547">
                        <c:v>1.7576404816520699</c:v>
                      </c:pt>
                      <c:pt idx="8548">
                        <c:v>1.7577408256887672</c:v>
                      </c:pt>
                      <c:pt idx="8549">
                        <c:v>1.7578411697254646</c:v>
                      </c:pt>
                      <c:pt idx="8550">
                        <c:v>1.7579415137621619</c:v>
                      </c:pt>
                      <c:pt idx="8551">
                        <c:v>1.7580418577988592</c:v>
                      </c:pt>
                      <c:pt idx="8552">
                        <c:v>1.7581422018355566</c:v>
                      </c:pt>
                      <c:pt idx="8553">
                        <c:v>1.7582425458722539</c:v>
                      </c:pt>
                      <c:pt idx="8554">
                        <c:v>1.7583428899089513</c:v>
                      </c:pt>
                      <c:pt idx="8555">
                        <c:v>1.7584432339456486</c:v>
                      </c:pt>
                      <c:pt idx="8556">
                        <c:v>1.758543577982346</c:v>
                      </c:pt>
                      <c:pt idx="8557">
                        <c:v>1.7586439220190433</c:v>
                      </c:pt>
                      <c:pt idx="8558">
                        <c:v>1.7587442660557406</c:v>
                      </c:pt>
                      <c:pt idx="8559">
                        <c:v>1.758844610092438</c:v>
                      </c:pt>
                      <c:pt idx="8560">
                        <c:v>1.7589449541291353</c:v>
                      </c:pt>
                      <c:pt idx="8561">
                        <c:v>1.7590452981658327</c:v>
                      </c:pt>
                      <c:pt idx="8562">
                        <c:v>1.75914564220253</c:v>
                      </c:pt>
                      <c:pt idx="8563">
                        <c:v>1.7592459862392273</c:v>
                      </c:pt>
                      <c:pt idx="8564">
                        <c:v>1.7593463302759247</c:v>
                      </c:pt>
                      <c:pt idx="8565">
                        <c:v>1.759446674312622</c:v>
                      </c:pt>
                      <c:pt idx="8566">
                        <c:v>1.7595470183493194</c:v>
                      </c:pt>
                      <c:pt idx="8567">
                        <c:v>1.7596473623860167</c:v>
                      </c:pt>
                      <c:pt idx="8568">
                        <c:v>1.7597477064227141</c:v>
                      </c:pt>
                      <c:pt idx="8569">
                        <c:v>1.7598480504594114</c:v>
                      </c:pt>
                      <c:pt idx="8570">
                        <c:v>1.7599483944961087</c:v>
                      </c:pt>
                      <c:pt idx="8571">
                        <c:v>1.7600487385328061</c:v>
                      </c:pt>
                      <c:pt idx="8572">
                        <c:v>1.7601490825695034</c:v>
                      </c:pt>
                      <c:pt idx="8573">
                        <c:v>1.7602494266062008</c:v>
                      </c:pt>
                      <c:pt idx="8574">
                        <c:v>1.7603497706428981</c:v>
                      </c:pt>
                      <c:pt idx="8575">
                        <c:v>1.7604501146795954</c:v>
                      </c:pt>
                      <c:pt idx="8576">
                        <c:v>1.7605504587162928</c:v>
                      </c:pt>
                      <c:pt idx="8577">
                        <c:v>1.7606508027529901</c:v>
                      </c:pt>
                      <c:pt idx="8578">
                        <c:v>1.7607511467896875</c:v>
                      </c:pt>
                      <c:pt idx="8579">
                        <c:v>1.7608514908263848</c:v>
                      </c:pt>
                      <c:pt idx="8580">
                        <c:v>1.7609518348630822</c:v>
                      </c:pt>
                      <c:pt idx="8581">
                        <c:v>1.7610521788997795</c:v>
                      </c:pt>
                      <c:pt idx="8582">
                        <c:v>1.7611525229364768</c:v>
                      </c:pt>
                      <c:pt idx="8583">
                        <c:v>1.7612528669731742</c:v>
                      </c:pt>
                      <c:pt idx="8584">
                        <c:v>1.7613532110098715</c:v>
                      </c:pt>
                      <c:pt idx="8585">
                        <c:v>1.7614535550465689</c:v>
                      </c:pt>
                      <c:pt idx="8586">
                        <c:v>1.7615538990832662</c:v>
                      </c:pt>
                      <c:pt idx="8587">
                        <c:v>1.7616542431199635</c:v>
                      </c:pt>
                      <c:pt idx="8588">
                        <c:v>1.7617545871566609</c:v>
                      </c:pt>
                      <c:pt idx="8589">
                        <c:v>1.7618549311933582</c:v>
                      </c:pt>
                      <c:pt idx="8590">
                        <c:v>1.7619552752300556</c:v>
                      </c:pt>
                      <c:pt idx="8591">
                        <c:v>1.7620556192667529</c:v>
                      </c:pt>
                      <c:pt idx="8592">
                        <c:v>1.7621559633034503</c:v>
                      </c:pt>
                      <c:pt idx="8593">
                        <c:v>1.7622563073401476</c:v>
                      </c:pt>
                      <c:pt idx="8594">
                        <c:v>1.7623566513768449</c:v>
                      </c:pt>
                      <c:pt idx="8595">
                        <c:v>1.7624569954135423</c:v>
                      </c:pt>
                      <c:pt idx="8596">
                        <c:v>1.7625573394502396</c:v>
                      </c:pt>
                      <c:pt idx="8597">
                        <c:v>1.762657683486937</c:v>
                      </c:pt>
                      <c:pt idx="8598">
                        <c:v>1.7627580275236343</c:v>
                      </c:pt>
                      <c:pt idx="8599">
                        <c:v>1.7628583715603316</c:v>
                      </c:pt>
                      <c:pt idx="8600">
                        <c:v>1.762958715597029</c:v>
                      </c:pt>
                      <c:pt idx="8601">
                        <c:v>1.7630590596337263</c:v>
                      </c:pt>
                      <c:pt idx="8602">
                        <c:v>1.7631594036704237</c:v>
                      </c:pt>
                      <c:pt idx="8603">
                        <c:v>1.763259747707121</c:v>
                      </c:pt>
                      <c:pt idx="8604">
                        <c:v>1.7633600917438184</c:v>
                      </c:pt>
                      <c:pt idx="8605">
                        <c:v>1.7634604357805157</c:v>
                      </c:pt>
                      <c:pt idx="8606">
                        <c:v>1.763560779817213</c:v>
                      </c:pt>
                      <c:pt idx="8607">
                        <c:v>1.7636611238539104</c:v>
                      </c:pt>
                      <c:pt idx="8608">
                        <c:v>1.7637614678906077</c:v>
                      </c:pt>
                      <c:pt idx="8609">
                        <c:v>1.7638618119273051</c:v>
                      </c:pt>
                      <c:pt idx="8610">
                        <c:v>1.7639621559640024</c:v>
                      </c:pt>
                      <c:pt idx="8611">
                        <c:v>1.7640625000006998</c:v>
                      </c:pt>
                      <c:pt idx="8612">
                        <c:v>1.7641628440373971</c:v>
                      </c:pt>
                      <c:pt idx="8613">
                        <c:v>1.7642631880740944</c:v>
                      </c:pt>
                      <c:pt idx="8614">
                        <c:v>1.7643635321107918</c:v>
                      </c:pt>
                      <c:pt idx="8615">
                        <c:v>1.7644638761474891</c:v>
                      </c:pt>
                      <c:pt idx="8616">
                        <c:v>1.7645642201841865</c:v>
                      </c:pt>
                      <c:pt idx="8617">
                        <c:v>1.7646645642208838</c:v>
                      </c:pt>
                      <c:pt idx="8618">
                        <c:v>1.7647649082575811</c:v>
                      </c:pt>
                      <c:pt idx="8619">
                        <c:v>1.7648652522942785</c:v>
                      </c:pt>
                      <c:pt idx="8620">
                        <c:v>1.7649655963309758</c:v>
                      </c:pt>
                      <c:pt idx="8621">
                        <c:v>1.7650659403676732</c:v>
                      </c:pt>
                      <c:pt idx="8622">
                        <c:v>1.7651662844043705</c:v>
                      </c:pt>
                      <c:pt idx="8623">
                        <c:v>1.7652666284410679</c:v>
                      </c:pt>
                      <c:pt idx="8624">
                        <c:v>1.7653669724777652</c:v>
                      </c:pt>
                      <c:pt idx="8625">
                        <c:v>1.7654673165144625</c:v>
                      </c:pt>
                      <c:pt idx="8626">
                        <c:v>1.7655676605511599</c:v>
                      </c:pt>
                      <c:pt idx="8627">
                        <c:v>1.7656680045878572</c:v>
                      </c:pt>
                      <c:pt idx="8628">
                        <c:v>1.7657683486245546</c:v>
                      </c:pt>
                      <c:pt idx="8629">
                        <c:v>1.7658686926612519</c:v>
                      </c:pt>
                      <c:pt idx="8630">
                        <c:v>1.7659690366979492</c:v>
                      </c:pt>
                      <c:pt idx="8631">
                        <c:v>1.7660693807346466</c:v>
                      </c:pt>
                      <c:pt idx="8632">
                        <c:v>1.7661697247713439</c:v>
                      </c:pt>
                      <c:pt idx="8633">
                        <c:v>1.7662700688080413</c:v>
                      </c:pt>
                      <c:pt idx="8634">
                        <c:v>1.7663704128447386</c:v>
                      </c:pt>
                      <c:pt idx="8635">
                        <c:v>1.766470756881436</c:v>
                      </c:pt>
                      <c:pt idx="8636">
                        <c:v>1.7665711009181333</c:v>
                      </c:pt>
                      <c:pt idx="8637">
                        <c:v>1.7666714449548306</c:v>
                      </c:pt>
                      <c:pt idx="8638">
                        <c:v>1.766771788991528</c:v>
                      </c:pt>
                      <c:pt idx="8639">
                        <c:v>1.7668721330282253</c:v>
                      </c:pt>
                      <c:pt idx="8640">
                        <c:v>1.7669724770649227</c:v>
                      </c:pt>
                      <c:pt idx="8641">
                        <c:v>1.76707282110162</c:v>
                      </c:pt>
                      <c:pt idx="8642">
                        <c:v>1.7671731651383173</c:v>
                      </c:pt>
                      <c:pt idx="8643">
                        <c:v>1.7672735091750147</c:v>
                      </c:pt>
                      <c:pt idx="8644">
                        <c:v>1.767373853211712</c:v>
                      </c:pt>
                      <c:pt idx="8645">
                        <c:v>1.7674741972484094</c:v>
                      </c:pt>
                      <c:pt idx="8646">
                        <c:v>1.7675745412851067</c:v>
                      </c:pt>
                      <c:pt idx="8647">
                        <c:v>1.7676748853218041</c:v>
                      </c:pt>
                      <c:pt idx="8648">
                        <c:v>1.7677752293585014</c:v>
                      </c:pt>
                      <c:pt idx="8649">
                        <c:v>1.7678755733951987</c:v>
                      </c:pt>
                      <c:pt idx="8650">
                        <c:v>1.7679759174318961</c:v>
                      </c:pt>
                      <c:pt idx="8651">
                        <c:v>1.7680762614685934</c:v>
                      </c:pt>
                      <c:pt idx="8652">
                        <c:v>1.7681766055052908</c:v>
                      </c:pt>
                      <c:pt idx="8653">
                        <c:v>1.7682769495419881</c:v>
                      </c:pt>
                      <c:pt idx="8654">
                        <c:v>1.7683772935786854</c:v>
                      </c:pt>
                      <c:pt idx="8655">
                        <c:v>1.7684776376153828</c:v>
                      </c:pt>
                      <c:pt idx="8656">
                        <c:v>1.7685779816520801</c:v>
                      </c:pt>
                      <c:pt idx="8657">
                        <c:v>1.7686783256887775</c:v>
                      </c:pt>
                      <c:pt idx="8658">
                        <c:v>1.7687786697254748</c:v>
                      </c:pt>
                      <c:pt idx="8659">
                        <c:v>1.7688790137621722</c:v>
                      </c:pt>
                      <c:pt idx="8660">
                        <c:v>1.7689793577988695</c:v>
                      </c:pt>
                      <c:pt idx="8661">
                        <c:v>1.7690797018355668</c:v>
                      </c:pt>
                      <c:pt idx="8662">
                        <c:v>1.7691800458722642</c:v>
                      </c:pt>
                      <c:pt idx="8663">
                        <c:v>1.7692803899089615</c:v>
                      </c:pt>
                      <c:pt idx="8664">
                        <c:v>1.7693807339456589</c:v>
                      </c:pt>
                      <c:pt idx="8665">
                        <c:v>1.7694810779823562</c:v>
                      </c:pt>
                      <c:pt idx="8666">
                        <c:v>1.7695814220190536</c:v>
                      </c:pt>
                      <c:pt idx="8667">
                        <c:v>1.7696817660557509</c:v>
                      </c:pt>
                      <c:pt idx="8668">
                        <c:v>1.7697821100924482</c:v>
                      </c:pt>
                      <c:pt idx="8669">
                        <c:v>1.7698824541291456</c:v>
                      </c:pt>
                      <c:pt idx="8670">
                        <c:v>1.7699827981658429</c:v>
                      </c:pt>
                      <c:pt idx="8671">
                        <c:v>1.7700831422025403</c:v>
                      </c:pt>
                      <c:pt idx="8672">
                        <c:v>1.7701834862392376</c:v>
                      </c:pt>
                      <c:pt idx="8673">
                        <c:v>1.7702838302759349</c:v>
                      </c:pt>
                      <c:pt idx="8674">
                        <c:v>1.7703841743126323</c:v>
                      </c:pt>
                      <c:pt idx="8675">
                        <c:v>1.7704845183493296</c:v>
                      </c:pt>
                      <c:pt idx="8676">
                        <c:v>1.770584862386027</c:v>
                      </c:pt>
                      <c:pt idx="8677">
                        <c:v>1.7706852064227243</c:v>
                      </c:pt>
                      <c:pt idx="8678">
                        <c:v>1.7707855504594217</c:v>
                      </c:pt>
                      <c:pt idx="8679">
                        <c:v>1.770885894496119</c:v>
                      </c:pt>
                      <c:pt idx="8680">
                        <c:v>1.7709862385328163</c:v>
                      </c:pt>
                      <c:pt idx="8681">
                        <c:v>1.7710865825695137</c:v>
                      </c:pt>
                      <c:pt idx="8682">
                        <c:v>1.771186926606211</c:v>
                      </c:pt>
                      <c:pt idx="8683">
                        <c:v>1.7712872706429084</c:v>
                      </c:pt>
                      <c:pt idx="8684">
                        <c:v>1.7713876146796057</c:v>
                      </c:pt>
                      <c:pt idx="8685">
                        <c:v>1.771487958716303</c:v>
                      </c:pt>
                      <c:pt idx="8686">
                        <c:v>1.7715883027530004</c:v>
                      </c:pt>
                      <c:pt idx="8687">
                        <c:v>1.7716886467896977</c:v>
                      </c:pt>
                      <c:pt idx="8688">
                        <c:v>1.7717889908263951</c:v>
                      </c:pt>
                      <c:pt idx="8689">
                        <c:v>1.7718893348630924</c:v>
                      </c:pt>
                      <c:pt idx="8690">
                        <c:v>1.7719896788997898</c:v>
                      </c:pt>
                      <c:pt idx="8691">
                        <c:v>1.7720900229364871</c:v>
                      </c:pt>
                      <c:pt idx="8692">
                        <c:v>1.7721903669731844</c:v>
                      </c:pt>
                      <c:pt idx="8693">
                        <c:v>1.7722907110098818</c:v>
                      </c:pt>
                      <c:pt idx="8694">
                        <c:v>1.7723910550465791</c:v>
                      </c:pt>
                      <c:pt idx="8695">
                        <c:v>1.7724913990832765</c:v>
                      </c:pt>
                      <c:pt idx="8696">
                        <c:v>1.7725917431199738</c:v>
                      </c:pt>
                      <c:pt idx="8697">
                        <c:v>1.7726920871566711</c:v>
                      </c:pt>
                      <c:pt idx="8698">
                        <c:v>1.7727924311933685</c:v>
                      </c:pt>
                      <c:pt idx="8699">
                        <c:v>1.7728927752300658</c:v>
                      </c:pt>
                      <c:pt idx="8700">
                        <c:v>1.7729931192667632</c:v>
                      </c:pt>
                      <c:pt idx="8701">
                        <c:v>1.7730934633034605</c:v>
                      </c:pt>
                      <c:pt idx="8702">
                        <c:v>1.7731938073401579</c:v>
                      </c:pt>
                      <c:pt idx="8703">
                        <c:v>1.7732941513768552</c:v>
                      </c:pt>
                      <c:pt idx="8704">
                        <c:v>1.7733944954135525</c:v>
                      </c:pt>
                      <c:pt idx="8705">
                        <c:v>1.7734948394502499</c:v>
                      </c:pt>
                      <c:pt idx="8706">
                        <c:v>1.7735951834869472</c:v>
                      </c:pt>
                      <c:pt idx="8707">
                        <c:v>1.7736955275236446</c:v>
                      </c:pt>
                      <c:pt idx="8708">
                        <c:v>1.7737958715603419</c:v>
                      </c:pt>
                      <c:pt idx="8709">
                        <c:v>1.7738962155970392</c:v>
                      </c:pt>
                      <c:pt idx="8710">
                        <c:v>1.7739965596337366</c:v>
                      </c:pt>
                      <c:pt idx="8711">
                        <c:v>1.7740969036704339</c:v>
                      </c:pt>
                      <c:pt idx="8712">
                        <c:v>1.7741972477071313</c:v>
                      </c:pt>
                      <c:pt idx="8713">
                        <c:v>1.7742975917438286</c:v>
                      </c:pt>
                      <c:pt idx="8714">
                        <c:v>1.774397935780526</c:v>
                      </c:pt>
                      <c:pt idx="8715">
                        <c:v>1.7744982798172233</c:v>
                      </c:pt>
                      <c:pt idx="8716">
                        <c:v>1.7745986238539206</c:v>
                      </c:pt>
                      <c:pt idx="8717">
                        <c:v>1.774698967890618</c:v>
                      </c:pt>
                      <c:pt idx="8718">
                        <c:v>1.7747993119273153</c:v>
                      </c:pt>
                      <c:pt idx="8719">
                        <c:v>1.7748996559640127</c:v>
                      </c:pt>
                      <c:pt idx="8720">
                        <c:v>1.77500000000071</c:v>
                      </c:pt>
                      <c:pt idx="8721">
                        <c:v>1.7751003440374074</c:v>
                      </c:pt>
                      <c:pt idx="8722">
                        <c:v>1.7752006880741047</c:v>
                      </c:pt>
                      <c:pt idx="8723">
                        <c:v>1.775301032110802</c:v>
                      </c:pt>
                      <c:pt idx="8724">
                        <c:v>1.7754013761474994</c:v>
                      </c:pt>
                      <c:pt idx="8725">
                        <c:v>1.7755017201841967</c:v>
                      </c:pt>
                      <c:pt idx="8726">
                        <c:v>1.7756020642208941</c:v>
                      </c:pt>
                      <c:pt idx="8727">
                        <c:v>1.7757024082575914</c:v>
                      </c:pt>
                      <c:pt idx="8728">
                        <c:v>1.7758027522942887</c:v>
                      </c:pt>
                      <c:pt idx="8729">
                        <c:v>1.7759030963309861</c:v>
                      </c:pt>
                      <c:pt idx="8730">
                        <c:v>1.7760034403676834</c:v>
                      </c:pt>
                      <c:pt idx="8731">
                        <c:v>1.7761037844043808</c:v>
                      </c:pt>
                      <c:pt idx="8732">
                        <c:v>1.7762041284410781</c:v>
                      </c:pt>
                      <c:pt idx="8733">
                        <c:v>1.7763044724777755</c:v>
                      </c:pt>
                      <c:pt idx="8734">
                        <c:v>1.7764048165144728</c:v>
                      </c:pt>
                      <c:pt idx="8735">
                        <c:v>1.7765051605511701</c:v>
                      </c:pt>
                      <c:pt idx="8736">
                        <c:v>1.7766055045878675</c:v>
                      </c:pt>
                      <c:pt idx="8737">
                        <c:v>1.7767058486245648</c:v>
                      </c:pt>
                      <c:pt idx="8738">
                        <c:v>1.7768061926612622</c:v>
                      </c:pt>
                      <c:pt idx="8739">
                        <c:v>1.7769065366979595</c:v>
                      </c:pt>
                      <c:pt idx="8740">
                        <c:v>1.7770068807346568</c:v>
                      </c:pt>
                      <c:pt idx="8741">
                        <c:v>1.7771072247713542</c:v>
                      </c:pt>
                      <c:pt idx="8742">
                        <c:v>1.7772075688080515</c:v>
                      </c:pt>
                      <c:pt idx="8743">
                        <c:v>1.7773079128447489</c:v>
                      </c:pt>
                      <c:pt idx="8744">
                        <c:v>1.7774082568814462</c:v>
                      </c:pt>
                      <c:pt idx="8745">
                        <c:v>1.7775086009181436</c:v>
                      </c:pt>
                      <c:pt idx="8746">
                        <c:v>1.7776089449548409</c:v>
                      </c:pt>
                      <c:pt idx="8747">
                        <c:v>1.7777092889915382</c:v>
                      </c:pt>
                      <c:pt idx="8748">
                        <c:v>1.7778096330282356</c:v>
                      </c:pt>
                      <c:pt idx="8749">
                        <c:v>1.7779099770649329</c:v>
                      </c:pt>
                      <c:pt idx="8750">
                        <c:v>1.7780103211016303</c:v>
                      </c:pt>
                      <c:pt idx="8751">
                        <c:v>1.7781106651383276</c:v>
                      </c:pt>
                      <c:pt idx="8752">
                        <c:v>1.7782110091750249</c:v>
                      </c:pt>
                      <c:pt idx="8753">
                        <c:v>1.7783113532117223</c:v>
                      </c:pt>
                      <c:pt idx="8754">
                        <c:v>1.7784116972484196</c:v>
                      </c:pt>
                      <c:pt idx="8755">
                        <c:v>1.778512041285117</c:v>
                      </c:pt>
                      <c:pt idx="8756">
                        <c:v>1.7786123853218143</c:v>
                      </c:pt>
                      <c:pt idx="8757">
                        <c:v>1.7787127293585117</c:v>
                      </c:pt>
                      <c:pt idx="8758">
                        <c:v>1.778813073395209</c:v>
                      </c:pt>
                      <c:pt idx="8759">
                        <c:v>1.7789134174319063</c:v>
                      </c:pt>
                      <c:pt idx="8760">
                        <c:v>1.7790137614686037</c:v>
                      </c:pt>
                      <c:pt idx="8761">
                        <c:v>1.779114105505301</c:v>
                      </c:pt>
                      <c:pt idx="8762">
                        <c:v>1.7792144495419984</c:v>
                      </c:pt>
                      <c:pt idx="8763">
                        <c:v>1.7793147935786957</c:v>
                      </c:pt>
                      <c:pt idx="8764">
                        <c:v>1.779415137615393</c:v>
                      </c:pt>
                      <c:pt idx="8765">
                        <c:v>1.7795154816520904</c:v>
                      </c:pt>
                      <c:pt idx="8766">
                        <c:v>1.7796158256887877</c:v>
                      </c:pt>
                      <c:pt idx="8767">
                        <c:v>1.7797161697254851</c:v>
                      </c:pt>
                      <c:pt idx="8768">
                        <c:v>1.7798165137621824</c:v>
                      </c:pt>
                      <c:pt idx="8769">
                        <c:v>1.7799168577988798</c:v>
                      </c:pt>
                      <c:pt idx="8770">
                        <c:v>1.7800172018355771</c:v>
                      </c:pt>
                      <c:pt idx="8771">
                        <c:v>1.7801175458722744</c:v>
                      </c:pt>
                      <c:pt idx="8772">
                        <c:v>1.7802178899089718</c:v>
                      </c:pt>
                      <c:pt idx="8773">
                        <c:v>1.7803182339456691</c:v>
                      </c:pt>
                      <c:pt idx="8774">
                        <c:v>1.7804185779823665</c:v>
                      </c:pt>
                      <c:pt idx="8775">
                        <c:v>1.7805189220190638</c:v>
                      </c:pt>
                      <c:pt idx="8776">
                        <c:v>1.7806192660557612</c:v>
                      </c:pt>
                      <c:pt idx="8777">
                        <c:v>1.7807196100924585</c:v>
                      </c:pt>
                      <c:pt idx="8778">
                        <c:v>1.7808199541291558</c:v>
                      </c:pt>
                      <c:pt idx="8779">
                        <c:v>1.7809202981658532</c:v>
                      </c:pt>
                      <c:pt idx="8780">
                        <c:v>1.7810206422025505</c:v>
                      </c:pt>
                      <c:pt idx="8781">
                        <c:v>1.7811209862392479</c:v>
                      </c:pt>
                      <c:pt idx="8782">
                        <c:v>1.7812213302759452</c:v>
                      </c:pt>
                      <c:pt idx="8783">
                        <c:v>1.7813216743126425</c:v>
                      </c:pt>
                      <c:pt idx="8784">
                        <c:v>1.7814220183493399</c:v>
                      </c:pt>
                      <c:pt idx="8785">
                        <c:v>1.7815223623860372</c:v>
                      </c:pt>
                      <c:pt idx="8786">
                        <c:v>1.7816227064227346</c:v>
                      </c:pt>
                      <c:pt idx="8787">
                        <c:v>1.7817230504594319</c:v>
                      </c:pt>
                      <c:pt idx="8788">
                        <c:v>1.7818233944961293</c:v>
                      </c:pt>
                      <c:pt idx="8789">
                        <c:v>1.7819237385328266</c:v>
                      </c:pt>
                      <c:pt idx="8790">
                        <c:v>1.7820240825695239</c:v>
                      </c:pt>
                      <c:pt idx="8791">
                        <c:v>1.7821244266062213</c:v>
                      </c:pt>
                      <c:pt idx="8792">
                        <c:v>1.7822247706429186</c:v>
                      </c:pt>
                      <c:pt idx="8793">
                        <c:v>1.782325114679616</c:v>
                      </c:pt>
                      <c:pt idx="8794">
                        <c:v>1.7824254587163133</c:v>
                      </c:pt>
                      <c:pt idx="8795">
                        <c:v>1.7825258027530106</c:v>
                      </c:pt>
                      <c:pt idx="8796">
                        <c:v>1.782626146789708</c:v>
                      </c:pt>
                      <c:pt idx="8797">
                        <c:v>1.7827264908264053</c:v>
                      </c:pt>
                      <c:pt idx="8798">
                        <c:v>1.7828268348631027</c:v>
                      </c:pt>
                      <c:pt idx="8799">
                        <c:v>1.7829271788998</c:v>
                      </c:pt>
                      <c:pt idx="8800">
                        <c:v>1.7830275229364974</c:v>
                      </c:pt>
                      <c:pt idx="8801">
                        <c:v>1.7831278669731947</c:v>
                      </c:pt>
                      <c:pt idx="8802">
                        <c:v>1.783228211009892</c:v>
                      </c:pt>
                      <c:pt idx="8803">
                        <c:v>1.7833285550465894</c:v>
                      </c:pt>
                      <c:pt idx="8804">
                        <c:v>1.7834288990832867</c:v>
                      </c:pt>
                      <c:pt idx="8805">
                        <c:v>1.7835292431199841</c:v>
                      </c:pt>
                      <c:pt idx="8806">
                        <c:v>1.7836295871566814</c:v>
                      </c:pt>
                      <c:pt idx="8807">
                        <c:v>1.7837299311933787</c:v>
                      </c:pt>
                      <c:pt idx="8808">
                        <c:v>1.7838302752300761</c:v>
                      </c:pt>
                      <c:pt idx="8809">
                        <c:v>1.7839306192667734</c:v>
                      </c:pt>
                      <c:pt idx="8810">
                        <c:v>1.7840309633034708</c:v>
                      </c:pt>
                      <c:pt idx="8811">
                        <c:v>1.7841313073401681</c:v>
                      </c:pt>
                      <c:pt idx="8812">
                        <c:v>1.7842316513768655</c:v>
                      </c:pt>
                      <c:pt idx="8813">
                        <c:v>1.7843319954135628</c:v>
                      </c:pt>
                      <c:pt idx="8814">
                        <c:v>1.7844323394502601</c:v>
                      </c:pt>
                      <c:pt idx="8815">
                        <c:v>1.7845326834869575</c:v>
                      </c:pt>
                      <c:pt idx="8816">
                        <c:v>1.7846330275236548</c:v>
                      </c:pt>
                      <c:pt idx="8817">
                        <c:v>1.7847333715603522</c:v>
                      </c:pt>
                      <c:pt idx="8818">
                        <c:v>1.7848337155970495</c:v>
                      </c:pt>
                      <c:pt idx="8819">
                        <c:v>1.7849340596337469</c:v>
                      </c:pt>
                      <c:pt idx="8820">
                        <c:v>1.7850344036704442</c:v>
                      </c:pt>
                      <c:pt idx="8821">
                        <c:v>1.7851347477071415</c:v>
                      </c:pt>
                      <c:pt idx="8822">
                        <c:v>1.7852350917438389</c:v>
                      </c:pt>
                      <c:pt idx="8823">
                        <c:v>1.7853354357805362</c:v>
                      </c:pt>
                      <c:pt idx="8824">
                        <c:v>1.7854357798172336</c:v>
                      </c:pt>
                      <c:pt idx="8825">
                        <c:v>1.7855361238539309</c:v>
                      </c:pt>
                      <c:pt idx="8826">
                        <c:v>1.7856364678906282</c:v>
                      </c:pt>
                      <c:pt idx="8827">
                        <c:v>1.7857368119273256</c:v>
                      </c:pt>
                      <c:pt idx="8828">
                        <c:v>1.7858371559640229</c:v>
                      </c:pt>
                      <c:pt idx="8829">
                        <c:v>1.7859375000007203</c:v>
                      </c:pt>
                      <c:pt idx="8830">
                        <c:v>1.7860378440374176</c:v>
                      </c:pt>
                      <c:pt idx="8831">
                        <c:v>1.786138188074115</c:v>
                      </c:pt>
                      <c:pt idx="8832">
                        <c:v>1.7862385321108123</c:v>
                      </c:pt>
                      <c:pt idx="8833">
                        <c:v>1.7863388761475096</c:v>
                      </c:pt>
                      <c:pt idx="8834">
                        <c:v>1.786439220184207</c:v>
                      </c:pt>
                      <c:pt idx="8835">
                        <c:v>1.7865395642209043</c:v>
                      </c:pt>
                      <c:pt idx="8836">
                        <c:v>1.7866399082576017</c:v>
                      </c:pt>
                      <c:pt idx="8837">
                        <c:v>1.786740252294299</c:v>
                      </c:pt>
                      <c:pt idx="8838">
                        <c:v>1.7868405963309963</c:v>
                      </c:pt>
                      <c:pt idx="8839">
                        <c:v>1.7869409403676937</c:v>
                      </c:pt>
                      <c:pt idx="8840">
                        <c:v>1.787041284404391</c:v>
                      </c:pt>
                      <c:pt idx="8841">
                        <c:v>1.7871416284410884</c:v>
                      </c:pt>
                      <c:pt idx="8842">
                        <c:v>1.7872419724777857</c:v>
                      </c:pt>
                      <c:pt idx="8843">
                        <c:v>1.7873423165144831</c:v>
                      </c:pt>
                      <c:pt idx="8844">
                        <c:v>1.7874426605511804</c:v>
                      </c:pt>
                      <c:pt idx="8845">
                        <c:v>1.7875430045878777</c:v>
                      </c:pt>
                      <c:pt idx="8846">
                        <c:v>1.7876433486245751</c:v>
                      </c:pt>
                      <c:pt idx="8847">
                        <c:v>1.7877436926612724</c:v>
                      </c:pt>
                      <c:pt idx="8848">
                        <c:v>1.7878440366979698</c:v>
                      </c:pt>
                      <c:pt idx="8849">
                        <c:v>1.7879443807346671</c:v>
                      </c:pt>
                      <c:pt idx="8850">
                        <c:v>1.7880447247713644</c:v>
                      </c:pt>
                      <c:pt idx="8851">
                        <c:v>1.7881450688080618</c:v>
                      </c:pt>
                      <c:pt idx="8852">
                        <c:v>1.7882454128447591</c:v>
                      </c:pt>
                      <c:pt idx="8853">
                        <c:v>1.7883457568814565</c:v>
                      </c:pt>
                      <c:pt idx="8854">
                        <c:v>1.7884461009181538</c:v>
                      </c:pt>
                      <c:pt idx="8855">
                        <c:v>1.7885464449548512</c:v>
                      </c:pt>
                      <c:pt idx="8856">
                        <c:v>1.7886467889915485</c:v>
                      </c:pt>
                      <c:pt idx="8857">
                        <c:v>1.7887471330282458</c:v>
                      </c:pt>
                      <c:pt idx="8858">
                        <c:v>1.7888474770649432</c:v>
                      </c:pt>
                      <c:pt idx="8859">
                        <c:v>1.7889478211016405</c:v>
                      </c:pt>
                      <c:pt idx="8860">
                        <c:v>1.7890481651383379</c:v>
                      </c:pt>
                      <c:pt idx="8861">
                        <c:v>1.7891485091750352</c:v>
                      </c:pt>
                      <c:pt idx="8862">
                        <c:v>1.7892488532117325</c:v>
                      </c:pt>
                      <c:pt idx="8863">
                        <c:v>1.7893491972484299</c:v>
                      </c:pt>
                      <c:pt idx="8864">
                        <c:v>1.7894495412851272</c:v>
                      </c:pt>
                      <c:pt idx="8865">
                        <c:v>1.7895498853218246</c:v>
                      </c:pt>
                      <c:pt idx="8866">
                        <c:v>1.7896502293585219</c:v>
                      </c:pt>
                      <c:pt idx="8867">
                        <c:v>1.7897505733952193</c:v>
                      </c:pt>
                      <c:pt idx="8868">
                        <c:v>1.7898509174319166</c:v>
                      </c:pt>
                      <c:pt idx="8869">
                        <c:v>1.7899512614686139</c:v>
                      </c:pt>
                      <c:pt idx="8870">
                        <c:v>1.7900516055053113</c:v>
                      </c:pt>
                      <c:pt idx="8871">
                        <c:v>1.7901519495420086</c:v>
                      </c:pt>
                      <c:pt idx="8872">
                        <c:v>1.790252293578706</c:v>
                      </c:pt>
                      <c:pt idx="8873">
                        <c:v>1.7903526376154033</c:v>
                      </c:pt>
                      <c:pt idx="8874">
                        <c:v>1.7904529816521007</c:v>
                      </c:pt>
                      <c:pt idx="8875">
                        <c:v>1.790553325688798</c:v>
                      </c:pt>
                      <c:pt idx="8876">
                        <c:v>1.7906536697254953</c:v>
                      </c:pt>
                      <c:pt idx="8877">
                        <c:v>1.7907540137621927</c:v>
                      </c:pt>
                      <c:pt idx="8878">
                        <c:v>1.79085435779889</c:v>
                      </c:pt>
                      <c:pt idx="8879">
                        <c:v>1.7909547018355874</c:v>
                      </c:pt>
                      <c:pt idx="8880">
                        <c:v>1.7910550458722847</c:v>
                      </c:pt>
                      <c:pt idx="8881">
                        <c:v>1.791155389908982</c:v>
                      </c:pt>
                      <c:pt idx="8882">
                        <c:v>1.7912557339456794</c:v>
                      </c:pt>
                      <c:pt idx="8883">
                        <c:v>1.7913560779823767</c:v>
                      </c:pt>
                      <c:pt idx="8884">
                        <c:v>1.7914564220190741</c:v>
                      </c:pt>
                      <c:pt idx="8885">
                        <c:v>1.7915567660557714</c:v>
                      </c:pt>
                      <c:pt idx="8886">
                        <c:v>1.7916571100924688</c:v>
                      </c:pt>
                      <c:pt idx="8887">
                        <c:v>1.7917574541291661</c:v>
                      </c:pt>
                      <c:pt idx="8888">
                        <c:v>1.7918577981658634</c:v>
                      </c:pt>
                      <c:pt idx="8889">
                        <c:v>1.7919581422025608</c:v>
                      </c:pt>
                      <c:pt idx="8890">
                        <c:v>1.7920584862392581</c:v>
                      </c:pt>
                      <c:pt idx="8891">
                        <c:v>1.7921588302759555</c:v>
                      </c:pt>
                      <c:pt idx="8892">
                        <c:v>1.7922591743126528</c:v>
                      </c:pt>
                      <c:pt idx="8893">
                        <c:v>1.7923595183493501</c:v>
                      </c:pt>
                      <c:pt idx="8894">
                        <c:v>1.7924598623860475</c:v>
                      </c:pt>
                      <c:pt idx="8895">
                        <c:v>1.7925602064227448</c:v>
                      </c:pt>
                      <c:pt idx="8896">
                        <c:v>1.7926605504594422</c:v>
                      </c:pt>
                      <c:pt idx="8897">
                        <c:v>1.7927608944961395</c:v>
                      </c:pt>
                      <c:pt idx="8898">
                        <c:v>1.7928612385328369</c:v>
                      </c:pt>
                      <c:pt idx="8899">
                        <c:v>1.7929615825695342</c:v>
                      </c:pt>
                      <c:pt idx="8900">
                        <c:v>1.7930619266062315</c:v>
                      </c:pt>
                      <c:pt idx="8901">
                        <c:v>1.7931622706429289</c:v>
                      </c:pt>
                      <c:pt idx="8902">
                        <c:v>1.7932626146796262</c:v>
                      </c:pt>
                      <c:pt idx="8903">
                        <c:v>1.7933629587163236</c:v>
                      </c:pt>
                      <c:pt idx="8904">
                        <c:v>1.7934633027530209</c:v>
                      </c:pt>
                      <c:pt idx="8905">
                        <c:v>1.7935636467897182</c:v>
                      </c:pt>
                      <c:pt idx="8906">
                        <c:v>1.7936639908264156</c:v>
                      </c:pt>
                      <c:pt idx="8907">
                        <c:v>1.7937643348631129</c:v>
                      </c:pt>
                      <c:pt idx="8908">
                        <c:v>1.7938646788998103</c:v>
                      </c:pt>
                      <c:pt idx="8909">
                        <c:v>1.7939650229365076</c:v>
                      </c:pt>
                      <c:pt idx="8910">
                        <c:v>1.794065366973205</c:v>
                      </c:pt>
                      <c:pt idx="8911">
                        <c:v>1.7941657110099023</c:v>
                      </c:pt>
                      <c:pt idx="8912">
                        <c:v>1.7942660550465996</c:v>
                      </c:pt>
                      <c:pt idx="8913">
                        <c:v>1.794366399083297</c:v>
                      </c:pt>
                      <c:pt idx="8914">
                        <c:v>1.7944667431199943</c:v>
                      </c:pt>
                      <c:pt idx="8915">
                        <c:v>1.7945670871566917</c:v>
                      </c:pt>
                      <c:pt idx="8916">
                        <c:v>1.794667431193389</c:v>
                      </c:pt>
                      <c:pt idx="8917">
                        <c:v>1.7947677752300863</c:v>
                      </c:pt>
                      <c:pt idx="8918">
                        <c:v>1.7948681192667837</c:v>
                      </c:pt>
                      <c:pt idx="8919">
                        <c:v>1.794968463303481</c:v>
                      </c:pt>
                      <c:pt idx="8920">
                        <c:v>1.7950688073401784</c:v>
                      </c:pt>
                      <c:pt idx="8921">
                        <c:v>1.7951691513768757</c:v>
                      </c:pt>
                      <c:pt idx="8922">
                        <c:v>1.7952694954135731</c:v>
                      </c:pt>
                      <c:pt idx="8923">
                        <c:v>1.7953698394502704</c:v>
                      </c:pt>
                      <c:pt idx="8924">
                        <c:v>1.7954701834869677</c:v>
                      </c:pt>
                      <c:pt idx="8925">
                        <c:v>1.7955705275236651</c:v>
                      </c:pt>
                      <c:pt idx="8926">
                        <c:v>1.7956708715603624</c:v>
                      </c:pt>
                      <c:pt idx="8927">
                        <c:v>1.7957712155970598</c:v>
                      </c:pt>
                      <c:pt idx="8928">
                        <c:v>1.7958715596337571</c:v>
                      </c:pt>
                      <c:pt idx="8929">
                        <c:v>1.7959719036704545</c:v>
                      </c:pt>
                      <c:pt idx="8930">
                        <c:v>1.7960722477071518</c:v>
                      </c:pt>
                      <c:pt idx="8931">
                        <c:v>1.7961725917438491</c:v>
                      </c:pt>
                      <c:pt idx="8932">
                        <c:v>1.7962729357805465</c:v>
                      </c:pt>
                      <c:pt idx="8933">
                        <c:v>1.7963732798172438</c:v>
                      </c:pt>
                      <c:pt idx="8934">
                        <c:v>1.7964736238539412</c:v>
                      </c:pt>
                      <c:pt idx="8935">
                        <c:v>1.7965739678906385</c:v>
                      </c:pt>
                      <c:pt idx="8936">
                        <c:v>1.7966743119273358</c:v>
                      </c:pt>
                      <c:pt idx="8937">
                        <c:v>1.7967746559640332</c:v>
                      </c:pt>
                      <c:pt idx="8938">
                        <c:v>1.7968750000007305</c:v>
                      </c:pt>
                      <c:pt idx="8939">
                        <c:v>1.7969753440374279</c:v>
                      </c:pt>
                      <c:pt idx="8940">
                        <c:v>1.7970756880741252</c:v>
                      </c:pt>
                      <c:pt idx="8941">
                        <c:v>1.7971760321108226</c:v>
                      </c:pt>
                      <c:pt idx="8942">
                        <c:v>1.7972763761475199</c:v>
                      </c:pt>
                      <c:pt idx="8943">
                        <c:v>1.7973767201842172</c:v>
                      </c:pt>
                      <c:pt idx="8944">
                        <c:v>1.7974770642209146</c:v>
                      </c:pt>
                      <c:pt idx="8945">
                        <c:v>1.7975774082576119</c:v>
                      </c:pt>
                      <c:pt idx="8946">
                        <c:v>1.7976777522943093</c:v>
                      </c:pt>
                      <c:pt idx="8947">
                        <c:v>1.7977780963310066</c:v>
                      </c:pt>
                      <c:pt idx="8948">
                        <c:v>1.7978784403677039</c:v>
                      </c:pt>
                      <c:pt idx="8949">
                        <c:v>1.7979787844044013</c:v>
                      </c:pt>
                      <c:pt idx="8950">
                        <c:v>1.7980791284410986</c:v>
                      </c:pt>
                      <c:pt idx="8951">
                        <c:v>1.798179472477796</c:v>
                      </c:pt>
                      <c:pt idx="8952">
                        <c:v>1.7982798165144933</c:v>
                      </c:pt>
                      <c:pt idx="8953">
                        <c:v>1.7983801605511907</c:v>
                      </c:pt>
                      <c:pt idx="8954">
                        <c:v>1.798480504587888</c:v>
                      </c:pt>
                      <c:pt idx="8955">
                        <c:v>1.7985808486245853</c:v>
                      </c:pt>
                      <c:pt idx="8956">
                        <c:v>1.7986811926612827</c:v>
                      </c:pt>
                      <c:pt idx="8957">
                        <c:v>1.79878153669798</c:v>
                      </c:pt>
                      <c:pt idx="8958">
                        <c:v>1.7988818807346774</c:v>
                      </c:pt>
                      <c:pt idx="8959">
                        <c:v>1.7989822247713747</c:v>
                      </c:pt>
                      <c:pt idx="8960">
                        <c:v>1.799082568808072</c:v>
                      </c:pt>
                      <c:pt idx="8961">
                        <c:v>1.7991829128447694</c:v>
                      </c:pt>
                      <c:pt idx="8962">
                        <c:v>1.7992832568814667</c:v>
                      </c:pt>
                      <c:pt idx="8963">
                        <c:v>1.7993836009181641</c:v>
                      </c:pt>
                      <c:pt idx="8964">
                        <c:v>1.7994839449548614</c:v>
                      </c:pt>
                      <c:pt idx="8965">
                        <c:v>1.7995842889915588</c:v>
                      </c:pt>
                      <c:pt idx="8966">
                        <c:v>1.7996846330282561</c:v>
                      </c:pt>
                      <c:pt idx="8967">
                        <c:v>1.7997849770649534</c:v>
                      </c:pt>
                      <c:pt idx="8968">
                        <c:v>1.7998853211016508</c:v>
                      </c:pt>
                      <c:pt idx="8969">
                        <c:v>1.7999856651383481</c:v>
                      </c:pt>
                      <c:pt idx="8970">
                        <c:v>1.8000860091750455</c:v>
                      </c:pt>
                      <c:pt idx="8971">
                        <c:v>1.8001863532117428</c:v>
                      </c:pt>
                      <c:pt idx="8972">
                        <c:v>1.8002866972484401</c:v>
                      </c:pt>
                      <c:pt idx="8973">
                        <c:v>1.8003870412851375</c:v>
                      </c:pt>
                      <c:pt idx="8974">
                        <c:v>1.8004873853218348</c:v>
                      </c:pt>
                      <c:pt idx="8975">
                        <c:v>1.8005877293585322</c:v>
                      </c:pt>
                      <c:pt idx="8976">
                        <c:v>1.8006880733952295</c:v>
                      </c:pt>
                      <c:pt idx="8977">
                        <c:v>1.8007884174319269</c:v>
                      </c:pt>
                      <c:pt idx="8978">
                        <c:v>1.8008887614686242</c:v>
                      </c:pt>
                      <c:pt idx="8979">
                        <c:v>1.8009891055053215</c:v>
                      </c:pt>
                      <c:pt idx="8980">
                        <c:v>1.8010894495420189</c:v>
                      </c:pt>
                      <c:pt idx="8981">
                        <c:v>1.8011897935787162</c:v>
                      </c:pt>
                      <c:pt idx="8982">
                        <c:v>1.8012901376154136</c:v>
                      </c:pt>
                      <c:pt idx="8983">
                        <c:v>1.8013904816521109</c:v>
                      </c:pt>
                      <c:pt idx="8984">
                        <c:v>1.8014908256888083</c:v>
                      </c:pt>
                      <c:pt idx="8985">
                        <c:v>1.8015911697255056</c:v>
                      </c:pt>
                      <c:pt idx="8986">
                        <c:v>1.8016915137622029</c:v>
                      </c:pt>
                      <c:pt idx="8987">
                        <c:v>1.8017918577989003</c:v>
                      </c:pt>
                      <c:pt idx="8988">
                        <c:v>1.8018922018355976</c:v>
                      </c:pt>
                      <c:pt idx="8989">
                        <c:v>1.801992545872295</c:v>
                      </c:pt>
                      <c:pt idx="8990">
                        <c:v>1.8020928899089923</c:v>
                      </c:pt>
                      <c:pt idx="8991">
                        <c:v>1.8021932339456896</c:v>
                      </c:pt>
                      <c:pt idx="8992">
                        <c:v>1.802293577982387</c:v>
                      </c:pt>
                      <c:pt idx="8993">
                        <c:v>1.8023939220190843</c:v>
                      </c:pt>
                      <c:pt idx="8994">
                        <c:v>1.8024942660557817</c:v>
                      </c:pt>
                      <c:pt idx="8995">
                        <c:v>1.802594610092479</c:v>
                      </c:pt>
                      <c:pt idx="8996">
                        <c:v>1.8026949541291764</c:v>
                      </c:pt>
                      <c:pt idx="8997">
                        <c:v>1.8027952981658737</c:v>
                      </c:pt>
                      <c:pt idx="8998">
                        <c:v>1.802895642202571</c:v>
                      </c:pt>
                      <c:pt idx="8999">
                        <c:v>1.8029959862392684</c:v>
                      </c:pt>
                      <c:pt idx="9000">
                        <c:v>1.8030963302759657</c:v>
                      </c:pt>
                      <c:pt idx="9001">
                        <c:v>1.8031966743126631</c:v>
                      </c:pt>
                      <c:pt idx="9002">
                        <c:v>1.8032970183493604</c:v>
                      </c:pt>
                      <c:pt idx="9003">
                        <c:v>1.8033973623860577</c:v>
                      </c:pt>
                      <c:pt idx="9004">
                        <c:v>1.8034977064227551</c:v>
                      </c:pt>
                      <c:pt idx="9005">
                        <c:v>1.8035980504594524</c:v>
                      </c:pt>
                      <c:pt idx="9006">
                        <c:v>1.8036983944961498</c:v>
                      </c:pt>
                      <c:pt idx="9007">
                        <c:v>1.8037987385328471</c:v>
                      </c:pt>
                      <c:pt idx="9008">
                        <c:v>1.8038990825695445</c:v>
                      </c:pt>
                      <c:pt idx="9009">
                        <c:v>1.8039994266062418</c:v>
                      </c:pt>
                      <c:pt idx="9010">
                        <c:v>1.8040997706429391</c:v>
                      </c:pt>
                      <c:pt idx="9011">
                        <c:v>1.8042001146796365</c:v>
                      </c:pt>
                      <c:pt idx="9012">
                        <c:v>1.8043004587163338</c:v>
                      </c:pt>
                      <c:pt idx="9013">
                        <c:v>1.8044008027530312</c:v>
                      </c:pt>
                      <c:pt idx="9014">
                        <c:v>1.8045011467897285</c:v>
                      </c:pt>
                      <c:pt idx="9015">
                        <c:v>1.8046014908264258</c:v>
                      </c:pt>
                      <c:pt idx="9016">
                        <c:v>1.8047018348631232</c:v>
                      </c:pt>
                      <c:pt idx="9017">
                        <c:v>1.8048021788998205</c:v>
                      </c:pt>
                      <c:pt idx="9018">
                        <c:v>1.8049025229365179</c:v>
                      </c:pt>
                      <c:pt idx="9019">
                        <c:v>1.8050028669732152</c:v>
                      </c:pt>
                      <c:pt idx="9020">
                        <c:v>1.8051032110099126</c:v>
                      </c:pt>
                      <c:pt idx="9021">
                        <c:v>1.8052035550466099</c:v>
                      </c:pt>
                      <c:pt idx="9022">
                        <c:v>1.8053038990833072</c:v>
                      </c:pt>
                      <c:pt idx="9023">
                        <c:v>1.8054042431200046</c:v>
                      </c:pt>
                      <c:pt idx="9024">
                        <c:v>1.8055045871567019</c:v>
                      </c:pt>
                      <c:pt idx="9025">
                        <c:v>1.8056049311933993</c:v>
                      </c:pt>
                      <c:pt idx="9026">
                        <c:v>1.8057052752300966</c:v>
                      </c:pt>
                      <c:pt idx="9027">
                        <c:v>1.8058056192667939</c:v>
                      </c:pt>
                      <c:pt idx="9028">
                        <c:v>1.8059059633034913</c:v>
                      </c:pt>
                      <c:pt idx="9029">
                        <c:v>1.8060063073401886</c:v>
                      </c:pt>
                      <c:pt idx="9030">
                        <c:v>1.806106651376886</c:v>
                      </c:pt>
                      <c:pt idx="9031">
                        <c:v>1.8062069954135833</c:v>
                      </c:pt>
                      <c:pt idx="9032">
                        <c:v>1.8063073394502807</c:v>
                      </c:pt>
                      <c:pt idx="9033">
                        <c:v>1.806407683486978</c:v>
                      </c:pt>
                      <c:pt idx="9034">
                        <c:v>1.8065080275236753</c:v>
                      </c:pt>
                      <c:pt idx="9035">
                        <c:v>1.8066083715603727</c:v>
                      </c:pt>
                      <c:pt idx="9036">
                        <c:v>1.80670871559707</c:v>
                      </c:pt>
                      <c:pt idx="9037">
                        <c:v>1.8068090596337674</c:v>
                      </c:pt>
                      <c:pt idx="9038">
                        <c:v>1.8069094036704647</c:v>
                      </c:pt>
                      <c:pt idx="9039">
                        <c:v>1.8070097477071621</c:v>
                      </c:pt>
                      <c:pt idx="9040">
                        <c:v>1.8071100917438594</c:v>
                      </c:pt>
                      <c:pt idx="9041">
                        <c:v>1.8072104357805567</c:v>
                      </c:pt>
                      <c:pt idx="9042">
                        <c:v>1.8073107798172541</c:v>
                      </c:pt>
                      <c:pt idx="9043">
                        <c:v>1.8074111238539514</c:v>
                      </c:pt>
                      <c:pt idx="9044">
                        <c:v>1.8075114678906488</c:v>
                      </c:pt>
                      <c:pt idx="9045">
                        <c:v>1.8076118119273461</c:v>
                      </c:pt>
                      <c:pt idx="9046">
                        <c:v>1.8077121559640434</c:v>
                      </c:pt>
                      <c:pt idx="9047">
                        <c:v>1.8078125000007408</c:v>
                      </c:pt>
                      <c:pt idx="9048">
                        <c:v>1.8079128440374381</c:v>
                      </c:pt>
                      <c:pt idx="9049">
                        <c:v>1.8080131880741355</c:v>
                      </c:pt>
                      <c:pt idx="9050">
                        <c:v>1.8081135321108328</c:v>
                      </c:pt>
                      <c:pt idx="9051">
                        <c:v>1.8082138761475302</c:v>
                      </c:pt>
                      <c:pt idx="9052">
                        <c:v>1.8083142201842275</c:v>
                      </c:pt>
                      <c:pt idx="9053">
                        <c:v>1.8084145642209248</c:v>
                      </c:pt>
                      <c:pt idx="9054">
                        <c:v>1.8085149082576222</c:v>
                      </c:pt>
                      <c:pt idx="9055">
                        <c:v>1.8086152522943195</c:v>
                      </c:pt>
                      <c:pt idx="9056">
                        <c:v>1.8087155963310169</c:v>
                      </c:pt>
                      <c:pt idx="9057">
                        <c:v>1.8088159403677142</c:v>
                      </c:pt>
                      <c:pt idx="9058">
                        <c:v>1.8089162844044115</c:v>
                      </c:pt>
                      <c:pt idx="9059">
                        <c:v>1.8090166284411089</c:v>
                      </c:pt>
                      <c:pt idx="9060">
                        <c:v>1.8091169724778062</c:v>
                      </c:pt>
                      <c:pt idx="9061">
                        <c:v>1.8092173165145036</c:v>
                      </c:pt>
                      <c:pt idx="9062">
                        <c:v>1.8093176605512009</c:v>
                      </c:pt>
                      <c:pt idx="9063">
                        <c:v>1.8094180045878983</c:v>
                      </c:pt>
                      <c:pt idx="9064">
                        <c:v>1.8095183486245956</c:v>
                      </c:pt>
                      <c:pt idx="9065">
                        <c:v>1.8096186926612929</c:v>
                      </c:pt>
                      <c:pt idx="9066">
                        <c:v>1.8097190366979903</c:v>
                      </c:pt>
                      <c:pt idx="9067">
                        <c:v>1.8098193807346876</c:v>
                      </c:pt>
                      <c:pt idx="9068">
                        <c:v>1.809919724771385</c:v>
                      </c:pt>
                      <c:pt idx="9069">
                        <c:v>1.8100200688080823</c:v>
                      </c:pt>
                      <c:pt idx="9070">
                        <c:v>1.8101204128447796</c:v>
                      </c:pt>
                      <c:pt idx="9071">
                        <c:v>1.810220756881477</c:v>
                      </c:pt>
                      <c:pt idx="9072">
                        <c:v>1.8103211009181743</c:v>
                      </c:pt>
                      <c:pt idx="9073">
                        <c:v>1.8104214449548717</c:v>
                      </c:pt>
                      <c:pt idx="9074">
                        <c:v>1.810521788991569</c:v>
                      </c:pt>
                      <c:pt idx="9075">
                        <c:v>1.8106221330282664</c:v>
                      </c:pt>
                      <c:pt idx="9076">
                        <c:v>1.8107224770649637</c:v>
                      </c:pt>
                      <c:pt idx="9077">
                        <c:v>1.810822821101661</c:v>
                      </c:pt>
                      <c:pt idx="9078">
                        <c:v>1.8109231651383584</c:v>
                      </c:pt>
                      <c:pt idx="9079">
                        <c:v>1.8110235091750557</c:v>
                      </c:pt>
                      <c:pt idx="9080">
                        <c:v>1.8111238532117531</c:v>
                      </c:pt>
                      <c:pt idx="9081">
                        <c:v>1.8112241972484504</c:v>
                      </c:pt>
                      <c:pt idx="9082">
                        <c:v>1.8113245412851477</c:v>
                      </c:pt>
                      <c:pt idx="9083">
                        <c:v>1.8114248853218451</c:v>
                      </c:pt>
                      <c:pt idx="9084">
                        <c:v>1.8115252293585424</c:v>
                      </c:pt>
                      <c:pt idx="9085">
                        <c:v>1.8116255733952398</c:v>
                      </c:pt>
                      <c:pt idx="9086">
                        <c:v>1.8117259174319371</c:v>
                      </c:pt>
                      <c:pt idx="9087">
                        <c:v>1.8118262614686345</c:v>
                      </c:pt>
                      <c:pt idx="9088">
                        <c:v>1.8119266055053318</c:v>
                      </c:pt>
                      <c:pt idx="9089">
                        <c:v>1.8120269495420291</c:v>
                      </c:pt>
                      <c:pt idx="9090">
                        <c:v>1.8121272935787265</c:v>
                      </c:pt>
                      <c:pt idx="9091">
                        <c:v>1.8122276376154238</c:v>
                      </c:pt>
                      <c:pt idx="9092">
                        <c:v>1.8123279816521212</c:v>
                      </c:pt>
                      <c:pt idx="9093">
                        <c:v>1.8124283256888185</c:v>
                      </c:pt>
                      <c:pt idx="9094">
                        <c:v>1.8125286697255159</c:v>
                      </c:pt>
                      <c:pt idx="9095">
                        <c:v>1.8126290137622132</c:v>
                      </c:pt>
                      <c:pt idx="9096">
                        <c:v>1.8127293577989105</c:v>
                      </c:pt>
                      <c:pt idx="9097">
                        <c:v>1.8128297018356079</c:v>
                      </c:pt>
                      <c:pt idx="9098">
                        <c:v>1.8129300458723052</c:v>
                      </c:pt>
                      <c:pt idx="9099">
                        <c:v>1.8130303899090026</c:v>
                      </c:pt>
                      <c:pt idx="9100">
                        <c:v>1.8131307339456999</c:v>
                      </c:pt>
                      <c:pt idx="9101">
                        <c:v>1.8132310779823972</c:v>
                      </c:pt>
                      <c:pt idx="9102">
                        <c:v>1.8133314220190946</c:v>
                      </c:pt>
                      <c:pt idx="9103">
                        <c:v>1.8134317660557919</c:v>
                      </c:pt>
                      <c:pt idx="9104">
                        <c:v>1.8135321100924893</c:v>
                      </c:pt>
                      <c:pt idx="9105">
                        <c:v>1.8136324541291866</c:v>
                      </c:pt>
                      <c:pt idx="9106">
                        <c:v>1.813732798165884</c:v>
                      </c:pt>
                      <c:pt idx="9107">
                        <c:v>1.8138331422025813</c:v>
                      </c:pt>
                      <c:pt idx="9108">
                        <c:v>1.8139334862392786</c:v>
                      </c:pt>
                      <c:pt idx="9109">
                        <c:v>1.814033830275976</c:v>
                      </c:pt>
                      <c:pt idx="9110">
                        <c:v>1.8141341743126733</c:v>
                      </c:pt>
                      <c:pt idx="9111">
                        <c:v>1.8142345183493707</c:v>
                      </c:pt>
                      <c:pt idx="9112">
                        <c:v>1.814334862386068</c:v>
                      </c:pt>
                      <c:pt idx="9113">
                        <c:v>1.8144352064227653</c:v>
                      </c:pt>
                      <c:pt idx="9114">
                        <c:v>1.8145355504594627</c:v>
                      </c:pt>
                      <c:pt idx="9115">
                        <c:v>1.81463589449616</c:v>
                      </c:pt>
                      <c:pt idx="9116">
                        <c:v>1.8147362385328574</c:v>
                      </c:pt>
                      <c:pt idx="9117">
                        <c:v>1.8148365825695547</c:v>
                      </c:pt>
                      <c:pt idx="9118">
                        <c:v>1.8149369266062521</c:v>
                      </c:pt>
                      <c:pt idx="9119">
                        <c:v>1.8150372706429494</c:v>
                      </c:pt>
                      <c:pt idx="9120">
                        <c:v>1.8151376146796467</c:v>
                      </c:pt>
                      <c:pt idx="9121">
                        <c:v>1.8152379587163441</c:v>
                      </c:pt>
                      <c:pt idx="9122">
                        <c:v>1.8153383027530414</c:v>
                      </c:pt>
                      <c:pt idx="9123">
                        <c:v>1.8154386467897388</c:v>
                      </c:pt>
                      <c:pt idx="9124">
                        <c:v>1.8155389908264361</c:v>
                      </c:pt>
                      <c:pt idx="9125">
                        <c:v>1.8156393348631334</c:v>
                      </c:pt>
                      <c:pt idx="9126">
                        <c:v>1.8157396788998308</c:v>
                      </c:pt>
                      <c:pt idx="9127">
                        <c:v>1.8158400229365281</c:v>
                      </c:pt>
                      <c:pt idx="9128">
                        <c:v>1.8159403669732255</c:v>
                      </c:pt>
                      <c:pt idx="9129">
                        <c:v>1.8160407110099228</c:v>
                      </c:pt>
                      <c:pt idx="9130">
                        <c:v>1.8161410550466202</c:v>
                      </c:pt>
                      <c:pt idx="9131">
                        <c:v>1.8162413990833175</c:v>
                      </c:pt>
                      <c:pt idx="9132">
                        <c:v>1.8163417431200148</c:v>
                      </c:pt>
                      <c:pt idx="9133">
                        <c:v>1.8164420871567122</c:v>
                      </c:pt>
                      <c:pt idx="9134">
                        <c:v>1.8165424311934095</c:v>
                      </c:pt>
                      <c:pt idx="9135">
                        <c:v>1.8166427752301069</c:v>
                      </c:pt>
                      <c:pt idx="9136">
                        <c:v>1.8167431192668042</c:v>
                      </c:pt>
                      <c:pt idx="9137">
                        <c:v>1.8168434633035015</c:v>
                      </c:pt>
                      <c:pt idx="9138">
                        <c:v>1.8169438073401989</c:v>
                      </c:pt>
                      <c:pt idx="9139">
                        <c:v>1.8170441513768962</c:v>
                      </c:pt>
                      <c:pt idx="9140">
                        <c:v>1.8171444954135936</c:v>
                      </c:pt>
                      <c:pt idx="9141">
                        <c:v>1.8172448394502909</c:v>
                      </c:pt>
                      <c:pt idx="9142">
                        <c:v>1.8173451834869883</c:v>
                      </c:pt>
                      <c:pt idx="9143">
                        <c:v>1.8174455275236856</c:v>
                      </c:pt>
                      <c:pt idx="9144">
                        <c:v>1.8175458715603829</c:v>
                      </c:pt>
                      <c:pt idx="9145">
                        <c:v>1.8176462155970803</c:v>
                      </c:pt>
                      <c:pt idx="9146">
                        <c:v>1.8177465596337776</c:v>
                      </c:pt>
                      <c:pt idx="9147">
                        <c:v>1.817846903670475</c:v>
                      </c:pt>
                      <c:pt idx="9148">
                        <c:v>1.8179472477071723</c:v>
                      </c:pt>
                      <c:pt idx="9149">
                        <c:v>1.8180475917438697</c:v>
                      </c:pt>
                      <c:pt idx="9150">
                        <c:v>1.818147935780567</c:v>
                      </c:pt>
                      <c:pt idx="9151">
                        <c:v>1.8182482798172643</c:v>
                      </c:pt>
                      <c:pt idx="9152">
                        <c:v>1.8183486238539617</c:v>
                      </c:pt>
                      <c:pt idx="9153">
                        <c:v>1.818448967890659</c:v>
                      </c:pt>
                      <c:pt idx="9154">
                        <c:v>1.8185493119273564</c:v>
                      </c:pt>
                      <c:pt idx="9155">
                        <c:v>1.8186496559640537</c:v>
                      </c:pt>
                      <c:pt idx="9156">
                        <c:v>1.818750000000751</c:v>
                      </c:pt>
                      <c:pt idx="9157">
                        <c:v>1.8188503440374484</c:v>
                      </c:pt>
                      <c:pt idx="9158">
                        <c:v>1.8189506880741457</c:v>
                      </c:pt>
                      <c:pt idx="9159">
                        <c:v>1.8190510321108431</c:v>
                      </c:pt>
                      <c:pt idx="9160">
                        <c:v>1.8191513761475404</c:v>
                      </c:pt>
                      <c:pt idx="9161">
                        <c:v>1.8192517201842378</c:v>
                      </c:pt>
                      <c:pt idx="9162">
                        <c:v>1.8193520642209351</c:v>
                      </c:pt>
                      <c:pt idx="9163">
                        <c:v>1.8194524082576324</c:v>
                      </c:pt>
                      <c:pt idx="9164">
                        <c:v>1.8195527522943298</c:v>
                      </c:pt>
                      <c:pt idx="9165">
                        <c:v>1.8196530963310271</c:v>
                      </c:pt>
                      <c:pt idx="9166">
                        <c:v>1.8197534403677245</c:v>
                      </c:pt>
                      <c:pt idx="9167">
                        <c:v>1.8198537844044218</c:v>
                      </c:pt>
                      <c:pt idx="9168">
                        <c:v>1.8199541284411191</c:v>
                      </c:pt>
                      <c:pt idx="9169">
                        <c:v>1.8200544724778165</c:v>
                      </c:pt>
                      <c:pt idx="9170">
                        <c:v>1.8201548165145138</c:v>
                      </c:pt>
                      <c:pt idx="9171">
                        <c:v>1.8202551605512112</c:v>
                      </c:pt>
                      <c:pt idx="9172">
                        <c:v>1.8203555045879085</c:v>
                      </c:pt>
                      <c:pt idx="9173">
                        <c:v>1.8204558486246059</c:v>
                      </c:pt>
                      <c:pt idx="9174">
                        <c:v>1.8205561926613032</c:v>
                      </c:pt>
                      <c:pt idx="9175">
                        <c:v>1.8206565366980005</c:v>
                      </c:pt>
                      <c:pt idx="9176">
                        <c:v>1.8207568807346979</c:v>
                      </c:pt>
                      <c:pt idx="9177">
                        <c:v>1.8208572247713952</c:v>
                      </c:pt>
                      <c:pt idx="9178">
                        <c:v>1.8209575688080926</c:v>
                      </c:pt>
                      <c:pt idx="9179">
                        <c:v>1.8210579128447899</c:v>
                      </c:pt>
                      <c:pt idx="9180">
                        <c:v>1.8211582568814872</c:v>
                      </c:pt>
                      <c:pt idx="9181">
                        <c:v>1.8212586009181846</c:v>
                      </c:pt>
                      <c:pt idx="9182">
                        <c:v>1.8213589449548819</c:v>
                      </c:pt>
                      <c:pt idx="9183">
                        <c:v>1.8214592889915793</c:v>
                      </c:pt>
                      <c:pt idx="9184">
                        <c:v>1.8215596330282766</c:v>
                      </c:pt>
                      <c:pt idx="9185">
                        <c:v>1.821659977064974</c:v>
                      </c:pt>
                      <c:pt idx="9186">
                        <c:v>1.8217603211016713</c:v>
                      </c:pt>
                      <c:pt idx="9187">
                        <c:v>1.8218606651383686</c:v>
                      </c:pt>
                      <c:pt idx="9188">
                        <c:v>1.821961009175066</c:v>
                      </c:pt>
                      <c:pt idx="9189">
                        <c:v>1.8220613532117633</c:v>
                      </c:pt>
                      <c:pt idx="9190">
                        <c:v>1.8221616972484607</c:v>
                      </c:pt>
                      <c:pt idx="9191">
                        <c:v>1.822262041285158</c:v>
                      </c:pt>
                      <c:pt idx="9192">
                        <c:v>1.8223623853218553</c:v>
                      </c:pt>
                      <c:pt idx="9193">
                        <c:v>1.8224627293585527</c:v>
                      </c:pt>
                      <c:pt idx="9194">
                        <c:v>1.82256307339525</c:v>
                      </c:pt>
                      <c:pt idx="9195">
                        <c:v>1.8226634174319474</c:v>
                      </c:pt>
                      <c:pt idx="9196">
                        <c:v>1.8227637614686447</c:v>
                      </c:pt>
                      <c:pt idx="9197">
                        <c:v>1.8228641055053421</c:v>
                      </c:pt>
                      <c:pt idx="9198">
                        <c:v>1.8229644495420394</c:v>
                      </c:pt>
                      <c:pt idx="9199">
                        <c:v>1.8230647935787367</c:v>
                      </c:pt>
                      <c:pt idx="9200">
                        <c:v>1.8231651376154341</c:v>
                      </c:pt>
                      <c:pt idx="9201">
                        <c:v>1.8232654816521314</c:v>
                      </c:pt>
                      <c:pt idx="9202">
                        <c:v>1.8233658256888288</c:v>
                      </c:pt>
                      <c:pt idx="9203">
                        <c:v>1.8234661697255261</c:v>
                      </c:pt>
                      <c:pt idx="9204">
                        <c:v>1.8235665137622235</c:v>
                      </c:pt>
                      <c:pt idx="9205">
                        <c:v>1.8236668577989208</c:v>
                      </c:pt>
                      <c:pt idx="9206">
                        <c:v>1.8237672018356181</c:v>
                      </c:pt>
                      <c:pt idx="9207">
                        <c:v>1.8238675458723155</c:v>
                      </c:pt>
                      <c:pt idx="9208">
                        <c:v>1.8239678899090128</c:v>
                      </c:pt>
                      <c:pt idx="9209">
                        <c:v>1.8240682339457102</c:v>
                      </c:pt>
                      <c:pt idx="9210">
                        <c:v>1.8241685779824075</c:v>
                      </c:pt>
                      <c:pt idx="9211">
                        <c:v>1.8242689220191048</c:v>
                      </c:pt>
                      <c:pt idx="9212">
                        <c:v>1.8243692660558022</c:v>
                      </c:pt>
                      <c:pt idx="9213">
                        <c:v>1.8244696100924995</c:v>
                      </c:pt>
                      <c:pt idx="9214">
                        <c:v>1.8245699541291969</c:v>
                      </c:pt>
                      <c:pt idx="9215">
                        <c:v>1.8246702981658942</c:v>
                      </c:pt>
                      <c:pt idx="9216">
                        <c:v>1.8247706422025916</c:v>
                      </c:pt>
                      <c:pt idx="9217">
                        <c:v>1.8248709862392889</c:v>
                      </c:pt>
                      <c:pt idx="9218">
                        <c:v>1.8249713302759862</c:v>
                      </c:pt>
                      <c:pt idx="9219">
                        <c:v>1.8250716743126836</c:v>
                      </c:pt>
                      <c:pt idx="9220">
                        <c:v>1.8251720183493809</c:v>
                      </c:pt>
                      <c:pt idx="9221">
                        <c:v>1.8252723623860783</c:v>
                      </c:pt>
                      <c:pt idx="9222">
                        <c:v>1.8253727064227756</c:v>
                      </c:pt>
                      <c:pt idx="9223">
                        <c:v>1.8254730504594729</c:v>
                      </c:pt>
                      <c:pt idx="9224">
                        <c:v>1.8255733944961703</c:v>
                      </c:pt>
                      <c:pt idx="9225">
                        <c:v>1.8256737385328676</c:v>
                      </c:pt>
                      <c:pt idx="9226">
                        <c:v>1.825774082569565</c:v>
                      </c:pt>
                      <c:pt idx="9227">
                        <c:v>1.8258744266062623</c:v>
                      </c:pt>
                      <c:pt idx="9228">
                        <c:v>1.8259747706429597</c:v>
                      </c:pt>
                      <c:pt idx="9229">
                        <c:v>1.826075114679657</c:v>
                      </c:pt>
                      <c:pt idx="9230">
                        <c:v>1.8261754587163543</c:v>
                      </c:pt>
                      <c:pt idx="9231">
                        <c:v>1.8262758027530517</c:v>
                      </c:pt>
                      <c:pt idx="9232">
                        <c:v>1.826376146789749</c:v>
                      </c:pt>
                      <c:pt idx="9233">
                        <c:v>1.8264764908264464</c:v>
                      </c:pt>
                      <c:pt idx="9234">
                        <c:v>1.8265768348631437</c:v>
                      </c:pt>
                      <c:pt idx="9235">
                        <c:v>1.826677178899841</c:v>
                      </c:pt>
                      <c:pt idx="9236">
                        <c:v>1.8267775229365384</c:v>
                      </c:pt>
                      <c:pt idx="9237">
                        <c:v>1.8268778669732357</c:v>
                      </c:pt>
                      <c:pt idx="9238">
                        <c:v>1.8269782110099331</c:v>
                      </c:pt>
                      <c:pt idx="9239">
                        <c:v>1.8270785550466304</c:v>
                      </c:pt>
                      <c:pt idx="9240">
                        <c:v>1.8271788990833278</c:v>
                      </c:pt>
                      <c:pt idx="9241">
                        <c:v>1.8272792431200251</c:v>
                      </c:pt>
                      <c:pt idx="9242">
                        <c:v>1.8273795871567224</c:v>
                      </c:pt>
                      <c:pt idx="9243">
                        <c:v>1.8274799311934198</c:v>
                      </c:pt>
                      <c:pt idx="9244">
                        <c:v>1.8275802752301171</c:v>
                      </c:pt>
                      <c:pt idx="9245">
                        <c:v>1.8276806192668145</c:v>
                      </c:pt>
                      <c:pt idx="9246">
                        <c:v>1.8277809633035118</c:v>
                      </c:pt>
                      <c:pt idx="9247">
                        <c:v>1.8278813073402091</c:v>
                      </c:pt>
                      <c:pt idx="9248">
                        <c:v>1.8279816513769065</c:v>
                      </c:pt>
                      <c:pt idx="9249">
                        <c:v>1.8280819954136038</c:v>
                      </c:pt>
                      <c:pt idx="9250">
                        <c:v>1.8281823394503012</c:v>
                      </c:pt>
                      <c:pt idx="9251">
                        <c:v>1.8282826834869985</c:v>
                      </c:pt>
                      <c:pt idx="9252">
                        <c:v>1.8283830275236959</c:v>
                      </c:pt>
                      <c:pt idx="9253">
                        <c:v>1.8284833715603932</c:v>
                      </c:pt>
                      <c:pt idx="9254">
                        <c:v>1.8285837155970905</c:v>
                      </c:pt>
                      <c:pt idx="9255">
                        <c:v>1.8286840596337879</c:v>
                      </c:pt>
                      <c:pt idx="9256">
                        <c:v>1.8287844036704852</c:v>
                      </c:pt>
                      <c:pt idx="9257">
                        <c:v>1.8288847477071826</c:v>
                      </c:pt>
                      <c:pt idx="9258">
                        <c:v>1.8289850917438799</c:v>
                      </c:pt>
                      <c:pt idx="9259">
                        <c:v>1.8290854357805773</c:v>
                      </c:pt>
                      <c:pt idx="9260">
                        <c:v>1.8291857798172746</c:v>
                      </c:pt>
                      <c:pt idx="9261">
                        <c:v>1.8292861238539719</c:v>
                      </c:pt>
                      <c:pt idx="9262">
                        <c:v>1.8293864678906693</c:v>
                      </c:pt>
                      <c:pt idx="9263">
                        <c:v>1.8294868119273666</c:v>
                      </c:pt>
                      <c:pt idx="9264">
                        <c:v>1.829587155964064</c:v>
                      </c:pt>
                      <c:pt idx="9265">
                        <c:v>1.8296875000007613</c:v>
                      </c:pt>
                      <c:pt idx="9266">
                        <c:v>1.8297878440374586</c:v>
                      </c:pt>
                      <c:pt idx="9267">
                        <c:v>1.829888188074156</c:v>
                      </c:pt>
                      <c:pt idx="9268">
                        <c:v>1.8299885321108533</c:v>
                      </c:pt>
                      <c:pt idx="9269">
                        <c:v>1.8300888761475507</c:v>
                      </c:pt>
                      <c:pt idx="9270">
                        <c:v>1.830189220184248</c:v>
                      </c:pt>
                      <c:pt idx="9271">
                        <c:v>1.8302895642209454</c:v>
                      </c:pt>
                      <c:pt idx="9272">
                        <c:v>1.8303899082576427</c:v>
                      </c:pt>
                      <c:pt idx="9273">
                        <c:v>1.83049025229434</c:v>
                      </c:pt>
                      <c:pt idx="9274">
                        <c:v>1.8305905963310374</c:v>
                      </c:pt>
                      <c:pt idx="9275">
                        <c:v>1.8306909403677347</c:v>
                      </c:pt>
                      <c:pt idx="9276">
                        <c:v>1.8307912844044321</c:v>
                      </c:pt>
                      <c:pt idx="9277">
                        <c:v>1.8308916284411294</c:v>
                      </c:pt>
                      <c:pt idx="9278">
                        <c:v>1.8309919724778267</c:v>
                      </c:pt>
                      <c:pt idx="9279">
                        <c:v>1.8310923165145241</c:v>
                      </c:pt>
                      <c:pt idx="9280">
                        <c:v>1.8311926605512214</c:v>
                      </c:pt>
                      <c:pt idx="9281">
                        <c:v>1.8312930045879188</c:v>
                      </c:pt>
                      <c:pt idx="9282">
                        <c:v>1.8313933486246161</c:v>
                      </c:pt>
                      <c:pt idx="9283">
                        <c:v>1.8314936926613135</c:v>
                      </c:pt>
                      <c:pt idx="9284">
                        <c:v>1.8315940366980108</c:v>
                      </c:pt>
                      <c:pt idx="9285">
                        <c:v>1.8316943807347081</c:v>
                      </c:pt>
                      <c:pt idx="9286">
                        <c:v>1.8317947247714055</c:v>
                      </c:pt>
                      <c:pt idx="9287">
                        <c:v>1.8318950688081028</c:v>
                      </c:pt>
                      <c:pt idx="9288">
                        <c:v>1.8319954128448002</c:v>
                      </c:pt>
                      <c:pt idx="9289">
                        <c:v>1.8320957568814975</c:v>
                      </c:pt>
                      <c:pt idx="9290">
                        <c:v>1.8321961009181948</c:v>
                      </c:pt>
                      <c:pt idx="9291">
                        <c:v>1.8322964449548922</c:v>
                      </c:pt>
                      <c:pt idx="9292">
                        <c:v>1.8323967889915895</c:v>
                      </c:pt>
                      <c:pt idx="9293">
                        <c:v>1.8324971330282869</c:v>
                      </c:pt>
                      <c:pt idx="9294">
                        <c:v>1.8325974770649842</c:v>
                      </c:pt>
                      <c:pt idx="9295">
                        <c:v>1.8326978211016816</c:v>
                      </c:pt>
                      <c:pt idx="9296">
                        <c:v>1.8327981651383789</c:v>
                      </c:pt>
                      <c:pt idx="9297">
                        <c:v>1.8328985091750762</c:v>
                      </c:pt>
                      <c:pt idx="9298">
                        <c:v>1.8329988532117736</c:v>
                      </c:pt>
                      <c:pt idx="9299">
                        <c:v>1.8330991972484709</c:v>
                      </c:pt>
                      <c:pt idx="9300">
                        <c:v>1.8331995412851683</c:v>
                      </c:pt>
                      <c:pt idx="9301">
                        <c:v>1.8332998853218656</c:v>
                      </c:pt>
                      <c:pt idx="9302">
                        <c:v>1.8334002293585629</c:v>
                      </c:pt>
                      <c:pt idx="9303">
                        <c:v>1.8335005733952603</c:v>
                      </c:pt>
                      <c:pt idx="9304">
                        <c:v>1.8336009174319576</c:v>
                      </c:pt>
                      <c:pt idx="9305">
                        <c:v>1.833701261468655</c:v>
                      </c:pt>
                      <c:pt idx="9306">
                        <c:v>1.8338016055053523</c:v>
                      </c:pt>
                      <c:pt idx="9307">
                        <c:v>1.8339019495420497</c:v>
                      </c:pt>
                      <c:pt idx="9308">
                        <c:v>1.834002293578747</c:v>
                      </c:pt>
                      <c:pt idx="9309">
                        <c:v>1.8341026376154443</c:v>
                      </c:pt>
                      <c:pt idx="9310">
                        <c:v>1.8342029816521417</c:v>
                      </c:pt>
                      <c:pt idx="9311">
                        <c:v>1.834303325688839</c:v>
                      </c:pt>
                      <c:pt idx="9312">
                        <c:v>1.8344036697255364</c:v>
                      </c:pt>
                      <c:pt idx="9313">
                        <c:v>1.8345040137622337</c:v>
                      </c:pt>
                      <c:pt idx="9314">
                        <c:v>1.8346043577989311</c:v>
                      </c:pt>
                      <c:pt idx="9315">
                        <c:v>1.8347047018356284</c:v>
                      </c:pt>
                      <c:pt idx="9316">
                        <c:v>1.8348050458723257</c:v>
                      </c:pt>
                      <c:pt idx="9317">
                        <c:v>1.8349053899090231</c:v>
                      </c:pt>
                      <c:pt idx="9318">
                        <c:v>1.8350057339457204</c:v>
                      </c:pt>
                      <c:pt idx="9319">
                        <c:v>1.8351060779824178</c:v>
                      </c:pt>
                      <c:pt idx="9320">
                        <c:v>1.8352064220191151</c:v>
                      </c:pt>
                      <c:pt idx="9321">
                        <c:v>1.8353067660558124</c:v>
                      </c:pt>
                      <c:pt idx="9322">
                        <c:v>1.8354071100925098</c:v>
                      </c:pt>
                      <c:pt idx="9323">
                        <c:v>1.8355074541292071</c:v>
                      </c:pt>
                      <c:pt idx="9324">
                        <c:v>1.8356077981659045</c:v>
                      </c:pt>
                      <c:pt idx="9325">
                        <c:v>1.8357081422026018</c:v>
                      </c:pt>
                      <c:pt idx="9326">
                        <c:v>1.8358084862392992</c:v>
                      </c:pt>
                      <c:pt idx="9327">
                        <c:v>1.8359088302759965</c:v>
                      </c:pt>
                      <c:pt idx="9328">
                        <c:v>1.8360091743126938</c:v>
                      </c:pt>
                      <c:pt idx="9329">
                        <c:v>1.8361095183493912</c:v>
                      </c:pt>
                      <c:pt idx="9330">
                        <c:v>1.8362098623860885</c:v>
                      </c:pt>
                      <c:pt idx="9331">
                        <c:v>1.8363102064227859</c:v>
                      </c:pt>
                      <c:pt idx="9332">
                        <c:v>1.8364105504594832</c:v>
                      </c:pt>
                      <c:pt idx="9333">
                        <c:v>1.8365108944961805</c:v>
                      </c:pt>
                      <c:pt idx="9334">
                        <c:v>1.8366112385328779</c:v>
                      </c:pt>
                      <c:pt idx="9335">
                        <c:v>1.8367115825695752</c:v>
                      </c:pt>
                      <c:pt idx="9336">
                        <c:v>1.8368119266062726</c:v>
                      </c:pt>
                      <c:pt idx="9337">
                        <c:v>1.8369122706429699</c:v>
                      </c:pt>
                      <c:pt idx="9338">
                        <c:v>1.8370126146796673</c:v>
                      </c:pt>
                      <c:pt idx="9339">
                        <c:v>1.8371129587163646</c:v>
                      </c:pt>
                      <c:pt idx="9340">
                        <c:v>1.8372133027530619</c:v>
                      </c:pt>
                      <c:pt idx="9341">
                        <c:v>1.8373136467897593</c:v>
                      </c:pt>
                      <c:pt idx="9342">
                        <c:v>1.8374139908264566</c:v>
                      </c:pt>
                      <c:pt idx="9343">
                        <c:v>1.837514334863154</c:v>
                      </c:pt>
                      <c:pt idx="9344">
                        <c:v>1.8376146788998513</c:v>
                      </c:pt>
                      <c:pt idx="9345">
                        <c:v>1.8377150229365486</c:v>
                      </c:pt>
                      <c:pt idx="9346">
                        <c:v>1.837815366973246</c:v>
                      </c:pt>
                      <c:pt idx="9347">
                        <c:v>1.8379157110099433</c:v>
                      </c:pt>
                      <c:pt idx="9348">
                        <c:v>1.8380160550466407</c:v>
                      </c:pt>
                      <c:pt idx="9349">
                        <c:v>1.838116399083338</c:v>
                      </c:pt>
                      <c:pt idx="9350">
                        <c:v>1.8382167431200354</c:v>
                      </c:pt>
                      <c:pt idx="9351">
                        <c:v>1.8383170871567327</c:v>
                      </c:pt>
                      <c:pt idx="9352">
                        <c:v>1.83841743119343</c:v>
                      </c:pt>
                      <c:pt idx="9353">
                        <c:v>1.8385177752301274</c:v>
                      </c:pt>
                      <c:pt idx="9354">
                        <c:v>1.8386181192668247</c:v>
                      </c:pt>
                      <c:pt idx="9355">
                        <c:v>1.8387184633035221</c:v>
                      </c:pt>
                      <c:pt idx="9356">
                        <c:v>1.8388188073402194</c:v>
                      </c:pt>
                      <c:pt idx="9357">
                        <c:v>1.8389191513769167</c:v>
                      </c:pt>
                      <c:pt idx="9358">
                        <c:v>1.8390194954136141</c:v>
                      </c:pt>
                      <c:pt idx="9359">
                        <c:v>1.8391198394503114</c:v>
                      </c:pt>
                      <c:pt idx="9360">
                        <c:v>1.8392201834870088</c:v>
                      </c:pt>
                      <c:pt idx="9361">
                        <c:v>1.8393205275237061</c:v>
                      </c:pt>
                      <c:pt idx="9362">
                        <c:v>1.8394208715604035</c:v>
                      </c:pt>
                      <c:pt idx="9363">
                        <c:v>1.8395212155971008</c:v>
                      </c:pt>
                      <c:pt idx="9364">
                        <c:v>1.8396215596337981</c:v>
                      </c:pt>
                      <c:pt idx="9365">
                        <c:v>1.8397219036704955</c:v>
                      </c:pt>
                      <c:pt idx="9366">
                        <c:v>1.8398222477071928</c:v>
                      </c:pt>
                      <c:pt idx="9367">
                        <c:v>1.8399225917438902</c:v>
                      </c:pt>
                      <c:pt idx="9368">
                        <c:v>1.8400229357805875</c:v>
                      </c:pt>
                      <c:pt idx="9369">
                        <c:v>1.8401232798172849</c:v>
                      </c:pt>
                      <c:pt idx="9370">
                        <c:v>1.8402236238539822</c:v>
                      </c:pt>
                      <c:pt idx="9371">
                        <c:v>1.8403239678906795</c:v>
                      </c:pt>
                      <c:pt idx="9372">
                        <c:v>1.8404243119273769</c:v>
                      </c:pt>
                      <c:pt idx="9373">
                        <c:v>1.8405246559640742</c:v>
                      </c:pt>
                      <c:pt idx="9374">
                        <c:v>1.8406250000007716</c:v>
                      </c:pt>
                      <c:pt idx="9375">
                        <c:v>1.8407253440374689</c:v>
                      </c:pt>
                      <c:pt idx="9376">
                        <c:v>1.8408256880741662</c:v>
                      </c:pt>
                      <c:pt idx="9377">
                        <c:v>1.8409260321108636</c:v>
                      </c:pt>
                      <c:pt idx="9378">
                        <c:v>1.8410263761475609</c:v>
                      </c:pt>
                      <c:pt idx="9379">
                        <c:v>1.8411267201842583</c:v>
                      </c:pt>
                      <c:pt idx="9380">
                        <c:v>1.8412270642209556</c:v>
                      </c:pt>
                      <c:pt idx="9381">
                        <c:v>1.841327408257653</c:v>
                      </c:pt>
                      <c:pt idx="9382">
                        <c:v>1.8414277522943503</c:v>
                      </c:pt>
                      <c:pt idx="9383">
                        <c:v>1.8415280963310476</c:v>
                      </c:pt>
                      <c:pt idx="9384">
                        <c:v>1.841628440367745</c:v>
                      </c:pt>
                      <c:pt idx="9385">
                        <c:v>1.8417287844044423</c:v>
                      </c:pt>
                      <c:pt idx="9386">
                        <c:v>1.8418291284411397</c:v>
                      </c:pt>
                      <c:pt idx="9387">
                        <c:v>1.841929472477837</c:v>
                      </c:pt>
                      <c:pt idx="9388">
                        <c:v>1.8420298165145343</c:v>
                      </c:pt>
                      <c:pt idx="9389">
                        <c:v>1.8421301605512317</c:v>
                      </c:pt>
                      <c:pt idx="9390">
                        <c:v>1.842230504587929</c:v>
                      </c:pt>
                      <c:pt idx="9391">
                        <c:v>1.8423308486246264</c:v>
                      </c:pt>
                      <c:pt idx="9392">
                        <c:v>1.8424311926613237</c:v>
                      </c:pt>
                      <c:pt idx="9393">
                        <c:v>1.8425315366980211</c:v>
                      </c:pt>
                      <c:pt idx="9394">
                        <c:v>1.8426318807347184</c:v>
                      </c:pt>
                      <c:pt idx="9395">
                        <c:v>1.8427322247714157</c:v>
                      </c:pt>
                      <c:pt idx="9396">
                        <c:v>1.8428325688081131</c:v>
                      </c:pt>
                      <c:pt idx="9397">
                        <c:v>1.8429329128448104</c:v>
                      </c:pt>
                      <c:pt idx="9398">
                        <c:v>1.8430332568815078</c:v>
                      </c:pt>
                      <c:pt idx="9399">
                        <c:v>1.8431336009182051</c:v>
                      </c:pt>
                      <c:pt idx="9400">
                        <c:v>1.8432339449549024</c:v>
                      </c:pt>
                      <c:pt idx="9401">
                        <c:v>1.8433342889915998</c:v>
                      </c:pt>
                      <c:pt idx="9402">
                        <c:v>1.8434346330282971</c:v>
                      </c:pt>
                      <c:pt idx="9403">
                        <c:v>1.8435349770649945</c:v>
                      </c:pt>
                      <c:pt idx="9404">
                        <c:v>1.8436353211016918</c:v>
                      </c:pt>
                      <c:pt idx="9405">
                        <c:v>1.8437356651383892</c:v>
                      </c:pt>
                      <c:pt idx="9406">
                        <c:v>1.8438360091750865</c:v>
                      </c:pt>
                      <c:pt idx="9407">
                        <c:v>1.8439363532117838</c:v>
                      </c:pt>
                      <c:pt idx="9408">
                        <c:v>1.8440366972484812</c:v>
                      </c:pt>
                      <c:pt idx="9409">
                        <c:v>1.8441370412851785</c:v>
                      </c:pt>
                      <c:pt idx="9410">
                        <c:v>1.8442373853218759</c:v>
                      </c:pt>
                      <c:pt idx="9411">
                        <c:v>1.8443377293585732</c:v>
                      </c:pt>
                      <c:pt idx="9412">
                        <c:v>1.8444380733952705</c:v>
                      </c:pt>
                      <c:pt idx="9413">
                        <c:v>1.8445384174319679</c:v>
                      </c:pt>
                      <c:pt idx="9414">
                        <c:v>1.8446387614686652</c:v>
                      </c:pt>
                      <c:pt idx="9415">
                        <c:v>1.8447391055053626</c:v>
                      </c:pt>
                      <c:pt idx="9416">
                        <c:v>1.8448394495420599</c:v>
                      </c:pt>
                      <c:pt idx="9417">
                        <c:v>1.8449397935787573</c:v>
                      </c:pt>
                      <c:pt idx="9418">
                        <c:v>1.8450401376154546</c:v>
                      </c:pt>
                      <c:pt idx="9419">
                        <c:v>1.8451404816521519</c:v>
                      </c:pt>
                      <c:pt idx="9420">
                        <c:v>1.8452408256888493</c:v>
                      </c:pt>
                      <c:pt idx="9421">
                        <c:v>1.8453411697255466</c:v>
                      </c:pt>
                      <c:pt idx="9422">
                        <c:v>1.845441513762244</c:v>
                      </c:pt>
                      <c:pt idx="9423">
                        <c:v>1.8455418577989413</c:v>
                      </c:pt>
                      <c:pt idx="9424">
                        <c:v>1.8456422018356387</c:v>
                      </c:pt>
                      <c:pt idx="9425">
                        <c:v>1.845742545872336</c:v>
                      </c:pt>
                      <c:pt idx="9426">
                        <c:v>1.8458428899090333</c:v>
                      </c:pt>
                      <c:pt idx="9427">
                        <c:v>1.8459432339457307</c:v>
                      </c:pt>
                      <c:pt idx="9428">
                        <c:v>1.846043577982428</c:v>
                      </c:pt>
                      <c:pt idx="9429">
                        <c:v>1.8461439220191254</c:v>
                      </c:pt>
                      <c:pt idx="9430">
                        <c:v>1.8462442660558227</c:v>
                      </c:pt>
                      <c:pt idx="9431">
                        <c:v>1.84634461009252</c:v>
                      </c:pt>
                      <c:pt idx="9432">
                        <c:v>1.8464449541292174</c:v>
                      </c:pt>
                      <c:pt idx="9433">
                        <c:v>1.8465452981659147</c:v>
                      </c:pt>
                      <c:pt idx="9434">
                        <c:v>1.8466456422026121</c:v>
                      </c:pt>
                      <c:pt idx="9435">
                        <c:v>1.8467459862393094</c:v>
                      </c:pt>
                      <c:pt idx="9436">
                        <c:v>1.8468463302760068</c:v>
                      </c:pt>
                      <c:pt idx="9437">
                        <c:v>1.8469466743127041</c:v>
                      </c:pt>
                      <c:pt idx="9438">
                        <c:v>1.8470470183494014</c:v>
                      </c:pt>
                      <c:pt idx="9439">
                        <c:v>1.8471473623860988</c:v>
                      </c:pt>
                      <c:pt idx="9440">
                        <c:v>1.8472477064227961</c:v>
                      </c:pt>
                      <c:pt idx="9441">
                        <c:v>1.8473480504594935</c:v>
                      </c:pt>
                      <c:pt idx="9442">
                        <c:v>1.8474483944961908</c:v>
                      </c:pt>
                      <c:pt idx="9443">
                        <c:v>1.8475487385328881</c:v>
                      </c:pt>
                      <c:pt idx="9444">
                        <c:v>1.8476490825695855</c:v>
                      </c:pt>
                      <c:pt idx="9445">
                        <c:v>1.8477494266062828</c:v>
                      </c:pt>
                      <c:pt idx="9446">
                        <c:v>1.8478497706429802</c:v>
                      </c:pt>
                      <c:pt idx="9447">
                        <c:v>1.8479501146796775</c:v>
                      </c:pt>
                      <c:pt idx="9448">
                        <c:v>1.8480504587163749</c:v>
                      </c:pt>
                      <c:pt idx="9449">
                        <c:v>1.8481508027530722</c:v>
                      </c:pt>
                      <c:pt idx="9450">
                        <c:v>1.8482511467897695</c:v>
                      </c:pt>
                      <c:pt idx="9451">
                        <c:v>1.8483514908264669</c:v>
                      </c:pt>
                      <c:pt idx="9452">
                        <c:v>1.8484518348631642</c:v>
                      </c:pt>
                      <c:pt idx="9453">
                        <c:v>1.8485521788998616</c:v>
                      </c:pt>
                      <c:pt idx="9454">
                        <c:v>1.8486525229365589</c:v>
                      </c:pt>
                      <c:pt idx="9455">
                        <c:v>1.8487528669732562</c:v>
                      </c:pt>
                      <c:pt idx="9456">
                        <c:v>1.8488532110099536</c:v>
                      </c:pt>
                      <c:pt idx="9457">
                        <c:v>1.8489535550466509</c:v>
                      </c:pt>
                      <c:pt idx="9458">
                        <c:v>1.8490538990833483</c:v>
                      </c:pt>
                      <c:pt idx="9459">
                        <c:v>1.8491542431200456</c:v>
                      </c:pt>
                      <c:pt idx="9460">
                        <c:v>1.849254587156743</c:v>
                      </c:pt>
                      <c:pt idx="9461">
                        <c:v>1.8493549311934403</c:v>
                      </c:pt>
                      <c:pt idx="9462">
                        <c:v>1.8494552752301376</c:v>
                      </c:pt>
                      <c:pt idx="9463">
                        <c:v>1.849555619266835</c:v>
                      </c:pt>
                      <c:pt idx="9464">
                        <c:v>1.8496559633035323</c:v>
                      </c:pt>
                      <c:pt idx="9465">
                        <c:v>1.8497563073402297</c:v>
                      </c:pt>
                      <c:pt idx="9466">
                        <c:v>1.849856651376927</c:v>
                      </c:pt>
                      <c:pt idx="9467">
                        <c:v>1.8499569954136243</c:v>
                      </c:pt>
                      <c:pt idx="9468">
                        <c:v>1.8500573394503217</c:v>
                      </c:pt>
                      <c:pt idx="9469">
                        <c:v>1.850157683487019</c:v>
                      </c:pt>
                      <c:pt idx="9470">
                        <c:v>1.8502580275237164</c:v>
                      </c:pt>
                      <c:pt idx="9471">
                        <c:v>1.8503583715604137</c:v>
                      </c:pt>
                      <c:pt idx="9472">
                        <c:v>1.8504587155971111</c:v>
                      </c:pt>
                      <c:pt idx="9473">
                        <c:v>1.8505590596338084</c:v>
                      </c:pt>
                      <c:pt idx="9474">
                        <c:v>1.8506594036705057</c:v>
                      </c:pt>
                      <c:pt idx="9475">
                        <c:v>1.8507597477072031</c:v>
                      </c:pt>
                      <c:pt idx="9476">
                        <c:v>1.8508600917439004</c:v>
                      </c:pt>
                      <c:pt idx="9477">
                        <c:v>1.8509604357805978</c:v>
                      </c:pt>
                      <c:pt idx="9478">
                        <c:v>1.8510607798172951</c:v>
                      </c:pt>
                      <c:pt idx="9479">
                        <c:v>1.8511611238539925</c:v>
                      </c:pt>
                      <c:pt idx="9480">
                        <c:v>1.8512614678906898</c:v>
                      </c:pt>
                      <c:pt idx="9481">
                        <c:v>1.8513618119273871</c:v>
                      </c:pt>
                      <c:pt idx="9482">
                        <c:v>1.8514621559640845</c:v>
                      </c:pt>
                      <c:pt idx="9483">
                        <c:v>1.8515625000007818</c:v>
                      </c:pt>
                      <c:pt idx="9484">
                        <c:v>1.8516628440374792</c:v>
                      </c:pt>
                      <c:pt idx="9485">
                        <c:v>1.8517631880741765</c:v>
                      </c:pt>
                      <c:pt idx="9486">
                        <c:v>1.8518635321108738</c:v>
                      </c:pt>
                      <c:pt idx="9487">
                        <c:v>1.8519638761475712</c:v>
                      </c:pt>
                      <c:pt idx="9488">
                        <c:v>1.8520642201842685</c:v>
                      </c:pt>
                      <c:pt idx="9489">
                        <c:v>1.8521645642209659</c:v>
                      </c:pt>
                      <c:pt idx="9490">
                        <c:v>1.8522649082576632</c:v>
                      </c:pt>
                      <c:pt idx="9491">
                        <c:v>1.8523652522943606</c:v>
                      </c:pt>
                      <c:pt idx="9492">
                        <c:v>1.8524655963310579</c:v>
                      </c:pt>
                      <c:pt idx="9493">
                        <c:v>1.8525659403677552</c:v>
                      </c:pt>
                      <c:pt idx="9494">
                        <c:v>1.8526662844044526</c:v>
                      </c:pt>
                      <c:pt idx="9495">
                        <c:v>1.8527666284411499</c:v>
                      </c:pt>
                      <c:pt idx="9496">
                        <c:v>1.8528669724778473</c:v>
                      </c:pt>
                      <c:pt idx="9497">
                        <c:v>1.8529673165145446</c:v>
                      </c:pt>
                      <c:pt idx="9498">
                        <c:v>1.8530676605512419</c:v>
                      </c:pt>
                      <c:pt idx="9499">
                        <c:v>1.8531680045879393</c:v>
                      </c:pt>
                      <c:pt idx="9500">
                        <c:v>1.8532683486246366</c:v>
                      </c:pt>
                      <c:pt idx="9501">
                        <c:v>1.853368692661334</c:v>
                      </c:pt>
                      <c:pt idx="9502">
                        <c:v>1.8534690366980313</c:v>
                      </c:pt>
                      <c:pt idx="9503">
                        <c:v>1.8535693807347287</c:v>
                      </c:pt>
                      <c:pt idx="9504">
                        <c:v>1.853669724771426</c:v>
                      </c:pt>
                      <c:pt idx="9505">
                        <c:v>1.8537700688081233</c:v>
                      </c:pt>
                      <c:pt idx="9506">
                        <c:v>1.8538704128448207</c:v>
                      </c:pt>
                      <c:pt idx="9507">
                        <c:v>1.853970756881518</c:v>
                      </c:pt>
                      <c:pt idx="9508">
                        <c:v>1.8540711009182154</c:v>
                      </c:pt>
                      <c:pt idx="9509">
                        <c:v>1.8541714449549127</c:v>
                      </c:pt>
                      <c:pt idx="9510">
                        <c:v>1.85427178899161</c:v>
                      </c:pt>
                      <c:pt idx="9511">
                        <c:v>1.8543721330283074</c:v>
                      </c:pt>
                      <c:pt idx="9512">
                        <c:v>1.8544724770650047</c:v>
                      </c:pt>
                      <c:pt idx="9513">
                        <c:v>1.8545728211017021</c:v>
                      </c:pt>
                      <c:pt idx="9514">
                        <c:v>1.8546731651383994</c:v>
                      </c:pt>
                      <c:pt idx="9515">
                        <c:v>1.8547735091750968</c:v>
                      </c:pt>
                      <c:pt idx="9516">
                        <c:v>1.8548738532117941</c:v>
                      </c:pt>
                      <c:pt idx="9517">
                        <c:v>1.8549741972484914</c:v>
                      </c:pt>
                      <c:pt idx="9518">
                        <c:v>1.8550745412851888</c:v>
                      </c:pt>
                      <c:pt idx="9519">
                        <c:v>1.8551748853218861</c:v>
                      </c:pt>
                      <c:pt idx="9520">
                        <c:v>1.8552752293585835</c:v>
                      </c:pt>
                      <c:pt idx="9521">
                        <c:v>1.8553755733952808</c:v>
                      </c:pt>
                      <c:pt idx="9522">
                        <c:v>1.8554759174319782</c:v>
                      </c:pt>
                      <c:pt idx="9523">
                        <c:v>1.8555762614686755</c:v>
                      </c:pt>
                      <c:pt idx="9524">
                        <c:v>1.8556766055053728</c:v>
                      </c:pt>
                      <c:pt idx="9525">
                        <c:v>1.8557769495420702</c:v>
                      </c:pt>
                      <c:pt idx="9526">
                        <c:v>1.8558772935787675</c:v>
                      </c:pt>
                      <c:pt idx="9527">
                        <c:v>1.8559776376154649</c:v>
                      </c:pt>
                      <c:pt idx="9528">
                        <c:v>1.8560779816521622</c:v>
                      </c:pt>
                      <c:pt idx="9529">
                        <c:v>1.8561783256888595</c:v>
                      </c:pt>
                      <c:pt idx="9530">
                        <c:v>1.8562786697255569</c:v>
                      </c:pt>
                      <c:pt idx="9531">
                        <c:v>1.8563790137622542</c:v>
                      </c:pt>
                      <c:pt idx="9532">
                        <c:v>1.8564793577989516</c:v>
                      </c:pt>
                      <c:pt idx="9533">
                        <c:v>1.8565797018356489</c:v>
                      </c:pt>
                      <c:pt idx="9534">
                        <c:v>1.8566800458723463</c:v>
                      </c:pt>
                      <c:pt idx="9535">
                        <c:v>1.8567803899090436</c:v>
                      </c:pt>
                      <c:pt idx="9536">
                        <c:v>1.8568807339457409</c:v>
                      </c:pt>
                      <c:pt idx="9537">
                        <c:v>1.8569810779824383</c:v>
                      </c:pt>
                      <c:pt idx="9538">
                        <c:v>1.8570814220191356</c:v>
                      </c:pt>
                      <c:pt idx="9539">
                        <c:v>1.857181766055833</c:v>
                      </c:pt>
                      <c:pt idx="9540">
                        <c:v>1.8572821100925303</c:v>
                      </c:pt>
                      <c:pt idx="9541">
                        <c:v>1.8573824541292276</c:v>
                      </c:pt>
                      <c:pt idx="9542">
                        <c:v>1.857482798165925</c:v>
                      </c:pt>
                      <c:pt idx="9543">
                        <c:v>1.8575831422026223</c:v>
                      </c:pt>
                      <c:pt idx="9544">
                        <c:v>1.8576834862393197</c:v>
                      </c:pt>
                      <c:pt idx="9545">
                        <c:v>1.857783830276017</c:v>
                      </c:pt>
                      <c:pt idx="9546">
                        <c:v>1.8578841743127144</c:v>
                      </c:pt>
                      <c:pt idx="9547">
                        <c:v>1.8579845183494117</c:v>
                      </c:pt>
                      <c:pt idx="9548">
                        <c:v>1.858084862386109</c:v>
                      </c:pt>
                      <c:pt idx="9549">
                        <c:v>1.8581852064228064</c:v>
                      </c:pt>
                      <c:pt idx="9550">
                        <c:v>1.8582855504595037</c:v>
                      </c:pt>
                      <c:pt idx="9551">
                        <c:v>1.8583858944962011</c:v>
                      </c:pt>
                      <c:pt idx="9552">
                        <c:v>1.8584862385328984</c:v>
                      </c:pt>
                      <c:pt idx="9553">
                        <c:v>1.8585865825695957</c:v>
                      </c:pt>
                      <c:pt idx="9554">
                        <c:v>1.8586869266062931</c:v>
                      </c:pt>
                      <c:pt idx="9555">
                        <c:v>1.8587872706429904</c:v>
                      </c:pt>
                      <c:pt idx="9556">
                        <c:v>1.8588876146796878</c:v>
                      </c:pt>
                      <c:pt idx="9557">
                        <c:v>1.8589879587163851</c:v>
                      </c:pt>
                      <c:pt idx="9558">
                        <c:v>1.8590883027530825</c:v>
                      </c:pt>
                      <c:pt idx="9559">
                        <c:v>1.8591886467897798</c:v>
                      </c:pt>
                      <c:pt idx="9560">
                        <c:v>1.8592889908264771</c:v>
                      </c:pt>
                      <c:pt idx="9561">
                        <c:v>1.8593893348631745</c:v>
                      </c:pt>
                      <c:pt idx="9562">
                        <c:v>1.8594896788998718</c:v>
                      </c:pt>
                      <c:pt idx="9563">
                        <c:v>1.8595900229365692</c:v>
                      </c:pt>
                      <c:pt idx="9564">
                        <c:v>1.8596903669732665</c:v>
                      </c:pt>
                      <c:pt idx="9565">
                        <c:v>1.8597907110099638</c:v>
                      </c:pt>
                      <c:pt idx="9566">
                        <c:v>1.8598910550466612</c:v>
                      </c:pt>
                      <c:pt idx="9567">
                        <c:v>1.8599913990833585</c:v>
                      </c:pt>
                      <c:pt idx="9568">
                        <c:v>1.8600917431200559</c:v>
                      </c:pt>
                      <c:pt idx="9569">
                        <c:v>1.8601920871567532</c:v>
                      </c:pt>
                      <c:pt idx="9570">
                        <c:v>1.8602924311934506</c:v>
                      </c:pt>
                      <c:pt idx="9571">
                        <c:v>1.8603927752301479</c:v>
                      </c:pt>
                      <c:pt idx="9572">
                        <c:v>1.8604931192668452</c:v>
                      </c:pt>
                      <c:pt idx="9573">
                        <c:v>1.8605934633035426</c:v>
                      </c:pt>
                      <c:pt idx="9574">
                        <c:v>1.8606938073402399</c:v>
                      </c:pt>
                      <c:pt idx="9575">
                        <c:v>1.8607941513769373</c:v>
                      </c:pt>
                      <c:pt idx="9576">
                        <c:v>1.8608944954136346</c:v>
                      </c:pt>
                      <c:pt idx="9577">
                        <c:v>1.860994839450332</c:v>
                      </c:pt>
                      <c:pt idx="9578">
                        <c:v>1.8610951834870293</c:v>
                      </c:pt>
                      <c:pt idx="9579">
                        <c:v>1.8611955275237266</c:v>
                      </c:pt>
                      <c:pt idx="9580">
                        <c:v>1.861295871560424</c:v>
                      </c:pt>
                      <c:pt idx="9581">
                        <c:v>1.8613962155971213</c:v>
                      </c:pt>
                      <c:pt idx="9582">
                        <c:v>1.8614965596338187</c:v>
                      </c:pt>
                      <c:pt idx="9583">
                        <c:v>1.861596903670516</c:v>
                      </c:pt>
                      <c:pt idx="9584">
                        <c:v>1.8616972477072133</c:v>
                      </c:pt>
                      <c:pt idx="9585">
                        <c:v>1.8617975917439107</c:v>
                      </c:pt>
                      <c:pt idx="9586">
                        <c:v>1.861897935780608</c:v>
                      </c:pt>
                      <c:pt idx="9587">
                        <c:v>1.8619982798173054</c:v>
                      </c:pt>
                      <c:pt idx="9588">
                        <c:v>1.8620986238540027</c:v>
                      </c:pt>
                      <c:pt idx="9589">
                        <c:v>1.8621989678907001</c:v>
                      </c:pt>
                      <c:pt idx="9590">
                        <c:v>1.8622993119273974</c:v>
                      </c:pt>
                      <c:pt idx="9591">
                        <c:v>1.8623996559640947</c:v>
                      </c:pt>
                      <c:pt idx="9592">
                        <c:v>1.8625000000007921</c:v>
                      </c:pt>
                      <c:pt idx="9593">
                        <c:v>1.8626003440374894</c:v>
                      </c:pt>
                      <c:pt idx="9594">
                        <c:v>1.8627006880741868</c:v>
                      </c:pt>
                      <c:pt idx="9595">
                        <c:v>1.8628010321108841</c:v>
                      </c:pt>
                      <c:pt idx="9596">
                        <c:v>1.8629013761475814</c:v>
                      </c:pt>
                      <c:pt idx="9597">
                        <c:v>1.8630017201842788</c:v>
                      </c:pt>
                      <c:pt idx="9598">
                        <c:v>1.8631020642209761</c:v>
                      </c:pt>
                      <c:pt idx="9599">
                        <c:v>1.8632024082576735</c:v>
                      </c:pt>
                      <c:pt idx="9600">
                        <c:v>1.8633027522943708</c:v>
                      </c:pt>
                      <c:pt idx="9601">
                        <c:v>1.8634030963310682</c:v>
                      </c:pt>
                      <c:pt idx="9602">
                        <c:v>1.8635034403677655</c:v>
                      </c:pt>
                      <c:pt idx="9603">
                        <c:v>1.8636037844044628</c:v>
                      </c:pt>
                      <c:pt idx="9604">
                        <c:v>1.8637041284411602</c:v>
                      </c:pt>
                      <c:pt idx="9605">
                        <c:v>1.8638044724778575</c:v>
                      </c:pt>
                      <c:pt idx="9606">
                        <c:v>1.8639048165145549</c:v>
                      </c:pt>
                      <c:pt idx="9607">
                        <c:v>1.8640051605512522</c:v>
                      </c:pt>
                      <c:pt idx="9608">
                        <c:v>1.8641055045879495</c:v>
                      </c:pt>
                      <c:pt idx="9609">
                        <c:v>1.8642058486246469</c:v>
                      </c:pt>
                      <c:pt idx="9610">
                        <c:v>1.8643061926613442</c:v>
                      </c:pt>
                      <c:pt idx="9611">
                        <c:v>1.8644065366980416</c:v>
                      </c:pt>
                      <c:pt idx="9612">
                        <c:v>1.8645068807347389</c:v>
                      </c:pt>
                      <c:pt idx="9613">
                        <c:v>1.8646072247714363</c:v>
                      </c:pt>
                      <c:pt idx="9614">
                        <c:v>1.8647075688081336</c:v>
                      </c:pt>
                      <c:pt idx="9615">
                        <c:v>1.8648079128448309</c:v>
                      </c:pt>
                      <c:pt idx="9616">
                        <c:v>1.8649082568815283</c:v>
                      </c:pt>
                      <c:pt idx="9617">
                        <c:v>1.8650086009182256</c:v>
                      </c:pt>
                      <c:pt idx="9618">
                        <c:v>1.865108944954923</c:v>
                      </c:pt>
                      <c:pt idx="9619">
                        <c:v>1.8652092889916203</c:v>
                      </c:pt>
                      <c:pt idx="9620">
                        <c:v>1.8653096330283176</c:v>
                      </c:pt>
                      <c:pt idx="9621">
                        <c:v>1.865409977065015</c:v>
                      </c:pt>
                      <c:pt idx="9622">
                        <c:v>1.8655103211017123</c:v>
                      </c:pt>
                      <c:pt idx="9623">
                        <c:v>1.8656106651384097</c:v>
                      </c:pt>
                      <c:pt idx="9624">
                        <c:v>1.865711009175107</c:v>
                      </c:pt>
                      <c:pt idx="9625">
                        <c:v>1.8658113532118044</c:v>
                      </c:pt>
                      <c:pt idx="9626">
                        <c:v>1.8659116972485017</c:v>
                      </c:pt>
                      <c:pt idx="9627">
                        <c:v>1.866012041285199</c:v>
                      </c:pt>
                      <c:pt idx="9628">
                        <c:v>1.8661123853218964</c:v>
                      </c:pt>
                      <c:pt idx="9629">
                        <c:v>1.8662127293585937</c:v>
                      </c:pt>
                      <c:pt idx="9630">
                        <c:v>1.8663130733952911</c:v>
                      </c:pt>
                      <c:pt idx="9631">
                        <c:v>1.8664134174319884</c:v>
                      </c:pt>
                      <c:pt idx="9632">
                        <c:v>1.8665137614686858</c:v>
                      </c:pt>
                      <c:pt idx="9633">
                        <c:v>1.8666141055053831</c:v>
                      </c:pt>
                      <c:pt idx="9634">
                        <c:v>1.8667144495420804</c:v>
                      </c:pt>
                      <c:pt idx="9635">
                        <c:v>1.8668147935787778</c:v>
                      </c:pt>
                      <c:pt idx="9636">
                        <c:v>1.8669151376154751</c:v>
                      </c:pt>
                      <c:pt idx="9637">
                        <c:v>1.8670154816521725</c:v>
                      </c:pt>
                      <c:pt idx="9638">
                        <c:v>1.8671158256888698</c:v>
                      </c:pt>
                      <c:pt idx="9639">
                        <c:v>1.8672161697255671</c:v>
                      </c:pt>
                      <c:pt idx="9640">
                        <c:v>1.8673165137622645</c:v>
                      </c:pt>
                      <c:pt idx="9641">
                        <c:v>1.8674168577989618</c:v>
                      </c:pt>
                      <c:pt idx="9642">
                        <c:v>1.8675172018356592</c:v>
                      </c:pt>
                      <c:pt idx="9643">
                        <c:v>1.8676175458723565</c:v>
                      </c:pt>
                      <c:pt idx="9644">
                        <c:v>1.8677178899090539</c:v>
                      </c:pt>
                      <c:pt idx="9645">
                        <c:v>1.8678182339457512</c:v>
                      </c:pt>
                      <c:pt idx="9646">
                        <c:v>1.8679185779824485</c:v>
                      </c:pt>
                      <c:pt idx="9647">
                        <c:v>1.8680189220191459</c:v>
                      </c:pt>
                      <c:pt idx="9648">
                        <c:v>1.8681192660558432</c:v>
                      </c:pt>
                      <c:pt idx="9649">
                        <c:v>1.8682196100925406</c:v>
                      </c:pt>
                      <c:pt idx="9650">
                        <c:v>1.8683199541292379</c:v>
                      </c:pt>
                      <c:pt idx="9651">
                        <c:v>1.8684202981659352</c:v>
                      </c:pt>
                      <c:pt idx="9652">
                        <c:v>1.8685206422026326</c:v>
                      </c:pt>
                      <c:pt idx="9653">
                        <c:v>1.8686209862393299</c:v>
                      </c:pt>
                      <c:pt idx="9654">
                        <c:v>1.8687213302760273</c:v>
                      </c:pt>
                      <c:pt idx="9655">
                        <c:v>1.8688216743127246</c:v>
                      </c:pt>
                      <c:pt idx="9656">
                        <c:v>1.868922018349422</c:v>
                      </c:pt>
                      <c:pt idx="9657">
                        <c:v>1.8690223623861193</c:v>
                      </c:pt>
                      <c:pt idx="9658">
                        <c:v>1.8691227064228166</c:v>
                      </c:pt>
                      <c:pt idx="9659">
                        <c:v>1.869223050459514</c:v>
                      </c:pt>
                      <c:pt idx="9660">
                        <c:v>1.8693233944962113</c:v>
                      </c:pt>
                      <c:pt idx="9661">
                        <c:v>1.8694237385329087</c:v>
                      </c:pt>
                      <c:pt idx="9662">
                        <c:v>1.869524082569606</c:v>
                      </c:pt>
                      <c:pt idx="9663">
                        <c:v>1.8696244266063033</c:v>
                      </c:pt>
                      <c:pt idx="9664">
                        <c:v>1.8697247706430007</c:v>
                      </c:pt>
                      <c:pt idx="9665">
                        <c:v>1.869825114679698</c:v>
                      </c:pt>
                      <c:pt idx="9666">
                        <c:v>1.8699254587163954</c:v>
                      </c:pt>
                      <c:pt idx="9667">
                        <c:v>1.8700258027530927</c:v>
                      </c:pt>
                      <c:pt idx="9668">
                        <c:v>1.8701261467897901</c:v>
                      </c:pt>
                      <c:pt idx="9669">
                        <c:v>1.8702264908264874</c:v>
                      </c:pt>
                      <c:pt idx="9670">
                        <c:v>1.8703268348631847</c:v>
                      </c:pt>
                      <c:pt idx="9671">
                        <c:v>1.8704271788998821</c:v>
                      </c:pt>
                      <c:pt idx="9672">
                        <c:v>1.8705275229365794</c:v>
                      </c:pt>
                      <c:pt idx="9673">
                        <c:v>1.8706278669732768</c:v>
                      </c:pt>
                      <c:pt idx="9674">
                        <c:v>1.8707282110099741</c:v>
                      </c:pt>
                      <c:pt idx="9675">
                        <c:v>1.8708285550466714</c:v>
                      </c:pt>
                      <c:pt idx="9676">
                        <c:v>1.8709288990833688</c:v>
                      </c:pt>
                      <c:pt idx="9677">
                        <c:v>1.8710292431200661</c:v>
                      </c:pt>
                      <c:pt idx="9678">
                        <c:v>1.8711295871567635</c:v>
                      </c:pt>
                      <c:pt idx="9679">
                        <c:v>1.8712299311934608</c:v>
                      </c:pt>
                      <c:pt idx="9680">
                        <c:v>1.8713302752301582</c:v>
                      </c:pt>
                      <c:pt idx="9681">
                        <c:v>1.8714306192668555</c:v>
                      </c:pt>
                      <c:pt idx="9682">
                        <c:v>1.8715309633035528</c:v>
                      </c:pt>
                      <c:pt idx="9683">
                        <c:v>1.8716313073402502</c:v>
                      </c:pt>
                      <c:pt idx="9684">
                        <c:v>1.8717316513769475</c:v>
                      </c:pt>
                      <c:pt idx="9685">
                        <c:v>1.8718319954136449</c:v>
                      </c:pt>
                      <c:pt idx="9686">
                        <c:v>1.8719323394503422</c:v>
                      </c:pt>
                      <c:pt idx="9687">
                        <c:v>1.8720326834870396</c:v>
                      </c:pt>
                      <c:pt idx="9688">
                        <c:v>1.8721330275237369</c:v>
                      </c:pt>
                      <c:pt idx="9689">
                        <c:v>1.8722333715604342</c:v>
                      </c:pt>
                      <c:pt idx="9690">
                        <c:v>1.8723337155971316</c:v>
                      </c:pt>
                      <c:pt idx="9691">
                        <c:v>1.8724340596338289</c:v>
                      </c:pt>
                      <c:pt idx="9692">
                        <c:v>1.8725344036705263</c:v>
                      </c:pt>
                      <c:pt idx="9693">
                        <c:v>1.8726347477072236</c:v>
                      </c:pt>
                      <c:pt idx="9694">
                        <c:v>1.8727350917439209</c:v>
                      </c:pt>
                      <c:pt idx="9695">
                        <c:v>1.8728354357806183</c:v>
                      </c:pt>
                      <c:pt idx="9696">
                        <c:v>1.8729357798173156</c:v>
                      </c:pt>
                      <c:pt idx="9697">
                        <c:v>1.873036123854013</c:v>
                      </c:pt>
                      <c:pt idx="9698">
                        <c:v>1.8731364678907103</c:v>
                      </c:pt>
                      <c:pt idx="9699">
                        <c:v>1.8732368119274077</c:v>
                      </c:pt>
                      <c:pt idx="9700">
                        <c:v>1.873337155964105</c:v>
                      </c:pt>
                      <c:pt idx="9701">
                        <c:v>1.8734375000008023</c:v>
                      </c:pt>
                      <c:pt idx="9702">
                        <c:v>1.8735378440374997</c:v>
                      </c:pt>
                      <c:pt idx="9703">
                        <c:v>1.873638188074197</c:v>
                      </c:pt>
                      <c:pt idx="9704">
                        <c:v>1.8737385321108944</c:v>
                      </c:pt>
                      <c:pt idx="9705">
                        <c:v>1.8738388761475917</c:v>
                      </c:pt>
                      <c:pt idx="9706">
                        <c:v>1.873939220184289</c:v>
                      </c:pt>
                      <c:pt idx="9707">
                        <c:v>1.8740395642209864</c:v>
                      </c:pt>
                      <c:pt idx="9708">
                        <c:v>1.8741399082576837</c:v>
                      </c:pt>
                      <c:pt idx="9709">
                        <c:v>1.8742402522943811</c:v>
                      </c:pt>
                      <c:pt idx="9710">
                        <c:v>1.8743405963310784</c:v>
                      </c:pt>
                      <c:pt idx="9711">
                        <c:v>1.8744409403677758</c:v>
                      </c:pt>
                      <c:pt idx="9712">
                        <c:v>1.8745412844044731</c:v>
                      </c:pt>
                      <c:pt idx="9713">
                        <c:v>1.8746416284411704</c:v>
                      </c:pt>
                      <c:pt idx="9714">
                        <c:v>1.8747419724778678</c:v>
                      </c:pt>
                      <c:pt idx="9715">
                        <c:v>1.8748423165145651</c:v>
                      </c:pt>
                      <c:pt idx="9716">
                        <c:v>1.8749426605512625</c:v>
                      </c:pt>
                      <c:pt idx="9717">
                        <c:v>1.8750430045879598</c:v>
                      </c:pt>
                      <c:pt idx="9718">
                        <c:v>1.8751433486246571</c:v>
                      </c:pt>
                      <c:pt idx="9719">
                        <c:v>1.8752436926613545</c:v>
                      </c:pt>
                      <c:pt idx="9720">
                        <c:v>1.8753440366980518</c:v>
                      </c:pt>
                      <c:pt idx="9721">
                        <c:v>1.8754443807347492</c:v>
                      </c:pt>
                      <c:pt idx="9722">
                        <c:v>1.8755447247714465</c:v>
                      </c:pt>
                      <c:pt idx="9723">
                        <c:v>1.8756450688081439</c:v>
                      </c:pt>
                      <c:pt idx="9724">
                        <c:v>1.8757454128448412</c:v>
                      </c:pt>
                      <c:pt idx="9725">
                        <c:v>1.8758457568815385</c:v>
                      </c:pt>
                      <c:pt idx="9726">
                        <c:v>1.8759461009182359</c:v>
                      </c:pt>
                      <c:pt idx="9727">
                        <c:v>1.8760464449549332</c:v>
                      </c:pt>
                      <c:pt idx="9728">
                        <c:v>1.8761467889916306</c:v>
                      </c:pt>
                      <c:pt idx="9729">
                        <c:v>1.8762471330283279</c:v>
                      </c:pt>
                      <c:pt idx="9730">
                        <c:v>1.8763474770650252</c:v>
                      </c:pt>
                      <c:pt idx="9731">
                        <c:v>1.8764478211017226</c:v>
                      </c:pt>
                      <c:pt idx="9732">
                        <c:v>1.8765481651384199</c:v>
                      </c:pt>
                      <c:pt idx="9733">
                        <c:v>1.8766485091751173</c:v>
                      </c:pt>
                      <c:pt idx="9734">
                        <c:v>1.8767488532118146</c:v>
                      </c:pt>
                      <c:pt idx="9735">
                        <c:v>1.876849197248512</c:v>
                      </c:pt>
                      <c:pt idx="9736">
                        <c:v>1.8769495412852093</c:v>
                      </c:pt>
                      <c:pt idx="9737">
                        <c:v>1.8770498853219066</c:v>
                      </c:pt>
                      <c:pt idx="9738">
                        <c:v>1.877150229358604</c:v>
                      </c:pt>
                      <c:pt idx="9739">
                        <c:v>1.8772505733953013</c:v>
                      </c:pt>
                      <c:pt idx="9740">
                        <c:v>1.8773509174319987</c:v>
                      </c:pt>
                      <c:pt idx="9741">
                        <c:v>1.877451261468696</c:v>
                      </c:pt>
                      <c:pt idx="9742">
                        <c:v>1.8775516055053934</c:v>
                      </c:pt>
                      <c:pt idx="9743">
                        <c:v>1.8776519495420907</c:v>
                      </c:pt>
                      <c:pt idx="9744">
                        <c:v>1.877752293578788</c:v>
                      </c:pt>
                      <c:pt idx="9745">
                        <c:v>1.8778526376154854</c:v>
                      </c:pt>
                      <c:pt idx="9746">
                        <c:v>1.8779529816521827</c:v>
                      </c:pt>
                      <c:pt idx="9747">
                        <c:v>1.8780533256888801</c:v>
                      </c:pt>
                      <c:pt idx="9748">
                        <c:v>1.8781536697255774</c:v>
                      </c:pt>
                      <c:pt idx="9749">
                        <c:v>1.8782540137622747</c:v>
                      </c:pt>
                      <c:pt idx="9750">
                        <c:v>1.8783543577989721</c:v>
                      </c:pt>
                      <c:pt idx="9751">
                        <c:v>1.8784547018356694</c:v>
                      </c:pt>
                      <c:pt idx="9752">
                        <c:v>1.8785550458723668</c:v>
                      </c:pt>
                      <c:pt idx="9753">
                        <c:v>1.8786553899090641</c:v>
                      </c:pt>
                      <c:pt idx="9754">
                        <c:v>1.8787557339457615</c:v>
                      </c:pt>
                      <c:pt idx="9755">
                        <c:v>1.8788560779824588</c:v>
                      </c:pt>
                      <c:pt idx="9756">
                        <c:v>1.8789564220191561</c:v>
                      </c:pt>
                      <c:pt idx="9757">
                        <c:v>1.8790567660558535</c:v>
                      </c:pt>
                      <c:pt idx="9758">
                        <c:v>1.8791571100925508</c:v>
                      </c:pt>
                      <c:pt idx="9759">
                        <c:v>1.8792574541292482</c:v>
                      </c:pt>
                      <c:pt idx="9760">
                        <c:v>1.8793577981659455</c:v>
                      </c:pt>
                      <c:pt idx="9761">
                        <c:v>1.8794581422026428</c:v>
                      </c:pt>
                      <c:pt idx="9762">
                        <c:v>1.8795584862393402</c:v>
                      </c:pt>
                      <c:pt idx="9763">
                        <c:v>1.8796588302760375</c:v>
                      </c:pt>
                      <c:pt idx="9764">
                        <c:v>1.8797591743127349</c:v>
                      </c:pt>
                      <c:pt idx="9765">
                        <c:v>1.8798595183494322</c:v>
                      </c:pt>
                      <c:pt idx="9766">
                        <c:v>1.8799598623861296</c:v>
                      </c:pt>
                      <c:pt idx="9767">
                        <c:v>1.8800602064228269</c:v>
                      </c:pt>
                      <c:pt idx="9768">
                        <c:v>1.8801605504595242</c:v>
                      </c:pt>
                      <c:pt idx="9769">
                        <c:v>1.8802608944962216</c:v>
                      </c:pt>
                      <c:pt idx="9770">
                        <c:v>1.8803612385329189</c:v>
                      </c:pt>
                      <c:pt idx="9771">
                        <c:v>1.8804615825696163</c:v>
                      </c:pt>
                      <c:pt idx="9772">
                        <c:v>1.8805619266063136</c:v>
                      </c:pt>
                      <c:pt idx="9773">
                        <c:v>1.8806622706430109</c:v>
                      </c:pt>
                      <c:pt idx="9774">
                        <c:v>1.8807626146797083</c:v>
                      </c:pt>
                      <c:pt idx="9775">
                        <c:v>1.8808629587164056</c:v>
                      </c:pt>
                      <c:pt idx="9776">
                        <c:v>1.880963302753103</c:v>
                      </c:pt>
                      <c:pt idx="9777">
                        <c:v>1.8810636467898003</c:v>
                      </c:pt>
                      <c:pt idx="9778">
                        <c:v>1.8811639908264977</c:v>
                      </c:pt>
                      <c:pt idx="9779">
                        <c:v>1.881264334863195</c:v>
                      </c:pt>
                      <c:pt idx="9780">
                        <c:v>1.8813646788998923</c:v>
                      </c:pt>
                      <c:pt idx="9781">
                        <c:v>1.8814650229365897</c:v>
                      </c:pt>
                      <c:pt idx="9782">
                        <c:v>1.881565366973287</c:v>
                      </c:pt>
                      <c:pt idx="9783">
                        <c:v>1.8816657110099844</c:v>
                      </c:pt>
                      <c:pt idx="9784">
                        <c:v>1.8817660550466817</c:v>
                      </c:pt>
                      <c:pt idx="9785">
                        <c:v>1.881866399083379</c:v>
                      </c:pt>
                      <c:pt idx="9786">
                        <c:v>1.8819667431200764</c:v>
                      </c:pt>
                      <c:pt idx="9787">
                        <c:v>1.8820670871567737</c:v>
                      </c:pt>
                      <c:pt idx="9788">
                        <c:v>1.8821674311934711</c:v>
                      </c:pt>
                      <c:pt idx="9789">
                        <c:v>1.8822677752301684</c:v>
                      </c:pt>
                      <c:pt idx="9790">
                        <c:v>1.8823681192668658</c:v>
                      </c:pt>
                      <c:pt idx="9791">
                        <c:v>1.8824684633035631</c:v>
                      </c:pt>
                      <c:pt idx="9792">
                        <c:v>1.8825688073402604</c:v>
                      </c:pt>
                      <c:pt idx="9793">
                        <c:v>1.8826691513769578</c:v>
                      </c:pt>
                      <c:pt idx="9794">
                        <c:v>1.8827694954136551</c:v>
                      </c:pt>
                      <c:pt idx="9795">
                        <c:v>1.8828698394503525</c:v>
                      </c:pt>
                      <c:pt idx="9796">
                        <c:v>1.8829701834870498</c:v>
                      </c:pt>
                      <c:pt idx="9797">
                        <c:v>1.8830705275237472</c:v>
                      </c:pt>
                      <c:pt idx="9798">
                        <c:v>1.8831708715604445</c:v>
                      </c:pt>
                      <c:pt idx="9799">
                        <c:v>1.8832712155971418</c:v>
                      </c:pt>
                      <c:pt idx="9800">
                        <c:v>1.8833715596338392</c:v>
                      </c:pt>
                      <c:pt idx="9801">
                        <c:v>1.8834719036705365</c:v>
                      </c:pt>
                      <c:pt idx="9802">
                        <c:v>1.8835722477072339</c:v>
                      </c:pt>
                      <c:pt idx="9803">
                        <c:v>1.8836725917439312</c:v>
                      </c:pt>
                      <c:pt idx="9804">
                        <c:v>1.8837729357806285</c:v>
                      </c:pt>
                      <c:pt idx="9805">
                        <c:v>1.8838732798173259</c:v>
                      </c:pt>
                      <c:pt idx="9806">
                        <c:v>1.8839736238540232</c:v>
                      </c:pt>
                      <c:pt idx="9807">
                        <c:v>1.8840739678907206</c:v>
                      </c:pt>
                      <c:pt idx="9808">
                        <c:v>1.8841743119274179</c:v>
                      </c:pt>
                      <c:pt idx="9809">
                        <c:v>1.8842746559641153</c:v>
                      </c:pt>
                      <c:pt idx="9810">
                        <c:v>1.8843750000008126</c:v>
                      </c:pt>
                      <c:pt idx="9811">
                        <c:v>1.8844753440375099</c:v>
                      </c:pt>
                      <c:pt idx="9812">
                        <c:v>1.8845756880742073</c:v>
                      </c:pt>
                      <c:pt idx="9813">
                        <c:v>1.8846760321109046</c:v>
                      </c:pt>
                      <c:pt idx="9814">
                        <c:v>1.884776376147602</c:v>
                      </c:pt>
                      <c:pt idx="9815">
                        <c:v>1.8848767201842993</c:v>
                      </c:pt>
                      <c:pt idx="9816">
                        <c:v>1.8849770642209966</c:v>
                      </c:pt>
                      <c:pt idx="9817">
                        <c:v>1.885077408257694</c:v>
                      </c:pt>
                      <c:pt idx="9818">
                        <c:v>1.8851777522943913</c:v>
                      </c:pt>
                      <c:pt idx="9819">
                        <c:v>1.8852780963310887</c:v>
                      </c:pt>
                      <c:pt idx="9820">
                        <c:v>1.885378440367786</c:v>
                      </c:pt>
                      <c:pt idx="9821">
                        <c:v>1.8854787844044834</c:v>
                      </c:pt>
                      <c:pt idx="9822">
                        <c:v>1.8855791284411807</c:v>
                      </c:pt>
                      <c:pt idx="9823">
                        <c:v>1.885679472477878</c:v>
                      </c:pt>
                      <c:pt idx="9824">
                        <c:v>1.8857798165145754</c:v>
                      </c:pt>
                      <c:pt idx="9825">
                        <c:v>1.8858801605512727</c:v>
                      </c:pt>
                      <c:pt idx="9826">
                        <c:v>1.8859805045879701</c:v>
                      </c:pt>
                      <c:pt idx="9827">
                        <c:v>1.8860808486246674</c:v>
                      </c:pt>
                      <c:pt idx="9828">
                        <c:v>1.8861811926613647</c:v>
                      </c:pt>
                      <c:pt idx="9829">
                        <c:v>1.8862815366980621</c:v>
                      </c:pt>
                      <c:pt idx="9830">
                        <c:v>1.8863818807347594</c:v>
                      </c:pt>
                      <c:pt idx="9831">
                        <c:v>1.8864822247714568</c:v>
                      </c:pt>
                      <c:pt idx="9832">
                        <c:v>1.8865825688081541</c:v>
                      </c:pt>
                      <c:pt idx="9833">
                        <c:v>1.8866829128448515</c:v>
                      </c:pt>
                      <c:pt idx="9834">
                        <c:v>1.8867832568815488</c:v>
                      </c:pt>
                      <c:pt idx="9835">
                        <c:v>1.8868836009182461</c:v>
                      </c:pt>
                      <c:pt idx="9836">
                        <c:v>1.8869839449549435</c:v>
                      </c:pt>
                      <c:pt idx="9837">
                        <c:v>1.8870842889916408</c:v>
                      </c:pt>
                      <c:pt idx="9838">
                        <c:v>1.8871846330283382</c:v>
                      </c:pt>
                      <c:pt idx="9839">
                        <c:v>1.8872849770650355</c:v>
                      </c:pt>
                      <c:pt idx="9840">
                        <c:v>1.8873853211017328</c:v>
                      </c:pt>
                      <c:pt idx="9841">
                        <c:v>1.8874856651384302</c:v>
                      </c:pt>
                      <c:pt idx="9842">
                        <c:v>1.8875860091751275</c:v>
                      </c:pt>
                      <c:pt idx="9843">
                        <c:v>1.8876863532118249</c:v>
                      </c:pt>
                      <c:pt idx="9844">
                        <c:v>1.8877866972485222</c:v>
                      </c:pt>
                      <c:pt idx="9845">
                        <c:v>1.8878870412852196</c:v>
                      </c:pt>
                      <c:pt idx="9846">
                        <c:v>1.8879873853219169</c:v>
                      </c:pt>
                      <c:pt idx="9847">
                        <c:v>1.8880877293586142</c:v>
                      </c:pt>
                      <c:pt idx="9848">
                        <c:v>1.8881880733953116</c:v>
                      </c:pt>
                      <c:pt idx="9849">
                        <c:v>1.8882884174320089</c:v>
                      </c:pt>
                      <c:pt idx="9850">
                        <c:v>1.8883887614687063</c:v>
                      </c:pt>
                      <c:pt idx="9851">
                        <c:v>1.8884891055054036</c:v>
                      </c:pt>
                      <c:pt idx="9852">
                        <c:v>1.888589449542101</c:v>
                      </c:pt>
                      <c:pt idx="9853">
                        <c:v>1.8886897935787983</c:v>
                      </c:pt>
                      <c:pt idx="9854">
                        <c:v>1.8887901376154956</c:v>
                      </c:pt>
                      <c:pt idx="9855">
                        <c:v>1.888890481652193</c:v>
                      </c:pt>
                      <c:pt idx="9856">
                        <c:v>1.8889908256888903</c:v>
                      </c:pt>
                      <c:pt idx="9857">
                        <c:v>1.8890911697255877</c:v>
                      </c:pt>
                      <c:pt idx="9858">
                        <c:v>1.889191513762285</c:v>
                      </c:pt>
                      <c:pt idx="9859">
                        <c:v>1.8892918577989823</c:v>
                      </c:pt>
                      <c:pt idx="9860">
                        <c:v>1.8893922018356797</c:v>
                      </c:pt>
                      <c:pt idx="9861">
                        <c:v>1.889492545872377</c:v>
                      </c:pt>
                      <c:pt idx="9862">
                        <c:v>1.8895928899090744</c:v>
                      </c:pt>
                      <c:pt idx="9863">
                        <c:v>1.8896932339457717</c:v>
                      </c:pt>
                      <c:pt idx="9864">
                        <c:v>1.8897935779824691</c:v>
                      </c:pt>
                      <c:pt idx="9865">
                        <c:v>1.8898939220191664</c:v>
                      </c:pt>
                      <c:pt idx="9866">
                        <c:v>1.8899942660558637</c:v>
                      </c:pt>
                      <c:pt idx="9867">
                        <c:v>1.8900946100925611</c:v>
                      </c:pt>
                      <c:pt idx="9868">
                        <c:v>1.8901949541292584</c:v>
                      </c:pt>
                      <c:pt idx="9869">
                        <c:v>1.8902952981659558</c:v>
                      </c:pt>
                      <c:pt idx="9870">
                        <c:v>1.8903956422026531</c:v>
                      </c:pt>
                      <c:pt idx="9871">
                        <c:v>1.8904959862393504</c:v>
                      </c:pt>
                      <c:pt idx="9872">
                        <c:v>1.8905963302760478</c:v>
                      </c:pt>
                      <c:pt idx="9873">
                        <c:v>1.8906966743127451</c:v>
                      </c:pt>
                      <c:pt idx="9874">
                        <c:v>1.8907970183494425</c:v>
                      </c:pt>
                      <c:pt idx="9875">
                        <c:v>1.8908973623861398</c:v>
                      </c:pt>
                      <c:pt idx="9876">
                        <c:v>1.8909977064228372</c:v>
                      </c:pt>
                      <c:pt idx="9877">
                        <c:v>1.8910980504595345</c:v>
                      </c:pt>
                      <c:pt idx="9878">
                        <c:v>1.8911983944962318</c:v>
                      </c:pt>
                      <c:pt idx="9879">
                        <c:v>1.8912987385329292</c:v>
                      </c:pt>
                      <c:pt idx="9880">
                        <c:v>1.8913990825696265</c:v>
                      </c:pt>
                      <c:pt idx="9881">
                        <c:v>1.8914994266063239</c:v>
                      </c:pt>
                      <c:pt idx="9882">
                        <c:v>1.8915997706430212</c:v>
                      </c:pt>
                      <c:pt idx="9883">
                        <c:v>1.8917001146797185</c:v>
                      </c:pt>
                      <c:pt idx="9884">
                        <c:v>1.8918004587164159</c:v>
                      </c:pt>
                      <c:pt idx="9885">
                        <c:v>1.8919008027531132</c:v>
                      </c:pt>
                      <c:pt idx="9886">
                        <c:v>1.8920011467898106</c:v>
                      </c:pt>
                      <c:pt idx="9887">
                        <c:v>1.8921014908265079</c:v>
                      </c:pt>
                      <c:pt idx="9888">
                        <c:v>1.8922018348632053</c:v>
                      </c:pt>
                      <c:pt idx="9889">
                        <c:v>1.8923021788999026</c:v>
                      </c:pt>
                      <c:pt idx="9890">
                        <c:v>1.8924025229365999</c:v>
                      </c:pt>
                      <c:pt idx="9891">
                        <c:v>1.8925028669732973</c:v>
                      </c:pt>
                      <c:pt idx="9892">
                        <c:v>1.8926032110099946</c:v>
                      </c:pt>
                      <c:pt idx="9893">
                        <c:v>1.892703555046692</c:v>
                      </c:pt>
                      <c:pt idx="9894">
                        <c:v>1.8928038990833893</c:v>
                      </c:pt>
                      <c:pt idx="9895">
                        <c:v>1.8929042431200866</c:v>
                      </c:pt>
                      <c:pt idx="9896">
                        <c:v>1.893004587156784</c:v>
                      </c:pt>
                      <c:pt idx="9897">
                        <c:v>1.8931049311934813</c:v>
                      </c:pt>
                      <c:pt idx="9898">
                        <c:v>1.8932052752301787</c:v>
                      </c:pt>
                      <c:pt idx="9899">
                        <c:v>1.893305619266876</c:v>
                      </c:pt>
                      <c:pt idx="9900">
                        <c:v>1.8934059633035734</c:v>
                      </c:pt>
                      <c:pt idx="9901">
                        <c:v>1.8935063073402707</c:v>
                      </c:pt>
                      <c:pt idx="9902">
                        <c:v>1.893606651376968</c:v>
                      </c:pt>
                      <c:pt idx="9903">
                        <c:v>1.8937069954136654</c:v>
                      </c:pt>
                      <c:pt idx="9904">
                        <c:v>1.8938073394503627</c:v>
                      </c:pt>
                      <c:pt idx="9905">
                        <c:v>1.8939076834870601</c:v>
                      </c:pt>
                      <c:pt idx="9906">
                        <c:v>1.8940080275237574</c:v>
                      </c:pt>
                      <c:pt idx="9907">
                        <c:v>1.8941083715604548</c:v>
                      </c:pt>
                      <c:pt idx="9908">
                        <c:v>1.8942087155971521</c:v>
                      </c:pt>
                      <c:pt idx="9909">
                        <c:v>1.8943090596338494</c:v>
                      </c:pt>
                      <c:pt idx="9910">
                        <c:v>1.8944094036705468</c:v>
                      </c:pt>
                      <c:pt idx="9911">
                        <c:v>1.8945097477072441</c:v>
                      </c:pt>
                      <c:pt idx="9912">
                        <c:v>1.8946100917439415</c:v>
                      </c:pt>
                      <c:pt idx="9913">
                        <c:v>1.8947104357806388</c:v>
                      </c:pt>
                      <c:pt idx="9914">
                        <c:v>1.8948107798173361</c:v>
                      </c:pt>
                      <c:pt idx="9915">
                        <c:v>1.8949111238540335</c:v>
                      </c:pt>
                      <c:pt idx="9916">
                        <c:v>1.8950114678907308</c:v>
                      </c:pt>
                      <c:pt idx="9917">
                        <c:v>1.8951118119274282</c:v>
                      </c:pt>
                      <c:pt idx="9918">
                        <c:v>1.8952121559641255</c:v>
                      </c:pt>
                      <c:pt idx="9919">
                        <c:v>1.8953125000008229</c:v>
                      </c:pt>
                      <c:pt idx="9920">
                        <c:v>1.8954128440375202</c:v>
                      </c:pt>
                      <c:pt idx="9921">
                        <c:v>1.8955131880742175</c:v>
                      </c:pt>
                      <c:pt idx="9922">
                        <c:v>1.8956135321109149</c:v>
                      </c:pt>
                      <c:pt idx="9923">
                        <c:v>1.8957138761476122</c:v>
                      </c:pt>
                      <c:pt idx="9924">
                        <c:v>1.8958142201843096</c:v>
                      </c:pt>
                      <c:pt idx="9925">
                        <c:v>1.8959145642210069</c:v>
                      </c:pt>
                      <c:pt idx="9926">
                        <c:v>1.8960149082577042</c:v>
                      </c:pt>
                      <c:pt idx="9927">
                        <c:v>1.8961152522944016</c:v>
                      </c:pt>
                      <c:pt idx="9928">
                        <c:v>1.8962155963310989</c:v>
                      </c:pt>
                      <c:pt idx="9929">
                        <c:v>1.8963159403677963</c:v>
                      </c:pt>
                      <c:pt idx="9930">
                        <c:v>1.8964162844044936</c:v>
                      </c:pt>
                      <c:pt idx="9931">
                        <c:v>1.896516628441191</c:v>
                      </c:pt>
                      <c:pt idx="9932">
                        <c:v>1.8966169724778883</c:v>
                      </c:pt>
                      <c:pt idx="9933">
                        <c:v>1.8967173165145856</c:v>
                      </c:pt>
                      <c:pt idx="9934">
                        <c:v>1.896817660551283</c:v>
                      </c:pt>
                      <c:pt idx="9935">
                        <c:v>1.8969180045879803</c:v>
                      </c:pt>
                      <c:pt idx="9936">
                        <c:v>1.8970183486246777</c:v>
                      </c:pt>
                      <c:pt idx="9937">
                        <c:v>1.897118692661375</c:v>
                      </c:pt>
                      <c:pt idx="9938">
                        <c:v>1.8972190366980723</c:v>
                      </c:pt>
                      <c:pt idx="9939">
                        <c:v>1.8973193807347697</c:v>
                      </c:pt>
                      <c:pt idx="9940">
                        <c:v>1.897419724771467</c:v>
                      </c:pt>
                      <c:pt idx="9941">
                        <c:v>1.8975200688081644</c:v>
                      </c:pt>
                      <c:pt idx="9942">
                        <c:v>1.8976204128448617</c:v>
                      </c:pt>
                      <c:pt idx="9943">
                        <c:v>1.8977207568815591</c:v>
                      </c:pt>
                      <c:pt idx="9944">
                        <c:v>1.8978211009182564</c:v>
                      </c:pt>
                      <c:pt idx="9945">
                        <c:v>1.8979214449549537</c:v>
                      </c:pt>
                      <c:pt idx="9946">
                        <c:v>1.8980217889916511</c:v>
                      </c:pt>
                      <c:pt idx="9947">
                        <c:v>1.8981221330283484</c:v>
                      </c:pt>
                      <c:pt idx="9948">
                        <c:v>1.8982224770650458</c:v>
                      </c:pt>
                      <c:pt idx="9949">
                        <c:v>1.8983228211017431</c:v>
                      </c:pt>
                      <c:pt idx="9950">
                        <c:v>1.8984231651384404</c:v>
                      </c:pt>
                      <c:pt idx="9951">
                        <c:v>1.8985235091751378</c:v>
                      </c:pt>
                      <c:pt idx="9952">
                        <c:v>1.8986238532118351</c:v>
                      </c:pt>
                      <c:pt idx="9953">
                        <c:v>1.8987241972485325</c:v>
                      </c:pt>
                      <c:pt idx="9954">
                        <c:v>1.8988245412852298</c:v>
                      </c:pt>
                      <c:pt idx="9955">
                        <c:v>1.8989248853219272</c:v>
                      </c:pt>
                      <c:pt idx="9956">
                        <c:v>1.8990252293586245</c:v>
                      </c:pt>
                      <c:pt idx="9957">
                        <c:v>1.8991255733953218</c:v>
                      </c:pt>
                      <c:pt idx="9958">
                        <c:v>1.8992259174320192</c:v>
                      </c:pt>
                      <c:pt idx="9959">
                        <c:v>1.8993262614687165</c:v>
                      </c:pt>
                      <c:pt idx="9960">
                        <c:v>1.8994266055054139</c:v>
                      </c:pt>
                      <c:pt idx="9961">
                        <c:v>1.8995269495421112</c:v>
                      </c:pt>
                      <c:pt idx="9962">
                        <c:v>1.8996272935788086</c:v>
                      </c:pt>
                      <c:pt idx="9963">
                        <c:v>1.8997276376155059</c:v>
                      </c:pt>
                      <c:pt idx="9964">
                        <c:v>1.8998279816522032</c:v>
                      </c:pt>
                      <c:pt idx="9965">
                        <c:v>1.8999283256889006</c:v>
                      </c:pt>
                      <c:pt idx="9966">
                        <c:v>1.9000286697255979</c:v>
                      </c:pt>
                      <c:pt idx="9967">
                        <c:v>1.9001290137622953</c:v>
                      </c:pt>
                      <c:pt idx="9968">
                        <c:v>1.9002293577989926</c:v>
                      </c:pt>
                      <c:pt idx="9969">
                        <c:v>1.9003297018356899</c:v>
                      </c:pt>
                      <c:pt idx="9970">
                        <c:v>1.9004300458723873</c:v>
                      </c:pt>
                      <c:pt idx="9971">
                        <c:v>1.9005303899090846</c:v>
                      </c:pt>
                      <c:pt idx="9972">
                        <c:v>1.900630733945782</c:v>
                      </c:pt>
                      <c:pt idx="9973">
                        <c:v>1.9007310779824793</c:v>
                      </c:pt>
                      <c:pt idx="9974">
                        <c:v>1.9008314220191767</c:v>
                      </c:pt>
                      <c:pt idx="9975">
                        <c:v>1.900931766055874</c:v>
                      </c:pt>
                      <c:pt idx="9976">
                        <c:v>1.9010321100925713</c:v>
                      </c:pt>
                      <c:pt idx="9977">
                        <c:v>1.9011324541292687</c:v>
                      </c:pt>
                      <c:pt idx="9978">
                        <c:v>1.901232798165966</c:v>
                      </c:pt>
                      <c:pt idx="9979">
                        <c:v>1.9013331422026634</c:v>
                      </c:pt>
                      <c:pt idx="9980">
                        <c:v>1.9014334862393607</c:v>
                      </c:pt>
                      <c:pt idx="9981">
                        <c:v>1.901533830276058</c:v>
                      </c:pt>
                      <c:pt idx="9982">
                        <c:v>1.9016341743127554</c:v>
                      </c:pt>
                      <c:pt idx="9983">
                        <c:v>1.9017345183494527</c:v>
                      </c:pt>
                      <c:pt idx="9984">
                        <c:v>1.9018348623861501</c:v>
                      </c:pt>
                      <c:pt idx="9985">
                        <c:v>1.9019352064228474</c:v>
                      </c:pt>
                      <c:pt idx="9986">
                        <c:v>1.9020355504595448</c:v>
                      </c:pt>
                      <c:pt idx="9987">
                        <c:v>1.9021358944962421</c:v>
                      </c:pt>
                      <c:pt idx="9988">
                        <c:v>1.9022362385329394</c:v>
                      </c:pt>
                      <c:pt idx="9989">
                        <c:v>1.9023365825696368</c:v>
                      </c:pt>
                      <c:pt idx="9990">
                        <c:v>1.9024369266063341</c:v>
                      </c:pt>
                      <c:pt idx="9991">
                        <c:v>1.9025372706430315</c:v>
                      </c:pt>
                      <c:pt idx="9992">
                        <c:v>1.9026376146797288</c:v>
                      </c:pt>
                      <c:pt idx="9993">
                        <c:v>1.9027379587164261</c:v>
                      </c:pt>
                      <c:pt idx="9994">
                        <c:v>1.9028383027531235</c:v>
                      </c:pt>
                      <c:pt idx="9995">
                        <c:v>1.9029386467898208</c:v>
                      </c:pt>
                      <c:pt idx="9996">
                        <c:v>1.9030389908265182</c:v>
                      </c:pt>
                      <c:pt idx="9997">
                        <c:v>1.9031393348632155</c:v>
                      </c:pt>
                      <c:pt idx="9998">
                        <c:v>1.9032396788999129</c:v>
                      </c:pt>
                      <c:pt idx="9999">
                        <c:v>1.9033400229366102</c:v>
                      </c:pt>
                      <c:pt idx="10000">
                        <c:v>1.9034403669733075</c:v>
                      </c:pt>
                      <c:pt idx="10001">
                        <c:v>1.9035407110100049</c:v>
                      </c:pt>
                      <c:pt idx="10002">
                        <c:v>1.9036410550467022</c:v>
                      </c:pt>
                      <c:pt idx="10003">
                        <c:v>1.9037413990833996</c:v>
                      </c:pt>
                      <c:pt idx="10004">
                        <c:v>1.9038417431200969</c:v>
                      </c:pt>
                      <c:pt idx="10005">
                        <c:v>1.9039420871567942</c:v>
                      </c:pt>
                      <c:pt idx="10006">
                        <c:v>1.9040424311934916</c:v>
                      </c:pt>
                      <c:pt idx="10007">
                        <c:v>1.9041427752301889</c:v>
                      </c:pt>
                      <c:pt idx="10008">
                        <c:v>1.9042431192668863</c:v>
                      </c:pt>
                      <c:pt idx="10009">
                        <c:v>1.9043434633035836</c:v>
                      </c:pt>
                      <c:pt idx="10010">
                        <c:v>1.904443807340281</c:v>
                      </c:pt>
                      <c:pt idx="10011">
                        <c:v>1.9045441513769783</c:v>
                      </c:pt>
                      <c:pt idx="10012">
                        <c:v>1.9046444954136756</c:v>
                      </c:pt>
                      <c:pt idx="10013">
                        <c:v>1.904744839450373</c:v>
                      </c:pt>
                      <c:pt idx="10014">
                        <c:v>1.9048451834870703</c:v>
                      </c:pt>
                      <c:pt idx="10015">
                        <c:v>1.9049455275237677</c:v>
                      </c:pt>
                      <c:pt idx="10016">
                        <c:v>1.905045871560465</c:v>
                      </c:pt>
                      <c:pt idx="10017">
                        <c:v>1.9051462155971624</c:v>
                      </c:pt>
                      <c:pt idx="10018">
                        <c:v>1.9052465596338597</c:v>
                      </c:pt>
                      <c:pt idx="10019">
                        <c:v>1.905346903670557</c:v>
                      </c:pt>
                      <c:pt idx="10020">
                        <c:v>1.9054472477072544</c:v>
                      </c:pt>
                      <c:pt idx="10021">
                        <c:v>1.9055475917439517</c:v>
                      </c:pt>
                      <c:pt idx="10022">
                        <c:v>1.9056479357806491</c:v>
                      </c:pt>
                      <c:pt idx="10023">
                        <c:v>1.9057482798173464</c:v>
                      </c:pt>
                      <c:pt idx="10024">
                        <c:v>1.9058486238540437</c:v>
                      </c:pt>
                      <c:pt idx="10025">
                        <c:v>1.9059489678907411</c:v>
                      </c:pt>
                      <c:pt idx="10026">
                        <c:v>1.9060493119274384</c:v>
                      </c:pt>
                      <c:pt idx="10027">
                        <c:v>1.9061496559641358</c:v>
                      </c:pt>
                      <c:pt idx="10028">
                        <c:v>1.9062500000008331</c:v>
                      </c:pt>
                      <c:pt idx="10029">
                        <c:v>1.9063503440375305</c:v>
                      </c:pt>
                      <c:pt idx="10030">
                        <c:v>1.9064506880742278</c:v>
                      </c:pt>
                      <c:pt idx="10031">
                        <c:v>1.9065510321109251</c:v>
                      </c:pt>
                      <c:pt idx="10032">
                        <c:v>1.9066513761476225</c:v>
                      </c:pt>
                      <c:pt idx="10033">
                        <c:v>1.9067517201843198</c:v>
                      </c:pt>
                      <c:pt idx="10034">
                        <c:v>1.9068520642210172</c:v>
                      </c:pt>
                      <c:pt idx="10035">
                        <c:v>1.9069524082577145</c:v>
                      </c:pt>
                      <c:pt idx="10036">
                        <c:v>1.9070527522944118</c:v>
                      </c:pt>
                      <c:pt idx="10037">
                        <c:v>1.9071530963311092</c:v>
                      </c:pt>
                      <c:pt idx="10038">
                        <c:v>1.9072534403678065</c:v>
                      </c:pt>
                      <c:pt idx="10039">
                        <c:v>1.9073537844045039</c:v>
                      </c:pt>
                      <c:pt idx="10040">
                        <c:v>1.9074541284412012</c:v>
                      </c:pt>
                      <c:pt idx="10041">
                        <c:v>1.9075544724778986</c:v>
                      </c:pt>
                      <c:pt idx="10042">
                        <c:v>1.9076548165145959</c:v>
                      </c:pt>
                      <c:pt idx="10043">
                        <c:v>1.9077551605512932</c:v>
                      </c:pt>
                      <c:pt idx="10044">
                        <c:v>1.9078555045879906</c:v>
                      </c:pt>
                      <c:pt idx="10045">
                        <c:v>1.9079558486246879</c:v>
                      </c:pt>
                      <c:pt idx="10046">
                        <c:v>1.9080561926613853</c:v>
                      </c:pt>
                      <c:pt idx="10047">
                        <c:v>1.9081565366980826</c:v>
                      </c:pt>
                      <c:pt idx="10048">
                        <c:v>1.9082568807347799</c:v>
                      </c:pt>
                      <c:pt idx="10049">
                        <c:v>1.9083572247714773</c:v>
                      </c:pt>
                      <c:pt idx="10050">
                        <c:v>1.9084575688081746</c:v>
                      </c:pt>
                      <c:pt idx="10051">
                        <c:v>1.908557912844872</c:v>
                      </c:pt>
                      <c:pt idx="10052">
                        <c:v>1.9086582568815693</c:v>
                      </c:pt>
                      <c:pt idx="10053">
                        <c:v>1.9087586009182667</c:v>
                      </c:pt>
                      <c:pt idx="10054">
                        <c:v>1.908858944954964</c:v>
                      </c:pt>
                      <c:pt idx="10055">
                        <c:v>1.9089592889916613</c:v>
                      </c:pt>
                      <c:pt idx="10056">
                        <c:v>1.9090596330283587</c:v>
                      </c:pt>
                      <c:pt idx="10057">
                        <c:v>1.909159977065056</c:v>
                      </c:pt>
                      <c:pt idx="10058">
                        <c:v>1.9092603211017534</c:v>
                      </c:pt>
                      <c:pt idx="10059">
                        <c:v>1.9093606651384507</c:v>
                      </c:pt>
                      <c:pt idx="10060">
                        <c:v>1.909461009175148</c:v>
                      </c:pt>
                      <c:pt idx="10061">
                        <c:v>1.9095613532118454</c:v>
                      </c:pt>
                      <c:pt idx="10062">
                        <c:v>1.9096616972485427</c:v>
                      </c:pt>
                      <c:pt idx="10063">
                        <c:v>1.9097620412852401</c:v>
                      </c:pt>
                      <c:pt idx="10064">
                        <c:v>1.9098623853219374</c:v>
                      </c:pt>
                      <c:pt idx="10065">
                        <c:v>1.9099627293586348</c:v>
                      </c:pt>
                      <c:pt idx="10066">
                        <c:v>1.9100630733953321</c:v>
                      </c:pt>
                      <c:pt idx="10067">
                        <c:v>1.9101634174320294</c:v>
                      </c:pt>
                      <c:pt idx="10068">
                        <c:v>1.9102637614687268</c:v>
                      </c:pt>
                      <c:pt idx="10069">
                        <c:v>1.9103641055054241</c:v>
                      </c:pt>
                      <c:pt idx="10070">
                        <c:v>1.9104644495421215</c:v>
                      </c:pt>
                      <c:pt idx="10071">
                        <c:v>1.9105647935788188</c:v>
                      </c:pt>
                      <c:pt idx="10072">
                        <c:v>1.9106651376155162</c:v>
                      </c:pt>
                      <c:pt idx="10073">
                        <c:v>1.9107654816522135</c:v>
                      </c:pt>
                      <c:pt idx="10074">
                        <c:v>1.9108658256889108</c:v>
                      </c:pt>
                      <c:pt idx="10075">
                        <c:v>1.9109661697256082</c:v>
                      </c:pt>
                      <c:pt idx="10076">
                        <c:v>1.9110665137623055</c:v>
                      </c:pt>
                      <c:pt idx="10077">
                        <c:v>1.9111668577990029</c:v>
                      </c:pt>
                      <c:pt idx="10078">
                        <c:v>1.9112672018357002</c:v>
                      </c:pt>
                      <c:pt idx="10079">
                        <c:v>1.9113675458723975</c:v>
                      </c:pt>
                      <c:pt idx="10080">
                        <c:v>1.9114678899090949</c:v>
                      </c:pt>
                      <c:pt idx="10081">
                        <c:v>1.9115682339457922</c:v>
                      </c:pt>
                      <c:pt idx="10082">
                        <c:v>1.9116685779824896</c:v>
                      </c:pt>
                      <c:pt idx="10083">
                        <c:v>1.9117689220191869</c:v>
                      </c:pt>
                      <c:pt idx="10084">
                        <c:v>1.9118692660558843</c:v>
                      </c:pt>
                      <c:pt idx="10085">
                        <c:v>1.9119696100925816</c:v>
                      </c:pt>
                      <c:pt idx="10086">
                        <c:v>1.9120699541292789</c:v>
                      </c:pt>
                      <c:pt idx="10087">
                        <c:v>1.9121702981659763</c:v>
                      </c:pt>
                      <c:pt idx="10088">
                        <c:v>1.9122706422026736</c:v>
                      </c:pt>
                      <c:pt idx="10089">
                        <c:v>1.912370986239371</c:v>
                      </c:pt>
                      <c:pt idx="10090">
                        <c:v>1.9124713302760683</c:v>
                      </c:pt>
                      <c:pt idx="10091">
                        <c:v>1.9125716743127656</c:v>
                      </c:pt>
                      <c:pt idx="10092">
                        <c:v>1.912672018349463</c:v>
                      </c:pt>
                      <c:pt idx="10093">
                        <c:v>1.9127723623861603</c:v>
                      </c:pt>
                      <c:pt idx="10094">
                        <c:v>1.9128727064228577</c:v>
                      </c:pt>
                      <c:pt idx="10095">
                        <c:v>1.912973050459555</c:v>
                      </c:pt>
                      <c:pt idx="10096">
                        <c:v>1.9130733944962524</c:v>
                      </c:pt>
                      <c:pt idx="10097">
                        <c:v>1.9131737385329497</c:v>
                      </c:pt>
                      <c:pt idx="10098">
                        <c:v>1.913274082569647</c:v>
                      </c:pt>
                      <c:pt idx="10099">
                        <c:v>1.9133744266063444</c:v>
                      </c:pt>
                      <c:pt idx="10100">
                        <c:v>1.9134747706430417</c:v>
                      </c:pt>
                      <c:pt idx="10101">
                        <c:v>1.9135751146797391</c:v>
                      </c:pt>
                      <c:pt idx="10102">
                        <c:v>1.9136754587164364</c:v>
                      </c:pt>
                      <c:pt idx="10103">
                        <c:v>1.9137758027531337</c:v>
                      </c:pt>
                      <c:pt idx="10104">
                        <c:v>1.9138761467898311</c:v>
                      </c:pt>
                      <c:pt idx="10105">
                        <c:v>1.9139764908265284</c:v>
                      </c:pt>
                      <c:pt idx="10106">
                        <c:v>1.9140768348632258</c:v>
                      </c:pt>
                      <c:pt idx="10107">
                        <c:v>1.9141771788999231</c:v>
                      </c:pt>
                      <c:pt idx="10108">
                        <c:v>1.9142775229366205</c:v>
                      </c:pt>
                      <c:pt idx="10109">
                        <c:v>1.9143778669733178</c:v>
                      </c:pt>
                      <c:pt idx="10110">
                        <c:v>1.9144782110100151</c:v>
                      </c:pt>
                      <c:pt idx="10111">
                        <c:v>1.9145785550467125</c:v>
                      </c:pt>
                      <c:pt idx="10112">
                        <c:v>1.9146788990834098</c:v>
                      </c:pt>
                      <c:pt idx="10113">
                        <c:v>1.9147792431201072</c:v>
                      </c:pt>
                      <c:pt idx="10114">
                        <c:v>1.9148795871568045</c:v>
                      </c:pt>
                      <c:pt idx="10115">
                        <c:v>1.9149799311935018</c:v>
                      </c:pt>
                      <c:pt idx="10116">
                        <c:v>1.9150802752301992</c:v>
                      </c:pt>
                      <c:pt idx="10117">
                        <c:v>1.9151806192668965</c:v>
                      </c:pt>
                      <c:pt idx="10118">
                        <c:v>1.9152809633035939</c:v>
                      </c:pt>
                      <c:pt idx="10119">
                        <c:v>1.9153813073402912</c:v>
                      </c:pt>
                      <c:pt idx="10120">
                        <c:v>1.9154816513769886</c:v>
                      </c:pt>
                      <c:pt idx="10121">
                        <c:v>1.9155819954136859</c:v>
                      </c:pt>
                      <c:pt idx="10122">
                        <c:v>1.9156823394503832</c:v>
                      </c:pt>
                      <c:pt idx="10123">
                        <c:v>1.9157826834870806</c:v>
                      </c:pt>
                      <c:pt idx="10124">
                        <c:v>1.9158830275237779</c:v>
                      </c:pt>
                      <c:pt idx="10125">
                        <c:v>1.9159833715604753</c:v>
                      </c:pt>
                      <c:pt idx="10126">
                        <c:v>1.9160837155971726</c:v>
                      </c:pt>
                      <c:pt idx="10127">
                        <c:v>1.91618405963387</c:v>
                      </c:pt>
                      <c:pt idx="10128">
                        <c:v>1.9162844036705673</c:v>
                      </c:pt>
                      <c:pt idx="10129">
                        <c:v>1.9163847477072646</c:v>
                      </c:pt>
                      <c:pt idx="10130">
                        <c:v>1.916485091743962</c:v>
                      </c:pt>
                      <c:pt idx="10131">
                        <c:v>1.9165854357806593</c:v>
                      </c:pt>
                      <c:pt idx="10132">
                        <c:v>1.9166857798173567</c:v>
                      </c:pt>
                      <c:pt idx="10133">
                        <c:v>1.916786123854054</c:v>
                      </c:pt>
                      <c:pt idx="10134">
                        <c:v>1.9168864678907513</c:v>
                      </c:pt>
                      <c:pt idx="10135">
                        <c:v>1.9169868119274487</c:v>
                      </c:pt>
                      <c:pt idx="10136">
                        <c:v>1.917087155964146</c:v>
                      </c:pt>
                      <c:pt idx="10137">
                        <c:v>1.9171875000008434</c:v>
                      </c:pt>
                      <c:pt idx="10138">
                        <c:v>1.9172878440375407</c:v>
                      </c:pt>
                      <c:pt idx="10139">
                        <c:v>1.9173881880742381</c:v>
                      </c:pt>
                      <c:pt idx="10140">
                        <c:v>1.9174885321109354</c:v>
                      </c:pt>
                      <c:pt idx="10141">
                        <c:v>1.9175888761476327</c:v>
                      </c:pt>
                      <c:pt idx="10142">
                        <c:v>1.9176892201843301</c:v>
                      </c:pt>
                      <c:pt idx="10143">
                        <c:v>1.9177895642210274</c:v>
                      </c:pt>
                      <c:pt idx="10144">
                        <c:v>1.9178899082577248</c:v>
                      </c:pt>
                      <c:pt idx="10145">
                        <c:v>1.9179902522944221</c:v>
                      </c:pt>
                      <c:pt idx="10146">
                        <c:v>1.9180905963311194</c:v>
                      </c:pt>
                      <c:pt idx="10147">
                        <c:v>1.9181909403678168</c:v>
                      </c:pt>
                      <c:pt idx="10148">
                        <c:v>1.9182912844045141</c:v>
                      </c:pt>
                      <c:pt idx="10149">
                        <c:v>1.9183916284412115</c:v>
                      </c:pt>
                      <c:pt idx="10150">
                        <c:v>1.9184919724779088</c:v>
                      </c:pt>
                      <c:pt idx="10151">
                        <c:v>1.9185923165146062</c:v>
                      </c:pt>
                      <c:pt idx="10152">
                        <c:v>1.9186926605513035</c:v>
                      </c:pt>
                      <c:pt idx="10153">
                        <c:v>1.9187930045880008</c:v>
                      </c:pt>
                      <c:pt idx="10154">
                        <c:v>1.9188933486246982</c:v>
                      </c:pt>
                      <c:pt idx="10155">
                        <c:v>1.9189936926613955</c:v>
                      </c:pt>
                      <c:pt idx="10156">
                        <c:v>1.9190940366980929</c:v>
                      </c:pt>
                      <c:pt idx="10157">
                        <c:v>1.9191943807347902</c:v>
                      </c:pt>
                      <c:pt idx="10158">
                        <c:v>1.9192947247714875</c:v>
                      </c:pt>
                      <c:pt idx="10159">
                        <c:v>1.9193950688081849</c:v>
                      </c:pt>
                      <c:pt idx="10160">
                        <c:v>1.9194954128448822</c:v>
                      </c:pt>
                      <c:pt idx="10161">
                        <c:v>1.9195957568815796</c:v>
                      </c:pt>
                      <c:pt idx="10162">
                        <c:v>1.9196961009182769</c:v>
                      </c:pt>
                      <c:pt idx="10163">
                        <c:v>1.9197964449549743</c:v>
                      </c:pt>
                      <c:pt idx="10164">
                        <c:v>1.9198967889916716</c:v>
                      </c:pt>
                      <c:pt idx="10165">
                        <c:v>1.9199971330283689</c:v>
                      </c:pt>
                      <c:pt idx="10166">
                        <c:v>1.9200974770650663</c:v>
                      </c:pt>
                      <c:pt idx="10167">
                        <c:v>1.9201978211017636</c:v>
                      </c:pt>
                      <c:pt idx="10168">
                        <c:v>1.920298165138461</c:v>
                      </c:pt>
                      <c:pt idx="10169">
                        <c:v>1.9203985091751583</c:v>
                      </c:pt>
                      <c:pt idx="10170">
                        <c:v>1.9204988532118556</c:v>
                      </c:pt>
                      <c:pt idx="10171">
                        <c:v>1.920599197248553</c:v>
                      </c:pt>
                      <c:pt idx="10172">
                        <c:v>1.9206995412852503</c:v>
                      </c:pt>
                      <c:pt idx="10173">
                        <c:v>1.9207998853219477</c:v>
                      </c:pt>
                      <c:pt idx="10174">
                        <c:v>1.920900229358645</c:v>
                      </c:pt>
                      <c:pt idx="10175">
                        <c:v>1.9210005733953424</c:v>
                      </c:pt>
                      <c:pt idx="10176">
                        <c:v>1.9211009174320397</c:v>
                      </c:pt>
                      <c:pt idx="10177">
                        <c:v>1.921201261468737</c:v>
                      </c:pt>
                      <c:pt idx="10178">
                        <c:v>1.9213016055054344</c:v>
                      </c:pt>
                      <c:pt idx="10179">
                        <c:v>1.9214019495421317</c:v>
                      </c:pt>
                      <c:pt idx="10180">
                        <c:v>1.9215022935788291</c:v>
                      </c:pt>
                      <c:pt idx="10181">
                        <c:v>1.9216026376155264</c:v>
                      </c:pt>
                      <c:pt idx="10182">
                        <c:v>1.9217029816522238</c:v>
                      </c:pt>
                      <c:pt idx="10183">
                        <c:v>1.9218033256889211</c:v>
                      </c:pt>
                      <c:pt idx="10184">
                        <c:v>1.9219036697256184</c:v>
                      </c:pt>
                      <c:pt idx="10185">
                        <c:v>1.9220040137623158</c:v>
                      </c:pt>
                      <c:pt idx="10186">
                        <c:v>1.9221043577990131</c:v>
                      </c:pt>
                      <c:pt idx="10187">
                        <c:v>1.9222047018357105</c:v>
                      </c:pt>
                      <c:pt idx="10188">
                        <c:v>1.9223050458724078</c:v>
                      </c:pt>
                      <c:pt idx="10189">
                        <c:v>1.9224053899091051</c:v>
                      </c:pt>
                      <c:pt idx="10190">
                        <c:v>1.9225057339458025</c:v>
                      </c:pt>
                      <c:pt idx="10191">
                        <c:v>1.9226060779824998</c:v>
                      </c:pt>
                      <c:pt idx="10192">
                        <c:v>1.9227064220191972</c:v>
                      </c:pt>
                      <c:pt idx="10193">
                        <c:v>1.9228067660558945</c:v>
                      </c:pt>
                      <c:pt idx="10194">
                        <c:v>1.9229071100925919</c:v>
                      </c:pt>
                      <c:pt idx="10195">
                        <c:v>1.9230074541292892</c:v>
                      </c:pt>
                      <c:pt idx="10196">
                        <c:v>1.9231077981659865</c:v>
                      </c:pt>
                      <c:pt idx="10197">
                        <c:v>1.9232081422026839</c:v>
                      </c:pt>
                      <c:pt idx="10198">
                        <c:v>1.9233084862393812</c:v>
                      </c:pt>
                      <c:pt idx="10199">
                        <c:v>1.9234088302760786</c:v>
                      </c:pt>
                      <c:pt idx="10200">
                        <c:v>1.9235091743127759</c:v>
                      </c:pt>
                      <c:pt idx="10201">
                        <c:v>1.9236095183494732</c:v>
                      </c:pt>
                      <c:pt idx="10202">
                        <c:v>1.9237098623861706</c:v>
                      </c:pt>
                      <c:pt idx="10203">
                        <c:v>1.9238102064228679</c:v>
                      </c:pt>
                      <c:pt idx="10204">
                        <c:v>1.9239105504595653</c:v>
                      </c:pt>
                      <c:pt idx="10205">
                        <c:v>1.9240108944962626</c:v>
                      </c:pt>
                      <c:pt idx="10206">
                        <c:v>1.92411123853296</c:v>
                      </c:pt>
                      <c:pt idx="10207">
                        <c:v>1.9242115825696573</c:v>
                      </c:pt>
                      <c:pt idx="10208">
                        <c:v>1.9243119266063546</c:v>
                      </c:pt>
                      <c:pt idx="10209">
                        <c:v>1.924412270643052</c:v>
                      </c:pt>
                      <c:pt idx="10210">
                        <c:v>1.9245126146797493</c:v>
                      </c:pt>
                      <c:pt idx="10211">
                        <c:v>1.9246129587164467</c:v>
                      </c:pt>
                      <c:pt idx="10212">
                        <c:v>1.924713302753144</c:v>
                      </c:pt>
                      <c:pt idx="10213">
                        <c:v>1.9248136467898413</c:v>
                      </c:pt>
                      <c:pt idx="10214">
                        <c:v>1.9249139908265387</c:v>
                      </c:pt>
                      <c:pt idx="10215">
                        <c:v>1.925014334863236</c:v>
                      </c:pt>
                      <c:pt idx="10216">
                        <c:v>1.9251146788999334</c:v>
                      </c:pt>
                      <c:pt idx="10217">
                        <c:v>1.9252150229366307</c:v>
                      </c:pt>
                      <c:pt idx="10218">
                        <c:v>1.9253153669733281</c:v>
                      </c:pt>
                      <c:pt idx="10219">
                        <c:v>1.9254157110100254</c:v>
                      </c:pt>
                      <c:pt idx="10220">
                        <c:v>1.9255160550467227</c:v>
                      </c:pt>
                      <c:pt idx="10221">
                        <c:v>1.9256163990834201</c:v>
                      </c:pt>
                      <c:pt idx="10222">
                        <c:v>1.9257167431201174</c:v>
                      </c:pt>
                      <c:pt idx="10223">
                        <c:v>1.9258170871568148</c:v>
                      </c:pt>
                      <c:pt idx="10224">
                        <c:v>1.9259174311935121</c:v>
                      </c:pt>
                      <c:pt idx="10225">
                        <c:v>1.9260177752302095</c:v>
                      </c:pt>
                      <c:pt idx="10226">
                        <c:v>1.9261181192669068</c:v>
                      </c:pt>
                      <c:pt idx="10227">
                        <c:v>1.9262184633036041</c:v>
                      </c:pt>
                      <c:pt idx="10228">
                        <c:v>1.9263188073403015</c:v>
                      </c:pt>
                      <c:pt idx="10229">
                        <c:v>1.9264191513769988</c:v>
                      </c:pt>
                      <c:pt idx="10230">
                        <c:v>1.9265194954136962</c:v>
                      </c:pt>
                      <c:pt idx="10231">
                        <c:v>1.9266198394503935</c:v>
                      </c:pt>
                      <c:pt idx="10232">
                        <c:v>1.9267201834870908</c:v>
                      </c:pt>
                      <c:pt idx="10233">
                        <c:v>1.9268205275237882</c:v>
                      </c:pt>
                      <c:pt idx="10234">
                        <c:v>1.9269208715604855</c:v>
                      </c:pt>
                      <c:pt idx="10235">
                        <c:v>1.9270212155971829</c:v>
                      </c:pt>
                      <c:pt idx="10236">
                        <c:v>1.9271215596338802</c:v>
                      </c:pt>
                      <c:pt idx="10237">
                        <c:v>1.9272219036705776</c:v>
                      </c:pt>
                      <c:pt idx="10238">
                        <c:v>1.9273222477072749</c:v>
                      </c:pt>
                      <c:pt idx="10239">
                        <c:v>1.9274225917439722</c:v>
                      </c:pt>
                      <c:pt idx="10240">
                        <c:v>1.9275229357806696</c:v>
                      </c:pt>
                      <c:pt idx="10241">
                        <c:v>1.9276232798173669</c:v>
                      </c:pt>
                      <c:pt idx="10242">
                        <c:v>1.9277236238540643</c:v>
                      </c:pt>
                      <c:pt idx="10243">
                        <c:v>1.9278239678907616</c:v>
                      </c:pt>
                      <c:pt idx="10244">
                        <c:v>1.9279243119274589</c:v>
                      </c:pt>
                      <c:pt idx="10245">
                        <c:v>1.9280246559641563</c:v>
                      </c:pt>
                      <c:pt idx="10246">
                        <c:v>1.9281250000008536</c:v>
                      </c:pt>
                      <c:pt idx="10247">
                        <c:v>1.928225344037551</c:v>
                      </c:pt>
                      <c:pt idx="10248">
                        <c:v>1.9283256880742483</c:v>
                      </c:pt>
                      <c:pt idx="10249">
                        <c:v>1.9284260321109457</c:v>
                      </c:pt>
                      <c:pt idx="10250">
                        <c:v>1.928526376147643</c:v>
                      </c:pt>
                      <c:pt idx="10251">
                        <c:v>1.9286267201843403</c:v>
                      </c:pt>
                      <c:pt idx="10252">
                        <c:v>1.9287270642210377</c:v>
                      </c:pt>
                      <c:pt idx="10253">
                        <c:v>1.928827408257735</c:v>
                      </c:pt>
                      <c:pt idx="10254">
                        <c:v>1.9289277522944324</c:v>
                      </c:pt>
                      <c:pt idx="10255">
                        <c:v>1.9290280963311297</c:v>
                      </c:pt>
                      <c:pt idx="10256">
                        <c:v>1.929128440367827</c:v>
                      </c:pt>
                      <c:pt idx="10257">
                        <c:v>1.9292287844045244</c:v>
                      </c:pt>
                      <c:pt idx="10258">
                        <c:v>1.9293291284412217</c:v>
                      </c:pt>
                      <c:pt idx="10259">
                        <c:v>1.9294294724779191</c:v>
                      </c:pt>
                      <c:pt idx="10260">
                        <c:v>1.9295298165146164</c:v>
                      </c:pt>
                      <c:pt idx="10261">
                        <c:v>1.9296301605513138</c:v>
                      </c:pt>
                      <c:pt idx="10262">
                        <c:v>1.9297305045880111</c:v>
                      </c:pt>
                      <c:pt idx="10263">
                        <c:v>1.9298308486247084</c:v>
                      </c:pt>
                      <c:pt idx="10264">
                        <c:v>1.9299311926614058</c:v>
                      </c:pt>
                      <c:pt idx="10265">
                        <c:v>1.9300315366981031</c:v>
                      </c:pt>
                      <c:pt idx="10266">
                        <c:v>1.9301318807348005</c:v>
                      </c:pt>
                      <c:pt idx="10267">
                        <c:v>1.9302322247714978</c:v>
                      </c:pt>
                      <c:pt idx="10268">
                        <c:v>1.9303325688081951</c:v>
                      </c:pt>
                      <c:pt idx="10269">
                        <c:v>1.9304329128448925</c:v>
                      </c:pt>
                      <c:pt idx="10270">
                        <c:v>1.9305332568815898</c:v>
                      </c:pt>
                      <c:pt idx="10271">
                        <c:v>1.9306336009182872</c:v>
                      </c:pt>
                      <c:pt idx="10272">
                        <c:v>1.9307339449549845</c:v>
                      </c:pt>
                      <c:pt idx="10273">
                        <c:v>1.9308342889916819</c:v>
                      </c:pt>
                      <c:pt idx="10274">
                        <c:v>1.9309346330283792</c:v>
                      </c:pt>
                      <c:pt idx="10275">
                        <c:v>1.9310349770650765</c:v>
                      </c:pt>
                      <c:pt idx="10276">
                        <c:v>1.9311353211017739</c:v>
                      </c:pt>
                      <c:pt idx="10277">
                        <c:v>1.9312356651384712</c:v>
                      </c:pt>
                      <c:pt idx="10278">
                        <c:v>1.9313360091751686</c:v>
                      </c:pt>
                      <c:pt idx="10279">
                        <c:v>1.9314363532118659</c:v>
                      </c:pt>
                      <c:pt idx="10280">
                        <c:v>1.9315366972485633</c:v>
                      </c:pt>
                      <c:pt idx="10281">
                        <c:v>1.9316370412852606</c:v>
                      </c:pt>
                      <c:pt idx="10282">
                        <c:v>1.9317373853219579</c:v>
                      </c:pt>
                      <c:pt idx="10283">
                        <c:v>1.9318377293586553</c:v>
                      </c:pt>
                      <c:pt idx="10284">
                        <c:v>1.9319380733953526</c:v>
                      </c:pt>
                      <c:pt idx="10285">
                        <c:v>1.93203841743205</c:v>
                      </c:pt>
                      <c:pt idx="10286">
                        <c:v>1.9321387614687473</c:v>
                      </c:pt>
                      <c:pt idx="10287">
                        <c:v>1.9322391055054446</c:v>
                      </c:pt>
                      <c:pt idx="10288">
                        <c:v>1.932339449542142</c:v>
                      </c:pt>
                      <c:pt idx="10289">
                        <c:v>1.9324397935788393</c:v>
                      </c:pt>
                      <c:pt idx="10290">
                        <c:v>1.9325401376155367</c:v>
                      </c:pt>
                      <c:pt idx="10291">
                        <c:v>1.932640481652234</c:v>
                      </c:pt>
                      <c:pt idx="10292">
                        <c:v>1.9327408256889314</c:v>
                      </c:pt>
                      <c:pt idx="10293">
                        <c:v>1.9328411697256287</c:v>
                      </c:pt>
                      <c:pt idx="10294">
                        <c:v>1.932941513762326</c:v>
                      </c:pt>
                      <c:pt idx="10295">
                        <c:v>1.9330418577990234</c:v>
                      </c:pt>
                      <c:pt idx="10296">
                        <c:v>1.9331422018357207</c:v>
                      </c:pt>
                      <c:pt idx="10297">
                        <c:v>1.9332425458724181</c:v>
                      </c:pt>
                      <c:pt idx="10298">
                        <c:v>1.9333428899091154</c:v>
                      </c:pt>
                      <c:pt idx="10299">
                        <c:v>1.9334432339458127</c:v>
                      </c:pt>
                      <c:pt idx="10300">
                        <c:v>1.9335435779825101</c:v>
                      </c:pt>
                      <c:pt idx="10301">
                        <c:v>1.9336439220192074</c:v>
                      </c:pt>
                      <c:pt idx="10302">
                        <c:v>1.9337442660559048</c:v>
                      </c:pt>
                      <c:pt idx="10303">
                        <c:v>1.9338446100926021</c:v>
                      </c:pt>
                      <c:pt idx="10304">
                        <c:v>1.9339449541292995</c:v>
                      </c:pt>
                      <c:pt idx="10305">
                        <c:v>1.9340452981659968</c:v>
                      </c:pt>
                      <c:pt idx="10306">
                        <c:v>1.9341456422026941</c:v>
                      </c:pt>
                      <c:pt idx="10307">
                        <c:v>1.9342459862393915</c:v>
                      </c:pt>
                      <c:pt idx="10308">
                        <c:v>1.9343463302760888</c:v>
                      </c:pt>
                      <c:pt idx="10309">
                        <c:v>1.9344466743127862</c:v>
                      </c:pt>
                      <c:pt idx="10310">
                        <c:v>1.9345470183494835</c:v>
                      </c:pt>
                      <c:pt idx="10311">
                        <c:v>1.9346473623861808</c:v>
                      </c:pt>
                      <c:pt idx="10312">
                        <c:v>1.9347477064228782</c:v>
                      </c:pt>
                      <c:pt idx="10313">
                        <c:v>1.9348480504595755</c:v>
                      </c:pt>
                      <c:pt idx="10314">
                        <c:v>1.9349483944962729</c:v>
                      </c:pt>
                      <c:pt idx="10315">
                        <c:v>1.9350487385329702</c:v>
                      </c:pt>
                      <c:pt idx="10316">
                        <c:v>1.9351490825696676</c:v>
                      </c:pt>
                      <c:pt idx="10317">
                        <c:v>1.9352494266063649</c:v>
                      </c:pt>
                      <c:pt idx="10318">
                        <c:v>1.9353497706430622</c:v>
                      </c:pt>
                      <c:pt idx="10319">
                        <c:v>1.9354501146797596</c:v>
                      </c:pt>
                      <c:pt idx="10320">
                        <c:v>1.9355504587164569</c:v>
                      </c:pt>
                      <c:pt idx="10321">
                        <c:v>1.9356508027531543</c:v>
                      </c:pt>
                      <c:pt idx="10322">
                        <c:v>1.9357511467898516</c:v>
                      </c:pt>
                      <c:pt idx="10323">
                        <c:v>1.9358514908265489</c:v>
                      </c:pt>
                      <c:pt idx="10324">
                        <c:v>1.9359518348632463</c:v>
                      </c:pt>
                      <c:pt idx="10325">
                        <c:v>1.9360521788999436</c:v>
                      </c:pt>
                      <c:pt idx="10326">
                        <c:v>1.936152522936641</c:v>
                      </c:pt>
                      <c:pt idx="10327">
                        <c:v>1.9362528669733383</c:v>
                      </c:pt>
                      <c:pt idx="10328">
                        <c:v>1.9363532110100357</c:v>
                      </c:pt>
                      <c:pt idx="10329">
                        <c:v>1.936453555046733</c:v>
                      </c:pt>
                      <c:pt idx="10330">
                        <c:v>1.9365538990834303</c:v>
                      </c:pt>
                      <c:pt idx="10331">
                        <c:v>1.9366542431201277</c:v>
                      </c:pt>
                      <c:pt idx="10332">
                        <c:v>1.936754587156825</c:v>
                      </c:pt>
                      <c:pt idx="10333">
                        <c:v>1.9368549311935224</c:v>
                      </c:pt>
                      <c:pt idx="10334">
                        <c:v>1.9369552752302197</c:v>
                      </c:pt>
                      <c:pt idx="10335">
                        <c:v>1.9370556192669171</c:v>
                      </c:pt>
                      <c:pt idx="10336">
                        <c:v>1.9371559633036144</c:v>
                      </c:pt>
                      <c:pt idx="10337">
                        <c:v>1.9372563073403117</c:v>
                      </c:pt>
                      <c:pt idx="10338">
                        <c:v>1.9373566513770091</c:v>
                      </c:pt>
                      <c:pt idx="10339">
                        <c:v>1.9374569954137064</c:v>
                      </c:pt>
                      <c:pt idx="10340">
                        <c:v>1.9375573394504038</c:v>
                      </c:pt>
                      <c:pt idx="10341">
                        <c:v>1.9376576834871011</c:v>
                      </c:pt>
                      <c:pt idx="10342">
                        <c:v>1.9377580275237984</c:v>
                      </c:pt>
                      <c:pt idx="10343">
                        <c:v>1.9378583715604958</c:v>
                      </c:pt>
                      <c:pt idx="10344">
                        <c:v>1.9379587155971931</c:v>
                      </c:pt>
                      <c:pt idx="10345">
                        <c:v>1.9380590596338905</c:v>
                      </c:pt>
                      <c:pt idx="10346">
                        <c:v>1.9381594036705878</c:v>
                      </c:pt>
                      <c:pt idx="10347">
                        <c:v>1.9382597477072852</c:v>
                      </c:pt>
                      <c:pt idx="10348">
                        <c:v>1.9383600917439825</c:v>
                      </c:pt>
                      <c:pt idx="10349">
                        <c:v>1.9384604357806798</c:v>
                      </c:pt>
                      <c:pt idx="10350">
                        <c:v>1.9385607798173772</c:v>
                      </c:pt>
                      <c:pt idx="10351">
                        <c:v>1.9386611238540745</c:v>
                      </c:pt>
                      <c:pt idx="10352">
                        <c:v>1.9387614678907719</c:v>
                      </c:pt>
                      <c:pt idx="10353">
                        <c:v>1.9388618119274692</c:v>
                      </c:pt>
                      <c:pt idx="10354">
                        <c:v>1.9389621559641665</c:v>
                      </c:pt>
                      <c:pt idx="10355">
                        <c:v>1.9390625000008639</c:v>
                      </c:pt>
                      <c:pt idx="10356">
                        <c:v>1.9391628440375612</c:v>
                      </c:pt>
                      <c:pt idx="10357">
                        <c:v>1.9392631880742586</c:v>
                      </c:pt>
                      <c:pt idx="10358">
                        <c:v>1.9393635321109559</c:v>
                      </c:pt>
                      <c:pt idx="10359">
                        <c:v>1.9394638761476533</c:v>
                      </c:pt>
                      <c:pt idx="10360">
                        <c:v>1.9395642201843506</c:v>
                      </c:pt>
                      <c:pt idx="10361">
                        <c:v>1.9396645642210479</c:v>
                      </c:pt>
                      <c:pt idx="10362">
                        <c:v>1.9397649082577453</c:v>
                      </c:pt>
                      <c:pt idx="10363">
                        <c:v>1.9398652522944426</c:v>
                      </c:pt>
                      <c:pt idx="10364">
                        <c:v>1.93996559633114</c:v>
                      </c:pt>
                      <c:pt idx="10365">
                        <c:v>1.9400659403678373</c:v>
                      </c:pt>
                      <c:pt idx="10366">
                        <c:v>1.9401662844045346</c:v>
                      </c:pt>
                      <c:pt idx="10367">
                        <c:v>1.940266628441232</c:v>
                      </c:pt>
                      <c:pt idx="10368">
                        <c:v>1.9403669724779293</c:v>
                      </c:pt>
                      <c:pt idx="10369">
                        <c:v>1.9404673165146267</c:v>
                      </c:pt>
                      <c:pt idx="10370">
                        <c:v>1.940567660551324</c:v>
                      </c:pt>
                      <c:pt idx="10371">
                        <c:v>1.9406680045880214</c:v>
                      </c:pt>
                      <c:pt idx="10372">
                        <c:v>1.9407683486247187</c:v>
                      </c:pt>
                      <c:pt idx="10373">
                        <c:v>1.940868692661416</c:v>
                      </c:pt>
                      <c:pt idx="10374">
                        <c:v>1.9409690366981134</c:v>
                      </c:pt>
                      <c:pt idx="10375">
                        <c:v>1.9410693807348107</c:v>
                      </c:pt>
                      <c:pt idx="10376">
                        <c:v>1.9411697247715081</c:v>
                      </c:pt>
                      <c:pt idx="10377">
                        <c:v>1.9412700688082054</c:v>
                      </c:pt>
                      <c:pt idx="10378">
                        <c:v>1.9413704128449027</c:v>
                      </c:pt>
                      <c:pt idx="10379">
                        <c:v>1.9414707568816001</c:v>
                      </c:pt>
                      <c:pt idx="10380">
                        <c:v>1.9415711009182974</c:v>
                      </c:pt>
                      <c:pt idx="10381">
                        <c:v>1.9416714449549948</c:v>
                      </c:pt>
                      <c:pt idx="10382">
                        <c:v>1.9417717889916921</c:v>
                      </c:pt>
                      <c:pt idx="10383">
                        <c:v>1.9418721330283895</c:v>
                      </c:pt>
                      <c:pt idx="10384">
                        <c:v>1.9419724770650868</c:v>
                      </c:pt>
                      <c:pt idx="10385">
                        <c:v>1.9420728211017841</c:v>
                      </c:pt>
                      <c:pt idx="10386">
                        <c:v>1.9421731651384815</c:v>
                      </c:pt>
                      <c:pt idx="10387">
                        <c:v>1.9422735091751788</c:v>
                      </c:pt>
                      <c:pt idx="10388">
                        <c:v>1.9423738532118762</c:v>
                      </c:pt>
                      <c:pt idx="10389">
                        <c:v>1.9424741972485735</c:v>
                      </c:pt>
                      <c:pt idx="10390">
                        <c:v>1.9425745412852709</c:v>
                      </c:pt>
                      <c:pt idx="10391">
                        <c:v>1.9426748853219682</c:v>
                      </c:pt>
                      <c:pt idx="10392">
                        <c:v>1.9427752293586655</c:v>
                      </c:pt>
                      <c:pt idx="10393">
                        <c:v>1.9428755733953629</c:v>
                      </c:pt>
                      <c:pt idx="10394">
                        <c:v>1.9429759174320602</c:v>
                      </c:pt>
                      <c:pt idx="10395">
                        <c:v>1.9430762614687576</c:v>
                      </c:pt>
                      <c:pt idx="10396">
                        <c:v>1.9431766055054549</c:v>
                      </c:pt>
                      <c:pt idx="10397">
                        <c:v>1.9432769495421522</c:v>
                      </c:pt>
                      <c:pt idx="10398">
                        <c:v>1.9433772935788496</c:v>
                      </c:pt>
                      <c:pt idx="10399">
                        <c:v>1.9434776376155469</c:v>
                      </c:pt>
                      <c:pt idx="10400">
                        <c:v>1.9435779816522443</c:v>
                      </c:pt>
                      <c:pt idx="10401">
                        <c:v>1.9436783256889416</c:v>
                      </c:pt>
                      <c:pt idx="10402">
                        <c:v>1.943778669725639</c:v>
                      </c:pt>
                      <c:pt idx="10403">
                        <c:v>1.9438790137623363</c:v>
                      </c:pt>
                      <c:pt idx="10404">
                        <c:v>1.9439793577990336</c:v>
                      </c:pt>
                      <c:pt idx="10405">
                        <c:v>1.944079701835731</c:v>
                      </c:pt>
                      <c:pt idx="10406">
                        <c:v>1.9441800458724283</c:v>
                      </c:pt>
                      <c:pt idx="10407">
                        <c:v>1.9442803899091257</c:v>
                      </c:pt>
                      <c:pt idx="10408">
                        <c:v>1.944380733945823</c:v>
                      </c:pt>
                      <c:pt idx="10409">
                        <c:v>1.9444810779825203</c:v>
                      </c:pt>
                      <c:pt idx="10410">
                        <c:v>1.9445814220192177</c:v>
                      </c:pt>
                      <c:pt idx="10411">
                        <c:v>1.944681766055915</c:v>
                      </c:pt>
                      <c:pt idx="10412">
                        <c:v>1.9447821100926124</c:v>
                      </c:pt>
                      <c:pt idx="10413">
                        <c:v>1.9448824541293097</c:v>
                      </c:pt>
                      <c:pt idx="10414">
                        <c:v>1.9449827981660071</c:v>
                      </c:pt>
                      <c:pt idx="10415">
                        <c:v>1.9450831422027044</c:v>
                      </c:pt>
                      <c:pt idx="10416">
                        <c:v>1.9451834862394017</c:v>
                      </c:pt>
                      <c:pt idx="10417">
                        <c:v>1.9452838302760991</c:v>
                      </c:pt>
                      <c:pt idx="10418">
                        <c:v>1.9453841743127964</c:v>
                      </c:pt>
                      <c:pt idx="10419">
                        <c:v>1.9454845183494938</c:v>
                      </c:pt>
                      <c:pt idx="10420">
                        <c:v>1.9455848623861911</c:v>
                      </c:pt>
                      <c:pt idx="10421">
                        <c:v>1.9456852064228884</c:v>
                      </c:pt>
                      <c:pt idx="10422">
                        <c:v>1.9457855504595858</c:v>
                      </c:pt>
                      <c:pt idx="10423">
                        <c:v>1.9458858944962831</c:v>
                      </c:pt>
                      <c:pt idx="10424">
                        <c:v>1.9459862385329805</c:v>
                      </c:pt>
                      <c:pt idx="10425">
                        <c:v>1.9460865825696778</c:v>
                      </c:pt>
                      <c:pt idx="10426">
                        <c:v>1.9461869266063752</c:v>
                      </c:pt>
                      <c:pt idx="10427">
                        <c:v>1.9462872706430725</c:v>
                      </c:pt>
                      <c:pt idx="10428">
                        <c:v>1.9463876146797698</c:v>
                      </c:pt>
                      <c:pt idx="10429">
                        <c:v>1.9464879587164672</c:v>
                      </c:pt>
                      <c:pt idx="10430">
                        <c:v>1.9465883027531645</c:v>
                      </c:pt>
                      <c:pt idx="10431">
                        <c:v>1.9466886467898619</c:v>
                      </c:pt>
                      <c:pt idx="10432">
                        <c:v>1.9467889908265592</c:v>
                      </c:pt>
                      <c:pt idx="10433">
                        <c:v>1.9468893348632565</c:v>
                      </c:pt>
                      <c:pt idx="10434">
                        <c:v>1.9469896788999539</c:v>
                      </c:pt>
                      <c:pt idx="10435">
                        <c:v>1.9470900229366512</c:v>
                      </c:pt>
                      <c:pt idx="10436">
                        <c:v>1.9471903669733486</c:v>
                      </c:pt>
                      <c:pt idx="10437">
                        <c:v>1.9472907110100459</c:v>
                      </c:pt>
                      <c:pt idx="10438">
                        <c:v>1.9473910550467433</c:v>
                      </c:pt>
                      <c:pt idx="10439">
                        <c:v>1.9474913990834406</c:v>
                      </c:pt>
                      <c:pt idx="10440">
                        <c:v>1.9475917431201379</c:v>
                      </c:pt>
                      <c:pt idx="10441">
                        <c:v>1.9476920871568353</c:v>
                      </c:pt>
                      <c:pt idx="10442">
                        <c:v>1.9477924311935326</c:v>
                      </c:pt>
                      <c:pt idx="10443">
                        <c:v>1.94789277523023</c:v>
                      </c:pt>
                      <c:pt idx="10444">
                        <c:v>1.9479931192669273</c:v>
                      </c:pt>
                      <c:pt idx="10445">
                        <c:v>1.9480934633036247</c:v>
                      </c:pt>
                      <c:pt idx="10446">
                        <c:v>1.948193807340322</c:v>
                      </c:pt>
                      <c:pt idx="10447">
                        <c:v>1.9482941513770193</c:v>
                      </c:pt>
                      <c:pt idx="10448">
                        <c:v>1.9483944954137167</c:v>
                      </c:pt>
                      <c:pt idx="10449">
                        <c:v>1.948494839450414</c:v>
                      </c:pt>
                      <c:pt idx="10450">
                        <c:v>1.9485951834871114</c:v>
                      </c:pt>
                      <c:pt idx="10451">
                        <c:v>1.9486955275238087</c:v>
                      </c:pt>
                      <c:pt idx="10452">
                        <c:v>1.948795871560506</c:v>
                      </c:pt>
                      <c:pt idx="10453">
                        <c:v>1.9488962155972034</c:v>
                      </c:pt>
                      <c:pt idx="10454">
                        <c:v>1.9489965596339007</c:v>
                      </c:pt>
                      <c:pt idx="10455">
                        <c:v>1.9490969036705981</c:v>
                      </c:pt>
                      <c:pt idx="10456">
                        <c:v>1.9491972477072954</c:v>
                      </c:pt>
                      <c:pt idx="10457">
                        <c:v>1.9492975917439928</c:v>
                      </c:pt>
                      <c:pt idx="10458">
                        <c:v>1.9493979357806901</c:v>
                      </c:pt>
                      <c:pt idx="10459">
                        <c:v>1.9494982798173874</c:v>
                      </c:pt>
                      <c:pt idx="10460">
                        <c:v>1.9495986238540848</c:v>
                      </c:pt>
                      <c:pt idx="10461">
                        <c:v>1.9496989678907821</c:v>
                      </c:pt>
                      <c:pt idx="10462">
                        <c:v>1.9497993119274795</c:v>
                      </c:pt>
                      <c:pt idx="10463">
                        <c:v>1.9498996559641768</c:v>
                      </c:pt>
                      <c:pt idx="10464">
                        <c:v>1.9500000000008741</c:v>
                      </c:pt>
                      <c:pt idx="10465">
                        <c:v>1.9501003440375715</c:v>
                      </c:pt>
                      <c:pt idx="10466">
                        <c:v>1.9502006880742688</c:v>
                      </c:pt>
                      <c:pt idx="10467">
                        <c:v>1.9503010321109662</c:v>
                      </c:pt>
                      <c:pt idx="10468">
                        <c:v>1.9504013761476635</c:v>
                      </c:pt>
                      <c:pt idx="10469">
                        <c:v>1.9505017201843609</c:v>
                      </c:pt>
                      <c:pt idx="10470">
                        <c:v>1.9506020642210582</c:v>
                      </c:pt>
                      <c:pt idx="10471">
                        <c:v>1.9507024082577555</c:v>
                      </c:pt>
                      <c:pt idx="10472">
                        <c:v>1.9508027522944529</c:v>
                      </c:pt>
                      <c:pt idx="10473">
                        <c:v>1.9509030963311502</c:v>
                      </c:pt>
                      <c:pt idx="10474">
                        <c:v>1.9510034403678476</c:v>
                      </c:pt>
                      <c:pt idx="10475">
                        <c:v>1.9511037844045449</c:v>
                      </c:pt>
                      <c:pt idx="10476">
                        <c:v>1.9512041284412422</c:v>
                      </c:pt>
                      <c:pt idx="10477">
                        <c:v>1.9513044724779396</c:v>
                      </c:pt>
                      <c:pt idx="10478">
                        <c:v>1.9514048165146369</c:v>
                      </c:pt>
                      <c:pt idx="10479">
                        <c:v>1.9515051605513343</c:v>
                      </c:pt>
                      <c:pt idx="10480">
                        <c:v>1.9516055045880316</c:v>
                      </c:pt>
                      <c:pt idx="10481">
                        <c:v>1.951705848624729</c:v>
                      </c:pt>
                      <c:pt idx="10482">
                        <c:v>1.9518061926614263</c:v>
                      </c:pt>
                      <c:pt idx="10483">
                        <c:v>1.9519065366981236</c:v>
                      </c:pt>
                      <c:pt idx="10484">
                        <c:v>1.952006880734821</c:v>
                      </c:pt>
                      <c:pt idx="10485">
                        <c:v>1.9521072247715183</c:v>
                      </c:pt>
                      <c:pt idx="10486">
                        <c:v>1.9522075688082157</c:v>
                      </c:pt>
                      <c:pt idx="10487">
                        <c:v>1.952307912844913</c:v>
                      </c:pt>
                      <c:pt idx="10488">
                        <c:v>1.9524082568816103</c:v>
                      </c:pt>
                      <c:pt idx="10489">
                        <c:v>1.9525086009183077</c:v>
                      </c:pt>
                      <c:pt idx="10490">
                        <c:v>1.952608944955005</c:v>
                      </c:pt>
                      <c:pt idx="10491">
                        <c:v>1.9527092889917024</c:v>
                      </c:pt>
                      <c:pt idx="10492">
                        <c:v>1.9528096330283997</c:v>
                      </c:pt>
                      <c:pt idx="10493">
                        <c:v>1.9529099770650971</c:v>
                      </c:pt>
                      <c:pt idx="10494">
                        <c:v>1.9530103211017944</c:v>
                      </c:pt>
                      <c:pt idx="10495">
                        <c:v>1.9531106651384917</c:v>
                      </c:pt>
                      <c:pt idx="10496">
                        <c:v>1.9532110091751891</c:v>
                      </c:pt>
                      <c:pt idx="10497">
                        <c:v>1.9533113532118864</c:v>
                      </c:pt>
                      <c:pt idx="10498">
                        <c:v>1.9534116972485838</c:v>
                      </c:pt>
                      <c:pt idx="10499">
                        <c:v>1.9535120412852811</c:v>
                      </c:pt>
                      <c:pt idx="10500">
                        <c:v>1.9536123853219785</c:v>
                      </c:pt>
                      <c:pt idx="10501">
                        <c:v>1.9537127293586758</c:v>
                      </c:pt>
                      <c:pt idx="10502">
                        <c:v>1.9538130733953731</c:v>
                      </c:pt>
                      <c:pt idx="10503">
                        <c:v>1.9539134174320705</c:v>
                      </c:pt>
                      <c:pt idx="10504">
                        <c:v>1.9540137614687678</c:v>
                      </c:pt>
                      <c:pt idx="10505">
                        <c:v>1.9541141055054652</c:v>
                      </c:pt>
                      <c:pt idx="10506">
                        <c:v>1.9542144495421625</c:v>
                      </c:pt>
                      <c:pt idx="10507">
                        <c:v>1.9543147935788598</c:v>
                      </c:pt>
                      <c:pt idx="10508">
                        <c:v>1.9544151376155572</c:v>
                      </c:pt>
                      <c:pt idx="10509">
                        <c:v>1.9545154816522545</c:v>
                      </c:pt>
                      <c:pt idx="10510">
                        <c:v>1.9546158256889519</c:v>
                      </c:pt>
                      <c:pt idx="10511">
                        <c:v>1.9547161697256492</c:v>
                      </c:pt>
                      <c:pt idx="10512">
                        <c:v>1.9548165137623466</c:v>
                      </c:pt>
                      <c:pt idx="10513">
                        <c:v>1.9549168577990439</c:v>
                      </c:pt>
                      <c:pt idx="10514">
                        <c:v>1.9550172018357412</c:v>
                      </c:pt>
                      <c:pt idx="10515">
                        <c:v>1.9551175458724386</c:v>
                      </c:pt>
                      <c:pt idx="10516">
                        <c:v>1.9552178899091359</c:v>
                      </c:pt>
                      <c:pt idx="10517">
                        <c:v>1.9553182339458333</c:v>
                      </c:pt>
                      <c:pt idx="10518">
                        <c:v>1.9554185779825306</c:v>
                      </c:pt>
                      <c:pt idx="10519">
                        <c:v>1.9555189220192279</c:v>
                      </c:pt>
                      <c:pt idx="10520">
                        <c:v>1.9556192660559253</c:v>
                      </c:pt>
                      <c:pt idx="10521">
                        <c:v>1.9557196100926226</c:v>
                      </c:pt>
                      <c:pt idx="10522">
                        <c:v>1.95581995412932</c:v>
                      </c:pt>
                      <c:pt idx="10523">
                        <c:v>1.9559202981660173</c:v>
                      </c:pt>
                      <c:pt idx="10524">
                        <c:v>1.9560206422027147</c:v>
                      </c:pt>
                      <c:pt idx="10525">
                        <c:v>1.956120986239412</c:v>
                      </c:pt>
                      <c:pt idx="10526">
                        <c:v>1.9562213302761093</c:v>
                      </c:pt>
                      <c:pt idx="10527">
                        <c:v>1.9563216743128067</c:v>
                      </c:pt>
                      <c:pt idx="10528">
                        <c:v>1.956422018349504</c:v>
                      </c:pt>
                      <c:pt idx="10529">
                        <c:v>1.9565223623862014</c:v>
                      </c:pt>
                      <c:pt idx="10530">
                        <c:v>1.9566227064228987</c:v>
                      </c:pt>
                      <c:pt idx="10531">
                        <c:v>1.956723050459596</c:v>
                      </c:pt>
                      <c:pt idx="10532">
                        <c:v>1.9568233944962934</c:v>
                      </c:pt>
                      <c:pt idx="10533">
                        <c:v>1.9569237385329907</c:v>
                      </c:pt>
                      <c:pt idx="10534">
                        <c:v>1.9570240825696881</c:v>
                      </c:pt>
                      <c:pt idx="10535">
                        <c:v>1.9571244266063854</c:v>
                      </c:pt>
                      <c:pt idx="10536">
                        <c:v>1.9572247706430828</c:v>
                      </c:pt>
                      <c:pt idx="10537">
                        <c:v>1.9573251146797801</c:v>
                      </c:pt>
                      <c:pt idx="10538">
                        <c:v>1.9574254587164774</c:v>
                      </c:pt>
                      <c:pt idx="10539">
                        <c:v>1.9575258027531748</c:v>
                      </c:pt>
                      <c:pt idx="10540">
                        <c:v>1.9576261467898721</c:v>
                      </c:pt>
                      <c:pt idx="10541">
                        <c:v>1.9577264908265695</c:v>
                      </c:pt>
                      <c:pt idx="10542">
                        <c:v>1.9578268348632668</c:v>
                      </c:pt>
                      <c:pt idx="10543">
                        <c:v>1.9579271788999641</c:v>
                      </c:pt>
                      <c:pt idx="10544">
                        <c:v>1.9580275229366615</c:v>
                      </c:pt>
                      <c:pt idx="10545">
                        <c:v>1.9581278669733588</c:v>
                      </c:pt>
                      <c:pt idx="10546">
                        <c:v>1.9582282110100562</c:v>
                      </c:pt>
                      <c:pt idx="10547">
                        <c:v>1.9583285550467535</c:v>
                      </c:pt>
                      <c:pt idx="10548">
                        <c:v>1.9584288990834509</c:v>
                      </c:pt>
                      <c:pt idx="10549">
                        <c:v>1.9585292431201482</c:v>
                      </c:pt>
                      <c:pt idx="10550">
                        <c:v>1.9586295871568455</c:v>
                      </c:pt>
                      <c:pt idx="10551">
                        <c:v>1.9587299311935429</c:v>
                      </c:pt>
                      <c:pt idx="10552">
                        <c:v>1.9588302752302402</c:v>
                      </c:pt>
                      <c:pt idx="10553">
                        <c:v>1.9589306192669376</c:v>
                      </c:pt>
                      <c:pt idx="10554">
                        <c:v>1.9590309633036349</c:v>
                      </c:pt>
                      <c:pt idx="10555">
                        <c:v>1.9591313073403323</c:v>
                      </c:pt>
                      <c:pt idx="10556">
                        <c:v>1.9592316513770296</c:v>
                      </c:pt>
                      <c:pt idx="10557">
                        <c:v>1.9593319954137269</c:v>
                      </c:pt>
                      <c:pt idx="10558">
                        <c:v>1.9594323394504243</c:v>
                      </c:pt>
                      <c:pt idx="10559">
                        <c:v>1.9595326834871216</c:v>
                      </c:pt>
                      <c:pt idx="10560">
                        <c:v>1.959633027523819</c:v>
                      </c:pt>
                      <c:pt idx="10561">
                        <c:v>1.9597333715605163</c:v>
                      </c:pt>
                      <c:pt idx="10562">
                        <c:v>1.9598337155972136</c:v>
                      </c:pt>
                      <c:pt idx="10563">
                        <c:v>1.959934059633911</c:v>
                      </c:pt>
                      <c:pt idx="10564">
                        <c:v>1.9600344036706083</c:v>
                      </c:pt>
                      <c:pt idx="10565">
                        <c:v>1.9601347477073057</c:v>
                      </c:pt>
                      <c:pt idx="10566">
                        <c:v>1.960235091744003</c:v>
                      </c:pt>
                      <c:pt idx="10567">
                        <c:v>1.9603354357807004</c:v>
                      </c:pt>
                      <c:pt idx="10568">
                        <c:v>1.9604357798173977</c:v>
                      </c:pt>
                      <c:pt idx="10569">
                        <c:v>1.960536123854095</c:v>
                      </c:pt>
                      <c:pt idx="10570">
                        <c:v>1.9606364678907924</c:v>
                      </c:pt>
                      <c:pt idx="10571">
                        <c:v>1.9607368119274897</c:v>
                      </c:pt>
                      <c:pt idx="10572">
                        <c:v>1.9608371559641871</c:v>
                      </c:pt>
                      <c:pt idx="10573">
                        <c:v>1.9609375000008844</c:v>
                      </c:pt>
                      <c:pt idx="10574">
                        <c:v>1.9610378440375817</c:v>
                      </c:pt>
                      <c:pt idx="10575">
                        <c:v>1.9611381880742791</c:v>
                      </c:pt>
                      <c:pt idx="10576">
                        <c:v>1.9612385321109764</c:v>
                      </c:pt>
                      <c:pt idx="10577">
                        <c:v>1.9613388761476738</c:v>
                      </c:pt>
                      <c:pt idx="10578">
                        <c:v>1.9614392201843711</c:v>
                      </c:pt>
                      <c:pt idx="10579">
                        <c:v>1.9615395642210685</c:v>
                      </c:pt>
                      <c:pt idx="10580">
                        <c:v>1.9616399082577658</c:v>
                      </c:pt>
                      <c:pt idx="10581">
                        <c:v>1.9617402522944631</c:v>
                      </c:pt>
                      <c:pt idx="10582">
                        <c:v>1.9618405963311605</c:v>
                      </c:pt>
                      <c:pt idx="10583">
                        <c:v>1.9619409403678578</c:v>
                      </c:pt>
                      <c:pt idx="10584">
                        <c:v>1.9620412844045552</c:v>
                      </c:pt>
                      <c:pt idx="10585">
                        <c:v>1.9621416284412525</c:v>
                      </c:pt>
                      <c:pt idx="10586">
                        <c:v>1.9622419724779498</c:v>
                      </c:pt>
                      <c:pt idx="10587">
                        <c:v>1.9623423165146472</c:v>
                      </c:pt>
                      <c:pt idx="10588">
                        <c:v>1.9624426605513445</c:v>
                      </c:pt>
                      <c:pt idx="10589">
                        <c:v>1.9625430045880419</c:v>
                      </c:pt>
                      <c:pt idx="10590">
                        <c:v>1.9626433486247392</c:v>
                      </c:pt>
                      <c:pt idx="10591">
                        <c:v>1.9627436926614366</c:v>
                      </c:pt>
                      <c:pt idx="10592">
                        <c:v>1.9628440366981339</c:v>
                      </c:pt>
                      <c:pt idx="10593">
                        <c:v>1.9629443807348312</c:v>
                      </c:pt>
                      <c:pt idx="10594">
                        <c:v>1.9630447247715286</c:v>
                      </c:pt>
                      <c:pt idx="10595">
                        <c:v>1.9631450688082259</c:v>
                      </c:pt>
                      <c:pt idx="10596">
                        <c:v>1.9632454128449233</c:v>
                      </c:pt>
                      <c:pt idx="10597">
                        <c:v>1.9633457568816206</c:v>
                      </c:pt>
                      <c:pt idx="10598">
                        <c:v>1.9634461009183179</c:v>
                      </c:pt>
                      <c:pt idx="10599">
                        <c:v>1.9635464449550153</c:v>
                      </c:pt>
                      <c:pt idx="10600">
                        <c:v>1.9636467889917126</c:v>
                      </c:pt>
                      <c:pt idx="10601">
                        <c:v>1.96374713302841</c:v>
                      </c:pt>
                      <c:pt idx="10602">
                        <c:v>1.9638474770651073</c:v>
                      </c:pt>
                      <c:pt idx="10603">
                        <c:v>1.9639478211018047</c:v>
                      </c:pt>
                      <c:pt idx="10604">
                        <c:v>1.964048165138502</c:v>
                      </c:pt>
                      <c:pt idx="10605">
                        <c:v>1.9641485091751993</c:v>
                      </c:pt>
                      <c:pt idx="10606">
                        <c:v>1.9642488532118967</c:v>
                      </c:pt>
                      <c:pt idx="10607">
                        <c:v>1.964349197248594</c:v>
                      </c:pt>
                      <c:pt idx="10608">
                        <c:v>1.9644495412852914</c:v>
                      </c:pt>
                      <c:pt idx="10609">
                        <c:v>1.9645498853219887</c:v>
                      </c:pt>
                      <c:pt idx="10610">
                        <c:v>1.9646502293586861</c:v>
                      </c:pt>
                      <c:pt idx="10611">
                        <c:v>1.9647505733953834</c:v>
                      </c:pt>
                      <c:pt idx="10612">
                        <c:v>1.9648509174320807</c:v>
                      </c:pt>
                      <c:pt idx="10613">
                        <c:v>1.9649512614687781</c:v>
                      </c:pt>
                      <c:pt idx="10614">
                        <c:v>1.9650516055054754</c:v>
                      </c:pt>
                      <c:pt idx="10615">
                        <c:v>1.9651519495421728</c:v>
                      </c:pt>
                      <c:pt idx="10616">
                        <c:v>1.9652522935788701</c:v>
                      </c:pt>
                      <c:pt idx="10617">
                        <c:v>1.9653526376155674</c:v>
                      </c:pt>
                      <c:pt idx="10618">
                        <c:v>1.9654529816522648</c:v>
                      </c:pt>
                      <c:pt idx="10619">
                        <c:v>1.9655533256889621</c:v>
                      </c:pt>
                      <c:pt idx="10620">
                        <c:v>1.9656536697256595</c:v>
                      </c:pt>
                      <c:pt idx="10621">
                        <c:v>1.9657540137623568</c:v>
                      </c:pt>
                      <c:pt idx="10622">
                        <c:v>1.9658543577990542</c:v>
                      </c:pt>
                      <c:pt idx="10623">
                        <c:v>1.9659547018357515</c:v>
                      </c:pt>
                      <c:pt idx="10624">
                        <c:v>1.9660550458724488</c:v>
                      </c:pt>
                      <c:pt idx="10625">
                        <c:v>1.9661553899091462</c:v>
                      </c:pt>
                      <c:pt idx="10626">
                        <c:v>1.9662557339458435</c:v>
                      </c:pt>
                      <c:pt idx="10627">
                        <c:v>1.9663560779825409</c:v>
                      </c:pt>
                      <c:pt idx="10628">
                        <c:v>1.9664564220192382</c:v>
                      </c:pt>
                      <c:pt idx="10629">
                        <c:v>1.9665567660559355</c:v>
                      </c:pt>
                      <c:pt idx="10630">
                        <c:v>1.9666571100926329</c:v>
                      </c:pt>
                      <c:pt idx="10631">
                        <c:v>1.9667574541293302</c:v>
                      </c:pt>
                      <c:pt idx="10632">
                        <c:v>1.9668577981660276</c:v>
                      </c:pt>
                      <c:pt idx="10633">
                        <c:v>1.9669581422027249</c:v>
                      </c:pt>
                      <c:pt idx="10634">
                        <c:v>1.9670584862394223</c:v>
                      </c:pt>
                      <c:pt idx="10635">
                        <c:v>1.9671588302761196</c:v>
                      </c:pt>
                      <c:pt idx="10636">
                        <c:v>1.9672591743128169</c:v>
                      </c:pt>
                      <c:pt idx="10637">
                        <c:v>1.9673595183495143</c:v>
                      </c:pt>
                      <c:pt idx="10638">
                        <c:v>1.9674598623862116</c:v>
                      </c:pt>
                      <c:pt idx="10639">
                        <c:v>1.967560206422909</c:v>
                      </c:pt>
                      <c:pt idx="10640">
                        <c:v>1.9676605504596063</c:v>
                      </c:pt>
                      <c:pt idx="10641">
                        <c:v>1.9677608944963036</c:v>
                      </c:pt>
                      <c:pt idx="10642">
                        <c:v>1.967861238533001</c:v>
                      </c:pt>
                      <c:pt idx="10643">
                        <c:v>1.9679615825696983</c:v>
                      </c:pt>
                      <c:pt idx="10644">
                        <c:v>1.9680619266063957</c:v>
                      </c:pt>
                      <c:pt idx="10645">
                        <c:v>1.968162270643093</c:v>
                      </c:pt>
                      <c:pt idx="10646">
                        <c:v>1.9682626146797904</c:v>
                      </c:pt>
                      <c:pt idx="10647">
                        <c:v>1.9683629587164877</c:v>
                      </c:pt>
                      <c:pt idx="10648">
                        <c:v>1.968463302753185</c:v>
                      </c:pt>
                      <c:pt idx="10649">
                        <c:v>1.9685636467898824</c:v>
                      </c:pt>
                      <c:pt idx="10650">
                        <c:v>1.9686639908265797</c:v>
                      </c:pt>
                      <c:pt idx="10651">
                        <c:v>1.9687643348632771</c:v>
                      </c:pt>
                      <c:pt idx="10652">
                        <c:v>1.9688646788999744</c:v>
                      </c:pt>
                      <c:pt idx="10653">
                        <c:v>1.9689650229366717</c:v>
                      </c:pt>
                      <c:pt idx="10654">
                        <c:v>1.9690653669733691</c:v>
                      </c:pt>
                      <c:pt idx="10655">
                        <c:v>1.9691657110100664</c:v>
                      </c:pt>
                      <c:pt idx="10656">
                        <c:v>1.9692660550467638</c:v>
                      </c:pt>
                      <c:pt idx="10657">
                        <c:v>1.9693663990834611</c:v>
                      </c:pt>
                      <c:pt idx="10658">
                        <c:v>1.9694667431201585</c:v>
                      </c:pt>
                      <c:pt idx="10659">
                        <c:v>1.9695670871568558</c:v>
                      </c:pt>
                      <c:pt idx="10660">
                        <c:v>1.9696674311935531</c:v>
                      </c:pt>
                      <c:pt idx="10661">
                        <c:v>1.9697677752302505</c:v>
                      </c:pt>
                      <c:pt idx="10662">
                        <c:v>1.9698681192669478</c:v>
                      </c:pt>
                      <c:pt idx="10663">
                        <c:v>1.9699684633036452</c:v>
                      </c:pt>
                      <c:pt idx="10664">
                        <c:v>1.9700688073403425</c:v>
                      </c:pt>
                      <c:pt idx="10665">
                        <c:v>1.9701691513770399</c:v>
                      </c:pt>
                      <c:pt idx="10666">
                        <c:v>1.9702694954137372</c:v>
                      </c:pt>
                      <c:pt idx="10667">
                        <c:v>1.9703698394504345</c:v>
                      </c:pt>
                      <c:pt idx="10668">
                        <c:v>1.9704701834871319</c:v>
                      </c:pt>
                      <c:pt idx="10669">
                        <c:v>1.9705705275238292</c:v>
                      </c:pt>
                      <c:pt idx="10670">
                        <c:v>1.9706708715605266</c:v>
                      </c:pt>
                      <c:pt idx="10671">
                        <c:v>1.9707712155972239</c:v>
                      </c:pt>
                      <c:pt idx="10672">
                        <c:v>1.9708715596339212</c:v>
                      </c:pt>
                      <c:pt idx="10673">
                        <c:v>1.9709719036706186</c:v>
                      </c:pt>
                      <c:pt idx="10674">
                        <c:v>1.9710722477073159</c:v>
                      </c:pt>
                      <c:pt idx="10675">
                        <c:v>1.9711725917440133</c:v>
                      </c:pt>
                      <c:pt idx="10676">
                        <c:v>1.9712729357807106</c:v>
                      </c:pt>
                      <c:pt idx="10677">
                        <c:v>1.971373279817408</c:v>
                      </c:pt>
                      <c:pt idx="10678">
                        <c:v>1.9714736238541053</c:v>
                      </c:pt>
                      <c:pt idx="10679">
                        <c:v>1.9715739678908026</c:v>
                      </c:pt>
                      <c:pt idx="10680">
                        <c:v>1.9716743119275</c:v>
                      </c:pt>
                      <c:pt idx="10681">
                        <c:v>1.9717746559641973</c:v>
                      </c:pt>
                      <c:pt idx="10682">
                        <c:v>1.9718750000008947</c:v>
                      </c:pt>
                      <c:pt idx="10683">
                        <c:v>1.971975344037592</c:v>
                      </c:pt>
                      <c:pt idx="10684">
                        <c:v>1.9720756880742893</c:v>
                      </c:pt>
                      <c:pt idx="10685">
                        <c:v>1.9721760321109867</c:v>
                      </c:pt>
                      <c:pt idx="10686">
                        <c:v>1.972276376147684</c:v>
                      </c:pt>
                      <c:pt idx="10687">
                        <c:v>1.9723767201843814</c:v>
                      </c:pt>
                      <c:pt idx="10688">
                        <c:v>1.9724770642210787</c:v>
                      </c:pt>
                      <c:pt idx="10689">
                        <c:v>1.9725774082577761</c:v>
                      </c:pt>
                      <c:pt idx="10690">
                        <c:v>1.9726777522944734</c:v>
                      </c:pt>
                      <c:pt idx="10691">
                        <c:v>1.9727780963311707</c:v>
                      </c:pt>
                      <c:pt idx="10692">
                        <c:v>1.9728784403678681</c:v>
                      </c:pt>
                      <c:pt idx="10693">
                        <c:v>1.9729787844045654</c:v>
                      </c:pt>
                      <c:pt idx="10694">
                        <c:v>1.9730791284412628</c:v>
                      </c:pt>
                      <c:pt idx="10695">
                        <c:v>1.9731794724779601</c:v>
                      </c:pt>
                      <c:pt idx="10696">
                        <c:v>1.9732798165146574</c:v>
                      </c:pt>
                      <c:pt idx="10697">
                        <c:v>1.9733801605513548</c:v>
                      </c:pt>
                      <c:pt idx="10698">
                        <c:v>1.9734805045880521</c:v>
                      </c:pt>
                      <c:pt idx="10699">
                        <c:v>1.9735808486247495</c:v>
                      </c:pt>
                      <c:pt idx="10700">
                        <c:v>1.9736811926614468</c:v>
                      </c:pt>
                      <c:pt idx="10701">
                        <c:v>1.9737815366981442</c:v>
                      </c:pt>
                      <c:pt idx="10702">
                        <c:v>1.9738818807348415</c:v>
                      </c:pt>
                      <c:pt idx="10703">
                        <c:v>1.9739822247715388</c:v>
                      </c:pt>
                      <c:pt idx="10704">
                        <c:v>1.9740825688082362</c:v>
                      </c:pt>
                      <c:pt idx="10705">
                        <c:v>1.9741829128449335</c:v>
                      </c:pt>
                      <c:pt idx="10706">
                        <c:v>1.9742832568816309</c:v>
                      </c:pt>
                      <c:pt idx="10707">
                        <c:v>1.9743836009183282</c:v>
                      </c:pt>
                      <c:pt idx="10708">
                        <c:v>1.9744839449550255</c:v>
                      </c:pt>
                      <c:pt idx="10709">
                        <c:v>1.9745842889917229</c:v>
                      </c:pt>
                      <c:pt idx="10710">
                        <c:v>1.9746846330284202</c:v>
                      </c:pt>
                      <c:pt idx="10711">
                        <c:v>1.9747849770651176</c:v>
                      </c:pt>
                      <c:pt idx="10712">
                        <c:v>1.9748853211018149</c:v>
                      </c:pt>
                      <c:pt idx="10713">
                        <c:v>1.9749856651385123</c:v>
                      </c:pt>
                      <c:pt idx="10714">
                        <c:v>1.9750860091752096</c:v>
                      </c:pt>
                      <c:pt idx="10715">
                        <c:v>1.9751863532119069</c:v>
                      </c:pt>
                      <c:pt idx="10716">
                        <c:v>1.9752866972486043</c:v>
                      </c:pt>
                      <c:pt idx="10717">
                        <c:v>1.9753870412853016</c:v>
                      </c:pt>
                      <c:pt idx="10718">
                        <c:v>1.975487385321999</c:v>
                      </c:pt>
                      <c:pt idx="10719">
                        <c:v>1.9755877293586963</c:v>
                      </c:pt>
                      <c:pt idx="10720">
                        <c:v>1.9756880733953937</c:v>
                      </c:pt>
                      <c:pt idx="10721">
                        <c:v>1.975788417432091</c:v>
                      </c:pt>
                      <c:pt idx="10722">
                        <c:v>1.9758887614687883</c:v>
                      </c:pt>
                      <c:pt idx="10723">
                        <c:v>1.9759891055054857</c:v>
                      </c:pt>
                      <c:pt idx="10724">
                        <c:v>1.976089449542183</c:v>
                      </c:pt>
                      <c:pt idx="10725">
                        <c:v>1.9761897935788804</c:v>
                      </c:pt>
                      <c:pt idx="10726">
                        <c:v>1.9762901376155777</c:v>
                      </c:pt>
                      <c:pt idx="10727">
                        <c:v>1.976390481652275</c:v>
                      </c:pt>
                      <c:pt idx="10728">
                        <c:v>1.9764908256889724</c:v>
                      </c:pt>
                      <c:pt idx="10729">
                        <c:v>1.9765911697256697</c:v>
                      </c:pt>
                      <c:pt idx="10730">
                        <c:v>1.9766915137623671</c:v>
                      </c:pt>
                      <c:pt idx="10731">
                        <c:v>1.9767918577990644</c:v>
                      </c:pt>
                      <c:pt idx="10732">
                        <c:v>1.9768922018357618</c:v>
                      </c:pt>
                      <c:pt idx="10733">
                        <c:v>1.9769925458724591</c:v>
                      </c:pt>
                      <c:pt idx="10734">
                        <c:v>1.9770928899091564</c:v>
                      </c:pt>
                      <c:pt idx="10735">
                        <c:v>1.9771932339458538</c:v>
                      </c:pt>
                      <c:pt idx="10736">
                        <c:v>1.9772935779825511</c:v>
                      </c:pt>
                      <c:pt idx="10737">
                        <c:v>1.9773939220192485</c:v>
                      </c:pt>
                      <c:pt idx="10738">
                        <c:v>1.9774942660559458</c:v>
                      </c:pt>
                      <c:pt idx="10739">
                        <c:v>1.9775946100926431</c:v>
                      </c:pt>
                      <c:pt idx="10740">
                        <c:v>1.9776949541293405</c:v>
                      </c:pt>
                      <c:pt idx="10741">
                        <c:v>1.9777952981660378</c:v>
                      </c:pt>
                      <c:pt idx="10742">
                        <c:v>1.9778956422027352</c:v>
                      </c:pt>
                      <c:pt idx="10743">
                        <c:v>1.9779959862394325</c:v>
                      </c:pt>
                      <c:pt idx="10744">
                        <c:v>1.9780963302761299</c:v>
                      </c:pt>
                      <c:pt idx="10745">
                        <c:v>1.9781966743128272</c:v>
                      </c:pt>
                      <c:pt idx="10746">
                        <c:v>1.9782970183495245</c:v>
                      </c:pt>
                      <c:pt idx="10747">
                        <c:v>1.9783973623862219</c:v>
                      </c:pt>
                      <c:pt idx="10748">
                        <c:v>1.9784977064229192</c:v>
                      </c:pt>
                      <c:pt idx="10749">
                        <c:v>1.9785980504596166</c:v>
                      </c:pt>
                      <c:pt idx="10750">
                        <c:v>1.9786983944963139</c:v>
                      </c:pt>
                      <c:pt idx="10751">
                        <c:v>1.9787987385330112</c:v>
                      </c:pt>
                      <c:pt idx="10752">
                        <c:v>1.9788990825697086</c:v>
                      </c:pt>
                      <c:pt idx="10753">
                        <c:v>1.9789994266064059</c:v>
                      </c:pt>
                      <c:pt idx="10754">
                        <c:v>1.9790997706431033</c:v>
                      </c:pt>
                      <c:pt idx="10755">
                        <c:v>1.9792001146798006</c:v>
                      </c:pt>
                      <c:pt idx="10756">
                        <c:v>1.979300458716498</c:v>
                      </c:pt>
                      <c:pt idx="10757">
                        <c:v>1.9794008027531953</c:v>
                      </c:pt>
                      <c:pt idx="10758">
                        <c:v>1.9795011467898926</c:v>
                      </c:pt>
                      <c:pt idx="10759">
                        <c:v>1.97960149082659</c:v>
                      </c:pt>
                      <c:pt idx="10760">
                        <c:v>1.9797018348632873</c:v>
                      </c:pt>
                      <c:pt idx="10761">
                        <c:v>1.9798021788999847</c:v>
                      </c:pt>
                      <c:pt idx="10762">
                        <c:v>1.979902522936682</c:v>
                      </c:pt>
                      <c:pt idx="10763">
                        <c:v>1.9800028669733793</c:v>
                      </c:pt>
                      <c:pt idx="10764">
                        <c:v>1.9801032110100767</c:v>
                      </c:pt>
                      <c:pt idx="10765">
                        <c:v>1.980203555046774</c:v>
                      </c:pt>
                      <c:pt idx="10766">
                        <c:v>1.9803038990834714</c:v>
                      </c:pt>
                      <c:pt idx="10767">
                        <c:v>1.9804042431201687</c:v>
                      </c:pt>
                      <c:pt idx="10768">
                        <c:v>1.9805045871568661</c:v>
                      </c:pt>
                      <c:pt idx="10769">
                        <c:v>1.9806049311935634</c:v>
                      </c:pt>
                      <c:pt idx="10770">
                        <c:v>1.9807052752302607</c:v>
                      </c:pt>
                      <c:pt idx="10771">
                        <c:v>1.9808056192669581</c:v>
                      </c:pt>
                      <c:pt idx="10772">
                        <c:v>1.9809059633036554</c:v>
                      </c:pt>
                      <c:pt idx="10773">
                        <c:v>1.9810063073403528</c:v>
                      </c:pt>
                      <c:pt idx="10774">
                        <c:v>1.9811066513770501</c:v>
                      </c:pt>
                      <c:pt idx="10775">
                        <c:v>1.9812069954137475</c:v>
                      </c:pt>
                      <c:pt idx="10776">
                        <c:v>1.9813073394504448</c:v>
                      </c:pt>
                      <c:pt idx="10777">
                        <c:v>1.9814076834871421</c:v>
                      </c:pt>
                      <c:pt idx="10778">
                        <c:v>1.9815080275238395</c:v>
                      </c:pt>
                      <c:pt idx="10779">
                        <c:v>1.9816083715605368</c:v>
                      </c:pt>
                      <c:pt idx="10780">
                        <c:v>1.9817087155972342</c:v>
                      </c:pt>
                      <c:pt idx="10781">
                        <c:v>1.9818090596339315</c:v>
                      </c:pt>
                      <c:pt idx="10782">
                        <c:v>1.9819094036706288</c:v>
                      </c:pt>
                      <c:pt idx="10783">
                        <c:v>1.9820097477073262</c:v>
                      </c:pt>
                      <c:pt idx="10784">
                        <c:v>1.9821100917440235</c:v>
                      </c:pt>
                      <c:pt idx="10785">
                        <c:v>1.9822104357807209</c:v>
                      </c:pt>
                      <c:pt idx="10786">
                        <c:v>1.9823107798174182</c:v>
                      </c:pt>
                      <c:pt idx="10787">
                        <c:v>1.9824111238541156</c:v>
                      </c:pt>
                      <c:pt idx="10788">
                        <c:v>1.9825114678908129</c:v>
                      </c:pt>
                      <c:pt idx="10789">
                        <c:v>1.9826118119275102</c:v>
                      </c:pt>
                      <c:pt idx="10790">
                        <c:v>1.9827121559642076</c:v>
                      </c:pt>
                      <c:pt idx="10791">
                        <c:v>1.9828125000009049</c:v>
                      </c:pt>
                      <c:pt idx="10792">
                        <c:v>1.9829128440376023</c:v>
                      </c:pt>
                      <c:pt idx="10793">
                        <c:v>1.9830131880742996</c:v>
                      </c:pt>
                      <c:pt idx="10794">
                        <c:v>1.9831135321109969</c:v>
                      </c:pt>
                      <c:pt idx="10795">
                        <c:v>1.9832138761476943</c:v>
                      </c:pt>
                      <c:pt idx="10796">
                        <c:v>1.9833142201843916</c:v>
                      </c:pt>
                      <c:pt idx="10797">
                        <c:v>1.983414564221089</c:v>
                      </c:pt>
                      <c:pt idx="10798">
                        <c:v>1.9835149082577863</c:v>
                      </c:pt>
                      <c:pt idx="10799">
                        <c:v>1.9836152522944837</c:v>
                      </c:pt>
                      <c:pt idx="10800">
                        <c:v>1.983715596331181</c:v>
                      </c:pt>
                      <c:pt idx="10801">
                        <c:v>1.9838159403678783</c:v>
                      </c:pt>
                      <c:pt idx="10802">
                        <c:v>1.9839162844045757</c:v>
                      </c:pt>
                      <c:pt idx="10803">
                        <c:v>1.984016628441273</c:v>
                      </c:pt>
                      <c:pt idx="10804">
                        <c:v>1.9841169724779704</c:v>
                      </c:pt>
                      <c:pt idx="10805">
                        <c:v>1.9842173165146677</c:v>
                      </c:pt>
                      <c:pt idx="10806">
                        <c:v>1.984317660551365</c:v>
                      </c:pt>
                      <c:pt idx="10807">
                        <c:v>1.9844180045880624</c:v>
                      </c:pt>
                      <c:pt idx="10808">
                        <c:v>1.9845183486247597</c:v>
                      </c:pt>
                      <c:pt idx="10809">
                        <c:v>1.9846186926614571</c:v>
                      </c:pt>
                      <c:pt idx="10810">
                        <c:v>1.9847190366981544</c:v>
                      </c:pt>
                      <c:pt idx="10811">
                        <c:v>1.9848193807348518</c:v>
                      </c:pt>
                      <c:pt idx="10812">
                        <c:v>1.9849197247715491</c:v>
                      </c:pt>
                      <c:pt idx="10813">
                        <c:v>1.9850200688082464</c:v>
                      </c:pt>
                      <c:pt idx="10814">
                        <c:v>1.9851204128449438</c:v>
                      </c:pt>
                      <c:pt idx="10815">
                        <c:v>1.9852207568816411</c:v>
                      </c:pt>
                      <c:pt idx="10816">
                        <c:v>1.9853211009183385</c:v>
                      </c:pt>
                      <c:pt idx="10817">
                        <c:v>1.9854214449550358</c:v>
                      </c:pt>
                      <c:pt idx="10818">
                        <c:v>1.9855217889917331</c:v>
                      </c:pt>
                      <c:pt idx="10819">
                        <c:v>1.9856221330284305</c:v>
                      </c:pt>
                      <c:pt idx="10820">
                        <c:v>1.9857224770651278</c:v>
                      </c:pt>
                      <c:pt idx="10821">
                        <c:v>1.9858228211018252</c:v>
                      </c:pt>
                      <c:pt idx="10822">
                        <c:v>1.9859231651385225</c:v>
                      </c:pt>
                      <c:pt idx="10823">
                        <c:v>1.9860235091752199</c:v>
                      </c:pt>
                      <c:pt idx="10824">
                        <c:v>1.9861238532119172</c:v>
                      </c:pt>
                      <c:pt idx="10825">
                        <c:v>1.9862241972486145</c:v>
                      </c:pt>
                      <c:pt idx="10826">
                        <c:v>1.9863245412853119</c:v>
                      </c:pt>
                      <c:pt idx="10827">
                        <c:v>1.9864248853220092</c:v>
                      </c:pt>
                      <c:pt idx="10828">
                        <c:v>1.9865252293587066</c:v>
                      </c:pt>
                      <c:pt idx="10829">
                        <c:v>1.9866255733954039</c:v>
                      </c:pt>
                      <c:pt idx="10830">
                        <c:v>1.9867259174321013</c:v>
                      </c:pt>
                      <c:pt idx="10831">
                        <c:v>1.9868262614687986</c:v>
                      </c:pt>
                      <c:pt idx="10832">
                        <c:v>1.9869266055054959</c:v>
                      </c:pt>
                      <c:pt idx="10833">
                        <c:v>1.9870269495421933</c:v>
                      </c:pt>
                      <c:pt idx="10834">
                        <c:v>1.9871272935788906</c:v>
                      </c:pt>
                      <c:pt idx="10835">
                        <c:v>1.987227637615588</c:v>
                      </c:pt>
                      <c:pt idx="10836">
                        <c:v>1.9873279816522853</c:v>
                      </c:pt>
                      <c:pt idx="10837">
                        <c:v>1.9874283256889826</c:v>
                      </c:pt>
                      <c:pt idx="10838">
                        <c:v>1.98752866972568</c:v>
                      </c:pt>
                      <c:pt idx="10839">
                        <c:v>1.9876290137623773</c:v>
                      </c:pt>
                      <c:pt idx="10840">
                        <c:v>1.9877293577990747</c:v>
                      </c:pt>
                      <c:pt idx="10841">
                        <c:v>1.987829701835772</c:v>
                      </c:pt>
                      <c:pt idx="10842">
                        <c:v>1.9879300458724694</c:v>
                      </c:pt>
                      <c:pt idx="10843">
                        <c:v>1.9880303899091667</c:v>
                      </c:pt>
                      <c:pt idx="10844">
                        <c:v>1.988130733945864</c:v>
                      </c:pt>
                      <c:pt idx="10845">
                        <c:v>1.9882310779825614</c:v>
                      </c:pt>
                      <c:pt idx="10846">
                        <c:v>1.9883314220192587</c:v>
                      </c:pt>
                      <c:pt idx="10847">
                        <c:v>1.9884317660559561</c:v>
                      </c:pt>
                      <c:pt idx="10848">
                        <c:v>1.9885321100926534</c:v>
                      </c:pt>
                      <c:pt idx="10849">
                        <c:v>1.9886324541293507</c:v>
                      </c:pt>
                      <c:pt idx="10850">
                        <c:v>1.9887327981660481</c:v>
                      </c:pt>
                      <c:pt idx="10851">
                        <c:v>1.9888331422027454</c:v>
                      </c:pt>
                      <c:pt idx="10852">
                        <c:v>1.9889334862394428</c:v>
                      </c:pt>
                      <c:pt idx="10853">
                        <c:v>1.9890338302761401</c:v>
                      </c:pt>
                      <c:pt idx="10854">
                        <c:v>1.9891341743128375</c:v>
                      </c:pt>
                      <c:pt idx="10855">
                        <c:v>1.9892345183495348</c:v>
                      </c:pt>
                      <c:pt idx="10856">
                        <c:v>1.9893348623862321</c:v>
                      </c:pt>
                      <c:pt idx="10857">
                        <c:v>1.9894352064229295</c:v>
                      </c:pt>
                      <c:pt idx="10858">
                        <c:v>1.9895355504596268</c:v>
                      </c:pt>
                      <c:pt idx="10859">
                        <c:v>1.9896358944963242</c:v>
                      </c:pt>
                      <c:pt idx="10860">
                        <c:v>1.9897362385330215</c:v>
                      </c:pt>
                      <c:pt idx="10861">
                        <c:v>1.9898365825697188</c:v>
                      </c:pt>
                      <c:pt idx="10862">
                        <c:v>1.9899369266064162</c:v>
                      </c:pt>
                      <c:pt idx="10863">
                        <c:v>1.9900372706431135</c:v>
                      </c:pt>
                      <c:pt idx="10864">
                        <c:v>1.9901376146798109</c:v>
                      </c:pt>
                      <c:pt idx="10865">
                        <c:v>1.9902379587165082</c:v>
                      </c:pt>
                      <c:pt idx="10866">
                        <c:v>1.9903383027532056</c:v>
                      </c:pt>
                      <c:pt idx="10867">
                        <c:v>1.9904386467899029</c:v>
                      </c:pt>
                      <c:pt idx="10868">
                        <c:v>1.9905389908266002</c:v>
                      </c:pt>
                      <c:pt idx="10869">
                        <c:v>1.9906393348632976</c:v>
                      </c:pt>
                      <c:pt idx="10870">
                        <c:v>1.9907396788999949</c:v>
                      </c:pt>
                      <c:pt idx="10871">
                        <c:v>1.9908400229366923</c:v>
                      </c:pt>
                      <c:pt idx="10872">
                        <c:v>1.9909403669733896</c:v>
                      </c:pt>
                      <c:pt idx="10873">
                        <c:v>1.9910407110100869</c:v>
                      </c:pt>
                      <c:pt idx="10874">
                        <c:v>1.9911410550467843</c:v>
                      </c:pt>
                      <c:pt idx="10875">
                        <c:v>1.9912413990834816</c:v>
                      </c:pt>
                      <c:pt idx="10876">
                        <c:v>1.991341743120179</c:v>
                      </c:pt>
                      <c:pt idx="10877">
                        <c:v>1.9914420871568763</c:v>
                      </c:pt>
                      <c:pt idx="10878">
                        <c:v>1.9915424311935737</c:v>
                      </c:pt>
                      <c:pt idx="10879">
                        <c:v>1.991642775230271</c:v>
                      </c:pt>
                      <c:pt idx="10880">
                        <c:v>1.9917431192669683</c:v>
                      </c:pt>
                      <c:pt idx="10881">
                        <c:v>1.9918434633036657</c:v>
                      </c:pt>
                      <c:pt idx="10882">
                        <c:v>1.991943807340363</c:v>
                      </c:pt>
                      <c:pt idx="10883">
                        <c:v>1.9920441513770604</c:v>
                      </c:pt>
                      <c:pt idx="10884">
                        <c:v>1.9921444954137577</c:v>
                      </c:pt>
                      <c:pt idx="10885">
                        <c:v>1.9922448394504551</c:v>
                      </c:pt>
                      <c:pt idx="10886">
                        <c:v>1.9923451834871524</c:v>
                      </c:pt>
                      <c:pt idx="10887">
                        <c:v>1.9924455275238497</c:v>
                      </c:pt>
                      <c:pt idx="10888">
                        <c:v>1.9925458715605471</c:v>
                      </c:pt>
                      <c:pt idx="10889">
                        <c:v>1.9926462155972444</c:v>
                      </c:pt>
                      <c:pt idx="10890">
                        <c:v>1.9927465596339418</c:v>
                      </c:pt>
                      <c:pt idx="10891">
                        <c:v>1.9928469036706391</c:v>
                      </c:pt>
                      <c:pt idx="10892">
                        <c:v>1.9929472477073364</c:v>
                      </c:pt>
                      <c:pt idx="10893">
                        <c:v>1.9930475917440338</c:v>
                      </c:pt>
                      <c:pt idx="10894">
                        <c:v>1.9931479357807311</c:v>
                      </c:pt>
                      <c:pt idx="10895">
                        <c:v>1.9932482798174285</c:v>
                      </c:pt>
                      <c:pt idx="10896">
                        <c:v>1.9933486238541258</c:v>
                      </c:pt>
                      <c:pt idx="10897">
                        <c:v>1.9934489678908232</c:v>
                      </c:pt>
                      <c:pt idx="10898">
                        <c:v>1.9935493119275205</c:v>
                      </c:pt>
                      <c:pt idx="10899">
                        <c:v>1.9936496559642178</c:v>
                      </c:pt>
                      <c:pt idx="10900">
                        <c:v>1.9937500000009152</c:v>
                      </c:pt>
                      <c:pt idx="10901">
                        <c:v>1.9938503440376125</c:v>
                      </c:pt>
                      <c:pt idx="10902">
                        <c:v>1.9939506880743099</c:v>
                      </c:pt>
                      <c:pt idx="10903">
                        <c:v>1.9940510321110072</c:v>
                      </c:pt>
                      <c:pt idx="10904">
                        <c:v>1.9941513761477045</c:v>
                      </c:pt>
                      <c:pt idx="10905">
                        <c:v>1.9942517201844019</c:v>
                      </c:pt>
                      <c:pt idx="10906">
                        <c:v>1.9943520642210992</c:v>
                      </c:pt>
                      <c:pt idx="10907">
                        <c:v>1.9944524082577966</c:v>
                      </c:pt>
                      <c:pt idx="10908">
                        <c:v>1.9945527522944939</c:v>
                      </c:pt>
                      <c:pt idx="10909">
                        <c:v>1.9946530963311913</c:v>
                      </c:pt>
                      <c:pt idx="10910">
                        <c:v>1.9947534403678886</c:v>
                      </c:pt>
                      <c:pt idx="10911">
                        <c:v>1.9948537844045859</c:v>
                      </c:pt>
                      <c:pt idx="10912">
                        <c:v>1.9949541284412833</c:v>
                      </c:pt>
                      <c:pt idx="10913">
                        <c:v>1.9950544724779806</c:v>
                      </c:pt>
                      <c:pt idx="10914">
                        <c:v>1.995154816514678</c:v>
                      </c:pt>
                      <c:pt idx="10915">
                        <c:v>1.9952551605513753</c:v>
                      </c:pt>
                      <c:pt idx="10916">
                        <c:v>1.9953555045880726</c:v>
                      </c:pt>
                      <c:pt idx="10917">
                        <c:v>1.99545584862477</c:v>
                      </c:pt>
                      <c:pt idx="10918">
                        <c:v>1.9955561926614673</c:v>
                      </c:pt>
                      <c:pt idx="10919">
                        <c:v>1.9956565366981647</c:v>
                      </c:pt>
                      <c:pt idx="10920">
                        <c:v>1.995756880734862</c:v>
                      </c:pt>
                      <c:pt idx="10921">
                        <c:v>1.9958572247715594</c:v>
                      </c:pt>
                      <c:pt idx="10922">
                        <c:v>1.9959575688082567</c:v>
                      </c:pt>
                      <c:pt idx="10923">
                        <c:v>1.996057912844954</c:v>
                      </c:pt>
                      <c:pt idx="10924">
                        <c:v>1.9961582568816514</c:v>
                      </c:pt>
                      <c:pt idx="10925">
                        <c:v>1.9962586009183487</c:v>
                      </c:pt>
                      <c:pt idx="10926">
                        <c:v>1.9963589449550461</c:v>
                      </c:pt>
                      <c:pt idx="10927">
                        <c:v>1.9964592889917434</c:v>
                      </c:pt>
                      <c:pt idx="10928">
                        <c:v>1.9965596330284408</c:v>
                      </c:pt>
                      <c:pt idx="10929">
                        <c:v>1.9966599770651381</c:v>
                      </c:pt>
                      <c:pt idx="10930">
                        <c:v>1.9967603211018354</c:v>
                      </c:pt>
                      <c:pt idx="10931">
                        <c:v>1.9968606651385328</c:v>
                      </c:pt>
                      <c:pt idx="10932">
                        <c:v>1.9969610091752301</c:v>
                      </c:pt>
                      <c:pt idx="10933">
                        <c:v>1.9970613532119275</c:v>
                      </c:pt>
                      <c:pt idx="10934">
                        <c:v>1.9971616972486248</c:v>
                      </c:pt>
                      <c:pt idx="10935">
                        <c:v>1.9972620412853221</c:v>
                      </c:pt>
                      <c:pt idx="10936">
                        <c:v>1.9973623853220195</c:v>
                      </c:pt>
                      <c:pt idx="10937">
                        <c:v>1.9974627293587168</c:v>
                      </c:pt>
                      <c:pt idx="10938">
                        <c:v>1.9975630733954142</c:v>
                      </c:pt>
                      <c:pt idx="10939">
                        <c:v>1.9976634174321115</c:v>
                      </c:pt>
                      <c:pt idx="10940">
                        <c:v>1.9977637614688089</c:v>
                      </c:pt>
                      <c:pt idx="10941">
                        <c:v>1.9978641055055062</c:v>
                      </c:pt>
                      <c:pt idx="10942">
                        <c:v>1.9979644495422035</c:v>
                      </c:pt>
                      <c:pt idx="10943">
                        <c:v>1.9980647935789009</c:v>
                      </c:pt>
                      <c:pt idx="10944">
                        <c:v>1.9981651376155982</c:v>
                      </c:pt>
                      <c:pt idx="10945">
                        <c:v>1.9982654816522956</c:v>
                      </c:pt>
                      <c:pt idx="10946">
                        <c:v>1.9983658256889929</c:v>
                      </c:pt>
                      <c:pt idx="10947">
                        <c:v>1.9984661697256902</c:v>
                      </c:pt>
                      <c:pt idx="10948">
                        <c:v>1.9985665137623876</c:v>
                      </c:pt>
                      <c:pt idx="10949">
                        <c:v>1.9986668577990849</c:v>
                      </c:pt>
                      <c:pt idx="10950">
                        <c:v>1.9987672018357823</c:v>
                      </c:pt>
                      <c:pt idx="10951">
                        <c:v>1.9988675458724796</c:v>
                      </c:pt>
                      <c:pt idx="10952">
                        <c:v>1.998967889909177</c:v>
                      </c:pt>
                      <c:pt idx="10953">
                        <c:v>1.9990682339458743</c:v>
                      </c:pt>
                      <c:pt idx="10954">
                        <c:v>1.9991685779825716</c:v>
                      </c:pt>
                      <c:pt idx="10955">
                        <c:v>1.999268922019269</c:v>
                      </c:pt>
                      <c:pt idx="10956">
                        <c:v>1.9993692660559663</c:v>
                      </c:pt>
                      <c:pt idx="10957">
                        <c:v>1.9994696100926637</c:v>
                      </c:pt>
                      <c:pt idx="10958">
                        <c:v>1.999569954129361</c:v>
                      </c:pt>
                      <c:pt idx="10959">
                        <c:v>1.9996702981660583</c:v>
                      </c:pt>
                      <c:pt idx="10960">
                        <c:v>1.9997706422027557</c:v>
                      </c:pt>
                      <c:pt idx="10961">
                        <c:v>1.999870986239453</c:v>
                      </c:pt>
                      <c:pt idx="10962">
                        <c:v>1.9999713302761504</c:v>
                      </c:pt>
                      <c:pt idx="10963">
                        <c:v>2.0000716743128475</c:v>
                      </c:pt>
                      <c:pt idx="10964">
                        <c:v>2.0001720183495446</c:v>
                      </c:pt>
                      <c:pt idx="10965">
                        <c:v>2.0002723623862417</c:v>
                      </c:pt>
                      <c:pt idx="10966">
                        <c:v>2.0003727064229389</c:v>
                      </c:pt>
                      <c:pt idx="10967">
                        <c:v>2.000473050459636</c:v>
                      </c:pt>
                      <c:pt idx="10968">
                        <c:v>2.0005733944963331</c:v>
                      </c:pt>
                      <c:pt idx="10969">
                        <c:v>2.0006737385330302</c:v>
                      </c:pt>
                      <c:pt idx="10970">
                        <c:v>2.0007740825697273</c:v>
                      </c:pt>
                      <c:pt idx="10971">
                        <c:v>2.0008744266064244</c:v>
                      </c:pt>
                      <c:pt idx="10972">
                        <c:v>2.0009747706431216</c:v>
                      </c:pt>
                      <c:pt idx="10973">
                        <c:v>2.0010751146798187</c:v>
                      </c:pt>
                      <c:pt idx="10974">
                        <c:v>2.0011754587165158</c:v>
                      </c:pt>
                      <c:pt idx="10975">
                        <c:v>2.0012758027532129</c:v>
                      </c:pt>
                      <c:pt idx="10976">
                        <c:v>2.00137614678991</c:v>
                      </c:pt>
                      <c:pt idx="10977">
                        <c:v>2.0014764908266072</c:v>
                      </c:pt>
                      <c:pt idx="10978">
                        <c:v>2.0015768348633043</c:v>
                      </c:pt>
                      <c:pt idx="10979">
                        <c:v>2.0016771789000014</c:v>
                      </c:pt>
                      <c:pt idx="10980">
                        <c:v>2.0017775229366985</c:v>
                      </c:pt>
                      <c:pt idx="10981">
                        <c:v>2.0018778669733956</c:v>
                      </c:pt>
                      <c:pt idx="10982">
                        <c:v>2.0019782110100928</c:v>
                      </c:pt>
                      <c:pt idx="10983">
                        <c:v>2.0020785550467899</c:v>
                      </c:pt>
                      <c:pt idx="10984">
                        <c:v>2.002178899083487</c:v>
                      </c:pt>
                      <c:pt idx="10985">
                        <c:v>2.0022792431201841</c:v>
                      </c:pt>
                      <c:pt idx="10986">
                        <c:v>2.0023795871568812</c:v>
                      </c:pt>
                      <c:pt idx="10987">
                        <c:v>2.0024799311935784</c:v>
                      </c:pt>
                      <c:pt idx="10988">
                        <c:v>2.0025802752302755</c:v>
                      </c:pt>
                      <c:pt idx="10989">
                        <c:v>2.0026806192669726</c:v>
                      </c:pt>
                      <c:pt idx="10990">
                        <c:v>2.0027809633036697</c:v>
                      </c:pt>
                      <c:pt idx="10991">
                        <c:v>2.0028813073403668</c:v>
                      </c:pt>
                      <c:pt idx="10992">
                        <c:v>2.002981651377064</c:v>
                      </c:pt>
                      <c:pt idx="10993">
                        <c:v>2.0030819954137611</c:v>
                      </c:pt>
                      <c:pt idx="10994">
                        <c:v>2.0031823394504582</c:v>
                      </c:pt>
                      <c:pt idx="10995">
                        <c:v>2.0032826834871553</c:v>
                      </c:pt>
                      <c:pt idx="10996">
                        <c:v>2.0033830275238524</c:v>
                      </c:pt>
                      <c:pt idx="10997">
                        <c:v>2.0034833715605496</c:v>
                      </c:pt>
                      <c:pt idx="10998">
                        <c:v>2.0035837155972467</c:v>
                      </c:pt>
                      <c:pt idx="10999">
                        <c:v>2.0036840596339438</c:v>
                      </c:pt>
                      <c:pt idx="11000">
                        <c:v>2.0037844036706409</c:v>
                      </c:pt>
                      <c:pt idx="11001">
                        <c:v>2.003884747707338</c:v>
                      </c:pt>
                      <c:pt idx="11002">
                        <c:v>2.0039850917440352</c:v>
                      </c:pt>
                      <c:pt idx="11003">
                        <c:v>2.0040854357807323</c:v>
                      </c:pt>
                      <c:pt idx="11004">
                        <c:v>2.0041857798174294</c:v>
                      </c:pt>
                      <c:pt idx="11005">
                        <c:v>2.0042861238541265</c:v>
                      </c:pt>
                      <c:pt idx="11006">
                        <c:v>2.0043864678908236</c:v>
                      </c:pt>
                      <c:pt idx="11007">
                        <c:v>2.0044868119275208</c:v>
                      </c:pt>
                      <c:pt idx="11008">
                        <c:v>2.0045871559642179</c:v>
                      </c:pt>
                      <c:pt idx="11009">
                        <c:v>2.004687500000915</c:v>
                      </c:pt>
                      <c:pt idx="11010">
                        <c:v>2.0047878440376121</c:v>
                      </c:pt>
                      <c:pt idx="11011">
                        <c:v>2.0048881880743092</c:v>
                      </c:pt>
                      <c:pt idx="11012">
                        <c:v>2.0049885321110064</c:v>
                      </c:pt>
                      <c:pt idx="11013">
                        <c:v>2.0050888761477035</c:v>
                      </c:pt>
                      <c:pt idx="11014">
                        <c:v>2.0051892201844006</c:v>
                      </c:pt>
                      <c:pt idx="11015">
                        <c:v>2.0052895642210977</c:v>
                      </c:pt>
                      <c:pt idx="11016">
                        <c:v>2.0053899082577948</c:v>
                      </c:pt>
                      <c:pt idx="11017">
                        <c:v>2.005490252294492</c:v>
                      </c:pt>
                      <c:pt idx="11018">
                        <c:v>2.0055905963311891</c:v>
                      </c:pt>
                      <c:pt idx="11019">
                        <c:v>2.0056909403678862</c:v>
                      </c:pt>
                      <c:pt idx="11020">
                        <c:v>2.0057912844045833</c:v>
                      </c:pt>
                      <c:pt idx="11021">
                        <c:v>2.0058916284412804</c:v>
                      </c:pt>
                      <c:pt idx="11022">
                        <c:v>2.0059919724779776</c:v>
                      </c:pt>
                      <c:pt idx="11023">
                        <c:v>2.0060923165146747</c:v>
                      </c:pt>
                      <c:pt idx="11024">
                        <c:v>2.0061926605513718</c:v>
                      </c:pt>
                      <c:pt idx="11025">
                        <c:v>2.0062930045880689</c:v>
                      </c:pt>
                      <c:pt idx="11026">
                        <c:v>2.006393348624766</c:v>
                      </c:pt>
                      <c:pt idx="11027">
                        <c:v>2.0064936926614632</c:v>
                      </c:pt>
                      <c:pt idx="11028">
                        <c:v>2.0065940366981603</c:v>
                      </c:pt>
                      <c:pt idx="11029">
                        <c:v>2.0066943807348574</c:v>
                      </c:pt>
                      <c:pt idx="11030">
                        <c:v>2.0067947247715545</c:v>
                      </c:pt>
                      <c:pt idx="11031">
                        <c:v>2.0068950688082516</c:v>
                      </c:pt>
                      <c:pt idx="11032">
                        <c:v>2.0069954128449488</c:v>
                      </c:pt>
                      <c:pt idx="11033">
                        <c:v>2.0070957568816459</c:v>
                      </c:pt>
                      <c:pt idx="11034">
                        <c:v>2.007196100918343</c:v>
                      </c:pt>
                      <c:pt idx="11035">
                        <c:v>2.0072964449550401</c:v>
                      </c:pt>
                      <c:pt idx="11036">
                        <c:v>2.0073967889917372</c:v>
                      </c:pt>
                      <c:pt idx="11037">
                        <c:v>2.0074971330284344</c:v>
                      </c:pt>
                      <c:pt idx="11038">
                        <c:v>2.0075974770651315</c:v>
                      </c:pt>
                      <c:pt idx="11039">
                        <c:v>2.0076978211018286</c:v>
                      </c:pt>
                      <c:pt idx="11040">
                        <c:v>2.0077981651385257</c:v>
                      </c:pt>
                      <c:pt idx="11041">
                        <c:v>2.0078985091752228</c:v>
                      </c:pt>
                      <c:pt idx="11042">
                        <c:v>2.00799885321192</c:v>
                      </c:pt>
                      <c:pt idx="11043">
                        <c:v>2.0080991972486171</c:v>
                      </c:pt>
                      <c:pt idx="11044">
                        <c:v>2.0081995412853142</c:v>
                      </c:pt>
                      <c:pt idx="11045">
                        <c:v>2.0082998853220113</c:v>
                      </c:pt>
                      <c:pt idx="11046">
                        <c:v>2.0084002293587084</c:v>
                      </c:pt>
                      <c:pt idx="11047">
                        <c:v>2.0085005733954056</c:v>
                      </c:pt>
                      <c:pt idx="11048">
                        <c:v>2.0086009174321027</c:v>
                      </c:pt>
                      <c:pt idx="11049">
                        <c:v>2.0087012614687998</c:v>
                      </c:pt>
                      <c:pt idx="11050">
                        <c:v>2.0088016055054969</c:v>
                      </c:pt>
                      <c:pt idx="11051">
                        <c:v>2.008901949542194</c:v>
                      </c:pt>
                      <c:pt idx="11052">
                        <c:v>2.0090022935788912</c:v>
                      </c:pt>
                      <c:pt idx="11053">
                        <c:v>2.0091026376155883</c:v>
                      </c:pt>
                      <c:pt idx="11054">
                        <c:v>2.0092029816522854</c:v>
                      </c:pt>
                      <c:pt idx="11055">
                        <c:v>2.0093033256889825</c:v>
                      </c:pt>
                      <c:pt idx="11056">
                        <c:v>2.0094036697256796</c:v>
                      </c:pt>
                      <c:pt idx="11057">
                        <c:v>2.0095040137623768</c:v>
                      </c:pt>
                      <c:pt idx="11058">
                        <c:v>2.0096043577990739</c:v>
                      </c:pt>
                      <c:pt idx="11059">
                        <c:v>2.009704701835771</c:v>
                      </c:pt>
                      <c:pt idx="11060">
                        <c:v>2.0098050458724681</c:v>
                      </c:pt>
                      <c:pt idx="11061">
                        <c:v>2.0099053899091652</c:v>
                      </c:pt>
                      <c:pt idx="11062">
                        <c:v>2.0100057339458623</c:v>
                      </c:pt>
                      <c:pt idx="11063">
                        <c:v>2.0101060779825595</c:v>
                      </c:pt>
                      <c:pt idx="11064">
                        <c:v>2.0102064220192566</c:v>
                      </c:pt>
                      <c:pt idx="11065">
                        <c:v>2.0103067660559537</c:v>
                      </c:pt>
                      <c:pt idx="11066">
                        <c:v>2.0104071100926508</c:v>
                      </c:pt>
                      <c:pt idx="11067">
                        <c:v>2.0105074541293479</c:v>
                      </c:pt>
                      <c:pt idx="11068">
                        <c:v>2.0106077981660451</c:v>
                      </c:pt>
                      <c:pt idx="11069">
                        <c:v>2.0107081422027422</c:v>
                      </c:pt>
                      <c:pt idx="11070">
                        <c:v>2.0108084862394393</c:v>
                      </c:pt>
                      <c:pt idx="11071">
                        <c:v>2.0109088302761364</c:v>
                      </c:pt>
                      <c:pt idx="11072">
                        <c:v>2.0110091743128335</c:v>
                      </c:pt>
                      <c:pt idx="11073">
                        <c:v>2.0111095183495307</c:v>
                      </c:pt>
                      <c:pt idx="11074">
                        <c:v>2.0112098623862278</c:v>
                      </c:pt>
                      <c:pt idx="11075">
                        <c:v>2.0113102064229249</c:v>
                      </c:pt>
                      <c:pt idx="11076">
                        <c:v>2.011410550459622</c:v>
                      </c:pt>
                      <c:pt idx="11077">
                        <c:v>2.0115108944963191</c:v>
                      </c:pt>
                      <c:pt idx="11078">
                        <c:v>2.0116112385330163</c:v>
                      </c:pt>
                      <c:pt idx="11079">
                        <c:v>2.0117115825697134</c:v>
                      </c:pt>
                      <c:pt idx="11080">
                        <c:v>2.0118119266064105</c:v>
                      </c:pt>
                      <c:pt idx="11081">
                        <c:v>2.0119122706431076</c:v>
                      </c:pt>
                      <c:pt idx="11082">
                        <c:v>2.0120126146798047</c:v>
                      </c:pt>
                      <c:pt idx="11083">
                        <c:v>2.0121129587165019</c:v>
                      </c:pt>
                      <c:pt idx="11084">
                        <c:v>2.012213302753199</c:v>
                      </c:pt>
                      <c:pt idx="11085">
                        <c:v>2.0123136467898961</c:v>
                      </c:pt>
                      <c:pt idx="11086">
                        <c:v>2.0124139908265932</c:v>
                      </c:pt>
                      <c:pt idx="11087">
                        <c:v>2.0125143348632903</c:v>
                      </c:pt>
                      <c:pt idx="11088">
                        <c:v>2.0126146788999875</c:v>
                      </c:pt>
                      <c:pt idx="11089">
                        <c:v>2.0127150229366846</c:v>
                      </c:pt>
                      <c:pt idx="11090">
                        <c:v>2.0128153669733817</c:v>
                      </c:pt>
                      <c:pt idx="11091">
                        <c:v>2.0129157110100788</c:v>
                      </c:pt>
                      <c:pt idx="11092">
                        <c:v>2.0130160550467759</c:v>
                      </c:pt>
                      <c:pt idx="11093">
                        <c:v>2.0131163990834731</c:v>
                      </c:pt>
                      <c:pt idx="11094">
                        <c:v>2.0132167431201702</c:v>
                      </c:pt>
                      <c:pt idx="11095">
                        <c:v>2.0133170871568673</c:v>
                      </c:pt>
                      <c:pt idx="11096">
                        <c:v>2.0134174311935644</c:v>
                      </c:pt>
                      <c:pt idx="11097">
                        <c:v>2.0135177752302615</c:v>
                      </c:pt>
                      <c:pt idx="11098">
                        <c:v>2.0136181192669587</c:v>
                      </c:pt>
                      <c:pt idx="11099">
                        <c:v>2.0137184633036558</c:v>
                      </c:pt>
                      <c:pt idx="11100">
                        <c:v>2.0138188073403529</c:v>
                      </c:pt>
                      <c:pt idx="11101">
                        <c:v>2.01391915137705</c:v>
                      </c:pt>
                      <c:pt idx="11102">
                        <c:v>2.0140194954137471</c:v>
                      </c:pt>
                      <c:pt idx="11103">
                        <c:v>2.0141198394504443</c:v>
                      </c:pt>
                      <c:pt idx="11104">
                        <c:v>2.0142201834871414</c:v>
                      </c:pt>
                      <c:pt idx="11105">
                        <c:v>2.0143205275238385</c:v>
                      </c:pt>
                      <c:pt idx="11106">
                        <c:v>2.0144208715605356</c:v>
                      </c:pt>
                      <c:pt idx="11107">
                        <c:v>2.0145212155972327</c:v>
                      </c:pt>
                      <c:pt idx="11108">
                        <c:v>2.0146215596339299</c:v>
                      </c:pt>
                      <c:pt idx="11109">
                        <c:v>2.014721903670627</c:v>
                      </c:pt>
                      <c:pt idx="11110">
                        <c:v>2.0148222477073241</c:v>
                      </c:pt>
                      <c:pt idx="11111">
                        <c:v>2.0149225917440212</c:v>
                      </c:pt>
                      <c:pt idx="11112">
                        <c:v>2.0150229357807183</c:v>
                      </c:pt>
                      <c:pt idx="11113">
                        <c:v>2.0151232798174155</c:v>
                      </c:pt>
                      <c:pt idx="11114">
                        <c:v>2.0152236238541126</c:v>
                      </c:pt>
                      <c:pt idx="11115">
                        <c:v>2.0153239678908097</c:v>
                      </c:pt>
                      <c:pt idx="11116">
                        <c:v>2.0154243119275068</c:v>
                      </c:pt>
                      <c:pt idx="11117">
                        <c:v>2.0155246559642039</c:v>
                      </c:pt>
                      <c:pt idx="11118">
                        <c:v>2.0156250000009011</c:v>
                      </c:pt>
                      <c:pt idx="11119">
                        <c:v>2.0157253440375982</c:v>
                      </c:pt>
                      <c:pt idx="11120">
                        <c:v>2.0158256880742953</c:v>
                      </c:pt>
                      <c:pt idx="11121">
                        <c:v>2.0159260321109924</c:v>
                      </c:pt>
                      <c:pt idx="11122">
                        <c:v>2.0160263761476895</c:v>
                      </c:pt>
                      <c:pt idx="11123">
                        <c:v>2.0161267201843867</c:v>
                      </c:pt>
                      <c:pt idx="11124">
                        <c:v>2.0162270642210838</c:v>
                      </c:pt>
                      <c:pt idx="11125">
                        <c:v>2.0163274082577809</c:v>
                      </c:pt>
                      <c:pt idx="11126">
                        <c:v>2.016427752294478</c:v>
                      </c:pt>
                      <c:pt idx="11127">
                        <c:v>2.0165280963311751</c:v>
                      </c:pt>
                      <c:pt idx="11128">
                        <c:v>2.0166284403678723</c:v>
                      </c:pt>
                      <c:pt idx="11129">
                        <c:v>2.0167287844045694</c:v>
                      </c:pt>
                      <c:pt idx="11130">
                        <c:v>2.0168291284412665</c:v>
                      </c:pt>
                      <c:pt idx="11131">
                        <c:v>2.0169294724779636</c:v>
                      </c:pt>
                      <c:pt idx="11132">
                        <c:v>2.0170298165146607</c:v>
                      </c:pt>
                      <c:pt idx="11133">
                        <c:v>2.0171301605513579</c:v>
                      </c:pt>
                      <c:pt idx="11134">
                        <c:v>2.017230504588055</c:v>
                      </c:pt>
                      <c:pt idx="11135">
                        <c:v>2.0173308486247521</c:v>
                      </c:pt>
                      <c:pt idx="11136">
                        <c:v>2.0174311926614492</c:v>
                      </c:pt>
                      <c:pt idx="11137">
                        <c:v>2.0175315366981463</c:v>
                      </c:pt>
                      <c:pt idx="11138">
                        <c:v>2.0176318807348435</c:v>
                      </c:pt>
                      <c:pt idx="11139">
                        <c:v>2.0177322247715406</c:v>
                      </c:pt>
                      <c:pt idx="11140">
                        <c:v>2.0178325688082377</c:v>
                      </c:pt>
                      <c:pt idx="11141">
                        <c:v>2.0179329128449348</c:v>
                      </c:pt>
                      <c:pt idx="11142">
                        <c:v>2.0180332568816319</c:v>
                      </c:pt>
                      <c:pt idx="11143">
                        <c:v>2.0181336009183291</c:v>
                      </c:pt>
                      <c:pt idx="11144">
                        <c:v>2.0182339449550262</c:v>
                      </c:pt>
                      <c:pt idx="11145">
                        <c:v>2.0183342889917233</c:v>
                      </c:pt>
                      <c:pt idx="11146">
                        <c:v>2.0184346330284204</c:v>
                      </c:pt>
                      <c:pt idx="11147">
                        <c:v>2.0185349770651175</c:v>
                      </c:pt>
                      <c:pt idx="11148">
                        <c:v>2.0186353211018147</c:v>
                      </c:pt>
                      <c:pt idx="11149">
                        <c:v>2.0187356651385118</c:v>
                      </c:pt>
                      <c:pt idx="11150">
                        <c:v>2.0188360091752089</c:v>
                      </c:pt>
                      <c:pt idx="11151">
                        <c:v>2.018936353211906</c:v>
                      </c:pt>
                      <c:pt idx="11152">
                        <c:v>2.0190366972486031</c:v>
                      </c:pt>
                      <c:pt idx="11153">
                        <c:v>2.0191370412853002</c:v>
                      </c:pt>
                      <c:pt idx="11154">
                        <c:v>2.0192373853219974</c:v>
                      </c:pt>
                      <c:pt idx="11155">
                        <c:v>2.0193377293586945</c:v>
                      </c:pt>
                      <c:pt idx="11156">
                        <c:v>2.0194380733953916</c:v>
                      </c:pt>
                      <c:pt idx="11157">
                        <c:v>2.0195384174320887</c:v>
                      </c:pt>
                      <c:pt idx="11158">
                        <c:v>2.0196387614687858</c:v>
                      </c:pt>
                      <c:pt idx="11159">
                        <c:v>2.019739105505483</c:v>
                      </c:pt>
                      <c:pt idx="11160">
                        <c:v>2.0198394495421801</c:v>
                      </c:pt>
                      <c:pt idx="11161">
                        <c:v>2.0199397935788772</c:v>
                      </c:pt>
                      <c:pt idx="11162">
                        <c:v>2.0200401376155743</c:v>
                      </c:pt>
                      <c:pt idx="11163">
                        <c:v>2.0201404816522714</c:v>
                      </c:pt>
                      <c:pt idx="11164">
                        <c:v>2.0202408256889686</c:v>
                      </c:pt>
                      <c:pt idx="11165">
                        <c:v>2.0203411697256657</c:v>
                      </c:pt>
                      <c:pt idx="11166">
                        <c:v>2.0204415137623628</c:v>
                      </c:pt>
                      <c:pt idx="11167">
                        <c:v>2.0205418577990599</c:v>
                      </c:pt>
                      <c:pt idx="11168">
                        <c:v>2.020642201835757</c:v>
                      </c:pt>
                      <c:pt idx="11169">
                        <c:v>2.0207425458724542</c:v>
                      </c:pt>
                      <c:pt idx="11170">
                        <c:v>2.0208428899091513</c:v>
                      </c:pt>
                      <c:pt idx="11171">
                        <c:v>2.0209432339458484</c:v>
                      </c:pt>
                      <c:pt idx="11172">
                        <c:v>2.0210435779825455</c:v>
                      </c:pt>
                      <c:pt idx="11173">
                        <c:v>2.0211439220192426</c:v>
                      </c:pt>
                      <c:pt idx="11174">
                        <c:v>2.0212442660559398</c:v>
                      </c:pt>
                      <c:pt idx="11175">
                        <c:v>2.0213446100926369</c:v>
                      </c:pt>
                      <c:pt idx="11176">
                        <c:v>2.021444954129334</c:v>
                      </c:pt>
                      <c:pt idx="11177">
                        <c:v>2.0215452981660311</c:v>
                      </c:pt>
                      <c:pt idx="11178">
                        <c:v>2.0216456422027282</c:v>
                      </c:pt>
                      <c:pt idx="11179">
                        <c:v>2.0217459862394254</c:v>
                      </c:pt>
                      <c:pt idx="11180">
                        <c:v>2.0218463302761225</c:v>
                      </c:pt>
                      <c:pt idx="11181">
                        <c:v>2.0219466743128196</c:v>
                      </c:pt>
                      <c:pt idx="11182">
                        <c:v>2.0220470183495167</c:v>
                      </c:pt>
                      <c:pt idx="11183">
                        <c:v>2.0221473623862138</c:v>
                      </c:pt>
                      <c:pt idx="11184">
                        <c:v>2.022247706422911</c:v>
                      </c:pt>
                      <c:pt idx="11185">
                        <c:v>2.0223480504596081</c:v>
                      </c:pt>
                      <c:pt idx="11186">
                        <c:v>2.0224483944963052</c:v>
                      </c:pt>
                      <c:pt idx="11187">
                        <c:v>2.0225487385330023</c:v>
                      </c:pt>
                      <c:pt idx="11188">
                        <c:v>2.0226490825696994</c:v>
                      </c:pt>
                      <c:pt idx="11189">
                        <c:v>2.0227494266063966</c:v>
                      </c:pt>
                      <c:pt idx="11190">
                        <c:v>2.0228497706430937</c:v>
                      </c:pt>
                      <c:pt idx="11191">
                        <c:v>2.0229501146797908</c:v>
                      </c:pt>
                      <c:pt idx="11192">
                        <c:v>2.0230504587164879</c:v>
                      </c:pt>
                      <c:pt idx="11193">
                        <c:v>2.023150802753185</c:v>
                      </c:pt>
                      <c:pt idx="11194">
                        <c:v>2.0232511467898822</c:v>
                      </c:pt>
                      <c:pt idx="11195">
                        <c:v>2.0233514908265793</c:v>
                      </c:pt>
                      <c:pt idx="11196">
                        <c:v>2.0234518348632764</c:v>
                      </c:pt>
                      <c:pt idx="11197">
                        <c:v>2.0235521788999735</c:v>
                      </c:pt>
                      <c:pt idx="11198">
                        <c:v>2.0236525229366706</c:v>
                      </c:pt>
                      <c:pt idx="11199">
                        <c:v>2.0237528669733678</c:v>
                      </c:pt>
                      <c:pt idx="11200">
                        <c:v>2.0238532110100649</c:v>
                      </c:pt>
                      <c:pt idx="11201">
                        <c:v>2.023953555046762</c:v>
                      </c:pt>
                      <c:pt idx="11202">
                        <c:v>2.0240538990834591</c:v>
                      </c:pt>
                      <c:pt idx="11203">
                        <c:v>2.0241542431201562</c:v>
                      </c:pt>
                      <c:pt idx="11204">
                        <c:v>2.0242545871568534</c:v>
                      </c:pt>
                      <c:pt idx="11205">
                        <c:v>2.0243549311935505</c:v>
                      </c:pt>
                      <c:pt idx="11206">
                        <c:v>2.0244552752302476</c:v>
                      </c:pt>
                      <c:pt idx="11207">
                        <c:v>2.0245556192669447</c:v>
                      </c:pt>
                      <c:pt idx="11208">
                        <c:v>2.0246559633036418</c:v>
                      </c:pt>
                      <c:pt idx="11209">
                        <c:v>2.024756307340339</c:v>
                      </c:pt>
                      <c:pt idx="11210">
                        <c:v>2.0248566513770361</c:v>
                      </c:pt>
                      <c:pt idx="11211">
                        <c:v>2.0249569954137332</c:v>
                      </c:pt>
                      <c:pt idx="11212">
                        <c:v>2.0250573394504303</c:v>
                      </c:pt>
                      <c:pt idx="11213">
                        <c:v>2.0251576834871274</c:v>
                      </c:pt>
                      <c:pt idx="11214">
                        <c:v>2.0252580275238246</c:v>
                      </c:pt>
                      <c:pt idx="11215">
                        <c:v>2.0253583715605217</c:v>
                      </c:pt>
                      <c:pt idx="11216">
                        <c:v>2.0254587155972188</c:v>
                      </c:pt>
                      <c:pt idx="11217">
                        <c:v>2.0255590596339159</c:v>
                      </c:pt>
                      <c:pt idx="11218">
                        <c:v>2.025659403670613</c:v>
                      </c:pt>
                      <c:pt idx="11219">
                        <c:v>2.0257597477073102</c:v>
                      </c:pt>
                      <c:pt idx="11220">
                        <c:v>2.0258600917440073</c:v>
                      </c:pt>
                      <c:pt idx="11221">
                        <c:v>2.0259604357807044</c:v>
                      </c:pt>
                      <c:pt idx="11222">
                        <c:v>2.0260607798174015</c:v>
                      </c:pt>
                      <c:pt idx="11223">
                        <c:v>2.0261611238540986</c:v>
                      </c:pt>
                      <c:pt idx="11224">
                        <c:v>2.0262614678907958</c:v>
                      </c:pt>
                      <c:pt idx="11225">
                        <c:v>2.0263618119274929</c:v>
                      </c:pt>
                      <c:pt idx="11226">
                        <c:v>2.02646215596419</c:v>
                      </c:pt>
                      <c:pt idx="11227">
                        <c:v>2.0265625000008871</c:v>
                      </c:pt>
                      <c:pt idx="11228">
                        <c:v>2.0266628440375842</c:v>
                      </c:pt>
                      <c:pt idx="11229">
                        <c:v>2.0267631880742814</c:v>
                      </c:pt>
                      <c:pt idx="11230">
                        <c:v>2.0268635321109785</c:v>
                      </c:pt>
                      <c:pt idx="11231">
                        <c:v>2.0269638761476756</c:v>
                      </c:pt>
                      <c:pt idx="11232">
                        <c:v>2.0270642201843727</c:v>
                      </c:pt>
                      <c:pt idx="11233">
                        <c:v>2.0271645642210698</c:v>
                      </c:pt>
                      <c:pt idx="11234">
                        <c:v>2.027264908257767</c:v>
                      </c:pt>
                      <c:pt idx="11235">
                        <c:v>2.0273652522944641</c:v>
                      </c:pt>
                      <c:pt idx="11236">
                        <c:v>2.0274655963311612</c:v>
                      </c:pt>
                      <c:pt idx="11237">
                        <c:v>2.0275659403678583</c:v>
                      </c:pt>
                      <c:pt idx="11238">
                        <c:v>2.0276662844045554</c:v>
                      </c:pt>
                      <c:pt idx="11239">
                        <c:v>2.0277666284412525</c:v>
                      </c:pt>
                      <c:pt idx="11240">
                        <c:v>2.0278669724779497</c:v>
                      </c:pt>
                      <c:pt idx="11241">
                        <c:v>2.0279673165146468</c:v>
                      </c:pt>
                      <c:pt idx="11242">
                        <c:v>2.0280676605513439</c:v>
                      </c:pt>
                      <c:pt idx="11243">
                        <c:v>2.028168004588041</c:v>
                      </c:pt>
                      <c:pt idx="11244">
                        <c:v>2.0282683486247381</c:v>
                      </c:pt>
                      <c:pt idx="11245">
                        <c:v>2.0283686926614353</c:v>
                      </c:pt>
                      <c:pt idx="11246">
                        <c:v>2.0284690366981324</c:v>
                      </c:pt>
                      <c:pt idx="11247">
                        <c:v>2.0285693807348295</c:v>
                      </c:pt>
                      <c:pt idx="11248">
                        <c:v>2.0286697247715266</c:v>
                      </c:pt>
                      <c:pt idx="11249">
                        <c:v>2.0287700688082237</c:v>
                      </c:pt>
                      <c:pt idx="11250">
                        <c:v>2.0288704128449209</c:v>
                      </c:pt>
                      <c:pt idx="11251">
                        <c:v>2.028970756881618</c:v>
                      </c:pt>
                      <c:pt idx="11252">
                        <c:v>2.0290711009183151</c:v>
                      </c:pt>
                      <c:pt idx="11253">
                        <c:v>2.0291714449550122</c:v>
                      </c:pt>
                      <c:pt idx="11254">
                        <c:v>2.0292717889917093</c:v>
                      </c:pt>
                      <c:pt idx="11255">
                        <c:v>2.0293721330284065</c:v>
                      </c:pt>
                      <c:pt idx="11256">
                        <c:v>2.0294724770651036</c:v>
                      </c:pt>
                      <c:pt idx="11257">
                        <c:v>2.0295728211018007</c:v>
                      </c:pt>
                      <c:pt idx="11258">
                        <c:v>2.0296731651384978</c:v>
                      </c:pt>
                      <c:pt idx="11259">
                        <c:v>2.0297735091751949</c:v>
                      </c:pt>
                      <c:pt idx="11260">
                        <c:v>2.0298738532118921</c:v>
                      </c:pt>
                      <c:pt idx="11261">
                        <c:v>2.0299741972485892</c:v>
                      </c:pt>
                      <c:pt idx="11262">
                        <c:v>2.0300745412852863</c:v>
                      </c:pt>
                      <c:pt idx="11263">
                        <c:v>2.0301748853219834</c:v>
                      </c:pt>
                      <c:pt idx="11264">
                        <c:v>2.0302752293586805</c:v>
                      </c:pt>
                      <c:pt idx="11265">
                        <c:v>2.0303755733953777</c:v>
                      </c:pt>
                      <c:pt idx="11266">
                        <c:v>2.0304759174320748</c:v>
                      </c:pt>
                      <c:pt idx="11267">
                        <c:v>2.0305762614687719</c:v>
                      </c:pt>
                      <c:pt idx="11268">
                        <c:v>2.030676605505469</c:v>
                      </c:pt>
                      <c:pt idx="11269">
                        <c:v>2.0307769495421661</c:v>
                      </c:pt>
                      <c:pt idx="11270">
                        <c:v>2.0308772935788633</c:v>
                      </c:pt>
                      <c:pt idx="11271">
                        <c:v>2.0309776376155604</c:v>
                      </c:pt>
                      <c:pt idx="11272">
                        <c:v>2.0310779816522575</c:v>
                      </c:pt>
                      <c:pt idx="11273">
                        <c:v>2.0311783256889546</c:v>
                      </c:pt>
                      <c:pt idx="11274">
                        <c:v>2.0312786697256517</c:v>
                      </c:pt>
                      <c:pt idx="11275">
                        <c:v>2.0313790137623489</c:v>
                      </c:pt>
                      <c:pt idx="11276">
                        <c:v>2.031479357799046</c:v>
                      </c:pt>
                      <c:pt idx="11277">
                        <c:v>2.0315797018357431</c:v>
                      </c:pt>
                      <c:pt idx="11278">
                        <c:v>2.0316800458724402</c:v>
                      </c:pt>
                      <c:pt idx="11279">
                        <c:v>2.0317803899091373</c:v>
                      </c:pt>
                      <c:pt idx="11280">
                        <c:v>2.0318807339458345</c:v>
                      </c:pt>
                      <c:pt idx="11281">
                        <c:v>2.0319810779825316</c:v>
                      </c:pt>
                      <c:pt idx="11282">
                        <c:v>2.0320814220192287</c:v>
                      </c:pt>
                      <c:pt idx="11283">
                        <c:v>2.0321817660559258</c:v>
                      </c:pt>
                      <c:pt idx="11284">
                        <c:v>2.0322821100926229</c:v>
                      </c:pt>
                      <c:pt idx="11285">
                        <c:v>2.0323824541293201</c:v>
                      </c:pt>
                      <c:pt idx="11286">
                        <c:v>2.0324827981660172</c:v>
                      </c:pt>
                      <c:pt idx="11287">
                        <c:v>2.0325831422027143</c:v>
                      </c:pt>
                      <c:pt idx="11288">
                        <c:v>2.0326834862394114</c:v>
                      </c:pt>
                      <c:pt idx="11289">
                        <c:v>2.0327838302761085</c:v>
                      </c:pt>
                      <c:pt idx="11290">
                        <c:v>2.0328841743128057</c:v>
                      </c:pt>
                      <c:pt idx="11291">
                        <c:v>2.0329845183495028</c:v>
                      </c:pt>
                      <c:pt idx="11292">
                        <c:v>2.0330848623861999</c:v>
                      </c:pt>
                      <c:pt idx="11293">
                        <c:v>2.033185206422897</c:v>
                      </c:pt>
                      <c:pt idx="11294">
                        <c:v>2.0332855504595941</c:v>
                      </c:pt>
                      <c:pt idx="11295">
                        <c:v>2.0333858944962913</c:v>
                      </c:pt>
                      <c:pt idx="11296">
                        <c:v>2.0334862385329884</c:v>
                      </c:pt>
                      <c:pt idx="11297">
                        <c:v>2.0335865825696855</c:v>
                      </c:pt>
                      <c:pt idx="11298">
                        <c:v>2.0336869266063826</c:v>
                      </c:pt>
                      <c:pt idx="11299">
                        <c:v>2.0337872706430797</c:v>
                      </c:pt>
                      <c:pt idx="11300">
                        <c:v>2.0338876146797769</c:v>
                      </c:pt>
                      <c:pt idx="11301">
                        <c:v>2.033987958716474</c:v>
                      </c:pt>
                      <c:pt idx="11302">
                        <c:v>2.0340883027531711</c:v>
                      </c:pt>
                      <c:pt idx="11303">
                        <c:v>2.0341886467898682</c:v>
                      </c:pt>
                      <c:pt idx="11304">
                        <c:v>2.0342889908265653</c:v>
                      </c:pt>
                      <c:pt idx="11305">
                        <c:v>2.0343893348632625</c:v>
                      </c:pt>
                      <c:pt idx="11306">
                        <c:v>2.0344896788999596</c:v>
                      </c:pt>
                      <c:pt idx="11307">
                        <c:v>2.0345900229366567</c:v>
                      </c:pt>
                      <c:pt idx="11308">
                        <c:v>2.0346903669733538</c:v>
                      </c:pt>
                      <c:pt idx="11309">
                        <c:v>2.0347907110100509</c:v>
                      </c:pt>
                      <c:pt idx="11310">
                        <c:v>2.0348910550467481</c:v>
                      </c:pt>
                      <c:pt idx="11311">
                        <c:v>2.0349913990834452</c:v>
                      </c:pt>
                      <c:pt idx="11312">
                        <c:v>2.0350917431201423</c:v>
                      </c:pt>
                      <c:pt idx="11313">
                        <c:v>2.0351920871568394</c:v>
                      </c:pt>
                      <c:pt idx="11314">
                        <c:v>2.0352924311935365</c:v>
                      </c:pt>
                      <c:pt idx="11315">
                        <c:v>2.0353927752302337</c:v>
                      </c:pt>
                      <c:pt idx="11316">
                        <c:v>2.0354931192669308</c:v>
                      </c:pt>
                      <c:pt idx="11317">
                        <c:v>2.0355934633036279</c:v>
                      </c:pt>
                      <c:pt idx="11318">
                        <c:v>2.035693807340325</c:v>
                      </c:pt>
                      <c:pt idx="11319">
                        <c:v>2.0357941513770221</c:v>
                      </c:pt>
                      <c:pt idx="11320">
                        <c:v>2.0358944954137193</c:v>
                      </c:pt>
                      <c:pt idx="11321">
                        <c:v>2.0359948394504164</c:v>
                      </c:pt>
                      <c:pt idx="11322">
                        <c:v>2.0360951834871135</c:v>
                      </c:pt>
                      <c:pt idx="11323">
                        <c:v>2.0361955275238106</c:v>
                      </c:pt>
                      <c:pt idx="11324">
                        <c:v>2.0362958715605077</c:v>
                      </c:pt>
                      <c:pt idx="11325">
                        <c:v>2.0363962155972049</c:v>
                      </c:pt>
                      <c:pt idx="11326">
                        <c:v>2.036496559633902</c:v>
                      </c:pt>
                      <c:pt idx="11327">
                        <c:v>2.0365969036705991</c:v>
                      </c:pt>
                      <c:pt idx="11328">
                        <c:v>2.0366972477072962</c:v>
                      </c:pt>
                      <c:pt idx="11329">
                        <c:v>2.0367975917439933</c:v>
                      </c:pt>
                      <c:pt idx="11330">
                        <c:v>2.0368979357806904</c:v>
                      </c:pt>
                      <c:pt idx="11331">
                        <c:v>2.0369982798173876</c:v>
                      </c:pt>
                      <c:pt idx="11332">
                        <c:v>2.0370986238540847</c:v>
                      </c:pt>
                      <c:pt idx="11333">
                        <c:v>2.0371989678907818</c:v>
                      </c:pt>
                      <c:pt idx="11334">
                        <c:v>2.0372993119274789</c:v>
                      </c:pt>
                      <c:pt idx="11335">
                        <c:v>2.037399655964176</c:v>
                      </c:pt>
                      <c:pt idx="11336">
                        <c:v>2.0375000000008732</c:v>
                      </c:pt>
                      <c:pt idx="11337">
                        <c:v>2.0376003440375703</c:v>
                      </c:pt>
                      <c:pt idx="11338">
                        <c:v>2.0377006880742674</c:v>
                      </c:pt>
                      <c:pt idx="11339">
                        <c:v>2.0378010321109645</c:v>
                      </c:pt>
                      <c:pt idx="11340">
                        <c:v>2.0379013761476616</c:v>
                      </c:pt>
                      <c:pt idx="11341">
                        <c:v>2.0380017201843588</c:v>
                      </c:pt>
                      <c:pt idx="11342">
                        <c:v>2.0381020642210559</c:v>
                      </c:pt>
                      <c:pt idx="11343">
                        <c:v>2.038202408257753</c:v>
                      </c:pt>
                      <c:pt idx="11344">
                        <c:v>2.0383027522944501</c:v>
                      </c:pt>
                      <c:pt idx="11345">
                        <c:v>2.0384030963311472</c:v>
                      </c:pt>
                      <c:pt idx="11346">
                        <c:v>2.0385034403678444</c:v>
                      </c:pt>
                      <c:pt idx="11347">
                        <c:v>2.0386037844045415</c:v>
                      </c:pt>
                      <c:pt idx="11348">
                        <c:v>2.0387041284412386</c:v>
                      </c:pt>
                      <c:pt idx="11349">
                        <c:v>2.0388044724779357</c:v>
                      </c:pt>
                      <c:pt idx="11350">
                        <c:v>2.0389048165146328</c:v>
                      </c:pt>
                      <c:pt idx="11351">
                        <c:v>2.03900516055133</c:v>
                      </c:pt>
                      <c:pt idx="11352">
                        <c:v>2.0391055045880271</c:v>
                      </c:pt>
                      <c:pt idx="11353">
                        <c:v>2.0392058486247242</c:v>
                      </c:pt>
                      <c:pt idx="11354">
                        <c:v>2.0393061926614213</c:v>
                      </c:pt>
                      <c:pt idx="11355">
                        <c:v>2.0394065366981184</c:v>
                      </c:pt>
                      <c:pt idx="11356">
                        <c:v>2.0395068807348156</c:v>
                      </c:pt>
                      <c:pt idx="11357">
                        <c:v>2.0396072247715127</c:v>
                      </c:pt>
                      <c:pt idx="11358">
                        <c:v>2.0397075688082098</c:v>
                      </c:pt>
                      <c:pt idx="11359">
                        <c:v>2.0398079128449069</c:v>
                      </c:pt>
                      <c:pt idx="11360">
                        <c:v>2.039908256881604</c:v>
                      </c:pt>
                      <c:pt idx="11361">
                        <c:v>2.0400086009183012</c:v>
                      </c:pt>
                      <c:pt idx="11362">
                        <c:v>2.0401089449549983</c:v>
                      </c:pt>
                      <c:pt idx="11363">
                        <c:v>2.0402092889916954</c:v>
                      </c:pt>
                      <c:pt idx="11364">
                        <c:v>2.0403096330283925</c:v>
                      </c:pt>
                      <c:pt idx="11365">
                        <c:v>2.0404099770650896</c:v>
                      </c:pt>
                      <c:pt idx="11366">
                        <c:v>2.0405103211017868</c:v>
                      </c:pt>
                      <c:pt idx="11367">
                        <c:v>2.0406106651384839</c:v>
                      </c:pt>
                      <c:pt idx="11368">
                        <c:v>2.040711009175181</c:v>
                      </c:pt>
                      <c:pt idx="11369">
                        <c:v>2.0408113532118781</c:v>
                      </c:pt>
                      <c:pt idx="11370">
                        <c:v>2.0409116972485752</c:v>
                      </c:pt>
                      <c:pt idx="11371">
                        <c:v>2.0410120412852724</c:v>
                      </c:pt>
                      <c:pt idx="11372">
                        <c:v>2.0411123853219695</c:v>
                      </c:pt>
                      <c:pt idx="11373">
                        <c:v>2.0412127293586666</c:v>
                      </c:pt>
                      <c:pt idx="11374">
                        <c:v>2.0413130733953637</c:v>
                      </c:pt>
                      <c:pt idx="11375">
                        <c:v>2.0414134174320608</c:v>
                      </c:pt>
                      <c:pt idx="11376">
                        <c:v>2.041513761468758</c:v>
                      </c:pt>
                      <c:pt idx="11377">
                        <c:v>2.0416141055054551</c:v>
                      </c:pt>
                      <c:pt idx="11378">
                        <c:v>2.0417144495421522</c:v>
                      </c:pt>
                      <c:pt idx="11379">
                        <c:v>2.0418147935788493</c:v>
                      </c:pt>
                      <c:pt idx="11380">
                        <c:v>2.0419151376155464</c:v>
                      </c:pt>
                      <c:pt idx="11381">
                        <c:v>2.0420154816522436</c:v>
                      </c:pt>
                      <c:pt idx="11382">
                        <c:v>2.0421158256889407</c:v>
                      </c:pt>
                      <c:pt idx="11383">
                        <c:v>2.0422161697256378</c:v>
                      </c:pt>
                      <c:pt idx="11384">
                        <c:v>2.0423165137623349</c:v>
                      </c:pt>
                      <c:pt idx="11385">
                        <c:v>2.042416857799032</c:v>
                      </c:pt>
                      <c:pt idx="11386">
                        <c:v>2.0425172018357292</c:v>
                      </c:pt>
                      <c:pt idx="11387">
                        <c:v>2.0426175458724263</c:v>
                      </c:pt>
                      <c:pt idx="11388">
                        <c:v>2.0427178899091234</c:v>
                      </c:pt>
                      <c:pt idx="11389">
                        <c:v>2.0428182339458205</c:v>
                      </c:pt>
                      <c:pt idx="11390">
                        <c:v>2.0429185779825176</c:v>
                      </c:pt>
                      <c:pt idx="11391">
                        <c:v>2.0430189220192148</c:v>
                      </c:pt>
                      <c:pt idx="11392">
                        <c:v>2.0431192660559119</c:v>
                      </c:pt>
                      <c:pt idx="11393">
                        <c:v>2.043219610092609</c:v>
                      </c:pt>
                      <c:pt idx="11394">
                        <c:v>2.0433199541293061</c:v>
                      </c:pt>
                      <c:pt idx="11395">
                        <c:v>2.0434202981660032</c:v>
                      </c:pt>
                      <c:pt idx="11396">
                        <c:v>2.0435206422027004</c:v>
                      </c:pt>
                      <c:pt idx="11397">
                        <c:v>2.0436209862393975</c:v>
                      </c:pt>
                      <c:pt idx="11398">
                        <c:v>2.0437213302760946</c:v>
                      </c:pt>
                      <c:pt idx="11399">
                        <c:v>2.0438216743127917</c:v>
                      </c:pt>
                      <c:pt idx="11400">
                        <c:v>2.0439220183494888</c:v>
                      </c:pt>
                      <c:pt idx="11401">
                        <c:v>2.044022362386186</c:v>
                      </c:pt>
                      <c:pt idx="11402">
                        <c:v>2.0441227064228831</c:v>
                      </c:pt>
                      <c:pt idx="11403">
                        <c:v>2.0442230504595802</c:v>
                      </c:pt>
                      <c:pt idx="11404">
                        <c:v>2.0443233944962773</c:v>
                      </c:pt>
                      <c:pt idx="11405">
                        <c:v>2.0444237385329744</c:v>
                      </c:pt>
                      <c:pt idx="11406">
                        <c:v>2.0445240825696716</c:v>
                      </c:pt>
                      <c:pt idx="11407">
                        <c:v>2.0446244266063687</c:v>
                      </c:pt>
                      <c:pt idx="11408">
                        <c:v>2.0447247706430658</c:v>
                      </c:pt>
                      <c:pt idx="11409">
                        <c:v>2.0448251146797629</c:v>
                      </c:pt>
                      <c:pt idx="11410">
                        <c:v>2.04492545871646</c:v>
                      </c:pt>
                      <c:pt idx="11411">
                        <c:v>2.0450258027531572</c:v>
                      </c:pt>
                      <c:pt idx="11412">
                        <c:v>2.0451261467898543</c:v>
                      </c:pt>
                      <c:pt idx="11413">
                        <c:v>2.0452264908265514</c:v>
                      </c:pt>
                      <c:pt idx="11414">
                        <c:v>2.0453268348632485</c:v>
                      </c:pt>
                      <c:pt idx="11415">
                        <c:v>2.0454271788999456</c:v>
                      </c:pt>
                      <c:pt idx="11416">
                        <c:v>2.0455275229366428</c:v>
                      </c:pt>
                      <c:pt idx="11417">
                        <c:v>2.0456278669733399</c:v>
                      </c:pt>
                      <c:pt idx="11418">
                        <c:v>2.045728211010037</c:v>
                      </c:pt>
                      <c:pt idx="11419">
                        <c:v>2.0458285550467341</c:v>
                      </c:pt>
                      <c:pt idx="11420">
                        <c:v>2.0459288990834312</c:v>
                      </c:pt>
                      <c:pt idx="11421">
                        <c:v>2.0460292431201283</c:v>
                      </c:pt>
                      <c:pt idx="11422">
                        <c:v>2.0461295871568255</c:v>
                      </c:pt>
                      <c:pt idx="11423">
                        <c:v>2.0462299311935226</c:v>
                      </c:pt>
                      <c:pt idx="11424">
                        <c:v>2.0463302752302197</c:v>
                      </c:pt>
                      <c:pt idx="11425">
                        <c:v>2.0464306192669168</c:v>
                      </c:pt>
                      <c:pt idx="11426">
                        <c:v>2.0465309633036139</c:v>
                      </c:pt>
                      <c:pt idx="11427">
                        <c:v>2.0466313073403111</c:v>
                      </c:pt>
                      <c:pt idx="11428">
                        <c:v>2.0467316513770082</c:v>
                      </c:pt>
                      <c:pt idx="11429">
                        <c:v>2.0468319954137053</c:v>
                      </c:pt>
                      <c:pt idx="11430">
                        <c:v>2.0469323394504024</c:v>
                      </c:pt>
                      <c:pt idx="11431">
                        <c:v>2.0470326834870995</c:v>
                      </c:pt>
                      <c:pt idx="11432">
                        <c:v>2.0471330275237967</c:v>
                      </c:pt>
                      <c:pt idx="11433">
                        <c:v>2.0472333715604938</c:v>
                      </c:pt>
                      <c:pt idx="11434">
                        <c:v>2.0473337155971909</c:v>
                      </c:pt>
                      <c:pt idx="11435">
                        <c:v>2.047434059633888</c:v>
                      </c:pt>
                      <c:pt idx="11436">
                        <c:v>2.0475344036705851</c:v>
                      </c:pt>
                      <c:pt idx="11437">
                        <c:v>2.0476347477072823</c:v>
                      </c:pt>
                      <c:pt idx="11438">
                        <c:v>2.0477350917439794</c:v>
                      </c:pt>
                      <c:pt idx="11439">
                        <c:v>2.0478354357806765</c:v>
                      </c:pt>
                      <c:pt idx="11440">
                        <c:v>2.0479357798173736</c:v>
                      </c:pt>
                      <c:pt idx="11441">
                        <c:v>2.0480361238540707</c:v>
                      </c:pt>
                      <c:pt idx="11442">
                        <c:v>2.0481364678907679</c:v>
                      </c:pt>
                      <c:pt idx="11443">
                        <c:v>2.048236811927465</c:v>
                      </c:pt>
                      <c:pt idx="11444">
                        <c:v>2.0483371559641621</c:v>
                      </c:pt>
                      <c:pt idx="11445">
                        <c:v>2.0484375000008592</c:v>
                      </c:pt>
                      <c:pt idx="11446">
                        <c:v>2.0485378440375563</c:v>
                      </c:pt>
                      <c:pt idx="11447">
                        <c:v>2.0486381880742535</c:v>
                      </c:pt>
                      <c:pt idx="11448">
                        <c:v>2.0487385321109506</c:v>
                      </c:pt>
                      <c:pt idx="11449">
                        <c:v>2.0488388761476477</c:v>
                      </c:pt>
                      <c:pt idx="11450">
                        <c:v>2.0489392201843448</c:v>
                      </c:pt>
                      <c:pt idx="11451">
                        <c:v>2.0490395642210419</c:v>
                      </c:pt>
                      <c:pt idx="11452">
                        <c:v>2.0491399082577391</c:v>
                      </c:pt>
                      <c:pt idx="11453">
                        <c:v>2.0492402522944362</c:v>
                      </c:pt>
                      <c:pt idx="11454">
                        <c:v>2.0493405963311333</c:v>
                      </c:pt>
                      <c:pt idx="11455">
                        <c:v>2.0494409403678304</c:v>
                      </c:pt>
                      <c:pt idx="11456">
                        <c:v>2.0495412844045275</c:v>
                      </c:pt>
                      <c:pt idx="11457">
                        <c:v>2.0496416284412247</c:v>
                      </c:pt>
                      <c:pt idx="11458">
                        <c:v>2.0497419724779218</c:v>
                      </c:pt>
                      <c:pt idx="11459">
                        <c:v>2.0498423165146189</c:v>
                      </c:pt>
                      <c:pt idx="11460">
                        <c:v>2.049942660551316</c:v>
                      </c:pt>
                      <c:pt idx="11461">
                        <c:v>2.0500430045880131</c:v>
                      </c:pt>
                      <c:pt idx="11462">
                        <c:v>2.0501433486247103</c:v>
                      </c:pt>
                      <c:pt idx="11463">
                        <c:v>2.0502436926614074</c:v>
                      </c:pt>
                      <c:pt idx="11464">
                        <c:v>2.0503440366981045</c:v>
                      </c:pt>
                      <c:pt idx="11465">
                        <c:v>2.0504443807348016</c:v>
                      </c:pt>
                      <c:pt idx="11466">
                        <c:v>2.0505447247714987</c:v>
                      </c:pt>
                      <c:pt idx="11467">
                        <c:v>2.0506450688081959</c:v>
                      </c:pt>
                      <c:pt idx="11468">
                        <c:v>2.050745412844893</c:v>
                      </c:pt>
                      <c:pt idx="11469">
                        <c:v>2.0508457568815901</c:v>
                      </c:pt>
                      <c:pt idx="11470">
                        <c:v>2.0509461009182872</c:v>
                      </c:pt>
                      <c:pt idx="11471">
                        <c:v>2.0510464449549843</c:v>
                      </c:pt>
                      <c:pt idx="11472">
                        <c:v>2.0511467889916815</c:v>
                      </c:pt>
                      <c:pt idx="11473">
                        <c:v>2.0512471330283786</c:v>
                      </c:pt>
                      <c:pt idx="11474">
                        <c:v>2.0513474770650757</c:v>
                      </c:pt>
                      <c:pt idx="11475">
                        <c:v>2.0514478211017728</c:v>
                      </c:pt>
                      <c:pt idx="11476">
                        <c:v>2.0515481651384699</c:v>
                      </c:pt>
                      <c:pt idx="11477">
                        <c:v>2.0516485091751671</c:v>
                      </c:pt>
                      <c:pt idx="11478">
                        <c:v>2.0517488532118642</c:v>
                      </c:pt>
                      <c:pt idx="11479">
                        <c:v>2.0518491972485613</c:v>
                      </c:pt>
                      <c:pt idx="11480">
                        <c:v>2.0519495412852584</c:v>
                      </c:pt>
                      <c:pt idx="11481">
                        <c:v>2.0520498853219555</c:v>
                      </c:pt>
                      <c:pt idx="11482">
                        <c:v>2.0521502293586527</c:v>
                      </c:pt>
                      <c:pt idx="11483">
                        <c:v>2.0522505733953498</c:v>
                      </c:pt>
                      <c:pt idx="11484">
                        <c:v>2.0523509174320469</c:v>
                      </c:pt>
                      <c:pt idx="11485">
                        <c:v>2.052451261468744</c:v>
                      </c:pt>
                      <c:pt idx="11486">
                        <c:v>2.0525516055054411</c:v>
                      </c:pt>
                      <c:pt idx="11487">
                        <c:v>2.0526519495421383</c:v>
                      </c:pt>
                      <c:pt idx="11488">
                        <c:v>2.0527522935788354</c:v>
                      </c:pt>
                      <c:pt idx="11489">
                        <c:v>2.0528526376155325</c:v>
                      </c:pt>
                      <c:pt idx="11490">
                        <c:v>2.0529529816522296</c:v>
                      </c:pt>
                      <c:pt idx="11491">
                        <c:v>2.0530533256889267</c:v>
                      </c:pt>
                      <c:pt idx="11492">
                        <c:v>2.0531536697256239</c:v>
                      </c:pt>
                      <c:pt idx="11493">
                        <c:v>2.053254013762321</c:v>
                      </c:pt>
                      <c:pt idx="11494">
                        <c:v>2.0533543577990181</c:v>
                      </c:pt>
                      <c:pt idx="11495">
                        <c:v>2.0534547018357152</c:v>
                      </c:pt>
                      <c:pt idx="11496">
                        <c:v>2.0535550458724123</c:v>
                      </c:pt>
                      <c:pt idx="11497">
                        <c:v>2.0536553899091095</c:v>
                      </c:pt>
                      <c:pt idx="11498">
                        <c:v>2.0537557339458066</c:v>
                      </c:pt>
                      <c:pt idx="11499">
                        <c:v>2.0538560779825037</c:v>
                      </c:pt>
                      <c:pt idx="11500">
                        <c:v>2.0539564220192008</c:v>
                      </c:pt>
                      <c:pt idx="11501">
                        <c:v>2.0540567660558979</c:v>
                      </c:pt>
                      <c:pt idx="11502">
                        <c:v>2.0541571100925951</c:v>
                      </c:pt>
                      <c:pt idx="11503">
                        <c:v>2.0542574541292922</c:v>
                      </c:pt>
                      <c:pt idx="11504">
                        <c:v>2.0543577981659893</c:v>
                      </c:pt>
                      <c:pt idx="11505">
                        <c:v>2.0544581422026864</c:v>
                      </c:pt>
                      <c:pt idx="11506">
                        <c:v>2.0545584862393835</c:v>
                      </c:pt>
                      <c:pt idx="11507">
                        <c:v>2.0546588302760806</c:v>
                      </c:pt>
                      <c:pt idx="11508">
                        <c:v>2.0547591743127778</c:v>
                      </c:pt>
                      <c:pt idx="11509">
                        <c:v>2.0548595183494749</c:v>
                      </c:pt>
                      <c:pt idx="11510">
                        <c:v>2.054959862386172</c:v>
                      </c:pt>
                      <c:pt idx="11511">
                        <c:v>2.0550602064228691</c:v>
                      </c:pt>
                      <c:pt idx="11512">
                        <c:v>2.0551605504595662</c:v>
                      </c:pt>
                      <c:pt idx="11513">
                        <c:v>2.0552608944962634</c:v>
                      </c:pt>
                      <c:pt idx="11514">
                        <c:v>2.0553612385329605</c:v>
                      </c:pt>
                      <c:pt idx="11515">
                        <c:v>2.0554615825696576</c:v>
                      </c:pt>
                      <c:pt idx="11516">
                        <c:v>2.0555619266063547</c:v>
                      </c:pt>
                      <c:pt idx="11517">
                        <c:v>2.0556622706430518</c:v>
                      </c:pt>
                      <c:pt idx="11518">
                        <c:v>2.055762614679749</c:v>
                      </c:pt>
                      <c:pt idx="11519">
                        <c:v>2.0558629587164461</c:v>
                      </c:pt>
                      <c:pt idx="11520">
                        <c:v>2.0559633027531432</c:v>
                      </c:pt>
                      <c:pt idx="11521">
                        <c:v>2.0560636467898403</c:v>
                      </c:pt>
                      <c:pt idx="11522">
                        <c:v>2.0561639908265374</c:v>
                      </c:pt>
                      <c:pt idx="11523">
                        <c:v>2.0562643348632346</c:v>
                      </c:pt>
                      <c:pt idx="11524">
                        <c:v>2.0563646788999317</c:v>
                      </c:pt>
                      <c:pt idx="11525">
                        <c:v>2.0564650229366288</c:v>
                      </c:pt>
                      <c:pt idx="11526">
                        <c:v>2.0565653669733259</c:v>
                      </c:pt>
                      <c:pt idx="11527">
                        <c:v>2.056665711010023</c:v>
                      </c:pt>
                      <c:pt idx="11528">
                        <c:v>2.0567660550467202</c:v>
                      </c:pt>
                      <c:pt idx="11529">
                        <c:v>2.0568663990834173</c:v>
                      </c:pt>
                      <c:pt idx="11530">
                        <c:v>2.0569667431201144</c:v>
                      </c:pt>
                      <c:pt idx="11531">
                        <c:v>2.0570670871568115</c:v>
                      </c:pt>
                      <c:pt idx="11532">
                        <c:v>2.0571674311935086</c:v>
                      </c:pt>
                      <c:pt idx="11533">
                        <c:v>2.0572677752302058</c:v>
                      </c:pt>
                      <c:pt idx="11534">
                        <c:v>2.0573681192669029</c:v>
                      </c:pt>
                      <c:pt idx="11535">
                        <c:v>2.0574684633036</c:v>
                      </c:pt>
                      <c:pt idx="11536">
                        <c:v>2.0575688073402971</c:v>
                      </c:pt>
                      <c:pt idx="11537">
                        <c:v>2.0576691513769942</c:v>
                      </c:pt>
                      <c:pt idx="11538">
                        <c:v>2.0577694954136914</c:v>
                      </c:pt>
                      <c:pt idx="11539">
                        <c:v>2.0578698394503885</c:v>
                      </c:pt>
                      <c:pt idx="11540">
                        <c:v>2.0579701834870856</c:v>
                      </c:pt>
                      <c:pt idx="11541">
                        <c:v>2.0580705275237827</c:v>
                      </c:pt>
                      <c:pt idx="11542">
                        <c:v>2.0581708715604798</c:v>
                      </c:pt>
                      <c:pt idx="11543">
                        <c:v>2.058271215597177</c:v>
                      </c:pt>
                      <c:pt idx="11544">
                        <c:v>2.0583715596338741</c:v>
                      </c:pt>
                      <c:pt idx="11545">
                        <c:v>2.0584719036705712</c:v>
                      </c:pt>
                      <c:pt idx="11546">
                        <c:v>2.0585722477072683</c:v>
                      </c:pt>
                      <c:pt idx="11547">
                        <c:v>2.0586725917439654</c:v>
                      </c:pt>
                      <c:pt idx="11548">
                        <c:v>2.0587729357806626</c:v>
                      </c:pt>
                      <c:pt idx="11549">
                        <c:v>2.0588732798173597</c:v>
                      </c:pt>
                      <c:pt idx="11550">
                        <c:v>2.0589736238540568</c:v>
                      </c:pt>
                      <c:pt idx="11551">
                        <c:v>2.0590739678907539</c:v>
                      </c:pt>
                      <c:pt idx="11552">
                        <c:v>2.059174311927451</c:v>
                      </c:pt>
                      <c:pt idx="11553">
                        <c:v>2.0592746559641482</c:v>
                      </c:pt>
                      <c:pt idx="11554">
                        <c:v>2.0593750000008453</c:v>
                      </c:pt>
                      <c:pt idx="11555">
                        <c:v>2.0594753440375424</c:v>
                      </c:pt>
                      <c:pt idx="11556">
                        <c:v>2.0595756880742395</c:v>
                      </c:pt>
                      <c:pt idx="11557">
                        <c:v>2.0596760321109366</c:v>
                      </c:pt>
                      <c:pt idx="11558">
                        <c:v>2.0597763761476338</c:v>
                      </c:pt>
                      <c:pt idx="11559">
                        <c:v>2.0598767201843309</c:v>
                      </c:pt>
                      <c:pt idx="11560">
                        <c:v>2.059977064221028</c:v>
                      </c:pt>
                      <c:pt idx="11561">
                        <c:v>2.0600774082577251</c:v>
                      </c:pt>
                      <c:pt idx="11562">
                        <c:v>2.0601777522944222</c:v>
                      </c:pt>
                      <c:pt idx="11563">
                        <c:v>2.0602780963311194</c:v>
                      </c:pt>
                      <c:pt idx="11564">
                        <c:v>2.0603784403678165</c:v>
                      </c:pt>
                      <c:pt idx="11565">
                        <c:v>2.0604787844045136</c:v>
                      </c:pt>
                      <c:pt idx="11566">
                        <c:v>2.0605791284412107</c:v>
                      </c:pt>
                      <c:pt idx="11567">
                        <c:v>2.0606794724779078</c:v>
                      </c:pt>
                      <c:pt idx="11568">
                        <c:v>2.060779816514605</c:v>
                      </c:pt>
                      <c:pt idx="11569">
                        <c:v>2.0608801605513021</c:v>
                      </c:pt>
                      <c:pt idx="11570">
                        <c:v>2.0609805045879992</c:v>
                      </c:pt>
                      <c:pt idx="11571">
                        <c:v>2.0610808486246963</c:v>
                      </c:pt>
                      <c:pt idx="11572">
                        <c:v>2.0611811926613934</c:v>
                      </c:pt>
                      <c:pt idx="11573">
                        <c:v>2.0612815366980906</c:v>
                      </c:pt>
                      <c:pt idx="11574">
                        <c:v>2.0613818807347877</c:v>
                      </c:pt>
                      <c:pt idx="11575">
                        <c:v>2.0614822247714848</c:v>
                      </c:pt>
                      <c:pt idx="11576">
                        <c:v>2.0615825688081819</c:v>
                      </c:pt>
                      <c:pt idx="11577">
                        <c:v>2.061682912844879</c:v>
                      </c:pt>
                      <c:pt idx="11578">
                        <c:v>2.0617832568815762</c:v>
                      </c:pt>
                      <c:pt idx="11579">
                        <c:v>2.0618836009182733</c:v>
                      </c:pt>
                      <c:pt idx="11580">
                        <c:v>2.0619839449549704</c:v>
                      </c:pt>
                      <c:pt idx="11581">
                        <c:v>2.0620842889916675</c:v>
                      </c:pt>
                      <c:pt idx="11582">
                        <c:v>2.0621846330283646</c:v>
                      </c:pt>
                      <c:pt idx="11583">
                        <c:v>2.0622849770650618</c:v>
                      </c:pt>
                      <c:pt idx="11584">
                        <c:v>2.0623853211017589</c:v>
                      </c:pt>
                      <c:pt idx="11585">
                        <c:v>2.062485665138456</c:v>
                      </c:pt>
                      <c:pt idx="11586">
                        <c:v>2.0625860091751531</c:v>
                      </c:pt>
                      <c:pt idx="11587">
                        <c:v>2.0626863532118502</c:v>
                      </c:pt>
                      <c:pt idx="11588">
                        <c:v>2.0627866972485474</c:v>
                      </c:pt>
                      <c:pt idx="11589">
                        <c:v>2.0628870412852445</c:v>
                      </c:pt>
                      <c:pt idx="11590">
                        <c:v>2.0629873853219416</c:v>
                      </c:pt>
                      <c:pt idx="11591">
                        <c:v>2.0630877293586387</c:v>
                      </c:pt>
                      <c:pt idx="11592">
                        <c:v>2.0631880733953358</c:v>
                      </c:pt>
                      <c:pt idx="11593">
                        <c:v>2.063288417432033</c:v>
                      </c:pt>
                      <c:pt idx="11594">
                        <c:v>2.0633887614687301</c:v>
                      </c:pt>
                      <c:pt idx="11595">
                        <c:v>2.0634891055054272</c:v>
                      </c:pt>
                      <c:pt idx="11596">
                        <c:v>2.0635894495421243</c:v>
                      </c:pt>
                      <c:pt idx="11597">
                        <c:v>2.0636897935788214</c:v>
                      </c:pt>
                      <c:pt idx="11598">
                        <c:v>2.0637901376155185</c:v>
                      </c:pt>
                      <c:pt idx="11599">
                        <c:v>2.0638904816522157</c:v>
                      </c:pt>
                      <c:pt idx="11600">
                        <c:v>2.0639908256889128</c:v>
                      </c:pt>
                      <c:pt idx="11601">
                        <c:v>2.0640911697256099</c:v>
                      </c:pt>
                      <c:pt idx="11602">
                        <c:v>2.064191513762307</c:v>
                      </c:pt>
                      <c:pt idx="11603">
                        <c:v>2.0642918577990041</c:v>
                      </c:pt>
                      <c:pt idx="11604">
                        <c:v>2.0643922018357013</c:v>
                      </c:pt>
                      <c:pt idx="11605">
                        <c:v>2.0644925458723984</c:v>
                      </c:pt>
                      <c:pt idx="11606">
                        <c:v>2.0645928899090955</c:v>
                      </c:pt>
                      <c:pt idx="11607">
                        <c:v>2.0646932339457926</c:v>
                      </c:pt>
                      <c:pt idx="11608">
                        <c:v>2.0647935779824897</c:v>
                      </c:pt>
                      <c:pt idx="11609">
                        <c:v>2.0648939220191869</c:v>
                      </c:pt>
                      <c:pt idx="11610">
                        <c:v>2.064994266055884</c:v>
                      </c:pt>
                      <c:pt idx="11611">
                        <c:v>2.0650946100925811</c:v>
                      </c:pt>
                      <c:pt idx="11612">
                        <c:v>2.0651949541292782</c:v>
                      </c:pt>
                      <c:pt idx="11613">
                        <c:v>2.0652952981659753</c:v>
                      </c:pt>
                      <c:pt idx="11614">
                        <c:v>2.0653956422026725</c:v>
                      </c:pt>
                      <c:pt idx="11615">
                        <c:v>2.0654959862393696</c:v>
                      </c:pt>
                      <c:pt idx="11616">
                        <c:v>2.0655963302760667</c:v>
                      </c:pt>
                      <c:pt idx="11617">
                        <c:v>2.0656966743127638</c:v>
                      </c:pt>
                      <c:pt idx="11618">
                        <c:v>2.0657970183494609</c:v>
                      </c:pt>
                      <c:pt idx="11619">
                        <c:v>2.0658973623861581</c:v>
                      </c:pt>
                      <c:pt idx="11620">
                        <c:v>2.0659977064228552</c:v>
                      </c:pt>
                      <c:pt idx="11621">
                        <c:v>2.0660980504595523</c:v>
                      </c:pt>
                      <c:pt idx="11622">
                        <c:v>2.0661983944962494</c:v>
                      </c:pt>
                      <c:pt idx="11623">
                        <c:v>2.0662987385329465</c:v>
                      </c:pt>
                      <c:pt idx="11624">
                        <c:v>2.0663990825696437</c:v>
                      </c:pt>
                      <c:pt idx="11625">
                        <c:v>2.0664994266063408</c:v>
                      </c:pt>
                      <c:pt idx="11626">
                        <c:v>2.0665997706430379</c:v>
                      </c:pt>
                      <c:pt idx="11627">
                        <c:v>2.066700114679735</c:v>
                      </c:pt>
                      <c:pt idx="11628">
                        <c:v>2.0668004587164321</c:v>
                      </c:pt>
                      <c:pt idx="11629">
                        <c:v>2.0669008027531293</c:v>
                      </c:pt>
                      <c:pt idx="11630">
                        <c:v>2.0670011467898264</c:v>
                      </c:pt>
                      <c:pt idx="11631">
                        <c:v>2.0671014908265235</c:v>
                      </c:pt>
                      <c:pt idx="11632">
                        <c:v>2.0672018348632206</c:v>
                      </c:pt>
                      <c:pt idx="11633">
                        <c:v>2.0673021788999177</c:v>
                      </c:pt>
                      <c:pt idx="11634">
                        <c:v>2.0674025229366149</c:v>
                      </c:pt>
                      <c:pt idx="11635">
                        <c:v>2.067502866973312</c:v>
                      </c:pt>
                      <c:pt idx="11636">
                        <c:v>2.0676032110100091</c:v>
                      </c:pt>
                      <c:pt idx="11637">
                        <c:v>2.0677035550467062</c:v>
                      </c:pt>
                      <c:pt idx="11638">
                        <c:v>2.0678038990834033</c:v>
                      </c:pt>
                      <c:pt idx="11639">
                        <c:v>2.0679042431201005</c:v>
                      </c:pt>
                      <c:pt idx="11640">
                        <c:v>2.0680045871567976</c:v>
                      </c:pt>
                      <c:pt idx="11641">
                        <c:v>2.0681049311934947</c:v>
                      </c:pt>
                      <c:pt idx="11642">
                        <c:v>2.0682052752301918</c:v>
                      </c:pt>
                      <c:pt idx="11643">
                        <c:v>2.0683056192668889</c:v>
                      </c:pt>
                      <c:pt idx="11644">
                        <c:v>2.0684059633035861</c:v>
                      </c:pt>
                      <c:pt idx="11645">
                        <c:v>2.0685063073402832</c:v>
                      </c:pt>
                      <c:pt idx="11646">
                        <c:v>2.0686066513769803</c:v>
                      </c:pt>
                      <c:pt idx="11647">
                        <c:v>2.0687069954136774</c:v>
                      </c:pt>
                      <c:pt idx="11648">
                        <c:v>2.0688073394503745</c:v>
                      </c:pt>
                      <c:pt idx="11649">
                        <c:v>2.0689076834870717</c:v>
                      </c:pt>
                      <c:pt idx="11650">
                        <c:v>2.0690080275237688</c:v>
                      </c:pt>
                      <c:pt idx="11651">
                        <c:v>2.0691083715604659</c:v>
                      </c:pt>
                      <c:pt idx="11652">
                        <c:v>2.069208715597163</c:v>
                      </c:pt>
                      <c:pt idx="11653">
                        <c:v>2.0693090596338601</c:v>
                      </c:pt>
                      <c:pt idx="11654">
                        <c:v>2.0694094036705573</c:v>
                      </c:pt>
                      <c:pt idx="11655">
                        <c:v>2.0695097477072544</c:v>
                      </c:pt>
                      <c:pt idx="11656">
                        <c:v>2.0696100917439515</c:v>
                      </c:pt>
                      <c:pt idx="11657">
                        <c:v>2.0697104357806486</c:v>
                      </c:pt>
                      <c:pt idx="11658">
                        <c:v>2.0698107798173457</c:v>
                      </c:pt>
                      <c:pt idx="11659">
                        <c:v>2.0699111238540429</c:v>
                      </c:pt>
                      <c:pt idx="11660">
                        <c:v>2.07001146789074</c:v>
                      </c:pt>
                      <c:pt idx="11661">
                        <c:v>2.0701118119274371</c:v>
                      </c:pt>
                      <c:pt idx="11662">
                        <c:v>2.0702121559641342</c:v>
                      </c:pt>
                      <c:pt idx="11663">
                        <c:v>2.0703125000008313</c:v>
                      </c:pt>
                      <c:pt idx="11664">
                        <c:v>2.0704128440375285</c:v>
                      </c:pt>
                      <c:pt idx="11665">
                        <c:v>2.0705131880742256</c:v>
                      </c:pt>
                      <c:pt idx="11666">
                        <c:v>2.0706135321109227</c:v>
                      </c:pt>
                      <c:pt idx="11667">
                        <c:v>2.0707138761476198</c:v>
                      </c:pt>
                      <c:pt idx="11668">
                        <c:v>2.0708142201843169</c:v>
                      </c:pt>
                      <c:pt idx="11669">
                        <c:v>2.0709145642210141</c:v>
                      </c:pt>
                      <c:pt idx="11670">
                        <c:v>2.0710149082577112</c:v>
                      </c:pt>
                      <c:pt idx="11671">
                        <c:v>2.0711152522944083</c:v>
                      </c:pt>
                      <c:pt idx="11672">
                        <c:v>2.0712155963311054</c:v>
                      </c:pt>
                      <c:pt idx="11673">
                        <c:v>2.0713159403678025</c:v>
                      </c:pt>
                      <c:pt idx="11674">
                        <c:v>2.0714162844044997</c:v>
                      </c:pt>
                      <c:pt idx="11675">
                        <c:v>2.0715166284411968</c:v>
                      </c:pt>
                      <c:pt idx="11676">
                        <c:v>2.0716169724778939</c:v>
                      </c:pt>
                      <c:pt idx="11677">
                        <c:v>2.071717316514591</c:v>
                      </c:pt>
                      <c:pt idx="11678">
                        <c:v>2.0718176605512881</c:v>
                      </c:pt>
                      <c:pt idx="11679">
                        <c:v>2.0719180045879853</c:v>
                      </c:pt>
                      <c:pt idx="11680">
                        <c:v>2.0720183486246824</c:v>
                      </c:pt>
                      <c:pt idx="11681">
                        <c:v>2.0721186926613795</c:v>
                      </c:pt>
                      <c:pt idx="11682">
                        <c:v>2.0722190366980766</c:v>
                      </c:pt>
                      <c:pt idx="11683">
                        <c:v>2.0723193807347737</c:v>
                      </c:pt>
                      <c:pt idx="11684">
                        <c:v>2.0724197247714709</c:v>
                      </c:pt>
                      <c:pt idx="11685">
                        <c:v>2.072520068808168</c:v>
                      </c:pt>
                      <c:pt idx="11686">
                        <c:v>2.0726204128448651</c:v>
                      </c:pt>
                      <c:pt idx="11687">
                        <c:v>2.0727207568815622</c:v>
                      </c:pt>
                      <c:pt idx="11688">
                        <c:v>2.0728211009182593</c:v>
                      </c:pt>
                      <c:pt idx="11689">
                        <c:v>2.0729214449549564</c:v>
                      </c:pt>
                      <c:pt idx="11690">
                        <c:v>2.0730217889916536</c:v>
                      </c:pt>
                      <c:pt idx="11691">
                        <c:v>2.0731221330283507</c:v>
                      </c:pt>
                      <c:pt idx="11692">
                        <c:v>2.0732224770650478</c:v>
                      </c:pt>
                      <c:pt idx="11693">
                        <c:v>2.0733228211017449</c:v>
                      </c:pt>
                      <c:pt idx="11694">
                        <c:v>2.073423165138442</c:v>
                      </c:pt>
                      <c:pt idx="11695">
                        <c:v>2.0735235091751392</c:v>
                      </c:pt>
                      <c:pt idx="11696">
                        <c:v>2.0736238532118363</c:v>
                      </c:pt>
                      <c:pt idx="11697">
                        <c:v>2.0737241972485334</c:v>
                      </c:pt>
                      <c:pt idx="11698">
                        <c:v>2.0738245412852305</c:v>
                      </c:pt>
                      <c:pt idx="11699">
                        <c:v>2.0739248853219276</c:v>
                      </c:pt>
                      <c:pt idx="11700">
                        <c:v>2.0740252293586248</c:v>
                      </c:pt>
                      <c:pt idx="11701">
                        <c:v>2.0741255733953219</c:v>
                      </c:pt>
                      <c:pt idx="11702">
                        <c:v>2.074225917432019</c:v>
                      </c:pt>
                      <c:pt idx="11703">
                        <c:v>2.0743262614687161</c:v>
                      </c:pt>
                      <c:pt idx="11704">
                        <c:v>2.0744266055054132</c:v>
                      </c:pt>
                      <c:pt idx="11705">
                        <c:v>2.0745269495421104</c:v>
                      </c:pt>
                      <c:pt idx="11706">
                        <c:v>2.0746272935788075</c:v>
                      </c:pt>
                      <c:pt idx="11707">
                        <c:v>2.0747276376155046</c:v>
                      </c:pt>
                      <c:pt idx="11708">
                        <c:v>2.0748279816522017</c:v>
                      </c:pt>
                      <c:pt idx="11709">
                        <c:v>2.0749283256888988</c:v>
                      </c:pt>
                      <c:pt idx="11710">
                        <c:v>2.075028669725596</c:v>
                      </c:pt>
                      <c:pt idx="11711">
                        <c:v>2.0751290137622931</c:v>
                      </c:pt>
                      <c:pt idx="11712">
                        <c:v>2.0752293577989902</c:v>
                      </c:pt>
                      <c:pt idx="11713">
                        <c:v>2.0753297018356873</c:v>
                      </c:pt>
                      <c:pt idx="11714">
                        <c:v>2.0754300458723844</c:v>
                      </c:pt>
                      <c:pt idx="11715">
                        <c:v>2.0755303899090816</c:v>
                      </c:pt>
                      <c:pt idx="11716">
                        <c:v>2.0756307339457787</c:v>
                      </c:pt>
                      <c:pt idx="11717">
                        <c:v>2.0757310779824758</c:v>
                      </c:pt>
                      <c:pt idx="11718">
                        <c:v>2.0758314220191729</c:v>
                      </c:pt>
                      <c:pt idx="11719">
                        <c:v>2.07593176605587</c:v>
                      </c:pt>
                      <c:pt idx="11720">
                        <c:v>2.0760321100925672</c:v>
                      </c:pt>
                      <c:pt idx="11721">
                        <c:v>2.0761324541292643</c:v>
                      </c:pt>
                      <c:pt idx="11722">
                        <c:v>2.0762327981659614</c:v>
                      </c:pt>
                      <c:pt idx="11723">
                        <c:v>2.0763331422026585</c:v>
                      </c:pt>
                      <c:pt idx="11724">
                        <c:v>2.0764334862393556</c:v>
                      </c:pt>
                      <c:pt idx="11725">
                        <c:v>2.0765338302760528</c:v>
                      </c:pt>
                      <c:pt idx="11726">
                        <c:v>2.0766341743127499</c:v>
                      </c:pt>
                      <c:pt idx="11727">
                        <c:v>2.076734518349447</c:v>
                      </c:pt>
                      <c:pt idx="11728">
                        <c:v>2.0768348623861441</c:v>
                      </c:pt>
                      <c:pt idx="11729">
                        <c:v>2.0769352064228412</c:v>
                      </c:pt>
                      <c:pt idx="11730">
                        <c:v>2.0770355504595384</c:v>
                      </c:pt>
                      <c:pt idx="11731">
                        <c:v>2.0771358944962355</c:v>
                      </c:pt>
                      <c:pt idx="11732">
                        <c:v>2.0772362385329326</c:v>
                      </c:pt>
                      <c:pt idx="11733">
                        <c:v>2.0773365825696297</c:v>
                      </c:pt>
                      <c:pt idx="11734">
                        <c:v>2.0774369266063268</c:v>
                      </c:pt>
                      <c:pt idx="11735">
                        <c:v>2.077537270643024</c:v>
                      </c:pt>
                      <c:pt idx="11736">
                        <c:v>2.0776376146797211</c:v>
                      </c:pt>
                      <c:pt idx="11737">
                        <c:v>2.0777379587164182</c:v>
                      </c:pt>
                      <c:pt idx="11738">
                        <c:v>2.0778383027531153</c:v>
                      </c:pt>
                      <c:pt idx="11739">
                        <c:v>2.0779386467898124</c:v>
                      </c:pt>
                      <c:pt idx="11740">
                        <c:v>2.0780389908265096</c:v>
                      </c:pt>
                      <c:pt idx="11741">
                        <c:v>2.0781393348632067</c:v>
                      </c:pt>
                      <c:pt idx="11742">
                        <c:v>2.0782396788999038</c:v>
                      </c:pt>
                      <c:pt idx="11743">
                        <c:v>2.0783400229366009</c:v>
                      </c:pt>
                      <c:pt idx="11744">
                        <c:v>2.078440366973298</c:v>
                      </c:pt>
                      <c:pt idx="11745">
                        <c:v>2.0785407110099952</c:v>
                      </c:pt>
                      <c:pt idx="11746">
                        <c:v>2.0786410550466923</c:v>
                      </c:pt>
                      <c:pt idx="11747">
                        <c:v>2.0787413990833894</c:v>
                      </c:pt>
                      <c:pt idx="11748">
                        <c:v>2.0788417431200865</c:v>
                      </c:pt>
                      <c:pt idx="11749">
                        <c:v>2.0789420871567836</c:v>
                      </c:pt>
                      <c:pt idx="11750">
                        <c:v>2.0790424311934808</c:v>
                      </c:pt>
                      <c:pt idx="11751">
                        <c:v>2.0791427752301779</c:v>
                      </c:pt>
                      <c:pt idx="11752">
                        <c:v>2.079243119266875</c:v>
                      </c:pt>
                      <c:pt idx="11753">
                        <c:v>2.0793434633035721</c:v>
                      </c:pt>
                      <c:pt idx="11754">
                        <c:v>2.0794438073402692</c:v>
                      </c:pt>
                      <c:pt idx="11755">
                        <c:v>2.0795441513769664</c:v>
                      </c:pt>
                      <c:pt idx="11756">
                        <c:v>2.0796444954136635</c:v>
                      </c:pt>
                      <c:pt idx="11757">
                        <c:v>2.0797448394503606</c:v>
                      </c:pt>
                      <c:pt idx="11758">
                        <c:v>2.0798451834870577</c:v>
                      </c:pt>
                      <c:pt idx="11759">
                        <c:v>2.0799455275237548</c:v>
                      </c:pt>
                      <c:pt idx="11760">
                        <c:v>2.080045871560452</c:v>
                      </c:pt>
                      <c:pt idx="11761">
                        <c:v>2.0801462155971491</c:v>
                      </c:pt>
                      <c:pt idx="11762">
                        <c:v>2.0802465596338462</c:v>
                      </c:pt>
                      <c:pt idx="11763">
                        <c:v>2.0803469036705433</c:v>
                      </c:pt>
                      <c:pt idx="11764">
                        <c:v>2.0804472477072404</c:v>
                      </c:pt>
                      <c:pt idx="11765">
                        <c:v>2.0805475917439376</c:v>
                      </c:pt>
                      <c:pt idx="11766">
                        <c:v>2.0806479357806347</c:v>
                      </c:pt>
                      <c:pt idx="11767">
                        <c:v>2.0807482798173318</c:v>
                      </c:pt>
                      <c:pt idx="11768">
                        <c:v>2.0808486238540289</c:v>
                      </c:pt>
                      <c:pt idx="11769">
                        <c:v>2.080948967890726</c:v>
                      </c:pt>
                      <c:pt idx="11770">
                        <c:v>2.0810493119274232</c:v>
                      </c:pt>
                      <c:pt idx="11771">
                        <c:v>2.0811496559641203</c:v>
                      </c:pt>
                      <c:pt idx="11772">
                        <c:v>2.0812500000008174</c:v>
                      </c:pt>
                      <c:pt idx="11773">
                        <c:v>2.0813503440375145</c:v>
                      </c:pt>
                      <c:pt idx="11774">
                        <c:v>2.0814506880742116</c:v>
                      </c:pt>
                      <c:pt idx="11775">
                        <c:v>2.0815510321109087</c:v>
                      </c:pt>
                      <c:pt idx="11776">
                        <c:v>2.0816513761476059</c:v>
                      </c:pt>
                      <c:pt idx="11777">
                        <c:v>2.081751720184303</c:v>
                      </c:pt>
                      <c:pt idx="11778">
                        <c:v>2.0818520642210001</c:v>
                      </c:pt>
                      <c:pt idx="11779">
                        <c:v>2.0819524082576972</c:v>
                      </c:pt>
                      <c:pt idx="11780">
                        <c:v>2.0820527522943943</c:v>
                      </c:pt>
                      <c:pt idx="11781">
                        <c:v>2.0821530963310915</c:v>
                      </c:pt>
                      <c:pt idx="11782">
                        <c:v>2.0822534403677886</c:v>
                      </c:pt>
                      <c:pt idx="11783">
                        <c:v>2.0823537844044857</c:v>
                      </c:pt>
                      <c:pt idx="11784">
                        <c:v>2.0824541284411828</c:v>
                      </c:pt>
                      <c:pt idx="11785">
                        <c:v>2.0825544724778799</c:v>
                      </c:pt>
                      <c:pt idx="11786">
                        <c:v>2.0826548165145771</c:v>
                      </c:pt>
                      <c:pt idx="11787">
                        <c:v>2.0827551605512742</c:v>
                      </c:pt>
                      <c:pt idx="11788">
                        <c:v>2.0828555045879713</c:v>
                      </c:pt>
                      <c:pt idx="11789">
                        <c:v>2.0829558486246684</c:v>
                      </c:pt>
                      <c:pt idx="11790">
                        <c:v>2.0830561926613655</c:v>
                      </c:pt>
                      <c:pt idx="11791">
                        <c:v>2.0831565366980627</c:v>
                      </c:pt>
                      <c:pt idx="11792">
                        <c:v>2.0832568807347598</c:v>
                      </c:pt>
                      <c:pt idx="11793">
                        <c:v>2.0833572247714569</c:v>
                      </c:pt>
                      <c:pt idx="11794">
                        <c:v>2.083457568808154</c:v>
                      </c:pt>
                      <c:pt idx="11795">
                        <c:v>2.0835579128448511</c:v>
                      </c:pt>
                      <c:pt idx="11796">
                        <c:v>2.0836582568815483</c:v>
                      </c:pt>
                      <c:pt idx="11797">
                        <c:v>2.0837586009182454</c:v>
                      </c:pt>
                      <c:pt idx="11798">
                        <c:v>2.0838589449549425</c:v>
                      </c:pt>
                      <c:pt idx="11799">
                        <c:v>2.0839592889916396</c:v>
                      </c:pt>
                      <c:pt idx="11800">
                        <c:v>2.0840596330283367</c:v>
                      </c:pt>
                      <c:pt idx="11801">
                        <c:v>2.0841599770650339</c:v>
                      </c:pt>
                      <c:pt idx="11802">
                        <c:v>2.084260321101731</c:v>
                      </c:pt>
                      <c:pt idx="11803">
                        <c:v>2.0843606651384281</c:v>
                      </c:pt>
                      <c:pt idx="11804">
                        <c:v>2.0844610091751252</c:v>
                      </c:pt>
                      <c:pt idx="11805">
                        <c:v>2.0845613532118223</c:v>
                      </c:pt>
                      <c:pt idx="11806">
                        <c:v>2.0846616972485195</c:v>
                      </c:pt>
                      <c:pt idx="11807">
                        <c:v>2.0847620412852166</c:v>
                      </c:pt>
                      <c:pt idx="11808">
                        <c:v>2.0848623853219137</c:v>
                      </c:pt>
                      <c:pt idx="11809">
                        <c:v>2.0849627293586108</c:v>
                      </c:pt>
                      <c:pt idx="11810">
                        <c:v>2.0850630733953079</c:v>
                      </c:pt>
                      <c:pt idx="11811">
                        <c:v>2.0851634174320051</c:v>
                      </c:pt>
                      <c:pt idx="11812">
                        <c:v>2.0852637614687022</c:v>
                      </c:pt>
                      <c:pt idx="11813">
                        <c:v>2.0853641055053993</c:v>
                      </c:pt>
                      <c:pt idx="11814">
                        <c:v>2.0854644495420964</c:v>
                      </c:pt>
                      <c:pt idx="11815">
                        <c:v>2.0855647935787935</c:v>
                      </c:pt>
                      <c:pt idx="11816">
                        <c:v>2.0856651376154907</c:v>
                      </c:pt>
                      <c:pt idx="11817">
                        <c:v>2.0857654816521878</c:v>
                      </c:pt>
                      <c:pt idx="11818">
                        <c:v>2.0858658256888849</c:v>
                      </c:pt>
                      <c:pt idx="11819">
                        <c:v>2.085966169725582</c:v>
                      </c:pt>
                      <c:pt idx="11820">
                        <c:v>2.0860665137622791</c:v>
                      </c:pt>
                      <c:pt idx="11821">
                        <c:v>2.0861668577989763</c:v>
                      </c:pt>
                      <c:pt idx="11822">
                        <c:v>2.0862672018356734</c:v>
                      </c:pt>
                      <c:pt idx="11823">
                        <c:v>2.0863675458723705</c:v>
                      </c:pt>
                      <c:pt idx="11824">
                        <c:v>2.0864678899090676</c:v>
                      </c:pt>
                      <c:pt idx="11825">
                        <c:v>2.0865682339457647</c:v>
                      </c:pt>
                      <c:pt idx="11826">
                        <c:v>2.0866685779824619</c:v>
                      </c:pt>
                      <c:pt idx="11827">
                        <c:v>2.086768922019159</c:v>
                      </c:pt>
                      <c:pt idx="11828">
                        <c:v>2.0868692660558561</c:v>
                      </c:pt>
                      <c:pt idx="11829">
                        <c:v>2.0869696100925532</c:v>
                      </c:pt>
                      <c:pt idx="11830">
                        <c:v>2.0870699541292503</c:v>
                      </c:pt>
                      <c:pt idx="11831">
                        <c:v>2.0871702981659475</c:v>
                      </c:pt>
                      <c:pt idx="11832">
                        <c:v>2.0872706422026446</c:v>
                      </c:pt>
                      <c:pt idx="11833">
                        <c:v>2.0873709862393417</c:v>
                      </c:pt>
                      <c:pt idx="11834">
                        <c:v>2.0874713302760388</c:v>
                      </c:pt>
                      <c:pt idx="11835">
                        <c:v>2.0875716743127359</c:v>
                      </c:pt>
                      <c:pt idx="11836">
                        <c:v>2.0876720183494331</c:v>
                      </c:pt>
                      <c:pt idx="11837">
                        <c:v>2.0877723623861302</c:v>
                      </c:pt>
                      <c:pt idx="11838">
                        <c:v>2.0878727064228273</c:v>
                      </c:pt>
                      <c:pt idx="11839">
                        <c:v>2.0879730504595244</c:v>
                      </c:pt>
                      <c:pt idx="11840">
                        <c:v>2.0880733944962215</c:v>
                      </c:pt>
                      <c:pt idx="11841">
                        <c:v>2.0881737385329187</c:v>
                      </c:pt>
                      <c:pt idx="11842">
                        <c:v>2.0882740825696158</c:v>
                      </c:pt>
                      <c:pt idx="11843">
                        <c:v>2.0883744266063129</c:v>
                      </c:pt>
                      <c:pt idx="11844">
                        <c:v>2.08847477064301</c:v>
                      </c:pt>
                      <c:pt idx="11845">
                        <c:v>2.0885751146797071</c:v>
                      </c:pt>
                      <c:pt idx="11846">
                        <c:v>2.0886754587164043</c:v>
                      </c:pt>
                      <c:pt idx="11847">
                        <c:v>2.0887758027531014</c:v>
                      </c:pt>
                      <c:pt idx="11848">
                        <c:v>2.0888761467897985</c:v>
                      </c:pt>
                      <c:pt idx="11849">
                        <c:v>2.0889764908264956</c:v>
                      </c:pt>
                      <c:pt idx="11850">
                        <c:v>2.0890768348631927</c:v>
                      </c:pt>
                      <c:pt idx="11851">
                        <c:v>2.0891771788998899</c:v>
                      </c:pt>
                      <c:pt idx="11852">
                        <c:v>2.089277522936587</c:v>
                      </c:pt>
                      <c:pt idx="11853">
                        <c:v>2.0893778669732841</c:v>
                      </c:pt>
                      <c:pt idx="11854">
                        <c:v>2.0894782110099812</c:v>
                      </c:pt>
                      <c:pt idx="11855">
                        <c:v>2.0895785550466783</c:v>
                      </c:pt>
                      <c:pt idx="11856">
                        <c:v>2.0896788990833755</c:v>
                      </c:pt>
                      <c:pt idx="11857">
                        <c:v>2.0897792431200726</c:v>
                      </c:pt>
                      <c:pt idx="11858">
                        <c:v>2.0898795871567697</c:v>
                      </c:pt>
                      <c:pt idx="11859">
                        <c:v>2.0899799311934668</c:v>
                      </c:pt>
                      <c:pt idx="11860">
                        <c:v>2.0900802752301639</c:v>
                      </c:pt>
                      <c:pt idx="11861">
                        <c:v>2.0901806192668611</c:v>
                      </c:pt>
                      <c:pt idx="11862">
                        <c:v>2.0902809633035582</c:v>
                      </c:pt>
                      <c:pt idx="11863">
                        <c:v>2.0903813073402553</c:v>
                      </c:pt>
                      <c:pt idx="11864">
                        <c:v>2.0904816513769524</c:v>
                      </c:pt>
                      <c:pt idx="11865">
                        <c:v>2.0905819954136495</c:v>
                      </c:pt>
                      <c:pt idx="11866">
                        <c:v>2.0906823394503466</c:v>
                      </c:pt>
                      <c:pt idx="11867">
                        <c:v>2.0907826834870438</c:v>
                      </c:pt>
                      <c:pt idx="11868">
                        <c:v>2.0908830275237409</c:v>
                      </c:pt>
                      <c:pt idx="11869">
                        <c:v>2.090983371560438</c:v>
                      </c:pt>
                      <c:pt idx="11870">
                        <c:v>2.0910837155971351</c:v>
                      </c:pt>
                      <c:pt idx="11871">
                        <c:v>2.0911840596338322</c:v>
                      </c:pt>
                      <c:pt idx="11872">
                        <c:v>2.0912844036705294</c:v>
                      </c:pt>
                      <c:pt idx="11873">
                        <c:v>2.0913847477072265</c:v>
                      </c:pt>
                      <c:pt idx="11874">
                        <c:v>2.0914850917439236</c:v>
                      </c:pt>
                      <c:pt idx="11875">
                        <c:v>2.0915854357806207</c:v>
                      </c:pt>
                      <c:pt idx="11876">
                        <c:v>2.0916857798173178</c:v>
                      </c:pt>
                      <c:pt idx="11877">
                        <c:v>2.091786123854015</c:v>
                      </c:pt>
                      <c:pt idx="11878">
                        <c:v>2.0918864678907121</c:v>
                      </c:pt>
                      <c:pt idx="11879">
                        <c:v>2.0919868119274092</c:v>
                      </c:pt>
                      <c:pt idx="11880">
                        <c:v>2.0920871559641063</c:v>
                      </c:pt>
                      <c:pt idx="11881">
                        <c:v>2.0921875000008034</c:v>
                      </c:pt>
                      <c:pt idx="11882">
                        <c:v>2.0922878440375006</c:v>
                      </c:pt>
                      <c:pt idx="11883">
                        <c:v>2.0923881880741977</c:v>
                      </c:pt>
                      <c:pt idx="11884">
                        <c:v>2.0924885321108948</c:v>
                      </c:pt>
                      <c:pt idx="11885">
                        <c:v>2.0925888761475919</c:v>
                      </c:pt>
                      <c:pt idx="11886">
                        <c:v>2.092689220184289</c:v>
                      </c:pt>
                      <c:pt idx="11887">
                        <c:v>2.0927895642209862</c:v>
                      </c:pt>
                      <c:pt idx="11888">
                        <c:v>2.0928899082576833</c:v>
                      </c:pt>
                      <c:pt idx="11889">
                        <c:v>2.0929902522943804</c:v>
                      </c:pt>
                      <c:pt idx="11890">
                        <c:v>2.0930905963310775</c:v>
                      </c:pt>
                      <c:pt idx="11891">
                        <c:v>2.0931909403677746</c:v>
                      </c:pt>
                      <c:pt idx="11892">
                        <c:v>2.0932912844044718</c:v>
                      </c:pt>
                      <c:pt idx="11893">
                        <c:v>2.0933916284411689</c:v>
                      </c:pt>
                      <c:pt idx="11894">
                        <c:v>2.093491972477866</c:v>
                      </c:pt>
                      <c:pt idx="11895">
                        <c:v>2.0935923165145631</c:v>
                      </c:pt>
                      <c:pt idx="11896">
                        <c:v>2.0936926605512602</c:v>
                      </c:pt>
                      <c:pt idx="11897">
                        <c:v>2.0937930045879574</c:v>
                      </c:pt>
                      <c:pt idx="11898">
                        <c:v>2.0938933486246545</c:v>
                      </c:pt>
                      <c:pt idx="11899">
                        <c:v>2.0939936926613516</c:v>
                      </c:pt>
                      <c:pt idx="11900">
                        <c:v>2.0940940366980487</c:v>
                      </c:pt>
                      <c:pt idx="11901">
                        <c:v>2.0941943807347458</c:v>
                      </c:pt>
                      <c:pt idx="11902">
                        <c:v>2.094294724771443</c:v>
                      </c:pt>
                      <c:pt idx="11903">
                        <c:v>2.0943950688081401</c:v>
                      </c:pt>
                      <c:pt idx="11904">
                        <c:v>2.0944954128448372</c:v>
                      </c:pt>
                      <c:pt idx="11905">
                        <c:v>2.0945957568815343</c:v>
                      </c:pt>
                      <c:pt idx="11906">
                        <c:v>2.0946961009182314</c:v>
                      </c:pt>
                      <c:pt idx="11907">
                        <c:v>2.0947964449549286</c:v>
                      </c:pt>
                      <c:pt idx="11908">
                        <c:v>2.0948967889916257</c:v>
                      </c:pt>
                      <c:pt idx="11909">
                        <c:v>2.0949971330283228</c:v>
                      </c:pt>
                      <c:pt idx="11910">
                        <c:v>2.0950974770650199</c:v>
                      </c:pt>
                      <c:pt idx="11911">
                        <c:v>2.095197821101717</c:v>
                      </c:pt>
                      <c:pt idx="11912">
                        <c:v>2.0952981651384142</c:v>
                      </c:pt>
                      <c:pt idx="11913">
                        <c:v>2.0953985091751113</c:v>
                      </c:pt>
                      <c:pt idx="11914">
                        <c:v>2.0954988532118084</c:v>
                      </c:pt>
                      <c:pt idx="11915">
                        <c:v>2.0955991972485055</c:v>
                      </c:pt>
                      <c:pt idx="11916">
                        <c:v>2.0956995412852026</c:v>
                      </c:pt>
                      <c:pt idx="11917">
                        <c:v>2.0957998853218998</c:v>
                      </c:pt>
                      <c:pt idx="11918">
                        <c:v>2.0959002293585969</c:v>
                      </c:pt>
                      <c:pt idx="11919">
                        <c:v>2.096000573395294</c:v>
                      </c:pt>
                      <c:pt idx="11920">
                        <c:v>2.0961009174319911</c:v>
                      </c:pt>
                      <c:pt idx="11921">
                        <c:v>2.0962012614686882</c:v>
                      </c:pt>
                      <c:pt idx="11922">
                        <c:v>2.0963016055053854</c:v>
                      </c:pt>
                      <c:pt idx="11923">
                        <c:v>2.0964019495420825</c:v>
                      </c:pt>
                      <c:pt idx="11924">
                        <c:v>2.0965022935787796</c:v>
                      </c:pt>
                      <c:pt idx="11925">
                        <c:v>2.0966026376154767</c:v>
                      </c:pt>
                      <c:pt idx="11926">
                        <c:v>2.0967029816521738</c:v>
                      </c:pt>
                      <c:pt idx="11927">
                        <c:v>2.096803325688871</c:v>
                      </c:pt>
                      <c:pt idx="11928">
                        <c:v>2.0969036697255681</c:v>
                      </c:pt>
                      <c:pt idx="11929">
                        <c:v>2.0970040137622652</c:v>
                      </c:pt>
                      <c:pt idx="11930">
                        <c:v>2.0971043577989623</c:v>
                      </c:pt>
                      <c:pt idx="11931">
                        <c:v>2.0972047018356594</c:v>
                      </c:pt>
                      <c:pt idx="11932">
                        <c:v>2.0973050458723566</c:v>
                      </c:pt>
                      <c:pt idx="11933">
                        <c:v>2.0974053899090537</c:v>
                      </c:pt>
                      <c:pt idx="11934">
                        <c:v>2.0975057339457508</c:v>
                      </c:pt>
                      <c:pt idx="11935">
                        <c:v>2.0976060779824479</c:v>
                      </c:pt>
                      <c:pt idx="11936">
                        <c:v>2.097706422019145</c:v>
                      </c:pt>
                      <c:pt idx="11937">
                        <c:v>2.0978067660558422</c:v>
                      </c:pt>
                      <c:pt idx="11938">
                        <c:v>2.0979071100925393</c:v>
                      </c:pt>
                      <c:pt idx="11939">
                        <c:v>2.0980074541292364</c:v>
                      </c:pt>
                      <c:pt idx="11940">
                        <c:v>2.0981077981659335</c:v>
                      </c:pt>
                      <c:pt idx="11941">
                        <c:v>2.0982081422026306</c:v>
                      </c:pt>
                      <c:pt idx="11942">
                        <c:v>2.0983084862393278</c:v>
                      </c:pt>
                      <c:pt idx="11943">
                        <c:v>2.0984088302760249</c:v>
                      </c:pt>
                      <c:pt idx="11944">
                        <c:v>2.098509174312722</c:v>
                      </c:pt>
                      <c:pt idx="11945">
                        <c:v>2.0986095183494191</c:v>
                      </c:pt>
                      <c:pt idx="11946">
                        <c:v>2.0987098623861162</c:v>
                      </c:pt>
                      <c:pt idx="11947">
                        <c:v>2.0988102064228134</c:v>
                      </c:pt>
                      <c:pt idx="11948">
                        <c:v>2.0989105504595105</c:v>
                      </c:pt>
                      <c:pt idx="11949">
                        <c:v>2.0990108944962076</c:v>
                      </c:pt>
                      <c:pt idx="11950">
                        <c:v>2.0991112385329047</c:v>
                      </c:pt>
                      <c:pt idx="11951">
                        <c:v>2.0992115825696018</c:v>
                      </c:pt>
                      <c:pt idx="11952">
                        <c:v>2.099311926606299</c:v>
                      </c:pt>
                      <c:pt idx="11953">
                        <c:v>2.0994122706429961</c:v>
                      </c:pt>
                      <c:pt idx="11954">
                        <c:v>2.0995126146796932</c:v>
                      </c:pt>
                      <c:pt idx="11955">
                        <c:v>2.0996129587163903</c:v>
                      </c:pt>
                      <c:pt idx="11956">
                        <c:v>2.0997133027530874</c:v>
                      </c:pt>
                      <c:pt idx="11957">
                        <c:v>2.0998136467897845</c:v>
                      </c:pt>
                      <c:pt idx="11958">
                        <c:v>2.0999139908264817</c:v>
                      </c:pt>
                      <c:pt idx="11959">
                        <c:v>2.1000143348631788</c:v>
                      </c:pt>
                      <c:pt idx="11960">
                        <c:v>2.1001146788998759</c:v>
                      </c:pt>
                      <c:pt idx="11961">
                        <c:v>2.100215022936573</c:v>
                      </c:pt>
                      <c:pt idx="11962">
                        <c:v>2.1003153669732701</c:v>
                      </c:pt>
                      <c:pt idx="11963">
                        <c:v>2.1004157110099673</c:v>
                      </c:pt>
                      <c:pt idx="11964">
                        <c:v>2.1005160550466644</c:v>
                      </c:pt>
                      <c:pt idx="11965">
                        <c:v>2.1006163990833615</c:v>
                      </c:pt>
                      <c:pt idx="11966">
                        <c:v>2.1007167431200586</c:v>
                      </c:pt>
                      <c:pt idx="11967">
                        <c:v>2.1008170871567557</c:v>
                      </c:pt>
                      <c:pt idx="11968">
                        <c:v>2.1009174311934529</c:v>
                      </c:pt>
                      <c:pt idx="11969">
                        <c:v>2.10101777523015</c:v>
                      </c:pt>
                      <c:pt idx="11970">
                        <c:v>2.1011181192668471</c:v>
                      </c:pt>
                      <c:pt idx="11971">
                        <c:v>2.1012184633035442</c:v>
                      </c:pt>
                      <c:pt idx="11972">
                        <c:v>2.1013188073402413</c:v>
                      </c:pt>
                      <c:pt idx="11973">
                        <c:v>2.1014191513769385</c:v>
                      </c:pt>
                      <c:pt idx="11974">
                        <c:v>2.1015194954136356</c:v>
                      </c:pt>
                      <c:pt idx="11975">
                        <c:v>2.1016198394503327</c:v>
                      </c:pt>
                      <c:pt idx="11976">
                        <c:v>2.1017201834870298</c:v>
                      </c:pt>
                      <c:pt idx="11977">
                        <c:v>2.1018205275237269</c:v>
                      </c:pt>
                      <c:pt idx="11978">
                        <c:v>2.1019208715604241</c:v>
                      </c:pt>
                      <c:pt idx="11979">
                        <c:v>2.1020212155971212</c:v>
                      </c:pt>
                      <c:pt idx="11980">
                        <c:v>2.1021215596338183</c:v>
                      </c:pt>
                      <c:pt idx="11981">
                        <c:v>2.1022219036705154</c:v>
                      </c:pt>
                      <c:pt idx="11982">
                        <c:v>2.1023222477072125</c:v>
                      </c:pt>
                      <c:pt idx="11983">
                        <c:v>2.1024225917439097</c:v>
                      </c:pt>
                      <c:pt idx="11984">
                        <c:v>2.1025229357806068</c:v>
                      </c:pt>
                      <c:pt idx="11985">
                        <c:v>2.1026232798173039</c:v>
                      </c:pt>
                      <c:pt idx="11986">
                        <c:v>2.102723623854001</c:v>
                      </c:pt>
                      <c:pt idx="11987">
                        <c:v>2.1028239678906981</c:v>
                      </c:pt>
                      <c:pt idx="11988">
                        <c:v>2.1029243119273953</c:v>
                      </c:pt>
                      <c:pt idx="11989">
                        <c:v>2.1030246559640924</c:v>
                      </c:pt>
                      <c:pt idx="11990">
                        <c:v>2.1031250000007895</c:v>
                      </c:pt>
                      <c:pt idx="11991">
                        <c:v>2.1032253440374866</c:v>
                      </c:pt>
                      <c:pt idx="11992">
                        <c:v>2.1033256880741837</c:v>
                      </c:pt>
                      <c:pt idx="11993">
                        <c:v>2.1034260321108809</c:v>
                      </c:pt>
                      <c:pt idx="11994">
                        <c:v>2.103526376147578</c:v>
                      </c:pt>
                      <c:pt idx="11995">
                        <c:v>2.1036267201842751</c:v>
                      </c:pt>
                      <c:pt idx="11996">
                        <c:v>2.1037270642209722</c:v>
                      </c:pt>
                      <c:pt idx="11997">
                        <c:v>2.1038274082576693</c:v>
                      </c:pt>
                      <c:pt idx="11998">
                        <c:v>2.1039277522943665</c:v>
                      </c:pt>
                      <c:pt idx="11999">
                        <c:v>2.1040280963310636</c:v>
                      </c:pt>
                      <c:pt idx="12000">
                        <c:v>2.1041284403677607</c:v>
                      </c:pt>
                      <c:pt idx="12001">
                        <c:v>2.1042287844044578</c:v>
                      </c:pt>
                      <c:pt idx="12002">
                        <c:v>2.1043291284411549</c:v>
                      </c:pt>
                      <c:pt idx="12003">
                        <c:v>2.1044294724778521</c:v>
                      </c:pt>
                      <c:pt idx="12004">
                        <c:v>2.1045298165145492</c:v>
                      </c:pt>
                      <c:pt idx="12005">
                        <c:v>2.1046301605512463</c:v>
                      </c:pt>
                      <c:pt idx="12006">
                        <c:v>2.1047305045879434</c:v>
                      </c:pt>
                      <c:pt idx="12007">
                        <c:v>2.1048308486246405</c:v>
                      </c:pt>
                      <c:pt idx="12008">
                        <c:v>2.1049311926613377</c:v>
                      </c:pt>
                      <c:pt idx="12009">
                        <c:v>2.1050315366980348</c:v>
                      </c:pt>
                      <c:pt idx="12010">
                        <c:v>2.1051318807347319</c:v>
                      </c:pt>
                      <c:pt idx="12011">
                        <c:v>2.105232224771429</c:v>
                      </c:pt>
                      <c:pt idx="12012">
                        <c:v>2.1053325688081261</c:v>
                      </c:pt>
                      <c:pt idx="12013">
                        <c:v>2.1054329128448233</c:v>
                      </c:pt>
                      <c:pt idx="12014">
                        <c:v>2.1055332568815204</c:v>
                      </c:pt>
                      <c:pt idx="12015">
                        <c:v>2.1056336009182175</c:v>
                      </c:pt>
                      <c:pt idx="12016">
                        <c:v>2.1057339449549146</c:v>
                      </c:pt>
                      <c:pt idx="12017">
                        <c:v>2.1058342889916117</c:v>
                      </c:pt>
                      <c:pt idx="12018">
                        <c:v>2.1059346330283089</c:v>
                      </c:pt>
                      <c:pt idx="12019">
                        <c:v>2.106034977065006</c:v>
                      </c:pt>
                      <c:pt idx="12020">
                        <c:v>2.1061353211017031</c:v>
                      </c:pt>
                      <c:pt idx="12021">
                        <c:v>2.1062356651384002</c:v>
                      </c:pt>
                      <c:pt idx="12022">
                        <c:v>2.1063360091750973</c:v>
                      </c:pt>
                      <c:pt idx="12023">
                        <c:v>2.1064363532117945</c:v>
                      </c:pt>
                      <c:pt idx="12024">
                        <c:v>2.1065366972484916</c:v>
                      </c:pt>
                      <c:pt idx="12025">
                        <c:v>2.1066370412851887</c:v>
                      </c:pt>
                      <c:pt idx="12026">
                        <c:v>2.1067373853218858</c:v>
                      </c:pt>
                      <c:pt idx="12027">
                        <c:v>2.1068377293585829</c:v>
                      </c:pt>
                      <c:pt idx="12028">
                        <c:v>2.1069380733952801</c:v>
                      </c:pt>
                      <c:pt idx="12029">
                        <c:v>2.1070384174319772</c:v>
                      </c:pt>
                      <c:pt idx="12030">
                        <c:v>2.1071387614686743</c:v>
                      </c:pt>
                      <c:pt idx="12031">
                        <c:v>2.1072391055053714</c:v>
                      </c:pt>
                      <c:pt idx="12032">
                        <c:v>2.1073394495420685</c:v>
                      </c:pt>
                      <c:pt idx="12033">
                        <c:v>2.1074397935787657</c:v>
                      </c:pt>
                      <c:pt idx="12034">
                        <c:v>2.1075401376154628</c:v>
                      </c:pt>
                      <c:pt idx="12035">
                        <c:v>2.1076404816521599</c:v>
                      </c:pt>
                      <c:pt idx="12036">
                        <c:v>2.107740825688857</c:v>
                      </c:pt>
                      <c:pt idx="12037">
                        <c:v>2.1078411697255541</c:v>
                      </c:pt>
                      <c:pt idx="12038">
                        <c:v>2.1079415137622513</c:v>
                      </c:pt>
                      <c:pt idx="12039">
                        <c:v>2.1080418577989484</c:v>
                      </c:pt>
                      <c:pt idx="12040">
                        <c:v>2.1081422018356455</c:v>
                      </c:pt>
                      <c:pt idx="12041">
                        <c:v>2.1082425458723426</c:v>
                      </c:pt>
                      <c:pt idx="12042">
                        <c:v>2.1083428899090397</c:v>
                      </c:pt>
                      <c:pt idx="12043">
                        <c:v>2.1084432339457368</c:v>
                      </c:pt>
                      <c:pt idx="12044">
                        <c:v>2.108543577982434</c:v>
                      </c:pt>
                      <c:pt idx="12045">
                        <c:v>2.1086439220191311</c:v>
                      </c:pt>
                      <c:pt idx="12046">
                        <c:v>2.1087442660558282</c:v>
                      </c:pt>
                      <c:pt idx="12047">
                        <c:v>2.1088446100925253</c:v>
                      </c:pt>
                      <c:pt idx="12048">
                        <c:v>2.1089449541292224</c:v>
                      </c:pt>
                      <c:pt idx="12049">
                        <c:v>2.1090452981659196</c:v>
                      </c:pt>
                      <c:pt idx="12050">
                        <c:v>2.1091456422026167</c:v>
                      </c:pt>
                      <c:pt idx="12051">
                        <c:v>2.1092459862393138</c:v>
                      </c:pt>
                      <c:pt idx="12052">
                        <c:v>2.1093463302760109</c:v>
                      </c:pt>
                      <c:pt idx="12053">
                        <c:v>2.109446674312708</c:v>
                      </c:pt>
                      <c:pt idx="12054">
                        <c:v>2.1095470183494052</c:v>
                      </c:pt>
                      <c:pt idx="12055">
                        <c:v>2.1096473623861023</c:v>
                      </c:pt>
                      <c:pt idx="12056">
                        <c:v>2.1097477064227994</c:v>
                      </c:pt>
                      <c:pt idx="12057">
                        <c:v>2.1098480504594965</c:v>
                      </c:pt>
                      <c:pt idx="12058">
                        <c:v>2.1099483944961936</c:v>
                      </c:pt>
                      <c:pt idx="12059">
                        <c:v>2.1100487385328908</c:v>
                      </c:pt>
                      <c:pt idx="12060">
                        <c:v>2.1101490825695879</c:v>
                      </c:pt>
                      <c:pt idx="12061">
                        <c:v>2.110249426606285</c:v>
                      </c:pt>
                      <c:pt idx="12062">
                        <c:v>2.1103497706429821</c:v>
                      </c:pt>
                      <c:pt idx="12063">
                        <c:v>2.1104501146796792</c:v>
                      </c:pt>
                      <c:pt idx="12064">
                        <c:v>2.1105504587163764</c:v>
                      </c:pt>
                      <c:pt idx="12065">
                        <c:v>2.1106508027530735</c:v>
                      </c:pt>
                      <c:pt idx="12066">
                        <c:v>2.1107511467897706</c:v>
                      </c:pt>
                      <c:pt idx="12067">
                        <c:v>2.1108514908264677</c:v>
                      </c:pt>
                      <c:pt idx="12068">
                        <c:v>2.1109518348631648</c:v>
                      </c:pt>
                      <c:pt idx="12069">
                        <c:v>2.111052178899862</c:v>
                      </c:pt>
                      <c:pt idx="12070">
                        <c:v>2.1111525229365591</c:v>
                      </c:pt>
                      <c:pt idx="12071">
                        <c:v>2.1112528669732562</c:v>
                      </c:pt>
                      <c:pt idx="12072">
                        <c:v>2.1113532110099533</c:v>
                      </c:pt>
                      <c:pt idx="12073">
                        <c:v>2.1114535550466504</c:v>
                      </c:pt>
                      <c:pt idx="12074">
                        <c:v>2.1115538990833476</c:v>
                      </c:pt>
                      <c:pt idx="12075">
                        <c:v>2.1116542431200447</c:v>
                      </c:pt>
                      <c:pt idx="12076">
                        <c:v>2.1117545871567418</c:v>
                      </c:pt>
                      <c:pt idx="12077">
                        <c:v>2.1118549311934389</c:v>
                      </c:pt>
                      <c:pt idx="12078">
                        <c:v>2.111955275230136</c:v>
                      </c:pt>
                      <c:pt idx="12079">
                        <c:v>2.1120556192668332</c:v>
                      </c:pt>
                      <c:pt idx="12080">
                        <c:v>2.1121559633035303</c:v>
                      </c:pt>
                      <c:pt idx="12081">
                        <c:v>2.1122563073402274</c:v>
                      </c:pt>
                      <c:pt idx="12082">
                        <c:v>2.1123566513769245</c:v>
                      </c:pt>
                      <c:pt idx="12083">
                        <c:v>2.1124569954136216</c:v>
                      </c:pt>
                      <c:pt idx="12084">
                        <c:v>2.1125573394503188</c:v>
                      </c:pt>
                      <c:pt idx="12085">
                        <c:v>2.1126576834870159</c:v>
                      </c:pt>
                      <c:pt idx="12086">
                        <c:v>2.112758027523713</c:v>
                      </c:pt>
                      <c:pt idx="12087">
                        <c:v>2.1128583715604101</c:v>
                      </c:pt>
                      <c:pt idx="12088">
                        <c:v>2.1129587155971072</c:v>
                      </c:pt>
                      <c:pt idx="12089">
                        <c:v>2.1130590596338044</c:v>
                      </c:pt>
                      <c:pt idx="12090">
                        <c:v>2.1131594036705015</c:v>
                      </c:pt>
                      <c:pt idx="12091">
                        <c:v>2.1132597477071986</c:v>
                      </c:pt>
                      <c:pt idx="12092">
                        <c:v>2.1133600917438957</c:v>
                      </c:pt>
                      <c:pt idx="12093">
                        <c:v>2.1134604357805928</c:v>
                      </c:pt>
                      <c:pt idx="12094">
                        <c:v>2.11356077981729</c:v>
                      </c:pt>
                      <c:pt idx="12095">
                        <c:v>2.1136611238539871</c:v>
                      </c:pt>
                      <c:pt idx="12096">
                        <c:v>2.1137614678906842</c:v>
                      </c:pt>
                      <c:pt idx="12097">
                        <c:v>2.1138618119273813</c:v>
                      </c:pt>
                      <c:pt idx="12098">
                        <c:v>2.1139621559640784</c:v>
                      </c:pt>
                      <c:pt idx="12099">
                        <c:v>2.1140625000007756</c:v>
                      </c:pt>
                      <c:pt idx="12100">
                        <c:v>2.1141628440374727</c:v>
                      </c:pt>
                      <c:pt idx="12101">
                        <c:v>2.1142631880741698</c:v>
                      </c:pt>
                      <c:pt idx="12102">
                        <c:v>2.1143635321108669</c:v>
                      </c:pt>
                      <c:pt idx="12103">
                        <c:v>2.114463876147564</c:v>
                      </c:pt>
                      <c:pt idx="12104">
                        <c:v>2.1145642201842612</c:v>
                      </c:pt>
                      <c:pt idx="12105">
                        <c:v>2.1146645642209583</c:v>
                      </c:pt>
                      <c:pt idx="12106">
                        <c:v>2.1147649082576554</c:v>
                      </c:pt>
                      <c:pt idx="12107">
                        <c:v>2.1148652522943525</c:v>
                      </c:pt>
                      <c:pt idx="12108">
                        <c:v>2.1149655963310496</c:v>
                      </c:pt>
                      <c:pt idx="12109">
                        <c:v>2.1150659403677468</c:v>
                      </c:pt>
                      <c:pt idx="12110">
                        <c:v>2.1151662844044439</c:v>
                      </c:pt>
                      <c:pt idx="12111">
                        <c:v>2.115266628441141</c:v>
                      </c:pt>
                      <c:pt idx="12112">
                        <c:v>2.1153669724778381</c:v>
                      </c:pt>
                      <c:pt idx="12113">
                        <c:v>2.1154673165145352</c:v>
                      </c:pt>
                      <c:pt idx="12114">
                        <c:v>2.1155676605512324</c:v>
                      </c:pt>
                      <c:pt idx="12115">
                        <c:v>2.1156680045879295</c:v>
                      </c:pt>
                      <c:pt idx="12116">
                        <c:v>2.1157683486246266</c:v>
                      </c:pt>
                      <c:pt idx="12117">
                        <c:v>2.1158686926613237</c:v>
                      </c:pt>
                      <c:pt idx="12118">
                        <c:v>2.1159690366980208</c:v>
                      </c:pt>
                      <c:pt idx="12119">
                        <c:v>2.116069380734718</c:v>
                      </c:pt>
                      <c:pt idx="12120">
                        <c:v>2.1161697247714151</c:v>
                      </c:pt>
                      <c:pt idx="12121">
                        <c:v>2.1162700688081122</c:v>
                      </c:pt>
                      <c:pt idx="12122">
                        <c:v>2.1163704128448093</c:v>
                      </c:pt>
                      <c:pt idx="12123">
                        <c:v>2.1164707568815064</c:v>
                      </c:pt>
                      <c:pt idx="12124">
                        <c:v>2.1165711009182036</c:v>
                      </c:pt>
                      <c:pt idx="12125">
                        <c:v>2.1166714449549007</c:v>
                      </c:pt>
                      <c:pt idx="12126">
                        <c:v>2.1167717889915978</c:v>
                      </c:pt>
                      <c:pt idx="12127">
                        <c:v>2.1168721330282949</c:v>
                      </c:pt>
                      <c:pt idx="12128">
                        <c:v>2.116972477064992</c:v>
                      </c:pt>
                      <c:pt idx="12129">
                        <c:v>2.1170728211016892</c:v>
                      </c:pt>
                      <c:pt idx="12130">
                        <c:v>2.1171731651383863</c:v>
                      </c:pt>
                      <c:pt idx="12131">
                        <c:v>2.1172735091750834</c:v>
                      </c:pt>
                      <c:pt idx="12132">
                        <c:v>2.1173738532117805</c:v>
                      </c:pt>
                      <c:pt idx="12133">
                        <c:v>2.1174741972484776</c:v>
                      </c:pt>
                      <c:pt idx="12134">
                        <c:v>2.1175745412851747</c:v>
                      </c:pt>
                      <c:pt idx="12135">
                        <c:v>2.1176748853218719</c:v>
                      </c:pt>
                      <c:pt idx="12136">
                        <c:v>2.117775229358569</c:v>
                      </c:pt>
                      <c:pt idx="12137">
                        <c:v>2.1178755733952661</c:v>
                      </c:pt>
                      <c:pt idx="12138">
                        <c:v>2.1179759174319632</c:v>
                      </c:pt>
                      <c:pt idx="12139">
                        <c:v>2.1180762614686603</c:v>
                      </c:pt>
                      <c:pt idx="12140">
                        <c:v>2.1181766055053575</c:v>
                      </c:pt>
                      <c:pt idx="12141">
                        <c:v>2.1182769495420546</c:v>
                      </c:pt>
                      <c:pt idx="12142">
                        <c:v>2.1183772935787517</c:v>
                      </c:pt>
                      <c:pt idx="12143">
                        <c:v>2.1184776376154488</c:v>
                      </c:pt>
                      <c:pt idx="12144">
                        <c:v>2.1185779816521459</c:v>
                      </c:pt>
                      <c:pt idx="12145">
                        <c:v>2.1186783256888431</c:v>
                      </c:pt>
                      <c:pt idx="12146">
                        <c:v>2.1187786697255402</c:v>
                      </c:pt>
                      <c:pt idx="12147">
                        <c:v>2.1188790137622373</c:v>
                      </c:pt>
                      <c:pt idx="12148">
                        <c:v>2.1189793577989344</c:v>
                      </c:pt>
                      <c:pt idx="12149">
                        <c:v>2.1190797018356315</c:v>
                      </c:pt>
                      <c:pt idx="12150">
                        <c:v>2.1191800458723287</c:v>
                      </c:pt>
                      <c:pt idx="12151">
                        <c:v>2.1192803899090258</c:v>
                      </c:pt>
                      <c:pt idx="12152">
                        <c:v>2.1193807339457229</c:v>
                      </c:pt>
                      <c:pt idx="12153">
                        <c:v>2.11948107798242</c:v>
                      </c:pt>
                      <c:pt idx="12154">
                        <c:v>2.1195814220191171</c:v>
                      </c:pt>
                      <c:pt idx="12155">
                        <c:v>2.1196817660558143</c:v>
                      </c:pt>
                      <c:pt idx="12156">
                        <c:v>2.1197821100925114</c:v>
                      </c:pt>
                      <c:pt idx="12157">
                        <c:v>2.1198824541292085</c:v>
                      </c:pt>
                      <c:pt idx="12158">
                        <c:v>2.1199827981659056</c:v>
                      </c:pt>
                      <c:pt idx="12159">
                        <c:v>2.1200831422026027</c:v>
                      </c:pt>
                      <c:pt idx="12160">
                        <c:v>2.1201834862392999</c:v>
                      </c:pt>
                      <c:pt idx="12161">
                        <c:v>2.120283830275997</c:v>
                      </c:pt>
                      <c:pt idx="12162">
                        <c:v>2.1203841743126941</c:v>
                      </c:pt>
                      <c:pt idx="12163">
                        <c:v>2.1204845183493912</c:v>
                      </c:pt>
                      <c:pt idx="12164">
                        <c:v>2.1205848623860883</c:v>
                      </c:pt>
                      <c:pt idx="12165">
                        <c:v>2.1206852064227855</c:v>
                      </c:pt>
                      <c:pt idx="12166">
                        <c:v>2.1207855504594826</c:v>
                      </c:pt>
                      <c:pt idx="12167">
                        <c:v>2.1208858944961797</c:v>
                      </c:pt>
                      <c:pt idx="12168">
                        <c:v>2.1209862385328768</c:v>
                      </c:pt>
                      <c:pt idx="12169">
                        <c:v>2.1210865825695739</c:v>
                      </c:pt>
                      <c:pt idx="12170">
                        <c:v>2.1211869266062711</c:v>
                      </c:pt>
                      <c:pt idx="12171">
                        <c:v>2.1212872706429682</c:v>
                      </c:pt>
                      <c:pt idx="12172">
                        <c:v>2.1213876146796653</c:v>
                      </c:pt>
                      <c:pt idx="12173">
                        <c:v>2.1214879587163624</c:v>
                      </c:pt>
                      <c:pt idx="12174">
                        <c:v>2.1215883027530595</c:v>
                      </c:pt>
                      <c:pt idx="12175">
                        <c:v>2.1216886467897567</c:v>
                      </c:pt>
                      <c:pt idx="12176">
                        <c:v>2.1217889908264538</c:v>
                      </c:pt>
                      <c:pt idx="12177">
                        <c:v>2.1218893348631509</c:v>
                      </c:pt>
                      <c:pt idx="12178">
                        <c:v>2.121989678899848</c:v>
                      </c:pt>
                      <c:pt idx="12179">
                        <c:v>2.1220900229365451</c:v>
                      </c:pt>
                      <c:pt idx="12180">
                        <c:v>2.1221903669732423</c:v>
                      </c:pt>
                      <c:pt idx="12181">
                        <c:v>2.1222907110099394</c:v>
                      </c:pt>
                      <c:pt idx="12182">
                        <c:v>2.1223910550466365</c:v>
                      </c:pt>
                      <c:pt idx="12183">
                        <c:v>2.1224913990833336</c:v>
                      </c:pt>
                      <c:pt idx="12184">
                        <c:v>2.1225917431200307</c:v>
                      </c:pt>
                      <c:pt idx="12185">
                        <c:v>2.1226920871567279</c:v>
                      </c:pt>
                      <c:pt idx="12186">
                        <c:v>2.122792431193425</c:v>
                      </c:pt>
                      <c:pt idx="12187">
                        <c:v>2.1228927752301221</c:v>
                      </c:pt>
                      <c:pt idx="12188">
                        <c:v>2.1229931192668192</c:v>
                      </c:pt>
                      <c:pt idx="12189">
                        <c:v>2.1230934633035163</c:v>
                      </c:pt>
                      <c:pt idx="12190">
                        <c:v>2.1231938073402135</c:v>
                      </c:pt>
                      <c:pt idx="12191">
                        <c:v>2.1232941513769106</c:v>
                      </c:pt>
                      <c:pt idx="12192">
                        <c:v>2.1233944954136077</c:v>
                      </c:pt>
                      <c:pt idx="12193">
                        <c:v>2.1234948394503048</c:v>
                      </c:pt>
                      <c:pt idx="12194">
                        <c:v>2.1235951834870019</c:v>
                      </c:pt>
                      <c:pt idx="12195">
                        <c:v>2.1236955275236991</c:v>
                      </c:pt>
                      <c:pt idx="12196">
                        <c:v>2.1237958715603962</c:v>
                      </c:pt>
                      <c:pt idx="12197">
                        <c:v>2.1238962155970933</c:v>
                      </c:pt>
                      <c:pt idx="12198">
                        <c:v>2.1239965596337904</c:v>
                      </c:pt>
                      <c:pt idx="12199">
                        <c:v>2.1240969036704875</c:v>
                      </c:pt>
                      <c:pt idx="12200">
                        <c:v>2.1241972477071847</c:v>
                      </c:pt>
                      <c:pt idx="12201">
                        <c:v>2.1242975917438818</c:v>
                      </c:pt>
                      <c:pt idx="12202">
                        <c:v>2.1243979357805789</c:v>
                      </c:pt>
                      <c:pt idx="12203">
                        <c:v>2.124498279817276</c:v>
                      </c:pt>
                      <c:pt idx="12204">
                        <c:v>2.1245986238539731</c:v>
                      </c:pt>
                      <c:pt idx="12205">
                        <c:v>2.1246989678906703</c:v>
                      </c:pt>
                      <c:pt idx="12206">
                        <c:v>2.1247993119273674</c:v>
                      </c:pt>
                      <c:pt idx="12207">
                        <c:v>2.1248996559640645</c:v>
                      </c:pt>
                      <c:pt idx="12208">
                        <c:v>2.1250000000007616</c:v>
                      </c:pt>
                      <c:pt idx="12209">
                        <c:v>2.1251003440374587</c:v>
                      </c:pt>
                      <c:pt idx="12210">
                        <c:v>2.1252006880741559</c:v>
                      </c:pt>
                      <c:pt idx="12211">
                        <c:v>2.125301032110853</c:v>
                      </c:pt>
                      <c:pt idx="12212">
                        <c:v>2.1254013761475501</c:v>
                      </c:pt>
                      <c:pt idx="12213">
                        <c:v>2.1255017201842472</c:v>
                      </c:pt>
                      <c:pt idx="12214">
                        <c:v>2.1256020642209443</c:v>
                      </c:pt>
                      <c:pt idx="12215">
                        <c:v>2.1257024082576415</c:v>
                      </c:pt>
                      <c:pt idx="12216">
                        <c:v>2.1258027522943386</c:v>
                      </c:pt>
                      <c:pt idx="12217">
                        <c:v>2.1259030963310357</c:v>
                      </c:pt>
                      <c:pt idx="12218">
                        <c:v>2.1260034403677328</c:v>
                      </c:pt>
                      <c:pt idx="12219">
                        <c:v>2.1261037844044299</c:v>
                      </c:pt>
                      <c:pt idx="12220">
                        <c:v>2.1262041284411271</c:v>
                      </c:pt>
                      <c:pt idx="12221">
                        <c:v>2.1263044724778242</c:v>
                      </c:pt>
                      <c:pt idx="12222">
                        <c:v>2.1264048165145213</c:v>
                      </c:pt>
                      <c:pt idx="12223">
                        <c:v>2.1265051605512184</c:v>
                      </c:pt>
                      <c:pt idx="12224">
                        <c:v>2.1266055045879155</c:v>
                      </c:pt>
                      <c:pt idx="12225">
                        <c:v>2.1267058486246126</c:v>
                      </c:pt>
                      <c:pt idx="12226">
                        <c:v>2.1268061926613098</c:v>
                      </c:pt>
                      <c:pt idx="12227">
                        <c:v>2.1269065366980069</c:v>
                      </c:pt>
                      <c:pt idx="12228">
                        <c:v>2.127006880734704</c:v>
                      </c:pt>
                      <c:pt idx="12229">
                        <c:v>2.1271072247714011</c:v>
                      </c:pt>
                      <c:pt idx="12230">
                        <c:v>2.1272075688080982</c:v>
                      </c:pt>
                      <c:pt idx="12231">
                        <c:v>2.1273079128447954</c:v>
                      </c:pt>
                      <c:pt idx="12232">
                        <c:v>2.1274082568814925</c:v>
                      </c:pt>
                      <c:pt idx="12233">
                        <c:v>2.1275086009181896</c:v>
                      </c:pt>
                      <c:pt idx="12234">
                        <c:v>2.1276089449548867</c:v>
                      </c:pt>
                      <c:pt idx="12235">
                        <c:v>2.1277092889915838</c:v>
                      </c:pt>
                      <c:pt idx="12236">
                        <c:v>2.127809633028281</c:v>
                      </c:pt>
                      <c:pt idx="12237">
                        <c:v>2.1279099770649781</c:v>
                      </c:pt>
                      <c:pt idx="12238">
                        <c:v>2.1280103211016752</c:v>
                      </c:pt>
                      <c:pt idx="12239">
                        <c:v>2.1281106651383723</c:v>
                      </c:pt>
                      <c:pt idx="12240">
                        <c:v>2.1282110091750694</c:v>
                      </c:pt>
                      <c:pt idx="12241">
                        <c:v>2.1283113532117666</c:v>
                      </c:pt>
                      <c:pt idx="12242">
                        <c:v>2.1284116972484637</c:v>
                      </c:pt>
                      <c:pt idx="12243">
                        <c:v>2.1285120412851608</c:v>
                      </c:pt>
                      <c:pt idx="12244">
                        <c:v>2.1286123853218579</c:v>
                      </c:pt>
                      <c:pt idx="12245">
                        <c:v>2.128712729358555</c:v>
                      </c:pt>
                      <c:pt idx="12246">
                        <c:v>2.1288130733952522</c:v>
                      </c:pt>
                      <c:pt idx="12247">
                        <c:v>2.1289134174319493</c:v>
                      </c:pt>
                      <c:pt idx="12248">
                        <c:v>2.1290137614686464</c:v>
                      </c:pt>
                      <c:pt idx="12249">
                        <c:v>2.1291141055053435</c:v>
                      </c:pt>
                      <c:pt idx="12250">
                        <c:v>2.1292144495420406</c:v>
                      </c:pt>
                      <c:pt idx="12251">
                        <c:v>2.1293147935787378</c:v>
                      </c:pt>
                      <c:pt idx="12252">
                        <c:v>2.1294151376154349</c:v>
                      </c:pt>
                      <c:pt idx="12253">
                        <c:v>2.129515481652132</c:v>
                      </c:pt>
                      <c:pt idx="12254">
                        <c:v>2.1296158256888291</c:v>
                      </c:pt>
                      <c:pt idx="12255">
                        <c:v>2.1297161697255262</c:v>
                      </c:pt>
                      <c:pt idx="12256">
                        <c:v>2.1298165137622234</c:v>
                      </c:pt>
                      <c:pt idx="12257">
                        <c:v>2.1299168577989205</c:v>
                      </c:pt>
                      <c:pt idx="12258">
                        <c:v>2.1300172018356176</c:v>
                      </c:pt>
                      <c:pt idx="12259">
                        <c:v>2.1301175458723147</c:v>
                      </c:pt>
                      <c:pt idx="12260">
                        <c:v>2.1302178899090118</c:v>
                      </c:pt>
                      <c:pt idx="12261">
                        <c:v>2.130318233945709</c:v>
                      </c:pt>
                      <c:pt idx="12262">
                        <c:v>2.1304185779824061</c:v>
                      </c:pt>
                      <c:pt idx="12263">
                        <c:v>2.1305189220191032</c:v>
                      </c:pt>
                      <c:pt idx="12264">
                        <c:v>2.1306192660558003</c:v>
                      </c:pt>
                      <c:pt idx="12265">
                        <c:v>2.1307196100924974</c:v>
                      </c:pt>
                      <c:pt idx="12266">
                        <c:v>2.1308199541291946</c:v>
                      </c:pt>
                      <c:pt idx="12267">
                        <c:v>2.1309202981658917</c:v>
                      </c:pt>
                      <c:pt idx="12268">
                        <c:v>2.1310206422025888</c:v>
                      </c:pt>
                      <c:pt idx="12269">
                        <c:v>2.1311209862392859</c:v>
                      </c:pt>
                      <c:pt idx="12270">
                        <c:v>2.131221330275983</c:v>
                      </c:pt>
                      <c:pt idx="12271">
                        <c:v>2.1313216743126802</c:v>
                      </c:pt>
                      <c:pt idx="12272">
                        <c:v>2.1314220183493773</c:v>
                      </c:pt>
                      <c:pt idx="12273">
                        <c:v>2.1315223623860744</c:v>
                      </c:pt>
                      <c:pt idx="12274">
                        <c:v>2.1316227064227715</c:v>
                      </c:pt>
                      <c:pt idx="12275">
                        <c:v>2.1317230504594686</c:v>
                      </c:pt>
                      <c:pt idx="12276">
                        <c:v>2.1318233944961658</c:v>
                      </c:pt>
                      <c:pt idx="12277">
                        <c:v>2.1319237385328629</c:v>
                      </c:pt>
                      <c:pt idx="12278">
                        <c:v>2.13202408256956</c:v>
                      </c:pt>
                      <c:pt idx="12279">
                        <c:v>2.1321244266062571</c:v>
                      </c:pt>
                      <c:pt idx="12280">
                        <c:v>2.1322247706429542</c:v>
                      </c:pt>
                      <c:pt idx="12281">
                        <c:v>2.1323251146796514</c:v>
                      </c:pt>
                      <c:pt idx="12282">
                        <c:v>2.1324254587163485</c:v>
                      </c:pt>
                      <c:pt idx="12283">
                        <c:v>2.1325258027530456</c:v>
                      </c:pt>
                      <c:pt idx="12284">
                        <c:v>2.1326261467897427</c:v>
                      </c:pt>
                      <c:pt idx="12285">
                        <c:v>2.1327264908264398</c:v>
                      </c:pt>
                      <c:pt idx="12286">
                        <c:v>2.132826834863137</c:v>
                      </c:pt>
                      <c:pt idx="12287">
                        <c:v>2.1329271788998341</c:v>
                      </c:pt>
                      <c:pt idx="12288">
                        <c:v>2.1330275229365312</c:v>
                      </c:pt>
                      <c:pt idx="12289">
                        <c:v>2.1331278669732283</c:v>
                      </c:pt>
                      <c:pt idx="12290">
                        <c:v>2.1332282110099254</c:v>
                      </c:pt>
                      <c:pt idx="12291">
                        <c:v>2.1333285550466226</c:v>
                      </c:pt>
                      <c:pt idx="12292">
                        <c:v>2.1334288990833197</c:v>
                      </c:pt>
                      <c:pt idx="12293">
                        <c:v>2.1335292431200168</c:v>
                      </c:pt>
                      <c:pt idx="12294">
                        <c:v>2.1336295871567139</c:v>
                      </c:pt>
                      <c:pt idx="12295">
                        <c:v>2.133729931193411</c:v>
                      </c:pt>
                      <c:pt idx="12296">
                        <c:v>2.1338302752301082</c:v>
                      </c:pt>
                      <c:pt idx="12297">
                        <c:v>2.1339306192668053</c:v>
                      </c:pt>
                      <c:pt idx="12298">
                        <c:v>2.1340309633035024</c:v>
                      </c:pt>
                      <c:pt idx="12299">
                        <c:v>2.1341313073401995</c:v>
                      </c:pt>
                      <c:pt idx="12300">
                        <c:v>2.1342316513768966</c:v>
                      </c:pt>
                      <c:pt idx="12301">
                        <c:v>2.1343319954135938</c:v>
                      </c:pt>
                      <c:pt idx="12302">
                        <c:v>2.1344323394502909</c:v>
                      </c:pt>
                      <c:pt idx="12303">
                        <c:v>2.134532683486988</c:v>
                      </c:pt>
                      <c:pt idx="12304">
                        <c:v>2.1346330275236851</c:v>
                      </c:pt>
                      <c:pt idx="12305">
                        <c:v>2.1347333715603822</c:v>
                      </c:pt>
                      <c:pt idx="12306">
                        <c:v>2.1348337155970794</c:v>
                      </c:pt>
                      <c:pt idx="12307">
                        <c:v>2.1349340596337765</c:v>
                      </c:pt>
                      <c:pt idx="12308">
                        <c:v>2.1350344036704736</c:v>
                      </c:pt>
                      <c:pt idx="12309">
                        <c:v>2.1351347477071707</c:v>
                      </c:pt>
                      <c:pt idx="12310">
                        <c:v>2.1352350917438678</c:v>
                      </c:pt>
                      <c:pt idx="12311">
                        <c:v>2.1353354357805649</c:v>
                      </c:pt>
                      <c:pt idx="12312">
                        <c:v>2.1354357798172621</c:v>
                      </c:pt>
                      <c:pt idx="12313">
                        <c:v>2.1355361238539592</c:v>
                      </c:pt>
                      <c:pt idx="12314">
                        <c:v>2.1356364678906563</c:v>
                      </c:pt>
                      <c:pt idx="12315">
                        <c:v>2.1357368119273534</c:v>
                      </c:pt>
                      <c:pt idx="12316">
                        <c:v>2.1358371559640505</c:v>
                      </c:pt>
                      <c:pt idx="12317">
                        <c:v>2.1359375000007477</c:v>
                      </c:pt>
                      <c:pt idx="12318">
                        <c:v>2.1360378440374448</c:v>
                      </c:pt>
                      <c:pt idx="12319">
                        <c:v>2.1361381880741419</c:v>
                      </c:pt>
                      <c:pt idx="12320">
                        <c:v>2.136238532110839</c:v>
                      </c:pt>
                      <c:pt idx="12321">
                        <c:v>2.1363388761475361</c:v>
                      </c:pt>
                      <c:pt idx="12322">
                        <c:v>2.1364392201842333</c:v>
                      </c:pt>
                      <c:pt idx="12323">
                        <c:v>2.1365395642209304</c:v>
                      </c:pt>
                      <c:pt idx="12324">
                        <c:v>2.1366399082576275</c:v>
                      </c:pt>
                      <c:pt idx="12325">
                        <c:v>2.1367402522943246</c:v>
                      </c:pt>
                      <c:pt idx="12326">
                        <c:v>2.1368405963310217</c:v>
                      </c:pt>
                      <c:pt idx="12327">
                        <c:v>2.1369409403677189</c:v>
                      </c:pt>
                      <c:pt idx="12328">
                        <c:v>2.137041284404416</c:v>
                      </c:pt>
                      <c:pt idx="12329">
                        <c:v>2.1371416284411131</c:v>
                      </c:pt>
                      <c:pt idx="12330">
                        <c:v>2.1372419724778102</c:v>
                      </c:pt>
                      <c:pt idx="12331">
                        <c:v>2.1373423165145073</c:v>
                      </c:pt>
                      <c:pt idx="12332">
                        <c:v>2.1374426605512045</c:v>
                      </c:pt>
                      <c:pt idx="12333">
                        <c:v>2.1375430045879016</c:v>
                      </c:pt>
                      <c:pt idx="12334">
                        <c:v>2.1376433486245987</c:v>
                      </c:pt>
                      <c:pt idx="12335">
                        <c:v>2.1377436926612958</c:v>
                      </c:pt>
                      <c:pt idx="12336">
                        <c:v>2.1378440366979929</c:v>
                      </c:pt>
                      <c:pt idx="12337">
                        <c:v>2.1379443807346901</c:v>
                      </c:pt>
                      <c:pt idx="12338">
                        <c:v>2.1380447247713872</c:v>
                      </c:pt>
                      <c:pt idx="12339">
                        <c:v>2.1381450688080843</c:v>
                      </c:pt>
                      <c:pt idx="12340">
                        <c:v>2.1382454128447814</c:v>
                      </c:pt>
                      <c:pt idx="12341">
                        <c:v>2.1383457568814785</c:v>
                      </c:pt>
                      <c:pt idx="12342">
                        <c:v>2.1384461009181757</c:v>
                      </c:pt>
                      <c:pt idx="12343">
                        <c:v>2.1385464449548728</c:v>
                      </c:pt>
                      <c:pt idx="12344">
                        <c:v>2.1386467889915699</c:v>
                      </c:pt>
                      <c:pt idx="12345">
                        <c:v>2.138747133028267</c:v>
                      </c:pt>
                      <c:pt idx="12346">
                        <c:v>2.1388474770649641</c:v>
                      </c:pt>
                      <c:pt idx="12347">
                        <c:v>2.1389478211016613</c:v>
                      </c:pt>
                      <c:pt idx="12348">
                        <c:v>2.1390481651383584</c:v>
                      </c:pt>
                      <c:pt idx="12349">
                        <c:v>2.1391485091750555</c:v>
                      </c:pt>
                      <c:pt idx="12350">
                        <c:v>2.1392488532117526</c:v>
                      </c:pt>
                      <c:pt idx="12351">
                        <c:v>2.1393491972484497</c:v>
                      </c:pt>
                      <c:pt idx="12352">
                        <c:v>2.1394495412851469</c:v>
                      </c:pt>
                      <c:pt idx="12353">
                        <c:v>2.139549885321844</c:v>
                      </c:pt>
                      <c:pt idx="12354">
                        <c:v>2.1396502293585411</c:v>
                      </c:pt>
                      <c:pt idx="12355">
                        <c:v>2.1397505733952382</c:v>
                      </c:pt>
                      <c:pt idx="12356">
                        <c:v>2.1398509174319353</c:v>
                      </c:pt>
                      <c:pt idx="12357">
                        <c:v>2.1399512614686325</c:v>
                      </c:pt>
                      <c:pt idx="12358">
                        <c:v>2.1400516055053296</c:v>
                      </c:pt>
                      <c:pt idx="12359">
                        <c:v>2.1401519495420267</c:v>
                      </c:pt>
                      <c:pt idx="12360">
                        <c:v>2.1402522935787238</c:v>
                      </c:pt>
                      <c:pt idx="12361">
                        <c:v>2.1403526376154209</c:v>
                      </c:pt>
                      <c:pt idx="12362">
                        <c:v>2.1404529816521181</c:v>
                      </c:pt>
                      <c:pt idx="12363">
                        <c:v>2.1405533256888152</c:v>
                      </c:pt>
                      <c:pt idx="12364">
                        <c:v>2.1406536697255123</c:v>
                      </c:pt>
                      <c:pt idx="12365">
                        <c:v>2.1407540137622094</c:v>
                      </c:pt>
                      <c:pt idx="12366">
                        <c:v>2.1408543577989065</c:v>
                      </c:pt>
                      <c:pt idx="12367">
                        <c:v>2.1409547018356037</c:v>
                      </c:pt>
                      <c:pt idx="12368">
                        <c:v>2.1410550458723008</c:v>
                      </c:pt>
                      <c:pt idx="12369">
                        <c:v>2.1411553899089979</c:v>
                      </c:pt>
                      <c:pt idx="12370">
                        <c:v>2.141255733945695</c:v>
                      </c:pt>
                      <c:pt idx="12371">
                        <c:v>2.1413560779823921</c:v>
                      </c:pt>
                      <c:pt idx="12372">
                        <c:v>2.1414564220190893</c:v>
                      </c:pt>
                      <c:pt idx="12373">
                        <c:v>2.1415567660557864</c:v>
                      </c:pt>
                      <c:pt idx="12374">
                        <c:v>2.1416571100924835</c:v>
                      </c:pt>
                      <c:pt idx="12375">
                        <c:v>2.1417574541291806</c:v>
                      </c:pt>
                      <c:pt idx="12376">
                        <c:v>2.1418577981658777</c:v>
                      </c:pt>
                      <c:pt idx="12377">
                        <c:v>2.1419581422025749</c:v>
                      </c:pt>
                      <c:pt idx="12378">
                        <c:v>2.142058486239272</c:v>
                      </c:pt>
                      <c:pt idx="12379">
                        <c:v>2.1421588302759691</c:v>
                      </c:pt>
                      <c:pt idx="12380">
                        <c:v>2.1422591743126662</c:v>
                      </c:pt>
                      <c:pt idx="12381">
                        <c:v>2.1423595183493633</c:v>
                      </c:pt>
                      <c:pt idx="12382">
                        <c:v>2.1424598623860605</c:v>
                      </c:pt>
                      <c:pt idx="12383">
                        <c:v>2.1425602064227576</c:v>
                      </c:pt>
                      <c:pt idx="12384">
                        <c:v>2.1426605504594547</c:v>
                      </c:pt>
                      <c:pt idx="12385">
                        <c:v>2.1427608944961518</c:v>
                      </c:pt>
                      <c:pt idx="12386">
                        <c:v>2.1428612385328489</c:v>
                      </c:pt>
                      <c:pt idx="12387">
                        <c:v>2.1429615825695461</c:v>
                      </c:pt>
                      <c:pt idx="12388">
                        <c:v>2.1430619266062432</c:v>
                      </c:pt>
                      <c:pt idx="12389">
                        <c:v>2.1431622706429403</c:v>
                      </c:pt>
                      <c:pt idx="12390">
                        <c:v>2.1432626146796374</c:v>
                      </c:pt>
                      <c:pt idx="12391">
                        <c:v>2.1433629587163345</c:v>
                      </c:pt>
                      <c:pt idx="12392">
                        <c:v>2.1434633027530317</c:v>
                      </c:pt>
                      <c:pt idx="12393">
                        <c:v>2.1435636467897288</c:v>
                      </c:pt>
                      <c:pt idx="12394">
                        <c:v>2.1436639908264259</c:v>
                      </c:pt>
                      <c:pt idx="12395">
                        <c:v>2.143764334863123</c:v>
                      </c:pt>
                      <c:pt idx="12396">
                        <c:v>2.1438646788998201</c:v>
                      </c:pt>
                      <c:pt idx="12397">
                        <c:v>2.1439650229365173</c:v>
                      </c:pt>
                      <c:pt idx="12398">
                        <c:v>2.1440653669732144</c:v>
                      </c:pt>
                      <c:pt idx="12399">
                        <c:v>2.1441657110099115</c:v>
                      </c:pt>
                      <c:pt idx="12400">
                        <c:v>2.1442660550466086</c:v>
                      </c:pt>
                      <c:pt idx="12401">
                        <c:v>2.1443663990833057</c:v>
                      </c:pt>
                      <c:pt idx="12402">
                        <c:v>2.1444667431200028</c:v>
                      </c:pt>
                      <c:pt idx="12403">
                        <c:v>2.1445670871567</c:v>
                      </c:pt>
                      <c:pt idx="12404">
                        <c:v>2.1446674311933971</c:v>
                      </c:pt>
                      <c:pt idx="12405">
                        <c:v>2.1447677752300942</c:v>
                      </c:pt>
                      <c:pt idx="12406">
                        <c:v>2.1448681192667913</c:v>
                      </c:pt>
                      <c:pt idx="12407">
                        <c:v>2.1449684633034884</c:v>
                      </c:pt>
                      <c:pt idx="12408">
                        <c:v>2.1450688073401856</c:v>
                      </c:pt>
                      <c:pt idx="12409">
                        <c:v>2.1451691513768827</c:v>
                      </c:pt>
                      <c:pt idx="12410">
                        <c:v>2.1452694954135798</c:v>
                      </c:pt>
                      <c:pt idx="12411">
                        <c:v>2.1453698394502769</c:v>
                      </c:pt>
                      <c:pt idx="12412">
                        <c:v>2.145470183486974</c:v>
                      </c:pt>
                      <c:pt idx="12413">
                        <c:v>2.1455705275236712</c:v>
                      </c:pt>
                      <c:pt idx="12414">
                        <c:v>2.1456708715603683</c:v>
                      </c:pt>
                      <c:pt idx="12415">
                        <c:v>2.1457712155970654</c:v>
                      </c:pt>
                      <c:pt idx="12416">
                        <c:v>2.1458715596337625</c:v>
                      </c:pt>
                      <c:pt idx="12417">
                        <c:v>2.1459719036704596</c:v>
                      </c:pt>
                      <c:pt idx="12418">
                        <c:v>2.1460722477071568</c:v>
                      </c:pt>
                      <c:pt idx="12419">
                        <c:v>2.1461725917438539</c:v>
                      </c:pt>
                      <c:pt idx="12420">
                        <c:v>2.146272935780551</c:v>
                      </c:pt>
                      <c:pt idx="12421">
                        <c:v>2.1463732798172481</c:v>
                      </c:pt>
                      <c:pt idx="12422">
                        <c:v>2.1464736238539452</c:v>
                      </c:pt>
                      <c:pt idx="12423">
                        <c:v>2.1465739678906424</c:v>
                      </c:pt>
                      <c:pt idx="12424">
                        <c:v>2.1466743119273395</c:v>
                      </c:pt>
                      <c:pt idx="12425">
                        <c:v>2.1467746559640366</c:v>
                      </c:pt>
                      <c:pt idx="12426">
                        <c:v>2.1468750000007337</c:v>
                      </c:pt>
                      <c:pt idx="12427">
                        <c:v>2.1469753440374308</c:v>
                      </c:pt>
                      <c:pt idx="12428">
                        <c:v>2.147075688074128</c:v>
                      </c:pt>
                      <c:pt idx="12429">
                        <c:v>2.1471760321108251</c:v>
                      </c:pt>
                      <c:pt idx="12430">
                        <c:v>2.1472763761475222</c:v>
                      </c:pt>
                      <c:pt idx="12431">
                        <c:v>2.1473767201842193</c:v>
                      </c:pt>
                      <c:pt idx="12432">
                        <c:v>2.1474770642209164</c:v>
                      </c:pt>
                      <c:pt idx="12433">
                        <c:v>2.1475774082576136</c:v>
                      </c:pt>
                      <c:pt idx="12434">
                        <c:v>2.1476777522943107</c:v>
                      </c:pt>
                      <c:pt idx="12435">
                        <c:v>2.1477780963310078</c:v>
                      </c:pt>
                      <c:pt idx="12436">
                        <c:v>2.1478784403677049</c:v>
                      </c:pt>
                      <c:pt idx="12437">
                        <c:v>2.147978784404402</c:v>
                      </c:pt>
                      <c:pt idx="12438">
                        <c:v>2.1480791284410992</c:v>
                      </c:pt>
                      <c:pt idx="12439">
                        <c:v>2.1481794724777963</c:v>
                      </c:pt>
                      <c:pt idx="12440">
                        <c:v>2.1482798165144934</c:v>
                      </c:pt>
                      <c:pt idx="12441">
                        <c:v>2.1483801605511905</c:v>
                      </c:pt>
                      <c:pt idx="12442">
                        <c:v>2.1484805045878876</c:v>
                      </c:pt>
                      <c:pt idx="12443">
                        <c:v>2.1485808486245848</c:v>
                      </c:pt>
                      <c:pt idx="12444">
                        <c:v>2.1486811926612819</c:v>
                      </c:pt>
                      <c:pt idx="12445">
                        <c:v>2.148781536697979</c:v>
                      </c:pt>
                      <c:pt idx="12446">
                        <c:v>2.1488818807346761</c:v>
                      </c:pt>
                      <c:pt idx="12447">
                        <c:v>2.1489822247713732</c:v>
                      </c:pt>
                      <c:pt idx="12448">
                        <c:v>2.1490825688080704</c:v>
                      </c:pt>
                      <c:pt idx="12449">
                        <c:v>2.1491829128447675</c:v>
                      </c:pt>
                      <c:pt idx="12450">
                        <c:v>2.1492832568814646</c:v>
                      </c:pt>
                      <c:pt idx="12451">
                        <c:v>2.1493836009181617</c:v>
                      </c:pt>
                      <c:pt idx="12452">
                        <c:v>2.1494839449548588</c:v>
                      </c:pt>
                      <c:pt idx="12453">
                        <c:v>2.149584288991556</c:v>
                      </c:pt>
                      <c:pt idx="12454">
                        <c:v>2.1496846330282531</c:v>
                      </c:pt>
                      <c:pt idx="12455">
                        <c:v>2.1497849770649502</c:v>
                      </c:pt>
                      <c:pt idx="12456">
                        <c:v>2.1498853211016473</c:v>
                      </c:pt>
                      <c:pt idx="12457">
                        <c:v>2.1499856651383444</c:v>
                      </c:pt>
                      <c:pt idx="12458">
                        <c:v>2.1500860091750416</c:v>
                      </c:pt>
                      <c:pt idx="12459">
                        <c:v>2.1501863532117387</c:v>
                      </c:pt>
                      <c:pt idx="12460">
                        <c:v>2.1502866972484358</c:v>
                      </c:pt>
                      <c:pt idx="12461">
                        <c:v>2.1503870412851329</c:v>
                      </c:pt>
                      <c:pt idx="12462">
                        <c:v>2.15048738532183</c:v>
                      </c:pt>
                      <c:pt idx="12463">
                        <c:v>2.1505877293585272</c:v>
                      </c:pt>
                      <c:pt idx="12464">
                        <c:v>2.1506880733952243</c:v>
                      </c:pt>
                      <c:pt idx="12465">
                        <c:v>2.1507884174319214</c:v>
                      </c:pt>
                      <c:pt idx="12466">
                        <c:v>2.1508887614686185</c:v>
                      </c:pt>
                      <c:pt idx="12467">
                        <c:v>2.1509891055053156</c:v>
                      </c:pt>
                      <c:pt idx="12468">
                        <c:v>2.1510894495420128</c:v>
                      </c:pt>
                      <c:pt idx="12469">
                        <c:v>2.1511897935787099</c:v>
                      </c:pt>
                      <c:pt idx="12470">
                        <c:v>2.151290137615407</c:v>
                      </c:pt>
                      <c:pt idx="12471">
                        <c:v>2.1513904816521041</c:v>
                      </c:pt>
                      <c:pt idx="12472">
                        <c:v>2.1514908256888012</c:v>
                      </c:pt>
                      <c:pt idx="12473">
                        <c:v>2.1515911697254984</c:v>
                      </c:pt>
                      <c:pt idx="12474">
                        <c:v>2.1516915137621955</c:v>
                      </c:pt>
                      <c:pt idx="12475">
                        <c:v>2.1517918577988926</c:v>
                      </c:pt>
                      <c:pt idx="12476">
                        <c:v>2.1518922018355897</c:v>
                      </c:pt>
                      <c:pt idx="12477">
                        <c:v>2.1519925458722868</c:v>
                      </c:pt>
                      <c:pt idx="12478">
                        <c:v>2.152092889908984</c:v>
                      </c:pt>
                      <c:pt idx="12479">
                        <c:v>2.1521932339456811</c:v>
                      </c:pt>
                      <c:pt idx="12480">
                        <c:v>2.1522935779823782</c:v>
                      </c:pt>
                      <c:pt idx="12481">
                        <c:v>2.1523939220190753</c:v>
                      </c:pt>
                      <c:pt idx="12482">
                        <c:v>2.1524942660557724</c:v>
                      </c:pt>
                      <c:pt idx="12483">
                        <c:v>2.1525946100924696</c:v>
                      </c:pt>
                      <c:pt idx="12484">
                        <c:v>2.1526949541291667</c:v>
                      </c:pt>
                      <c:pt idx="12485">
                        <c:v>2.1527952981658638</c:v>
                      </c:pt>
                      <c:pt idx="12486">
                        <c:v>2.1528956422025609</c:v>
                      </c:pt>
                      <c:pt idx="12487">
                        <c:v>2.152995986239258</c:v>
                      </c:pt>
                      <c:pt idx="12488">
                        <c:v>2.1530963302759552</c:v>
                      </c:pt>
                      <c:pt idx="12489">
                        <c:v>2.1531966743126523</c:v>
                      </c:pt>
                      <c:pt idx="12490">
                        <c:v>2.1532970183493494</c:v>
                      </c:pt>
                      <c:pt idx="12491">
                        <c:v>2.1533973623860465</c:v>
                      </c:pt>
                      <c:pt idx="12492">
                        <c:v>2.1534977064227436</c:v>
                      </c:pt>
                      <c:pt idx="12493">
                        <c:v>2.1535980504594407</c:v>
                      </c:pt>
                      <c:pt idx="12494">
                        <c:v>2.1536983944961379</c:v>
                      </c:pt>
                      <c:pt idx="12495">
                        <c:v>2.153798738532835</c:v>
                      </c:pt>
                      <c:pt idx="12496">
                        <c:v>2.1538990825695321</c:v>
                      </c:pt>
                      <c:pt idx="12497">
                        <c:v>2.1539994266062292</c:v>
                      </c:pt>
                      <c:pt idx="12498">
                        <c:v>2.1540997706429263</c:v>
                      </c:pt>
                      <c:pt idx="12499">
                        <c:v>2.1542001146796235</c:v>
                      </c:pt>
                      <c:pt idx="12500">
                        <c:v>2.1543004587163206</c:v>
                      </c:pt>
                      <c:pt idx="12501">
                        <c:v>2.1544008027530177</c:v>
                      </c:pt>
                      <c:pt idx="12502">
                        <c:v>2.1545011467897148</c:v>
                      </c:pt>
                      <c:pt idx="12503">
                        <c:v>2.1546014908264119</c:v>
                      </c:pt>
                      <c:pt idx="12504">
                        <c:v>2.1547018348631091</c:v>
                      </c:pt>
                      <c:pt idx="12505">
                        <c:v>2.1548021788998062</c:v>
                      </c:pt>
                      <c:pt idx="12506">
                        <c:v>2.1549025229365033</c:v>
                      </c:pt>
                      <c:pt idx="12507">
                        <c:v>2.1550028669732004</c:v>
                      </c:pt>
                      <c:pt idx="12508">
                        <c:v>2.1551032110098975</c:v>
                      </c:pt>
                      <c:pt idx="12509">
                        <c:v>2.1552035550465947</c:v>
                      </c:pt>
                      <c:pt idx="12510">
                        <c:v>2.1553038990832918</c:v>
                      </c:pt>
                      <c:pt idx="12511">
                        <c:v>2.1554042431199889</c:v>
                      </c:pt>
                      <c:pt idx="12512">
                        <c:v>2.155504587156686</c:v>
                      </c:pt>
                      <c:pt idx="12513">
                        <c:v>2.1556049311933831</c:v>
                      </c:pt>
                      <c:pt idx="12514">
                        <c:v>2.1557052752300803</c:v>
                      </c:pt>
                      <c:pt idx="12515">
                        <c:v>2.1558056192667774</c:v>
                      </c:pt>
                      <c:pt idx="12516">
                        <c:v>2.1559059633034745</c:v>
                      </c:pt>
                      <c:pt idx="12517">
                        <c:v>2.1560063073401716</c:v>
                      </c:pt>
                      <c:pt idx="12518">
                        <c:v>2.1561066513768687</c:v>
                      </c:pt>
                      <c:pt idx="12519">
                        <c:v>2.1562069954135659</c:v>
                      </c:pt>
                      <c:pt idx="12520">
                        <c:v>2.156307339450263</c:v>
                      </c:pt>
                      <c:pt idx="12521">
                        <c:v>2.1564076834869601</c:v>
                      </c:pt>
                      <c:pt idx="12522">
                        <c:v>2.1565080275236572</c:v>
                      </c:pt>
                      <c:pt idx="12523">
                        <c:v>2.1566083715603543</c:v>
                      </c:pt>
                      <c:pt idx="12524">
                        <c:v>2.1567087155970515</c:v>
                      </c:pt>
                      <c:pt idx="12525">
                        <c:v>2.1568090596337486</c:v>
                      </c:pt>
                      <c:pt idx="12526">
                        <c:v>2.1569094036704457</c:v>
                      </c:pt>
                      <c:pt idx="12527">
                        <c:v>2.1570097477071428</c:v>
                      </c:pt>
                      <c:pt idx="12528">
                        <c:v>2.1571100917438399</c:v>
                      </c:pt>
                      <c:pt idx="12529">
                        <c:v>2.1572104357805371</c:v>
                      </c:pt>
                      <c:pt idx="12530">
                        <c:v>2.1573107798172342</c:v>
                      </c:pt>
                      <c:pt idx="12531">
                        <c:v>2.1574111238539313</c:v>
                      </c:pt>
                      <c:pt idx="12532">
                        <c:v>2.1575114678906284</c:v>
                      </c:pt>
                      <c:pt idx="12533">
                        <c:v>2.1576118119273255</c:v>
                      </c:pt>
                      <c:pt idx="12534">
                        <c:v>2.1577121559640227</c:v>
                      </c:pt>
                      <c:pt idx="12535">
                        <c:v>2.1578125000007198</c:v>
                      </c:pt>
                      <c:pt idx="12536">
                        <c:v>2.1579128440374169</c:v>
                      </c:pt>
                      <c:pt idx="12537">
                        <c:v>2.158013188074114</c:v>
                      </c:pt>
                      <c:pt idx="12538">
                        <c:v>2.1581135321108111</c:v>
                      </c:pt>
                      <c:pt idx="12539">
                        <c:v>2.1582138761475083</c:v>
                      </c:pt>
                      <c:pt idx="12540">
                        <c:v>2.1583142201842054</c:v>
                      </c:pt>
                      <c:pt idx="12541">
                        <c:v>2.1584145642209025</c:v>
                      </c:pt>
                      <c:pt idx="12542">
                        <c:v>2.1585149082575996</c:v>
                      </c:pt>
                      <c:pt idx="12543">
                        <c:v>2.1586152522942967</c:v>
                      </c:pt>
                      <c:pt idx="12544">
                        <c:v>2.1587155963309939</c:v>
                      </c:pt>
                      <c:pt idx="12545">
                        <c:v>2.158815940367691</c:v>
                      </c:pt>
                      <c:pt idx="12546">
                        <c:v>2.1589162844043881</c:v>
                      </c:pt>
                      <c:pt idx="12547">
                        <c:v>2.1590166284410852</c:v>
                      </c:pt>
                      <c:pt idx="12548">
                        <c:v>2.1591169724777823</c:v>
                      </c:pt>
                      <c:pt idx="12549">
                        <c:v>2.1592173165144795</c:v>
                      </c:pt>
                      <c:pt idx="12550">
                        <c:v>2.1593176605511766</c:v>
                      </c:pt>
                      <c:pt idx="12551">
                        <c:v>2.1594180045878737</c:v>
                      </c:pt>
                      <c:pt idx="12552">
                        <c:v>2.1595183486245708</c:v>
                      </c:pt>
                      <c:pt idx="12553">
                        <c:v>2.1596186926612679</c:v>
                      </c:pt>
                      <c:pt idx="12554">
                        <c:v>2.1597190366979651</c:v>
                      </c:pt>
                      <c:pt idx="12555">
                        <c:v>2.1598193807346622</c:v>
                      </c:pt>
                      <c:pt idx="12556">
                        <c:v>2.1599197247713593</c:v>
                      </c:pt>
                      <c:pt idx="12557">
                        <c:v>2.1600200688080564</c:v>
                      </c:pt>
                      <c:pt idx="12558">
                        <c:v>2.1601204128447535</c:v>
                      </c:pt>
                      <c:pt idx="12559">
                        <c:v>2.1602207568814507</c:v>
                      </c:pt>
                      <c:pt idx="12560">
                        <c:v>2.1603211009181478</c:v>
                      </c:pt>
                      <c:pt idx="12561">
                        <c:v>2.1604214449548449</c:v>
                      </c:pt>
                      <c:pt idx="12562">
                        <c:v>2.160521788991542</c:v>
                      </c:pt>
                      <c:pt idx="12563">
                        <c:v>2.1606221330282391</c:v>
                      </c:pt>
                      <c:pt idx="12564">
                        <c:v>2.1607224770649363</c:v>
                      </c:pt>
                      <c:pt idx="12565">
                        <c:v>2.1608228211016334</c:v>
                      </c:pt>
                      <c:pt idx="12566">
                        <c:v>2.1609231651383305</c:v>
                      </c:pt>
                      <c:pt idx="12567">
                        <c:v>2.1610235091750276</c:v>
                      </c:pt>
                      <c:pt idx="12568">
                        <c:v>2.1611238532117247</c:v>
                      </c:pt>
                      <c:pt idx="12569">
                        <c:v>2.1612241972484219</c:v>
                      </c:pt>
                      <c:pt idx="12570">
                        <c:v>2.161324541285119</c:v>
                      </c:pt>
                      <c:pt idx="12571">
                        <c:v>2.1614248853218161</c:v>
                      </c:pt>
                      <c:pt idx="12572">
                        <c:v>2.1615252293585132</c:v>
                      </c:pt>
                      <c:pt idx="12573">
                        <c:v>2.1616255733952103</c:v>
                      </c:pt>
                      <c:pt idx="12574">
                        <c:v>2.1617259174319075</c:v>
                      </c:pt>
                      <c:pt idx="12575">
                        <c:v>2.1618262614686046</c:v>
                      </c:pt>
                      <c:pt idx="12576">
                        <c:v>2.1619266055053017</c:v>
                      </c:pt>
                      <c:pt idx="12577">
                        <c:v>2.1620269495419988</c:v>
                      </c:pt>
                      <c:pt idx="12578">
                        <c:v>2.1621272935786959</c:v>
                      </c:pt>
                      <c:pt idx="12579">
                        <c:v>2.162227637615393</c:v>
                      </c:pt>
                      <c:pt idx="12580">
                        <c:v>2.1623279816520902</c:v>
                      </c:pt>
                      <c:pt idx="12581">
                        <c:v>2.1624283256887873</c:v>
                      </c:pt>
                      <c:pt idx="12582">
                        <c:v>2.1625286697254844</c:v>
                      </c:pt>
                      <c:pt idx="12583">
                        <c:v>2.1626290137621815</c:v>
                      </c:pt>
                      <c:pt idx="12584">
                        <c:v>2.1627293577988786</c:v>
                      </c:pt>
                      <c:pt idx="12585">
                        <c:v>2.1628297018355758</c:v>
                      </c:pt>
                      <c:pt idx="12586">
                        <c:v>2.1629300458722729</c:v>
                      </c:pt>
                      <c:pt idx="12587">
                        <c:v>2.16303038990897</c:v>
                      </c:pt>
                      <c:pt idx="12588">
                        <c:v>2.1631307339456671</c:v>
                      </c:pt>
                      <c:pt idx="12589">
                        <c:v>2.1632310779823642</c:v>
                      </c:pt>
                      <c:pt idx="12590">
                        <c:v>2.1633314220190614</c:v>
                      </c:pt>
                      <c:pt idx="12591">
                        <c:v>2.1634317660557585</c:v>
                      </c:pt>
                      <c:pt idx="12592">
                        <c:v>2.1635321100924556</c:v>
                      </c:pt>
                      <c:pt idx="12593">
                        <c:v>2.1636324541291527</c:v>
                      </c:pt>
                      <c:pt idx="12594">
                        <c:v>2.1637327981658498</c:v>
                      </c:pt>
                      <c:pt idx="12595">
                        <c:v>2.163833142202547</c:v>
                      </c:pt>
                      <c:pt idx="12596">
                        <c:v>2.1639334862392441</c:v>
                      </c:pt>
                      <c:pt idx="12597">
                        <c:v>2.1640338302759412</c:v>
                      </c:pt>
                      <c:pt idx="12598">
                        <c:v>2.1641341743126383</c:v>
                      </c:pt>
                      <c:pt idx="12599">
                        <c:v>2.1642345183493354</c:v>
                      </c:pt>
                      <c:pt idx="12600">
                        <c:v>2.1643348623860326</c:v>
                      </c:pt>
                      <c:pt idx="12601">
                        <c:v>2.1644352064227297</c:v>
                      </c:pt>
                      <c:pt idx="12602">
                        <c:v>2.1645355504594268</c:v>
                      </c:pt>
                      <c:pt idx="12603">
                        <c:v>2.1646358944961239</c:v>
                      </c:pt>
                      <c:pt idx="12604">
                        <c:v>2.164736238532821</c:v>
                      </c:pt>
                      <c:pt idx="12605">
                        <c:v>2.1648365825695182</c:v>
                      </c:pt>
                      <c:pt idx="12606">
                        <c:v>2.1649369266062153</c:v>
                      </c:pt>
                      <c:pt idx="12607">
                        <c:v>2.1650372706429124</c:v>
                      </c:pt>
                      <c:pt idx="12608">
                        <c:v>2.1651376146796095</c:v>
                      </c:pt>
                      <c:pt idx="12609">
                        <c:v>2.1652379587163066</c:v>
                      </c:pt>
                      <c:pt idx="12610">
                        <c:v>2.1653383027530038</c:v>
                      </c:pt>
                      <c:pt idx="12611">
                        <c:v>2.1654386467897009</c:v>
                      </c:pt>
                      <c:pt idx="12612">
                        <c:v>2.165538990826398</c:v>
                      </c:pt>
                      <c:pt idx="12613">
                        <c:v>2.1656393348630951</c:v>
                      </c:pt>
                      <c:pt idx="12614">
                        <c:v>2.1657396788997922</c:v>
                      </c:pt>
                      <c:pt idx="12615">
                        <c:v>2.1658400229364894</c:v>
                      </c:pt>
                      <c:pt idx="12616">
                        <c:v>2.1659403669731865</c:v>
                      </c:pt>
                      <c:pt idx="12617">
                        <c:v>2.1660407110098836</c:v>
                      </c:pt>
                      <c:pt idx="12618">
                        <c:v>2.1661410550465807</c:v>
                      </c:pt>
                      <c:pt idx="12619">
                        <c:v>2.1662413990832778</c:v>
                      </c:pt>
                      <c:pt idx="12620">
                        <c:v>2.166341743119975</c:v>
                      </c:pt>
                      <c:pt idx="12621">
                        <c:v>2.1664420871566721</c:v>
                      </c:pt>
                      <c:pt idx="12622">
                        <c:v>2.1665424311933692</c:v>
                      </c:pt>
                      <c:pt idx="12623">
                        <c:v>2.1666427752300663</c:v>
                      </c:pt>
                      <c:pt idx="12624">
                        <c:v>2.1667431192667634</c:v>
                      </c:pt>
                      <c:pt idx="12625">
                        <c:v>2.1668434633034606</c:v>
                      </c:pt>
                      <c:pt idx="12626">
                        <c:v>2.1669438073401577</c:v>
                      </c:pt>
                      <c:pt idx="12627">
                        <c:v>2.1670441513768548</c:v>
                      </c:pt>
                      <c:pt idx="12628">
                        <c:v>2.1671444954135519</c:v>
                      </c:pt>
                      <c:pt idx="12629">
                        <c:v>2.167244839450249</c:v>
                      </c:pt>
                      <c:pt idx="12630">
                        <c:v>2.1673451834869462</c:v>
                      </c:pt>
                      <c:pt idx="12631">
                        <c:v>2.1674455275236433</c:v>
                      </c:pt>
                      <c:pt idx="12632">
                        <c:v>2.1675458715603404</c:v>
                      </c:pt>
                      <c:pt idx="12633">
                        <c:v>2.1676462155970375</c:v>
                      </c:pt>
                      <c:pt idx="12634">
                        <c:v>2.1677465596337346</c:v>
                      </c:pt>
                      <c:pt idx="12635">
                        <c:v>2.1678469036704318</c:v>
                      </c:pt>
                      <c:pt idx="12636">
                        <c:v>2.1679472477071289</c:v>
                      </c:pt>
                      <c:pt idx="12637">
                        <c:v>2.168047591743826</c:v>
                      </c:pt>
                      <c:pt idx="12638">
                        <c:v>2.1681479357805231</c:v>
                      </c:pt>
                      <c:pt idx="12639">
                        <c:v>2.1682482798172202</c:v>
                      </c:pt>
                      <c:pt idx="12640">
                        <c:v>2.1683486238539174</c:v>
                      </c:pt>
                      <c:pt idx="12641">
                        <c:v>2.1684489678906145</c:v>
                      </c:pt>
                      <c:pt idx="12642">
                        <c:v>2.1685493119273116</c:v>
                      </c:pt>
                      <c:pt idx="12643">
                        <c:v>2.1686496559640087</c:v>
                      </c:pt>
                      <c:pt idx="12644">
                        <c:v>2.1687500000007058</c:v>
                      </c:pt>
                      <c:pt idx="12645">
                        <c:v>2.168850344037403</c:v>
                      </c:pt>
                      <c:pt idx="12646">
                        <c:v>2.1689506880741001</c:v>
                      </c:pt>
                      <c:pt idx="12647">
                        <c:v>2.1690510321107972</c:v>
                      </c:pt>
                      <c:pt idx="12648">
                        <c:v>2.1691513761474943</c:v>
                      </c:pt>
                      <c:pt idx="12649">
                        <c:v>2.1692517201841914</c:v>
                      </c:pt>
                      <c:pt idx="12650">
                        <c:v>2.1693520642208886</c:v>
                      </c:pt>
                      <c:pt idx="12651">
                        <c:v>2.1694524082575857</c:v>
                      </c:pt>
                      <c:pt idx="12652">
                        <c:v>2.1695527522942828</c:v>
                      </c:pt>
                      <c:pt idx="12653">
                        <c:v>2.1696530963309799</c:v>
                      </c:pt>
                      <c:pt idx="12654">
                        <c:v>2.169753440367677</c:v>
                      </c:pt>
                      <c:pt idx="12655">
                        <c:v>2.1698537844043742</c:v>
                      </c:pt>
                      <c:pt idx="12656">
                        <c:v>2.1699541284410713</c:v>
                      </c:pt>
                      <c:pt idx="12657">
                        <c:v>2.1700544724777684</c:v>
                      </c:pt>
                      <c:pt idx="12658">
                        <c:v>2.1701548165144655</c:v>
                      </c:pt>
                      <c:pt idx="12659">
                        <c:v>2.1702551605511626</c:v>
                      </c:pt>
                      <c:pt idx="12660">
                        <c:v>2.1703555045878598</c:v>
                      </c:pt>
                      <c:pt idx="12661">
                        <c:v>2.1704558486245569</c:v>
                      </c:pt>
                      <c:pt idx="12662">
                        <c:v>2.170556192661254</c:v>
                      </c:pt>
                      <c:pt idx="12663">
                        <c:v>2.1706565366979511</c:v>
                      </c:pt>
                      <c:pt idx="12664">
                        <c:v>2.1707568807346482</c:v>
                      </c:pt>
                      <c:pt idx="12665">
                        <c:v>2.1708572247713454</c:v>
                      </c:pt>
                      <c:pt idx="12666">
                        <c:v>2.1709575688080425</c:v>
                      </c:pt>
                      <c:pt idx="12667">
                        <c:v>2.1710579128447396</c:v>
                      </c:pt>
                      <c:pt idx="12668">
                        <c:v>2.1711582568814367</c:v>
                      </c:pt>
                      <c:pt idx="12669">
                        <c:v>2.1712586009181338</c:v>
                      </c:pt>
                      <c:pt idx="12670">
                        <c:v>2.1713589449548309</c:v>
                      </c:pt>
                      <c:pt idx="12671">
                        <c:v>2.1714592889915281</c:v>
                      </c:pt>
                      <c:pt idx="12672">
                        <c:v>2.1715596330282252</c:v>
                      </c:pt>
                      <c:pt idx="12673">
                        <c:v>2.1716599770649223</c:v>
                      </c:pt>
                      <c:pt idx="12674">
                        <c:v>2.1717603211016194</c:v>
                      </c:pt>
                      <c:pt idx="12675">
                        <c:v>2.1718606651383165</c:v>
                      </c:pt>
                      <c:pt idx="12676">
                        <c:v>2.1719610091750137</c:v>
                      </c:pt>
                      <c:pt idx="12677">
                        <c:v>2.1720613532117108</c:v>
                      </c:pt>
                      <c:pt idx="12678">
                        <c:v>2.1721616972484079</c:v>
                      </c:pt>
                      <c:pt idx="12679">
                        <c:v>2.172262041285105</c:v>
                      </c:pt>
                      <c:pt idx="12680">
                        <c:v>2.1723623853218021</c:v>
                      </c:pt>
                      <c:pt idx="12681">
                        <c:v>2.1724627293584993</c:v>
                      </c:pt>
                      <c:pt idx="12682">
                        <c:v>2.1725630733951964</c:v>
                      </c:pt>
                      <c:pt idx="12683">
                        <c:v>2.1726634174318935</c:v>
                      </c:pt>
                      <c:pt idx="12684">
                        <c:v>2.1727637614685906</c:v>
                      </c:pt>
                      <c:pt idx="12685">
                        <c:v>2.1728641055052877</c:v>
                      </c:pt>
                      <c:pt idx="12686">
                        <c:v>2.1729644495419849</c:v>
                      </c:pt>
                      <c:pt idx="12687">
                        <c:v>2.173064793578682</c:v>
                      </c:pt>
                      <c:pt idx="12688">
                        <c:v>2.1731651376153791</c:v>
                      </c:pt>
                      <c:pt idx="12689">
                        <c:v>2.1732654816520762</c:v>
                      </c:pt>
                      <c:pt idx="12690">
                        <c:v>2.1733658256887733</c:v>
                      </c:pt>
                      <c:pt idx="12691">
                        <c:v>2.1734661697254705</c:v>
                      </c:pt>
                      <c:pt idx="12692">
                        <c:v>2.1735665137621676</c:v>
                      </c:pt>
                      <c:pt idx="12693">
                        <c:v>2.1736668577988647</c:v>
                      </c:pt>
                      <c:pt idx="12694">
                        <c:v>2.1737672018355618</c:v>
                      </c:pt>
                      <c:pt idx="12695">
                        <c:v>2.1738675458722589</c:v>
                      </c:pt>
                      <c:pt idx="12696">
                        <c:v>2.1739678899089561</c:v>
                      </c:pt>
                      <c:pt idx="12697">
                        <c:v>2.1740682339456532</c:v>
                      </c:pt>
                      <c:pt idx="12698">
                        <c:v>2.1741685779823503</c:v>
                      </c:pt>
                      <c:pt idx="12699">
                        <c:v>2.1742689220190474</c:v>
                      </c:pt>
                      <c:pt idx="12700">
                        <c:v>2.1743692660557445</c:v>
                      </c:pt>
                      <c:pt idx="12701">
                        <c:v>2.1744696100924417</c:v>
                      </c:pt>
                      <c:pt idx="12702">
                        <c:v>2.1745699541291388</c:v>
                      </c:pt>
                      <c:pt idx="12703">
                        <c:v>2.1746702981658359</c:v>
                      </c:pt>
                      <c:pt idx="12704">
                        <c:v>2.174770642202533</c:v>
                      </c:pt>
                      <c:pt idx="12705">
                        <c:v>2.1748709862392301</c:v>
                      </c:pt>
                      <c:pt idx="12706">
                        <c:v>2.1749713302759273</c:v>
                      </c:pt>
                      <c:pt idx="12707">
                        <c:v>2.1750716743126244</c:v>
                      </c:pt>
                      <c:pt idx="12708">
                        <c:v>2.1751720183493215</c:v>
                      </c:pt>
                      <c:pt idx="12709">
                        <c:v>2.1752723623860186</c:v>
                      </c:pt>
                      <c:pt idx="12710">
                        <c:v>2.1753727064227157</c:v>
                      </c:pt>
                      <c:pt idx="12711">
                        <c:v>2.1754730504594129</c:v>
                      </c:pt>
                      <c:pt idx="12712">
                        <c:v>2.17557339449611</c:v>
                      </c:pt>
                      <c:pt idx="12713">
                        <c:v>2.1756737385328071</c:v>
                      </c:pt>
                      <c:pt idx="12714">
                        <c:v>2.1757740825695042</c:v>
                      </c:pt>
                      <c:pt idx="12715">
                        <c:v>2.1758744266062013</c:v>
                      </c:pt>
                      <c:pt idx="12716">
                        <c:v>2.1759747706428985</c:v>
                      </c:pt>
                      <c:pt idx="12717">
                        <c:v>2.1760751146795956</c:v>
                      </c:pt>
                      <c:pt idx="12718">
                        <c:v>2.1761754587162927</c:v>
                      </c:pt>
                      <c:pt idx="12719">
                        <c:v>2.1762758027529898</c:v>
                      </c:pt>
                      <c:pt idx="12720">
                        <c:v>2.1763761467896869</c:v>
                      </c:pt>
                      <c:pt idx="12721">
                        <c:v>2.1764764908263841</c:v>
                      </c:pt>
                      <c:pt idx="12722">
                        <c:v>2.1765768348630812</c:v>
                      </c:pt>
                      <c:pt idx="12723">
                        <c:v>2.1766771788997783</c:v>
                      </c:pt>
                      <c:pt idx="12724">
                        <c:v>2.1767775229364754</c:v>
                      </c:pt>
                      <c:pt idx="12725">
                        <c:v>2.1768778669731725</c:v>
                      </c:pt>
                      <c:pt idx="12726">
                        <c:v>2.1769782110098697</c:v>
                      </c:pt>
                      <c:pt idx="12727">
                        <c:v>2.1770785550465668</c:v>
                      </c:pt>
                      <c:pt idx="12728">
                        <c:v>2.1771788990832639</c:v>
                      </c:pt>
                      <c:pt idx="12729">
                        <c:v>2.177279243119961</c:v>
                      </c:pt>
                      <c:pt idx="12730">
                        <c:v>2.1773795871566581</c:v>
                      </c:pt>
                      <c:pt idx="12731">
                        <c:v>2.1774799311933553</c:v>
                      </c:pt>
                      <c:pt idx="12732">
                        <c:v>2.1775802752300524</c:v>
                      </c:pt>
                      <c:pt idx="12733">
                        <c:v>2.1776806192667495</c:v>
                      </c:pt>
                      <c:pt idx="12734">
                        <c:v>2.1777809633034466</c:v>
                      </c:pt>
                      <c:pt idx="12735">
                        <c:v>2.1778813073401437</c:v>
                      </c:pt>
                      <c:pt idx="12736">
                        <c:v>2.1779816513768409</c:v>
                      </c:pt>
                      <c:pt idx="12737">
                        <c:v>2.178081995413538</c:v>
                      </c:pt>
                      <c:pt idx="12738">
                        <c:v>2.1781823394502351</c:v>
                      </c:pt>
                      <c:pt idx="12739">
                        <c:v>2.1782826834869322</c:v>
                      </c:pt>
                      <c:pt idx="12740">
                        <c:v>2.1783830275236293</c:v>
                      </c:pt>
                      <c:pt idx="12741">
                        <c:v>2.1784833715603265</c:v>
                      </c:pt>
                      <c:pt idx="12742">
                        <c:v>2.1785837155970236</c:v>
                      </c:pt>
                      <c:pt idx="12743">
                        <c:v>2.1786840596337207</c:v>
                      </c:pt>
                      <c:pt idx="12744">
                        <c:v>2.1787844036704178</c:v>
                      </c:pt>
                      <c:pt idx="12745">
                        <c:v>2.1788847477071149</c:v>
                      </c:pt>
                      <c:pt idx="12746">
                        <c:v>2.1789850917438121</c:v>
                      </c:pt>
                      <c:pt idx="12747">
                        <c:v>2.1790854357805092</c:v>
                      </c:pt>
                      <c:pt idx="12748">
                        <c:v>2.1791857798172063</c:v>
                      </c:pt>
                      <c:pt idx="12749">
                        <c:v>2.1792861238539034</c:v>
                      </c:pt>
                      <c:pt idx="12750">
                        <c:v>2.1793864678906005</c:v>
                      </c:pt>
                      <c:pt idx="12751">
                        <c:v>2.1794868119272977</c:v>
                      </c:pt>
                      <c:pt idx="12752">
                        <c:v>2.1795871559639948</c:v>
                      </c:pt>
                      <c:pt idx="12753">
                        <c:v>2.1796875000006919</c:v>
                      </c:pt>
                      <c:pt idx="12754">
                        <c:v>2.179787844037389</c:v>
                      </c:pt>
                      <c:pt idx="12755">
                        <c:v>2.1798881880740861</c:v>
                      </c:pt>
                      <c:pt idx="12756">
                        <c:v>2.1799885321107833</c:v>
                      </c:pt>
                      <c:pt idx="12757">
                        <c:v>2.1800888761474804</c:v>
                      </c:pt>
                      <c:pt idx="12758">
                        <c:v>2.1801892201841775</c:v>
                      </c:pt>
                      <c:pt idx="12759">
                        <c:v>2.1802895642208746</c:v>
                      </c:pt>
                      <c:pt idx="12760">
                        <c:v>2.1803899082575717</c:v>
                      </c:pt>
                      <c:pt idx="12761">
                        <c:v>2.1804902522942688</c:v>
                      </c:pt>
                      <c:pt idx="12762">
                        <c:v>2.180590596330966</c:v>
                      </c:pt>
                      <c:pt idx="12763">
                        <c:v>2.1806909403676631</c:v>
                      </c:pt>
                      <c:pt idx="12764">
                        <c:v>2.1807912844043602</c:v>
                      </c:pt>
                      <c:pt idx="12765">
                        <c:v>2.1808916284410573</c:v>
                      </c:pt>
                      <c:pt idx="12766">
                        <c:v>2.1809919724777544</c:v>
                      </c:pt>
                      <c:pt idx="12767">
                        <c:v>2.1810923165144516</c:v>
                      </c:pt>
                      <c:pt idx="12768">
                        <c:v>2.1811926605511487</c:v>
                      </c:pt>
                      <c:pt idx="12769">
                        <c:v>2.1812930045878458</c:v>
                      </c:pt>
                      <c:pt idx="12770">
                        <c:v>2.1813933486245429</c:v>
                      </c:pt>
                      <c:pt idx="12771">
                        <c:v>2.18149369266124</c:v>
                      </c:pt>
                      <c:pt idx="12772">
                        <c:v>2.1815940366979372</c:v>
                      </c:pt>
                      <c:pt idx="12773">
                        <c:v>2.1816943807346343</c:v>
                      </c:pt>
                      <c:pt idx="12774">
                        <c:v>2.1817947247713314</c:v>
                      </c:pt>
                      <c:pt idx="12775">
                        <c:v>2.1818950688080285</c:v>
                      </c:pt>
                      <c:pt idx="12776">
                        <c:v>2.1819954128447256</c:v>
                      </c:pt>
                      <c:pt idx="12777">
                        <c:v>2.1820957568814228</c:v>
                      </c:pt>
                      <c:pt idx="12778">
                        <c:v>2.1821961009181199</c:v>
                      </c:pt>
                      <c:pt idx="12779">
                        <c:v>2.182296444954817</c:v>
                      </c:pt>
                      <c:pt idx="12780">
                        <c:v>2.1823967889915141</c:v>
                      </c:pt>
                      <c:pt idx="12781">
                        <c:v>2.1824971330282112</c:v>
                      </c:pt>
                      <c:pt idx="12782">
                        <c:v>2.1825974770649084</c:v>
                      </c:pt>
                      <c:pt idx="12783">
                        <c:v>2.1826978211016055</c:v>
                      </c:pt>
                      <c:pt idx="12784">
                        <c:v>2.1827981651383026</c:v>
                      </c:pt>
                      <c:pt idx="12785">
                        <c:v>2.1828985091749997</c:v>
                      </c:pt>
                      <c:pt idx="12786">
                        <c:v>2.1829988532116968</c:v>
                      </c:pt>
                      <c:pt idx="12787">
                        <c:v>2.183099197248394</c:v>
                      </c:pt>
                      <c:pt idx="12788">
                        <c:v>2.1831995412850911</c:v>
                      </c:pt>
                      <c:pt idx="12789">
                        <c:v>2.1832998853217882</c:v>
                      </c:pt>
                      <c:pt idx="12790">
                        <c:v>2.1834002293584853</c:v>
                      </c:pt>
                      <c:pt idx="12791">
                        <c:v>2.1835005733951824</c:v>
                      </c:pt>
                      <c:pt idx="12792">
                        <c:v>2.1836009174318796</c:v>
                      </c:pt>
                      <c:pt idx="12793">
                        <c:v>2.1837012614685767</c:v>
                      </c:pt>
                      <c:pt idx="12794">
                        <c:v>2.1838016055052738</c:v>
                      </c:pt>
                      <c:pt idx="12795">
                        <c:v>2.1839019495419709</c:v>
                      </c:pt>
                      <c:pt idx="12796">
                        <c:v>2.184002293578668</c:v>
                      </c:pt>
                      <c:pt idx="12797">
                        <c:v>2.1841026376153652</c:v>
                      </c:pt>
                      <c:pt idx="12798">
                        <c:v>2.1842029816520623</c:v>
                      </c:pt>
                      <c:pt idx="12799">
                        <c:v>2.1843033256887594</c:v>
                      </c:pt>
                      <c:pt idx="12800">
                        <c:v>2.1844036697254565</c:v>
                      </c:pt>
                      <c:pt idx="12801">
                        <c:v>2.1845040137621536</c:v>
                      </c:pt>
                      <c:pt idx="12802">
                        <c:v>2.1846043577988508</c:v>
                      </c:pt>
                      <c:pt idx="12803">
                        <c:v>2.1847047018355479</c:v>
                      </c:pt>
                      <c:pt idx="12804">
                        <c:v>2.184805045872245</c:v>
                      </c:pt>
                      <c:pt idx="12805">
                        <c:v>2.1849053899089421</c:v>
                      </c:pt>
                      <c:pt idx="12806">
                        <c:v>2.1850057339456392</c:v>
                      </c:pt>
                      <c:pt idx="12807">
                        <c:v>2.1851060779823364</c:v>
                      </c:pt>
                      <c:pt idx="12808">
                        <c:v>2.1852064220190335</c:v>
                      </c:pt>
                      <c:pt idx="12809">
                        <c:v>2.1853067660557306</c:v>
                      </c:pt>
                      <c:pt idx="12810">
                        <c:v>2.1854071100924277</c:v>
                      </c:pt>
                      <c:pt idx="12811">
                        <c:v>2.1855074541291248</c:v>
                      </c:pt>
                      <c:pt idx="12812">
                        <c:v>2.185607798165822</c:v>
                      </c:pt>
                      <c:pt idx="12813">
                        <c:v>2.1857081422025191</c:v>
                      </c:pt>
                      <c:pt idx="12814">
                        <c:v>2.1858084862392162</c:v>
                      </c:pt>
                      <c:pt idx="12815">
                        <c:v>2.1859088302759133</c:v>
                      </c:pt>
                      <c:pt idx="12816">
                        <c:v>2.1860091743126104</c:v>
                      </c:pt>
                      <c:pt idx="12817">
                        <c:v>2.1861095183493076</c:v>
                      </c:pt>
                      <c:pt idx="12818">
                        <c:v>2.1862098623860047</c:v>
                      </c:pt>
                      <c:pt idx="12819">
                        <c:v>2.1863102064227018</c:v>
                      </c:pt>
                      <c:pt idx="12820">
                        <c:v>2.1864105504593989</c:v>
                      </c:pt>
                      <c:pt idx="12821">
                        <c:v>2.186510894496096</c:v>
                      </c:pt>
                      <c:pt idx="12822">
                        <c:v>2.1866112385327932</c:v>
                      </c:pt>
                      <c:pt idx="12823">
                        <c:v>2.1867115825694903</c:v>
                      </c:pt>
                      <c:pt idx="12824">
                        <c:v>2.1868119266061874</c:v>
                      </c:pt>
                      <c:pt idx="12825">
                        <c:v>2.1869122706428845</c:v>
                      </c:pt>
                      <c:pt idx="12826">
                        <c:v>2.1870126146795816</c:v>
                      </c:pt>
                      <c:pt idx="12827">
                        <c:v>2.1871129587162788</c:v>
                      </c:pt>
                      <c:pt idx="12828">
                        <c:v>2.1872133027529759</c:v>
                      </c:pt>
                      <c:pt idx="12829">
                        <c:v>2.187313646789673</c:v>
                      </c:pt>
                      <c:pt idx="12830">
                        <c:v>2.1874139908263701</c:v>
                      </c:pt>
                      <c:pt idx="12831">
                        <c:v>2.1875143348630672</c:v>
                      </c:pt>
                      <c:pt idx="12832">
                        <c:v>2.1876146788997644</c:v>
                      </c:pt>
                      <c:pt idx="12833">
                        <c:v>2.1877150229364615</c:v>
                      </c:pt>
                      <c:pt idx="12834">
                        <c:v>2.1878153669731586</c:v>
                      </c:pt>
                      <c:pt idx="12835">
                        <c:v>2.1879157110098557</c:v>
                      </c:pt>
                      <c:pt idx="12836">
                        <c:v>2.1880160550465528</c:v>
                      </c:pt>
                      <c:pt idx="12837">
                        <c:v>2.18811639908325</c:v>
                      </c:pt>
                      <c:pt idx="12838">
                        <c:v>2.1882167431199471</c:v>
                      </c:pt>
                      <c:pt idx="12839">
                        <c:v>2.1883170871566442</c:v>
                      </c:pt>
                      <c:pt idx="12840">
                        <c:v>2.1884174311933413</c:v>
                      </c:pt>
                      <c:pt idx="12841">
                        <c:v>2.1885177752300384</c:v>
                      </c:pt>
                      <c:pt idx="12842">
                        <c:v>2.1886181192667356</c:v>
                      </c:pt>
                      <c:pt idx="12843">
                        <c:v>2.1887184633034327</c:v>
                      </c:pt>
                      <c:pt idx="12844">
                        <c:v>2.1888188073401298</c:v>
                      </c:pt>
                      <c:pt idx="12845">
                        <c:v>2.1889191513768269</c:v>
                      </c:pt>
                      <c:pt idx="12846">
                        <c:v>2.189019495413524</c:v>
                      </c:pt>
                      <c:pt idx="12847">
                        <c:v>2.1891198394502211</c:v>
                      </c:pt>
                      <c:pt idx="12848">
                        <c:v>2.1892201834869183</c:v>
                      </c:pt>
                      <c:pt idx="12849">
                        <c:v>2.1893205275236154</c:v>
                      </c:pt>
                      <c:pt idx="12850">
                        <c:v>2.1894208715603125</c:v>
                      </c:pt>
                      <c:pt idx="12851">
                        <c:v>2.1895212155970096</c:v>
                      </c:pt>
                      <c:pt idx="12852">
                        <c:v>2.1896215596337067</c:v>
                      </c:pt>
                      <c:pt idx="12853">
                        <c:v>2.1897219036704039</c:v>
                      </c:pt>
                      <c:pt idx="12854">
                        <c:v>2.189822247707101</c:v>
                      </c:pt>
                      <c:pt idx="12855">
                        <c:v>2.1899225917437981</c:v>
                      </c:pt>
                      <c:pt idx="12856">
                        <c:v>2.1900229357804952</c:v>
                      </c:pt>
                      <c:pt idx="12857">
                        <c:v>2.1901232798171923</c:v>
                      </c:pt>
                      <c:pt idx="12858">
                        <c:v>2.1902236238538895</c:v>
                      </c:pt>
                      <c:pt idx="12859">
                        <c:v>2.1903239678905866</c:v>
                      </c:pt>
                      <c:pt idx="12860">
                        <c:v>2.1904243119272837</c:v>
                      </c:pt>
                      <c:pt idx="12861">
                        <c:v>2.1905246559639808</c:v>
                      </c:pt>
                      <c:pt idx="12862">
                        <c:v>2.1906250000006779</c:v>
                      </c:pt>
                      <c:pt idx="12863">
                        <c:v>2.1907253440373751</c:v>
                      </c:pt>
                      <c:pt idx="12864">
                        <c:v>2.1908256880740722</c:v>
                      </c:pt>
                      <c:pt idx="12865">
                        <c:v>2.1909260321107693</c:v>
                      </c:pt>
                      <c:pt idx="12866">
                        <c:v>2.1910263761474664</c:v>
                      </c:pt>
                      <c:pt idx="12867">
                        <c:v>2.1911267201841635</c:v>
                      </c:pt>
                      <c:pt idx="12868">
                        <c:v>2.1912270642208607</c:v>
                      </c:pt>
                      <c:pt idx="12869">
                        <c:v>2.1913274082575578</c:v>
                      </c:pt>
                      <c:pt idx="12870">
                        <c:v>2.1914277522942549</c:v>
                      </c:pt>
                      <c:pt idx="12871">
                        <c:v>2.191528096330952</c:v>
                      </c:pt>
                      <c:pt idx="12872">
                        <c:v>2.1916284403676491</c:v>
                      </c:pt>
                      <c:pt idx="12873">
                        <c:v>2.1917287844043463</c:v>
                      </c:pt>
                      <c:pt idx="12874">
                        <c:v>2.1918291284410434</c:v>
                      </c:pt>
                      <c:pt idx="12875">
                        <c:v>2.1919294724777405</c:v>
                      </c:pt>
                      <c:pt idx="12876">
                        <c:v>2.1920298165144376</c:v>
                      </c:pt>
                      <c:pt idx="12877">
                        <c:v>2.1921301605511347</c:v>
                      </c:pt>
                      <c:pt idx="12878">
                        <c:v>2.1922305045878319</c:v>
                      </c:pt>
                      <c:pt idx="12879">
                        <c:v>2.192330848624529</c:v>
                      </c:pt>
                      <c:pt idx="12880">
                        <c:v>2.1924311926612261</c:v>
                      </c:pt>
                      <c:pt idx="12881">
                        <c:v>2.1925315366979232</c:v>
                      </c:pt>
                      <c:pt idx="12882">
                        <c:v>2.1926318807346203</c:v>
                      </c:pt>
                      <c:pt idx="12883">
                        <c:v>2.1927322247713175</c:v>
                      </c:pt>
                      <c:pt idx="12884">
                        <c:v>2.1928325688080146</c:v>
                      </c:pt>
                      <c:pt idx="12885">
                        <c:v>2.1929329128447117</c:v>
                      </c:pt>
                      <c:pt idx="12886">
                        <c:v>2.1930332568814088</c:v>
                      </c:pt>
                      <c:pt idx="12887">
                        <c:v>2.1931336009181059</c:v>
                      </c:pt>
                      <c:pt idx="12888">
                        <c:v>2.1932339449548031</c:v>
                      </c:pt>
                      <c:pt idx="12889">
                        <c:v>2.1933342889915002</c:v>
                      </c:pt>
                      <c:pt idx="12890">
                        <c:v>2.1934346330281973</c:v>
                      </c:pt>
                      <c:pt idx="12891">
                        <c:v>2.1935349770648944</c:v>
                      </c:pt>
                      <c:pt idx="12892">
                        <c:v>2.1936353211015915</c:v>
                      </c:pt>
                      <c:pt idx="12893">
                        <c:v>2.1937356651382887</c:v>
                      </c:pt>
                      <c:pt idx="12894">
                        <c:v>2.1938360091749858</c:v>
                      </c:pt>
                      <c:pt idx="12895">
                        <c:v>2.1939363532116829</c:v>
                      </c:pt>
                      <c:pt idx="12896">
                        <c:v>2.19403669724838</c:v>
                      </c:pt>
                      <c:pt idx="12897">
                        <c:v>2.1941370412850771</c:v>
                      </c:pt>
                      <c:pt idx="12898">
                        <c:v>2.1942373853217743</c:v>
                      </c:pt>
                      <c:pt idx="12899">
                        <c:v>2.1943377293584714</c:v>
                      </c:pt>
                      <c:pt idx="12900">
                        <c:v>2.1944380733951685</c:v>
                      </c:pt>
                      <c:pt idx="12901">
                        <c:v>2.1945384174318656</c:v>
                      </c:pt>
                      <c:pt idx="12902">
                        <c:v>2.1946387614685627</c:v>
                      </c:pt>
                      <c:pt idx="12903">
                        <c:v>2.1947391055052599</c:v>
                      </c:pt>
                      <c:pt idx="12904">
                        <c:v>2.194839449541957</c:v>
                      </c:pt>
                      <c:pt idx="12905">
                        <c:v>2.1949397935786541</c:v>
                      </c:pt>
                      <c:pt idx="12906">
                        <c:v>2.1950401376153512</c:v>
                      </c:pt>
                      <c:pt idx="12907">
                        <c:v>2.1951404816520483</c:v>
                      </c:pt>
                      <c:pt idx="12908">
                        <c:v>2.1952408256887455</c:v>
                      </c:pt>
                      <c:pt idx="12909">
                        <c:v>2.1953411697254426</c:v>
                      </c:pt>
                      <c:pt idx="12910">
                        <c:v>2.1954415137621397</c:v>
                      </c:pt>
                      <c:pt idx="12911">
                        <c:v>2.1955418577988368</c:v>
                      </c:pt>
                      <c:pt idx="12912">
                        <c:v>2.1956422018355339</c:v>
                      </c:pt>
                      <c:pt idx="12913">
                        <c:v>2.1957425458722311</c:v>
                      </c:pt>
                      <c:pt idx="12914">
                        <c:v>2.1958428899089282</c:v>
                      </c:pt>
                      <c:pt idx="12915">
                        <c:v>2.1959432339456253</c:v>
                      </c:pt>
                      <c:pt idx="12916">
                        <c:v>2.1960435779823224</c:v>
                      </c:pt>
                      <c:pt idx="12917">
                        <c:v>2.1961439220190195</c:v>
                      </c:pt>
                      <c:pt idx="12918">
                        <c:v>2.1962442660557167</c:v>
                      </c:pt>
                      <c:pt idx="12919">
                        <c:v>2.1963446100924138</c:v>
                      </c:pt>
                      <c:pt idx="12920">
                        <c:v>2.1964449541291109</c:v>
                      </c:pt>
                      <c:pt idx="12921">
                        <c:v>2.196545298165808</c:v>
                      </c:pt>
                      <c:pt idx="12922">
                        <c:v>2.1966456422025051</c:v>
                      </c:pt>
                      <c:pt idx="12923">
                        <c:v>2.1967459862392023</c:v>
                      </c:pt>
                      <c:pt idx="12924">
                        <c:v>2.1968463302758994</c:v>
                      </c:pt>
                      <c:pt idx="12925">
                        <c:v>2.1969466743125965</c:v>
                      </c:pt>
                      <c:pt idx="12926">
                        <c:v>2.1970470183492936</c:v>
                      </c:pt>
                      <c:pt idx="12927">
                        <c:v>2.1971473623859907</c:v>
                      </c:pt>
                      <c:pt idx="12928">
                        <c:v>2.1972477064226879</c:v>
                      </c:pt>
                      <c:pt idx="12929">
                        <c:v>2.197348050459385</c:v>
                      </c:pt>
                      <c:pt idx="12930">
                        <c:v>2.1974483944960821</c:v>
                      </c:pt>
                      <c:pt idx="12931">
                        <c:v>2.1975487385327792</c:v>
                      </c:pt>
                      <c:pt idx="12932">
                        <c:v>2.1976490825694763</c:v>
                      </c:pt>
                      <c:pt idx="12933">
                        <c:v>2.1977494266061735</c:v>
                      </c:pt>
                      <c:pt idx="12934">
                        <c:v>2.1978497706428706</c:v>
                      </c:pt>
                      <c:pt idx="12935">
                        <c:v>2.1979501146795677</c:v>
                      </c:pt>
                      <c:pt idx="12936">
                        <c:v>2.1980504587162648</c:v>
                      </c:pt>
                      <c:pt idx="12937">
                        <c:v>2.1981508027529619</c:v>
                      </c:pt>
                      <c:pt idx="12938">
                        <c:v>2.198251146789659</c:v>
                      </c:pt>
                      <c:pt idx="12939">
                        <c:v>2.1983514908263562</c:v>
                      </c:pt>
                      <c:pt idx="12940">
                        <c:v>2.1984518348630533</c:v>
                      </c:pt>
                      <c:pt idx="12941">
                        <c:v>2.1985521788997504</c:v>
                      </c:pt>
                      <c:pt idx="12942">
                        <c:v>2.1986525229364475</c:v>
                      </c:pt>
                      <c:pt idx="12943">
                        <c:v>2.1987528669731446</c:v>
                      </c:pt>
                      <c:pt idx="12944">
                        <c:v>2.1988532110098418</c:v>
                      </c:pt>
                      <c:pt idx="12945">
                        <c:v>2.1989535550465389</c:v>
                      </c:pt>
                      <c:pt idx="12946">
                        <c:v>2.199053899083236</c:v>
                      </c:pt>
                      <c:pt idx="12947">
                        <c:v>2.1991542431199331</c:v>
                      </c:pt>
                      <c:pt idx="12948">
                        <c:v>2.1992545871566302</c:v>
                      </c:pt>
                      <c:pt idx="12949">
                        <c:v>2.1993549311933274</c:v>
                      </c:pt>
                      <c:pt idx="12950">
                        <c:v>2.1994552752300245</c:v>
                      </c:pt>
                      <c:pt idx="12951">
                        <c:v>2.1995556192667216</c:v>
                      </c:pt>
                      <c:pt idx="12952">
                        <c:v>2.1996559633034187</c:v>
                      </c:pt>
                      <c:pt idx="12953">
                        <c:v>2.1997563073401158</c:v>
                      </c:pt>
                      <c:pt idx="12954">
                        <c:v>2.199856651376813</c:v>
                      </c:pt>
                      <c:pt idx="12955">
                        <c:v>2.1999569954135101</c:v>
                      </c:pt>
                      <c:pt idx="12956">
                        <c:v>2.2000573394502072</c:v>
                      </c:pt>
                      <c:pt idx="12957">
                        <c:v>2.2001576834869043</c:v>
                      </c:pt>
                      <c:pt idx="12958">
                        <c:v>2.2002580275236014</c:v>
                      </c:pt>
                      <c:pt idx="12959">
                        <c:v>2.2003583715602986</c:v>
                      </c:pt>
                      <c:pt idx="12960">
                        <c:v>2.2004587155969957</c:v>
                      </c:pt>
                      <c:pt idx="12961">
                        <c:v>2.2005590596336928</c:v>
                      </c:pt>
                      <c:pt idx="12962">
                        <c:v>2.2006594036703899</c:v>
                      </c:pt>
                      <c:pt idx="12963">
                        <c:v>2.200759747707087</c:v>
                      </c:pt>
                      <c:pt idx="12964">
                        <c:v>2.2008600917437842</c:v>
                      </c:pt>
                      <c:pt idx="12965">
                        <c:v>2.2009604357804813</c:v>
                      </c:pt>
                      <c:pt idx="12966">
                        <c:v>2.2010607798171784</c:v>
                      </c:pt>
                      <c:pt idx="12967">
                        <c:v>2.2011611238538755</c:v>
                      </c:pt>
                      <c:pt idx="12968">
                        <c:v>2.2012614678905726</c:v>
                      </c:pt>
                      <c:pt idx="12969">
                        <c:v>2.2013618119272698</c:v>
                      </c:pt>
                      <c:pt idx="12970">
                        <c:v>2.2014621559639669</c:v>
                      </c:pt>
                      <c:pt idx="12971">
                        <c:v>2.201562500000664</c:v>
                      </c:pt>
                      <c:pt idx="12972">
                        <c:v>2.2016628440373611</c:v>
                      </c:pt>
                      <c:pt idx="12973">
                        <c:v>2.2017631880740582</c:v>
                      </c:pt>
                      <c:pt idx="12974">
                        <c:v>2.2018635321107554</c:v>
                      </c:pt>
                      <c:pt idx="12975">
                        <c:v>2.2019638761474525</c:v>
                      </c:pt>
                      <c:pt idx="12976">
                        <c:v>2.2020642201841496</c:v>
                      </c:pt>
                      <c:pt idx="12977">
                        <c:v>2.2021645642208467</c:v>
                      </c:pt>
                      <c:pt idx="12978">
                        <c:v>2.2022649082575438</c:v>
                      </c:pt>
                      <c:pt idx="12979">
                        <c:v>2.202365252294241</c:v>
                      </c:pt>
                      <c:pt idx="12980">
                        <c:v>2.2024655963309381</c:v>
                      </c:pt>
                      <c:pt idx="12981">
                        <c:v>2.2025659403676352</c:v>
                      </c:pt>
                      <c:pt idx="12982">
                        <c:v>2.2026662844043323</c:v>
                      </c:pt>
                      <c:pt idx="12983">
                        <c:v>2.2027666284410294</c:v>
                      </c:pt>
                      <c:pt idx="12984">
                        <c:v>2.2028669724777266</c:v>
                      </c:pt>
                      <c:pt idx="12985">
                        <c:v>2.2029673165144237</c:v>
                      </c:pt>
                      <c:pt idx="12986">
                        <c:v>2.2030676605511208</c:v>
                      </c:pt>
                      <c:pt idx="12987">
                        <c:v>2.2031680045878179</c:v>
                      </c:pt>
                      <c:pt idx="12988">
                        <c:v>2.203268348624515</c:v>
                      </c:pt>
                      <c:pt idx="12989">
                        <c:v>2.2033686926612122</c:v>
                      </c:pt>
                      <c:pt idx="12990">
                        <c:v>2.2034690366979093</c:v>
                      </c:pt>
                      <c:pt idx="12991">
                        <c:v>2.2035693807346064</c:v>
                      </c:pt>
                      <c:pt idx="12992">
                        <c:v>2.2036697247713035</c:v>
                      </c:pt>
                      <c:pt idx="12993">
                        <c:v>2.2037700688080006</c:v>
                      </c:pt>
                      <c:pt idx="12994">
                        <c:v>2.2038704128446978</c:v>
                      </c:pt>
                      <c:pt idx="12995">
                        <c:v>2.2039707568813949</c:v>
                      </c:pt>
                      <c:pt idx="12996">
                        <c:v>2.204071100918092</c:v>
                      </c:pt>
                      <c:pt idx="12997">
                        <c:v>2.2041714449547891</c:v>
                      </c:pt>
                      <c:pt idx="12998">
                        <c:v>2.2042717889914862</c:v>
                      </c:pt>
                      <c:pt idx="12999">
                        <c:v>2.2043721330281834</c:v>
                      </c:pt>
                      <c:pt idx="13000">
                        <c:v>2.2044724770648805</c:v>
                      </c:pt>
                      <c:pt idx="13001">
                        <c:v>2.2045728211015776</c:v>
                      </c:pt>
                      <c:pt idx="13002">
                        <c:v>2.2046731651382747</c:v>
                      </c:pt>
                      <c:pt idx="13003">
                        <c:v>2.2047735091749718</c:v>
                      </c:pt>
                      <c:pt idx="13004">
                        <c:v>2.204873853211669</c:v>
                      </c:pt>
                      <c:pt idx="13005">
                        <c:v>2.2049741972483661</c:v>
                      </c:pt>
                      <c:pt idx="13006">
                        <c:v>2.2050745412850632</c:v>
                      </c:pt>
                      <c:pt idx="13007">
                        <c:v>2.2051748853217603</c:v>
                      </c:pt>
                      <c:pt idx="13008">
                        <c:v>2.2052752293584574</c:v>
                      </c:pt>
                      <c:pt idx="13009">
                        <c:v>2.2053755733951546</c:v>
                      </c:pt>
                      <c:pt idx="13010">
                        <c:v>2.2054759174318517</c:v>
                      </c:pt>
                      <c:pt idx="13011">
                        <c:v>2.2055762614685488</c:v>
                      </c:pt>
                      <c:pt idx="13012">
                        <c:v>2.2056766055052459</c:v>
                      </c:pt>
                      <c:pt idx="13013">
                        <c:v>2.205776949541943</c:v>
                      </c:pt>
                      <c:pt idx="13014">
                        <c:v>2.2058772935786402</c:v>
                      </c:pt>
                      <c:pt idx="13015">
                        <c:v>2.2059776376153373</c:v>
                      </c:pt>
                      <c:pt idx="13016">
                        <c:v>2.2060779816520344</c:v>
                      </c:pt>
                      <c:pt idx="13017">
                        <c:v>2.2061783256887315</c:v>
                      </c:pt>
                      <c:pt idx="13018">
                        <c:v>2.2062786697254286</c:v>
                      </c:pt>
                      <c:pt idx="13019">
                        <c:v>2.2063790137621258</c:v>
                      </c:pt>
                      <c:pt idx="13020">
                        <c:v>2.2064793577988229</c:v>
                      </c:pt>
                      <c:pt idx="13021">
                        <c:v>2.20657970183552</c:v>
                      </c:pt>
                      <c:pt idx="13022">
                        <c:v>2.2066800458722171</c:v>
                      </c:pt>
                      <c:pt idx="13023">
                        <c:v>2.2067803899089142</c:v>
                      </c:pt>
                      <c:pt idx="13024">
                        <c:v>2.2068807339456114</c:v>
                      </c:pt>
                      <c:pt idx="13025">
                        <c:v>2.2069810779823085</c:v>
                      </c:pt>
                      <c:pt idx="13026">
                        <c:v>2.2070814220190056</c:v>
                      </c:pt>
                      <c:pt idx="13027">
                        <c:v>2.2071817660557027</c:v>
                      </c:pt>
                      <c:pt idx="13028">
                        <c:v>2.2072821100923998</c:v>
                      </c:pt>
                      <c:pt idx="13029">
                        <c:v>2.2073824541290969</c:v>
                      </c:pt>
                      <c:pt idx="13030">
                        <c:v>2.2074827981657941</c:v>
                      </c:pt>
                      <c:pt idx="13031">
                        <c:v>2.2075831422024912</c:v>
                      </c:pt>
                      <c:pt idx="13032">
                        <c:v>2.2076834862391883</c:v>
                      </c:pt>
                      <c:pt idx="13033">
                        <c:v>2.2077838302758854</c:v>
                      </c:pt>
                      <c:pt idx="13034">
                        <c:v>2.2078841743125825</c:v>
                      </c:pt>
                      <c:pt idx="13035">
                        <c:v>2.2079845183492797</c:v>
                      </c:pt>
                      <c:pt idx="13036">
                        <c:v>2.2080848623859768</c:v>
                      </c:pt>
                      <c:pt idx="13037">
                        <c:v>2.2081852064226739</c:v>
                      </c:pt>
                      <c:pt idx="13038">
                        <c:v>2.208285550459371</c:v>
                      </c:pt>
                      <c:pt idx="13039">
                        <c:v>2.2083858944960681</c:v>
                      </c:pt>
                      <c:pt idx="13040">
                        <c:v>2.2084862385327653</c:v>
                      </c:pt>
                      <c:pt idx="13041">
                        <c:v>2.2085865825694624</c:v>
                      </c:pt>
                      <c:pt idx="13042">
                        <c:v>2.2086869266061595</c:v>
                      </c:pt>
                      <c:pt idx="13043">
                        <c:v>2.2087872706428566</c:v>
                      </c:pt>
                      <c:pt idx="13044">
                        <c:v>2.2088876146795537</c:v>
                      </c:pt>
                      <c:pt idx="13045">
                        <c:v>2.2089879587162509</c:v>
                      </c:pt>
                      <c:pt idx="13046">
                        <c:v>2.209088302752948</c:v>
                      </c:pt>
                      <c:pt idx="13047">
                        <c:v>2.2091886467896451</c:v>
                      </c:pt>
                      <c:pt idx="13048">
                        <c:v>2.2092889908263422</c:v>
                      </c:pt>
                      <c:pt idx="13049">
                        <c:v>2.2093893348630393</c:v>
                      </c:pt>
                      <c:pt idx="13050">
                        <c:v>2.2094896788997365</c:v>
                      </c:pt>
                      <c:pt idx="13051">
                        <c:v>2.2095900229364336</c:v>
                      </c:pt>
                      <c:pt idx="13052">
                        <c:v>2.2096903669731307</c:v>
                      </c:pt>
                      <c:pt idx="13053">
                        <c:v>2.2097907110098278</c:v>
                      </c:pt>
                      <c:pt idx="13054">
                        <c:v>2.2098910550465249</c:v>
                      </c:pt>
                      <c:pt idx="13055">
                        <c:v>2.2099913990832221</c:v>
                      </c:pt>
                      <c:pt idx="13056">
                        <c:v>2.2100917431199192</c:v>
                      </c:pt>
                      <c:pt idx="13057">
                        <c:v>2.2101920871566163</c:v>
                      </c:pt>
                      <c:pt idx="13058">
                        <c:v>2.2102924311933134</c:v>
                      </c:pt>
                      <c:pt idx="13059">
                        <c:v>2.2103927752300105</c:v>
                      </c:pt>
                      <c:pt idx="13060">
                        <c:v>2.2104931192667077</c:v>
                      </c:pt>
                      <c:pt idx="13061">
                        <c:v>2.2105934633034048</c:v>
                      </c:pt>
                      <c:pt idx="13062">
                        <c:v>2.2106938073401019</c:v>
                      </c:pt>
                      <c:pt idx="13063">
                        <c:v>2.210794151376799</c:v>
                      </c:pt>
                      <c:pt idx="13064">
                        <c:v>2.2108944954134961</c:v>
                      </c:pt>
                      <c:pt idx="13065">
                        <c:v>2.2109948394501933</c:v>
                      </c:pt>
                      <c:pt idx="13066">
                        <c:v>2.2110951834868904</c:v>
                      </c:pt>
                      <c:pt idx="13067">
                        <c:v>2.2111955275235875</c:v>
                      </c:pt>
                      <c:pt idx="13068">
                        <c:v>2.2112958715602846</c:v>
                      </c:pt>
                      <c:pt idx="13069">
                        <c:v>2.2113962155969817</c:v>
                      </c:pt>
                      <c:pt idx="13070">
                        <c:v>2.2114965596336789</c:v>
                      </c:pt>
                      <c:pt idx="13071">
                        <c:v>2.211596903670376</c:v>
                      </c:pt>
                      <c:pt idx="13072">
                        <c:v>2.2116972477070731</c:v>
                      </c:pt>
                      <c:pt idx="13073">
                        <c:v>2.2117975917437702</c:v>
                      </c:pt>
                      <c:pt idx="13074">
                        <c:v>2.2118979357804673</c:v>
                      </c:pt>
                      <c:pt idx="13075">
                        <c:v>2.2119982798171645</c:v>
                      </c:pt>
                      <c:pt idx="13076">
                        <c:v>2.2120986238538616</c:v>
                      </c:pt>
                      <c:pt idx="13077">
                        <c:v>2.2121989678905587</c:v>
                      </c:pt>
                      <c:pt idx="13078">
                        <c:v>2.2122993119272558</c:v>
                      </c:pt>
                      <c:pt idx="13079">
                        <c:v>2.2123996559639529</c:v>
                      </c:pt>
                      <c:pt idx="13080">
                        <c:v>2.2125000000006501</c:v>
                      </c:pt>
                      <c:pt idx="13081">
                        <c:v>2.2126003440373472</c:v>
                      </c:pt>
                      <c:pt idx="13082">
                        <c:v>2.2127006880740443</c:v>
                      </c:pt>
                      <c:pt idx="13083">
                        <c:v>2.2128010321107414</c:v>
                      </c:pt>
                      <c:pt idx="13084">
                        <c:v>2.2129013761474385</c:v>
                      </c:pt>
                      <c:pt idx="13085">
                        <c:v>2.2130017201841357</c:v>
                      </c:pt>
                      <c:pt idx="13086">
                        <c:v>2.2131020642208328</c:v>
                      </c:pt>
                      <c:pt idx="13087">
                        <c:v>2.2132024082575299</c:v>
                      </c:pt>
                      <c:pt idx="13088">
                        <c:v>2.213302752294227</c:v>
                      </c:pt>
                      <c:pt idx="13089">
                        <c:v>2.2134030963309241</c:v>
                      </c:pt>
                      <c:pt idx="13090">
                        <c:v>2.2135034403676213</c:v>
                      </c:pt>
                      <c:pt idx="13091">
                        <c:v>2.2136037844043184</c:v>
                      </c:pt>
                      <c:pt idx="13092">
                        <c:v>2.2137041284410155</c:v>
                      </c:pt>
                      <c:pt idx="13093">
                        <c:v>2.2138044724777126</c:v>
                      </c:pt>
                      <c:pt idx="13094">
                        <c:v>2.2139048165144097</c:v>
                      </c:pt>
                      <c:pt idx="13095">
                        <c:v>2.2140051605511069</c:v>
                      </c:pt>
                      <c:pt idx="13096">
                        <c:v>2.214105504587804</c:v>
                      </c:pt>
                      <c:pt idx="13097">
                        <c:v>2.2142058486245011</c:v>
                      </c:pt>
                      <c:pt idx="13098">
                        <c:v>2.2143061926611982</c:v>
                      </c:pt>
                      <c:pt idx="13099">
                        <c:v>2.2144065366978953</c:v>
                      </c:pt>
                      <c:pt idx="13100">
                        <c:v>2.2145068807345925</c:v>
                      </c:pt>
                      <c:pt idx="13101">
                        <c:v>2.2146072247712896</c:v>
                      </c:pt>
                      <c:pt idx="13102">
                        <c:v>2.2147075688079867</c:v>
                      </c:pt>
                      <c:pt idx="13103">
                        <c:v>2.2148079128446838</c:v>
                      </c:pt>
                      <c:pt idx="13104">
                        <c:v>2.2149082568813809</c:v>
                      </c:pt>
                      <c:pt idx="13105">
                        <c:v>2.2150086009180781</c:v>
                      </c:pt>
                      <c:pt idx="13106">
                        <c:v>2.2151089449547752</c:v>
                      </c:pt>
                      <c:pt idx="13107">
                        <c:v>2.2152092889914723</c:v>
                      </c:pt>
                      <c:pt idx="13108">
                        <c:v>2.2153096330281694</c:v>
                      </c:pt>
                      <c:pt idx="13109">
                        <c:v>2.2154099770648665</c:v>
                      </c:pt>
                      <c:pt idx="13110">
                        <c:v>2.2155103211015637</c:v>
                      </c:pt>
                      <c:pt idx="13111">
                        <c:v>2.2156106651382608</c:v>
                      </c:pt>
                      <c:pt idx="13112">
                        <c:v>2.2157110091749579</c:v>
                      </c:pt>
                      <c:pt idx="13113">
                        <c:v>2.215811353211655</c:v>
                      </c:pt>
                      <c:pt idx="13114">
                        <c:v>2.2159116972483521</c:v>
                      </c:pt>
                      <c:pt idx="13115">
                        <c:v>2.2160120412850492</c:v>
                      </c:pt>
                      <c:pt idx="13116">
                        <c:v>2.2161123853217464</c:v>
                      </c:pt>
                      <c:pt idx="13117">
                        <c:v>2.2162127293584435</c:v>
                      </c:pt>
                      <c:pt idx="13118">
                        <c:v>2.2163130733951406</c:v>
                      </c:pt>
                      <c:pt idx="13119">
                        <c:v>2.2164134174318377</c:v>
                      </c:pt>
                      <c:pt idx="13120">
                        <c:v>2.2165137614685348</c:v>
                      </c:pt>
                      <c:pt idx="13121">
                        <c:v>2.216614105505232</c:v>
                      </c:pt>
                      <c:pt idx="13122">
                        <c:v>2.2167144495419291</c:v>
                      </c:pt>
                      <c:pt idx="13123">
                        <c:v>2.2168147935786262</c:v>
                      </c:pt>
                      <c:pt idx="13124">
                        <c:v>2.2169151376153233</c:v>
                      </c:pt>
                      <c:pt idx="13125">
                        <c:v>2.2170154816520204</c:v>
                      </c:pt>
                      <c:pt idx="13126">
                        <c:v>2.2171158256887176</c:v>
                      </c:pt>
                      <c:pt idx="13127">
                        <c:v>2.2172161697254147</c:v>
                      </c:pt>
                      <c:pt idx="13128">
                        <c:v>2.2173165137621118</c:v>
                      </c:pt>
                      <c:pt idx="13129">
                        <c:v>2.2174168577988089</c:v>
                      </c:pt>
                      <c:pt idx="13130">
                        <c:v>2.217517201835506</c:v>
                      </c:pt>
                      <c:pt idx="13131">
                        <c:v>2.2176175458722032</c:v>
                      </c:pt>
                      <c:pt idx="13132">
                        <c:v>2.2177178899089003</c:v>
                      </c:pt>
                      <c:pt idx="13133">
                        <c:v>2.2178182339455974</c:v>
                      </c:pt>
                      <c:pt idx="13134">
                        <c:v>2.2179185779822945</c:v>
                      </c:pt>
                      <c:pt idx="13135">
                        <c:v>2.2180189220189916</c:v>
                      </c:pt>
                      <c:pt idx="13136">
                        <c:v>2.2181192660556888</c:v>
                      </c:pt>
                      <c:pt idx="13137">
                        <c:v>2.2182196100923859</c:v>
                      </c:pt>
                      <c:pt idx="13138">
                        <c:v>2.218319954129083</c:v>
                      </c:pt>
                      <c:pt idx="13139">
                        <c:v>2.2184202981657801</c:v>
                      </c:pt>
                      <c:pt idx="13140">
                        <c:v>2.2185206422024772</c:v>
                      </c:pt>
                      <c:pt idx="13141">
                        <c:v>2.2186209862391744</c:v>
                      </c:pt>
                      <c:pt idx="13142">
                        <c:v>2.2187213302758715</c:v>
                      </c:pt>
                      <c:pt idx="13143">
                        <c:v>2.2188216743125686</c:v>
                      </c:pt>
                      <c:pt idx="13144">
                        <c:v>2.2189220183492657</c:v>
                      </c:pt>
                      <c:pt idx="13145">
                        <c:v>2.2190223623859628</c:v>
                      </c:pt>
                      <c:pt idx="13146">
                        <c:v>2.21912270642266</c:v>
                      </c:pt>
                      <c:pt idx="13147">
                        <c:v>2.2192230504593571</c:v>
                      </c:pt>
                      <c:pt idx="13148">
                        <c:v>2.2193233944960542</c:v>
                      </c:pt>
                      <c:pt idx="13149">
                        <c:v>2.2194237385327513</c:v>
                      </c:pt>
                      <c:pt idx="13150">
                        <c:v>2.2195240825694484</c:v>
                      </c:pt>
                      <c:pt idx="13151">
                        <c:v>2.2196244266061456</c:v>
                      </c:pt>
                      <c:pt idx="13152">
                        <c:v>2.2197247706428427</c:v>
                      </c:pt>
                      <c:pt idx="13153">
                        <c:v>2.2198251146795398</c:v>
                      </c:pt>
                      <c:pt idx="13154">
                        <c:v>2.2199254587162369</c:v>
                      </c:pt>
                      <c:pt idx="13155">
                        <c:v>2.220025802752934</c:v>
                      </c:pt>
                      <c:pt idx="13156">
                        <c:v>2.2201261467896312</c:v>
                      </c:pt>
                      <c:pt idx="13157">
                        <c:v>2.2202264908263283</c:v>
                      </c:pt>
                      <c:pt idx="13158">
                        <c:v>2.2203268348630254</c:v>
                      </c:pt>
                      <c:pt idx="13159">
                        <c:v>2.2204271788997225</c:v>
                      </c:pt>
                      <c:pt idx="13160">
                        <c:v>2.2205275229364196</c:v>
                      </c:pt>
                      <c:pt idx="13161">
                        <c:v>2.2206278669731168</c:v>
                      </c:pt>
                      <c:pt idx="13162">
                        <c:v>2.2207282110098139</c:v>
                      </c:pt>
                      <c:pt idx="13163">
                        <c:v>2.220828555046511</c:v>
                      </c:pt>
                      <c:pt idx="13164">
                        <c:v>2.2209288990832081</c:v>
                      </c:pt>
                      <c:pt idx="13165">
                        <c:v>2.2210292431199052</c:v>
                      </c:pt>
                      <c:pt idx="13166">
                        <c:v>2.2211295871566024</c:v>
                      </c:pt>
                      <c:pt idx="13167">
                        <c:v>2.2212299311932995</c:v>
                      </c:pt>
                      <c:pt idx="13168">
                        <c:v>2.2213302752299966</c:v>
                      </c:pt>
                      <c:pt idx="13169">
                        <c:v>2.2214306192666937</c:v>
                      </c:pt>
                      <c:pt idx="13170">
                        <c:v>2.2215309633033908</c:v>
                      </c:pt>
                      <c:pt idx="13171">
                        <c:v>2.221631307340088</c:v>
                      </c:pt>
                      <c:pt idx="13172">
                        <c:v>2.2217316513767851</c:v>
                      </c:pt>
                      <c:pt idx="13173">
                        <c:v>2.2218319954134822</c:v>
                      </c:pt>
                      <c:pt idx="13174">
                        <c:v>2.2219323394501793</c:v>
                      </c:pt>
                      <c:pt idx="13175">
                        <c:v>2.2220326834868764</c:v>
                      </c:pt>
                      <c:pt idx="13176">
                        <c:v>2.2221330275235736</c:v>
                      </c:pt>
                      <c:pt idx="13177">
                        <c:v>2.2222333715602707</c:v>
                      </c:pt>
                      <c:pt idx="13178">
                        <c:v>2.2223337155969678</c:v>
                      </c:pt>
                      <c:pt idx="13179">
                        <c:v>2.2224340596336649</c:v>
                      </c:pt>
                      <c:pt idx="13180">
                        <c:v>2.222534403670362</c:v>
                      </c:pt>
                      <c:pt idx="13181">
                        <c:v>2.2226347477070592</c:v>
                      </c:pt>
                      <c:pt idx="13182">
                        <c:v>2.2227350917437563</c:v>
                      </c:pt>
                      <c:pt idx="13183">
                        <c:v>2.2228354357804534</c:v>
                      </c:pt>
                      <c:pt idx="13184">
                        <c:v>2.2229357798171505</c:v>
                      </c:pt>
                      <c:pt idx="13185">
                        <c:v>2.2230361238538476</c:v>
                      </c:pt>
                      <c:pt idx="13186">
                        <c:v>2.2231364678905448</c:v>
                      </c:pt>
                      <c:pt idx="13187">
                        <c:v>2.2232368119272419</c:v>
                      </c:pt>
                      <c:pt idx="13188">
                        <c:v>2.223337155963939</c:v>
                      </c:pt>
                      <c:pt idx="13189">
                        <c:v>2.2234375000006361</c:v>
                      </c:pt>
                      <c:pt idx="13190">
                        <c:v>2.2235378440373332</c:v>
                      </c:pt>
                      <c:pt idx="13191">
                        <c:v>2.2236381880740304</c:v>
                      </c:pt>
                      <c:pt idx="13192">
                        <c:v>2.2237385321107275</c:v>
                      </c:pt>
                      <c:pt idx="13193">
                        <c:v>2.2238388761474246</c:v>
                      </c:pt>
                      <c:pt idx="13194">
                        <c:v>2.2239392201841217</c:v>
                      </c:pt>
                      <c:pt idx="13195">
                        <c:v>2.2240395642208188</c:v>
                      </c:pt>
                      <c:pt idx="13196">
                        <c:v>2.224139908257516</c:v>
                      </c:pt>
                      <c:pt idx="13197">
                        <c:v>2.2242402522942131</c:v>
                      </c:pt>
                      <c:pt idx="13198">
                        <c:v>2.2243405963309102</c:v>
                      </c:pt>
                      <c:pt idx="13199">
                        <c:v>2.2244409403676073</c:v>
                      </c:pt>
                      <c:pt idx="13200">
                        <c:v>2.2245412844043044</c:v>
                      </c:pt>
                      <c:pt idx="13201">
                        <c:v>2.2246416284410016</c:v>
                      </c:pt>
                      <c:pt idx="13202">
                        <c:v>2.2247419724776987</c:v>
                      </c:pt>
                      <c:pt idx="13203">
                        <c:v>2.2248423165143958</c:v>
                      </c:pt>
                      <c:pt idx="13204">
                        <c:v>2.2249426605510929</c:v>
                      </c:pt>
                      <c:pt idx="13205">
                        <c:v>2.22504300458779</c:v>
                      </c:pt>
                      <c:pt idx="13206">
                        <c:v>2.2251433486244871</c:v>
                      </c:pt>
                      <c:pt idx="13207">
                        <c:v>2.2252436926611843</c:v>
                      </c:pt>
                      <c:pt idx="13208">
                        <c:v>2.2253440366978814</c:v>
                      </c:pt>
                      <c:pt idx="13209">
                        <c:v>2.2254443807345785</c:v>
                      </c:pt>
                      <c:pt idx="13210">
                        <c:v>2.2255447247712756</c:v>
                      </c:pt>
                      <c:pt idx="13211">
                        <c:v>2.2256450688079727</c:v>
                      </c:pt>
                      <c:pt idx="13212">
                        <c:v>2.2257454128446699</c:v>
                      </c:pt>
                      <c:pt idx="13213">
                        <c:v>2.225845756881367</c:v>
                      </c:pt>
                      <c:pt idx="13214">
                        <c:v>2.2259461009180641</c:v>
                      </c:pt>
                      <c:pt idx="13215">
                        <c:v>2.2260464449547612</c:v>
                      </c:pt>
                      <c:pt idx="13216">
                        <c:v>2.2261467889914583</c:v>
                      </c:pt>
                      <c:pt idx="13217">
                        <c:v>2.2262471330281555</c:v>
                      </c:pt>
                      <c:pt idx="13218">
                        <c:v>2.2263474770648526</c:v>
                      </c:pt>
                      <c:pt idx="13219">
                        <c:v>2.2264478211015497</c:v>
                      </c:pt>
                      <c:pt idx="13220">
                        <c:v>2.2265481651382468</c:v>
                      </c:pt>
                      <c:pt idx="13221">
                        <c:v>2.2266485091749439</c:v>
                      </c:pt>
                      <c:pt idx="13222">
                        <c:v>2.2267488532116411</c:v>
                      </c:pt>
                      <c:pt idx="13223">
                        <c:v>2.2268491972483382</c:v>
                      </c:pt>
                      <c:pt idx="13224">
                        <c:v>2.2269495412850353</c:v>
                      </c:pt>
                      <c:pt idx="13225">
                        <c:v>2.2270498853217324</c:v>
                      </c:pt>
                      <c:pt idx="13226">
                        <c:v>2.2271502293584295</c:v>
                      </c:pt>
                      <c:pt idx="13227">
                        <c:v>2.2272505733951267</c:v>
                      </c:pt>
                      <c:pt idx="13228">
                        <c:v>2.2273509174318238</c:v>
                      </c:pt>
                      <c:pt idx="13229">
                        <c:v>2.2274512614685209</c:v>
                      </c:pt>
                      <c:pt idx="13230">
                        <c:v>2.227551605505218</c:v>
                      </c:pt>
                      <c:pt idx="13231">
                        <c:v>2.2276519495419151</c:v>
                      </c:pt>
                      <c:pt idx="13232">
                        <c:v>2.2277522935786123</c:v>
                      </c:pt>
                      <c:pt idx="13233">
                        <c:v>2.2278526376153094</c:v>
                      </c:pt>
                      <c:pt idx="13234">
                        <c:v>2.2279529816520065</c:v>
                      </c:pt>
                      <c:pt idx="13235">
                        <c:v>2.2280533256887036</c:v>
                      </c:pt>
                      <c:pt idx="13236">
                        <c:v>2.2281536697254007</c:v>
                      </c:pt>
                      <c:pt idx="13237">
                        <c:v>2.2282540137620979</c:v>
                      </c:pt>
                      <c:pt idx="13238">
                        <c:v>2.228354357798795</c:v>
                      </c:pt>
                      <c:pt idx="13239">
                        <c:v>2.2284547018354921</c:v>
                      </c:pt>
                      <c:pt idx="13240">
                        <c:v>2.2285550458721892</c:v>
                      </c:pt>
                      <c:pt idx="13241">
                        <c:v>2.2286553899088863</c:v>
                      </c:pt>
                      <c:pt idx="13242">
                        <c:v>2.2287557339455835</c:v>
                      </c:pt>
                      <c:pt idx="13243">
                        <c:v>2.2288560779822806</c:v>
                      </c:pt>
                      <c:pt idx="13244">
                        <c:v>2.2289564220189777</c:v>
                      </c:pt>
                      <c:pt idx="13245">
                        <c:v>2.2290567660556748</c:v>
                      </c:pt>
                      <c:pt idx="13246">
                        <c:v>2.2291571100923719</c:v>
                      </c:pt>
                      <c:pt idx="13247">
                        <c:v>2.2292574541290691</c:v>
                      </c:pt>
                      <c:pt idx="13248">
                        <c:v>2.2293577981657662</c:v>
                      </c:pt>
                      <c:pt idx="13249">
                        <c:v>2.2294581422024633</c:v>
                      </c:pt>
                      <c:pt idx="13250">
                        <c:v>2.2295584862391604</c:v>
                      </c:pt>
                      <c:pt idx="13251">
                        <c:v>2.2296588302758575</c:v>
                      </c:pt>
                      <c:pt idx="13252">
                        <c:v>2.2297591743125547</c:v>
                      </c:pt>
                      <c:pt idx="13253">
                        <c:v>2.2298595183492518</c:v>
                      </c:pt>
                      <c:pt idx="13254">
                        <c:v>2.2299598623859489</c:v>
                      </c:pt>
                      <c:pt idx="13255">
                        <c:v>2.230060206422646</c:v>
                      </c:pt>
                      <c:pt idx="13256">
                        <c:v>2.2301605504593431</c:v>
                      </c:pt>
                      <c:pt idx="13257">
                        <c:v>2.2302608944960403</c:v>
                      </c:pt>
                      <c:pt idx="13258">
                        <c:v>2.2303612385327374</c:v>
                      </c:pt>
                      <c:pt idx="13259">
                        <c:v>2.2304615825694345</c:v>
                      </c:pt>
                      <c:pt idx="13260">
                        <c:v>2.2305619266061316</c:v>
                      </c:pt>
                      <c:pt idx="13261">
                        <c:v>2.2306622706428287</c:v>
                      </c:pt>
                      <c:pt idx="13262">
                        <c:v>2.2307626146795259</c:v>
                      </c:pt>
                      <c:pt idx="13263">
                        <c:v>2.230862958716223</c:v>
                      </c:pt>
                      <c:pt idx="13264">
                        <c:v>2.2309633027529201</c:v>
                      </c:pt>
                      <c:pt idx="13265">
                        <c:v>2.2310636467896172</c:v>
                      </c:pt>
                      <c:pt idx="13266">
                        <c:v>2.2311639908263143</c:v>
                      </c:pt>
                      <c:pt idx="13267">
                        <c:v>2.2312643348630115</c:v>
                      </c:pt>
                      <c:pt idx="13268">
                        <c:v>2.2313646788997086</c:v>
                      </c:pt>
                      <c:pt idx="13269">
                        <c:v>2.2314650229364057</c:v>
                      </c:pt>
                      <c:pt idx="13270">
                        <c:v>2.2315653669731028</c:v>
                      </c:pt>
                      <c:pt idx="13271">
                        <c:v>2.2316657110097999</c:v>
                      </c:pt>
                      <c:pt idx="13272">
                        <c:v>2.2317660550464971</c:v>
                      </c:pt>
                      <c:pt idx="13273">
                        <c:v>2.2318663990831942</c:v>
                      </c:pt>
                      <c:pt idx="13274">
                        <c:v>2.2319667431198913</c:v>
                      </c:pt>
                      <c:pt idx="13275">
                        <c:v>2.2320670871565884</c:v>
                      </c:pt>
                      <c:pt idx="13276">
                        <c:v>2.2321674311932855</c:v>
                      </c:pt>
                      <c:pt idx="13277">
                        <c:v>2.2322677752299827</c:v>
                      </c:pt>
                      <c:pt idx="13278">
                        <c:v>2.2323681192666798</c:v>
                      </c:pt>
                      <c:pt idx="13279">
                        <c:v>2.2324684633033769</c:v>
                      </c:pt>
                      <c:pt idx="13280">
                        <c:v>2.232568807340074</c:v>
                      </c:pt>
                      <c:pt idx="13281">
                        <c:v>2.2326691513767711</c:v>
                      </c:pt>
                      <c:pt idx="13282">
                        <c:v>2.2327694954134683</c:v>
                      </c:pt>
                      <c:pt idx="13283">
                        <c:v>2.2328698394501654</c:v>
                      </c:pt>
                      <c:pt idx="13284">
                        <c:v>2.2329701834868625</c:v>
                      </c:pt>
                      <c:pt idx="13285">
                        <c:v>2.2330705275235596</c:v>
                      </c:pt>
                      <c:pt idx="13286">
                        <c:v>2.2331708715602567</c:v>
                      </c:pt>
                      <c:pt idx="13287">
                        <c:v>2.2332712155969539</c:v>
                      </c:pt>
                      <c:pt idx="13288">
                        <c:v>2.233371559633651</c:v>
                      </c:pt>
                      <c:pt idx="13289">
                        <c:v>2.2334719036703481</c:v>
                      </c:pt>
                      <c:pt idx="13290">
                        <c:v>2.2335722477070452</c:v>
                      </c:pt>
                      <c:pt idx="13291">
                        <c:v>2.2336725917437423</c:v>
                      </c:pt>
                      <c:pt idx="13292">
                        <c:v>2.2337729357804395</c:v>
                      </c:pt>
                      <c:pt idx="13293">
                        <c:v>2.2338732798171366</c:v>
                      </c:pt>
                      <c:pt idx="13294">
                        <c:v>2.2339736238538337</c:v>
                      </c:pt>
                      <c:pt idx="13295">
                        <c:v>2.2340739678905308</c:v>
                      </c:pt>
                      <c:pt idx="13296">
                        <c:v>2.2341743119272279</c:v>
                      </c:pt>
                      <c:pt idx="13297">
                        <c:v>2.234274655963925</c:v>
                      </c:pt>
                      <c:pt idx="13298">
                        <c:v>2.2343750000006222</c:v>
                      </c:pt>
                      <c:pt idx="13299">
                        <c:v>2.2344753440373193</c:v>
                      </c:pt>
                      <c:pt idx="13300">
                        <c:v>2.2345756880740164</c:v>
                      </c:pt>
                      <c:pt idx="13301">
                        <c:v>2.2346760321107135</c:v>
                      </c:pt>
                      <c:pt idx="13302">
                        <c:v>2.2347763761474106</c:v>
                      </c:pt>
                      <c:pt idx="13303">
                        <c:v>2.2348767201841078</c:v>
                      </c:pt>
                      <c:pt idx="13304">
                        <c:v>2.2349770642208049</c:v>
                      </c:pt>
                      <c:pt idx="13305">
                        <c:v>2.235077408257502</c:v>
                      </c:pt>
                      <c:pt idx="13306">
                        <c:v>2.2351777522941991</c:v>
                      </c:pt>
                      <c:pt idx="13307">
                        <c:v>2.2352780963308962</c:v>
                      </c:pt>
                      <c:pt idx="13308">
                        <c:v>2.2353784403675934</c:v>
                      </c:pt>
                      <c:pt idx="13309">
                        <c:v>2.2354787844042905</c:v>
                      </c:pt>
                      <c:pt idx="13310">
                        <c:v>2.2355791284409876</c:v>
                      </c:pt>
                      <c:pt idx="13311">
                        <c:v>2.2356794724776847</c:v>
                      </c:pt>
                      <c:pt idx="13312">
                        <c:v>2.2357798165143818</c:v>
                      </c:pt>
                      <c:pt idx="13313">
                        <c:v>2.235880160551079</c:v>
                      </c:pt>
                      <c:pt idx="13314">
                        <c:v>2.2359805045877761</c:v>
                      </c:pt>
                      <c:pt idx="13315">
                        <c:v>2.2360808486244732</c:v>
                      </c:pt>
                      <c:pt idx="13316">
                        <c:v>2.2361811926611703</c:v>
                      </c:pt>
                      <c:pt idx="13317">
                        <c:v>2.2362815366978674</c:v>
                      </c:pt>
                      <c:pt idx="13318">
                        <c:v>2.2363818807345646</c:v>
                      </c:pt>
                      <c:pt idx="13319">
                        <c:v>2.2364822247712617</c:v>
                      </c:pt>
                      <c:pt idx="13320">
                        <c:v>2.2365825688079588</c:v>
                      </c:pt>
                      <c:pt idx="13321">
                        <c:v>2.2366829128446559</c:v>
                      </c:pt>
                      <c:pt idx="13322">
                        <c:v>2.236783256881353</c:v>
                      </c:pt>
                      <c:pt idx="13323">
                        <c:v>2.2368836009180502</c:v>
                      </c:pt>
                      <c:pt idx="13324">
                        <c:v>2.2369839449547473</c:v>
                      </c:pt>
                      <c:pt idx="13325">
                        <c:v>2.2370842889914444</c:v>
                      </c:pt>
                      <c:pt idx="13326">
                        <c:v>2.2371846330281415</c:v>
                      </c:pt>
                      <c:pt idx="13327">
                        <c:v>2.2372849770648386</c:v>
                      </c:pt>
                      <c:pt idx="13328">
                        <c:v>2.2373853211015358</c:v>
                      </c:pt>
                      <c:pt idx="13329">
                        <c:v>2.2374856651382329</c:v>
                      </c:pt>
                      <c:pt idx="13330">
                        <c:v>2.23758600917493</c:v>
                      </c:pt>
                      <c:pt idx="13331">
                        <c:v>2.2376863532116271</c:v>
                      </c:pt>
                      <c:pt idx="13332">
                        <c:v>2.2377866972483242</c:v>
                      </c:pt>
                      <c:pt idx="13333">
                        <c:v>2.2378870412850214</c:v>
                      </c:pt>
                      <c:pt idx="13334">
                        <c:v>2.2379873853217185</c:v>
                      </c:pt>
                      <c:pt idx="13335">
                        <c:v>2.2380877293584156</c:v>
                      </c:pt>
                      <c:pt idx="13336">
                        <c:v>2.2381880733951127</c:v>
                      </c:pt>
                      <c:pt idx="13337">
                        <c:v>2.2382884174318098</c:v>
                      </c:pt>
                      <c:pt idx="13338">
                        <c:v>2.238388761468507</c:v>
                      </c:pt>
                      <c:pt idx="13339">
                        <c:v>2.2384891055052041</c:v>
                      </c:pt>
                      <c:pt idx="13340">
                        <c:v>2.2385894495419012</c:v>
                      </c:pt>
                      <c:pt idx="13341">
                        <c:v>2.2386897935785983</c:v>
                      </c:pt>
                      <c:pt idx="13342">
                        <c:v>2.2387901376152954</c:v>
                      </c:pt>
                      <c:pt idx="13343">
                        <c:v>2.2388904816519926</c:v>
                      </c:pt>
                      <c:pt idx="13344">
                        <c:v>2.2389908256886897</c:v>
                      </c:pt>
                      <c:pt idx="13345">
                        <c:v>2.2390911697253868</c:v>
                      </c:pt>
                      <c:pt idx="13346">
                        <c:v>2.2391915137620839</c:v>
                      </c:pt>
                      <c:pt idx="13347">
                        <c:v>2.239291857798781</c:v>
                      </c:pt>
                      <c:pt idx="13348">
                        <c:v>2.2393922018354782</c:v>
                      </c:pt>
                      <c:pt idx="13349">
                        <c:v>2.2394925458721753</c:v>
                      </c:pt>
                      <c:pt idx="13350">
                        <c:v>2.2395928899088724</c:v>
                      </c:pt>
                      <c:pt idx="13351">
                        <c:v>2.2396932339455695</c:v>
                      </c:pt>
                      <c:pt idx="13352">
                        <c:v>2.2397935779822666</c:v>
                      </c:pt>
                      <c:pt idx="13353">
                        <c:v>2.2398939220189638</c:v>
                      </c:pt>
                      <c:pt idx="13354">
                        <c:v>2.2399942660556609</c:v>
                      </c:pt>
                      <c:pt idx="13355">
                        <c:v>2.240094610092358</c:v>
                      </c:pt>
                      <c:pt idx="13356">
                        <c:v>2.2401949541290551</c:v>
                      </c:pt>
                      <c:pt idx="13357">
                        <c:v>2.2402952981657522</c:v>
                      </c:pt>
                      <c:pt idx="13358">
                        <c:v>2.2403956422024494</c:v>
                      </c:pt>
                      <c:pt idx="13359">
                        <c:v>2.2404959862391465</c:v>
                      </c:pt>
                      <c:pt idx="13360">
                        <c:v>2.2405963302758436</c:v>
                      </c:pt>
                      <c:pt idx="13361">
                        <c:v>2.2406966743125407</c:v>
                      </c:pt>
                      <c:pt idx="13362">
                        <c:v>2.2407970183492378</c:v>
                      </c:pt>
                      <c:pt idx="13363">
                        <c:v>2.240897362385935</c:v>
                      </c:pt>
                      <c:pt idx="13364">
                        <c:v>2.2409977064226321</c:v>
                      </c:pt>
                      <c:pt idx="13365">
                        <c:v>2.2410980504593292</c:v>
                      </c:pt>
                      <c:pt idx="13366">
                        <c:v>2.2411983944960263</c:v>
                      </c:pt>
                      <c:pt idx="13367">
                        <c:v>2.2412987385327234</c:v>
                      </c:pt>
                      <c:pt idx="13368">
                        <c:v>2.2413990825694206</c:v>
                      </c:pt>
                      <c:pt idx="13369">
                        <c:v>2.2414994266061177</c:v>
                      </c:pt>
                      <c:pt idx="13370">
                        <c:v>2.2415997706428148</c:v>
                      </c:pt>
                      <c:pt idx="13371">
                        <c:v>2.2417001146795119</c:v>
                      </c:pt>
                      <c:pt idx="13372">
                        <c:v>2.241800458716209</c:v>
                      </c:pt>
                      <c:pt idx="13373">
                        <c:v>2.2419008027529062</c:v>
                      </c:pt>
                      <c:pt idx="13374">
                        <c:v>2.2420011467896033</c:v>
                      </c:pt>
                      <c:pt idx="13375">
                        <c:v>2.2421014908263004</c:v>
                      </c:pt>
                      <c:pt idx="13376">
                        <c:v>2.2422018348629975</c:v>
                      </c:pt>
                      <c:pt idx="13377">
                        <c:v>2.2423021788996946</c:v>
                      </c:pt>
                      <c:pt idx="13378">
                        <c:v>2.2424025229363918</c:v>
                      </c:pt>
                      <c:pt idx="13379">
                        <c:v>2.2425028669730889</c:v>
                      </c:pt>
                      <c:pt idx="13380">
                        <c:v>2.242603211009786</c:v>
                      </c:pt>
                      <c:pt idx="13381">
                        <c:v>2.2427035550464831</c:v>
                      </c:pt>
                      <c:pt idx="13382">
                        <c:v>2.2428038990831802</c:v>
                      </c:pt>
                      <c:pt idx="13383">
                        <c:v>2.2429042431198773</c:v>
                      </c:pt>
                      <c:pt idx="13384">
                        <c:v>2.2430045871565745</c:v>
                      </c:pt>
                      <c:pt idx="13385">
                        <c:v>2.2431049311932716</c:v>
                      </c:pt>
                      <c:pt idx="13386">
                        <c:v>2.2432052752299687</c:v>
                      </c:pt>
                      <c:pt idx="13387">
                        <c:v>2.2433056192666658</c:v>
                      </c:pt>
                      <c:pt idx="13388">
                        <c:v>2.2434059633033629</c:v>
                      </c:pt>
                      <c:pt idx="13389">
                        <c:v>2.2435063073400601</c:v>
                      </c:pt>
                      <c:pt idx="13390">
                        <c:v>2.2436066513767572</c:v>
                      </c:pt>
                      <c:pt idx="13391">
                        <c:v>2.2437069954134543</c:v>
                      </c:pt>
                      <c:pt idx="13392">
                        <c:v>2.2438073394501514</c:v>
                      </c:pt>
                      <c:pt idx="13393">
                        <c:v>2.2439076834868485</c:v>
                      </c:pt>
                      <c:pt idx="13394">
                        <c:v>2.2440080275235457</c:v>
                      </c:pt>
                      <c:pt idx="13395">
                        <c:v>2.2441083715602428</c:v>
                      </c:pt>
                      <c:pt idx="13396">
                        <c:v>2.2442087155969399</c:v>
                      </c:pt>
                      <c:pt idx="13397">
                        <c:v>2.244309059633637</c:v>
                      </c:pt>
                      <c:pt idx="13398">
                        <c:v>2.2444094036703341</c:v>
                      </c:pt>
                      <c:pt idx="13399">
                        <c:v>2.2445097477070313</c:v>
                      </c:pt>
                      <c:pt idx="13400">
                        <c:v>2.2446100917437284</c:v>
                      </c:pt>
                      <c:pt idx="13401">
                        <c:v>2.2447104357804255</c:v>
                      </c:pt>
                      <c:pt idx="13402">
                        <c:v>2.2448107798171226</c:v>
                      </c:pt>
                      <c:pt idx="13403">
                        <c:v>2.2449111238538197</c:v>
                      </c:pt>
                      <c:pt idx="13404">
                        <c:v>2.2450114678905169</c:v>
                      </c:pt>
                      <c:pt idx="13405">
                        <c:v>2.245111811927214</c:v>
                      </c:pt>
                      <c:pt idx="13406">
                        <c:v>2.2452121559639111</c:v>
                      </c:pt>
                      <c:pt idx="13407">
                        <c:v>2.2453125000006082</c:v>
                      </c:pt>
                      <c:pt idx="13408">
                        <c:v>2.2454128440373053</c:v>
                      </c:pt>
                      <c:pt idx="13409">
                        <c:v>2.2455131880740025</c:v>
                      </c:pt>
                      <c:pt idx="13410">
                        <c:v>2.2456135321106996</c:v>
                      </c:pt>
                      <c:pt idx="13411">
                        <c:v>2.2457138761473967</c:v>
                      </c:pt>
                      <c:pt idx="13412">
                        <c:v>2.2458142201840938</c:v>
                      </c:pt>
                      <c:pt idx="13413">
                        <c:v>2.2459145642207909</c:v>
                      </c:pt>
                      <c:pt idx="13414">
                        <c:v>2.2460149082574881</c:v>
                      </c:pt>
                      <c:pt idx="13415">
                        <c:v>2.2461152522941852</c:v>
                      </c:pt>
                      <c:pt idx="13416">
                        <c:v>2.2462155963308823</c:v>
                      </c:pt>
                      <c:pt idx="13417">
                        <c:v>2.2463159403675794</c:v>
                      </c:pt>
                      <c:pt idx="13418">
                        <c:v>2.2464162844042765</c:v>
                      </c:pt>
                      <c:pt idx="13419">
                        <c:v>2.2465166284409737</c:v>
                      </c:pt>
                      <c:pt idx="13420">
                        <c:v>2.2466169724776708</c:v>
                      </c:pt>
                      <c:pt idx="13421">
                        <c:v>2.2467173165143679</c:v>
                      </c:pt>
                      <c:pt idx="13422">
                        <c:v>2.246817660551065</c:v>
                      </c:pt>
                      <c:pt idx="13423">
                        <c:v>2.2469180045877621</c:v>
                      </c:pt>
                      <c:pt idx="13424">
                        <c:v>2.2470183486244593</c:v>
                      </c:pt>
                      <c:pt idx="13425">
                        <c:v>2.2471186926611564</c:v>
                      </c:pt>
                      <c:pt idx="13426">
                        <c:v>2.2472190366978535</c:v>
                      </c:pt>
                      <c:pt idx="13427">
                        <c:v>2.2473193807345506</c:v>
                      </c:pt>
                      <c:pt idx="13428">
                        <c:v>2.2474197247712477</c:v>
                      </c:pt>
                      <c:pt idx="13429">
                        <c:v>2.2475200688079449</c:v>
                      </c:pt>
                      <c:pt idx="13430">
                        <c:v>2.247620412844642</c:v>
                      </c:pt>
                      <c:pt idx="13431">
                        <c:v>2.2477207568813391</c:v>
                      </c:pt>
                      <c:pt idx="13432">
                        <c:v>2.2478211009180362</c:v>
                      </c:pt>
                      <c:pt idx="13433">
                        <c:v>2.2479214449547333</c:v>
                      </c:pt>
                      <c:pt idx="13434">
                        <c:v>2.2480217889914305</c:v>
                      </c:pt>
                      <c:pt idx="13435">
                        <c:v>2.2481221330281276</c:v>
                      </c:pt>
                      <c:pt idx="13436">
                        <c:v>2.2482224770648247</c:v>
                      </c:pt>
                      <c:pt idx="13437">
                        <c:v>2.2483228211015218</c:v>
                      </c:pt>
                      <c:pt idx="13438">
                        <c:v>2.2484231651382189</c:v>
                      </c:pt>
                      <c:pt idx="13439">
                        <c:v>2.2485235091749161</c:v>
                      </c:pt>
                      <c:pt idx="13440">
                        <c:v>2.2486238532116132</c:v>
                      </c:pt>
                      <c:pt idx="13441">
                        <c:v>2.2487241972483103</c:v>
                      </c:pt>
                      <c:pt idx="13442">
                        <c:v>2.2488245412850074</c:v>
                      </c:pt>
                      <c:pt idx="13443">
                        <c:v>2.2489248853217045</c:v>
                      </c:pt>
                      <c:pt idx="13444">
                        <c:v>2.2490252293584017</c:v>
                      </c:pt>
                      <c:pt idx="13445">
                        <c:v>2.2491255733950988</c:v>
                      </c:pt>
                      <c:pt idx="13446">
                        <c:v>2.2492259174317959</c:v>
                      </c:pt>
                      <c:pt idx="13447">
                        <c:v>2.249326261468493</c:v>
                      </c:pt>
                      <c:pt idx="13448">
                        <c:v>2.2494266055051901</c:v>
                      </c:pt>
                      <c:pt idx="13449">
                        <c:v>2.2495269495418873</c:v>
                      </c:pt>
                      <c:pt idx="13450">
                        <c:v>2.2496272935785844</c:v>
                      </c:pt>
                      <c:pt idx="13451">
                        <c:v>2.2497276376152815</c:v>
                      </c:pt>
                      <c:pt idx="13452">
                        <c:v>2.2498279816519786</c:v>
                      </c:pt>
                      <c:pt idx="13453">
                        <c:v>2.2499283256886757</c:v>
                      </c:pt>
                      <c:pt idx="13454">
                        <c:v>2.2500286697253729</c:v>
                      </c:pt>
                      <c:pt idx="13455">
                        <c:v>2.25012901376207</c:v>
                      </c:pt>
                      <c:pt idx="13456">
                        <c:v>2.2502293577987671</c:v>
                      </c:pt>
                      <c:pt idx="13457">
                        <c:v>2.2503297018354642</c:v>
                      </c:pt>
                      <c:pt idx="13458">
                        <c:v>2.2504300458721613</c:v>
                      </c:pt>
                      <c:pt idx="13459">
                        <c:v>2.2505303899088585</c:v>
                      </c:pt>
                      <c:pt idx="13460">
                        <c:v>2.2506307339455556</c:v>
                      </c:pt>
                      <c:pt idx="13461">
                        <c:v>2.2507310779822527</c:v>
                      </c:pt>
                      <c:pt idx="13462">
                        <c:v>2.2508314220189498</c:v>
                      </c:pt>
                      <c:pt idx="13463">
                        <c:v>2.2509317660556469</c:v>
                      </c:pt>
                      <c:pt idx="13464">
                        <c:v>2.2510321100923441</c:v>
                      </c:pt>
                      <c:pt idx="13465">
                        <c:v>2.2511324541290412</c:v>
                      </c:pt>
                      <c:pt idx="13466">
                        <c:v>2.2512327981657383</c:v>
                      </c:pt>
                      <c:pt idx="13467">
                        <c:v>2.2513331422024354</c:v>
                      </c:pt>
                      <c:pt idx="13468">
                        <c:v>2.2514334862391325</c:v>
                      </c:pt>
                      <c:pt idx="13469">
                        <c:v>2.2515338302758297</c:v>
                      </c:pt>
                      <c:pt idx="13470">
                        <c:v>2.2516341743125268</c:v>
                      </c:pt>
                      <c:pt idx="13471">
                        <c:v>2.2517345183492239</c:v>
                      </c:pt>
                      <c:pt idx="13472">
                        <c:v>2.251834862385921</c:v>
                      </c:pt>
                      <c:pt idx="13473">
                        <c:v>2.2519352064226181</c:v>
                      </c:pt>
                      <c:pt idx="13474">
                        <c:v>2.2520355504593152</c:v>
                      </c:pt>
                      <c:pt idx="13475">
                        <c:v>2.2521358944960124</c:v>
                      </c:pt>
                      <c:pt idx="13476">
                        <c:v>2.2522362385327095</c:v>
                      </c:pt>
                      <c:pt idx="13477">
                        <c:v>2.2523365825694066</c:v>
                      </c:pt>
                      <c:pt idx="13478">
                        <c:v>2.2524369266061037</c:v>
                      </c:pt>
                      <c:pt idx="13479">
                        <c:v>2.2525372706428008</c:v>
                      </c:pt>
                      <c:pt idx="13480">
                        <c:v>2.252637614679498</c:v>
                      </c:pt>
                      <c:pt idx="13481">
                        <c:v>2.2527379587161951</c:v>
                      </c:pt>
                      <c:pt idx="13482">
                        <c:v>2.2528383027528922</c:v>
                      </c:pt>
                      <c:pt idx="13483">
                        <c:v>2.2529386467895893</c:v>
                      </c:pt>
                      <c:pt idx="13484">
                        <c:v>2.2530389908262864</c:v>
                      </c:pt>
                      <c:pt idx="13485">
                        <c:v>2.2531393348629836</c:v>
                      </c:pt>
                      <c:pt idx="13486">
                        <c:v>2.2532396788996807</c:v>
                      </c:pt>
                      <c:pt idx="13487">
                        <c:v>2.2533400229363778</c:v>
                      </c:pt>
                      <c:pt idx="13488">
                        <c:v>2.2534403669730749</c:v>
                      </c:pt>
                      <c:pt idx="13489">
                        <c:v>2.253540711009772</c:v>
                      </c:pt>
                      <c:pt idx="13490">
                        <c:v>2.2536410550464692</c:v>
                      </c:pt>
                      <c:pt idx="13491">
                        <c:v>2.2537413990831663</c:v>
                      </c:pt>
                      <c:pt idx="13492">
                        <c:v>2.2538417431198634</c:v>
                      </c:pt>
                      <c:pt idx="13493">
                        <c:v>2.2539420871565605</c:v>
                      </c:pt>
                      <c:pt idx="13494">
                        <c:v>2.2540424311932576</c:v>
                      </c:pt>
                      <c:pt idx="13495">
                        <c:v>2.2541427752299548</c:v>
                      </c:pt>
                      <c:pt idx="13496">
                        <c:v>2.2542431192666519</c:v>
                      </c:pt>
                      <c:pt idx="13497">
                        <c:v>2.254343463303349</c:v>
                      </c:pt>
                      <c:pt idx="13498">
                        <c:v>2.2544438073400461</c:v>
                      </c:pt>
                      <c:pt idx="13499">
                        <c:v>2.2545441513767432</c:v>
                      </c:pt>
                      <c:pt idx="13500">
                        <c:v>2.2546444954134404</c:v>
                      </c:pt>
                      <c:pt idx="13501">
                        <c:v>2.2547448394501375</c:v>
                      </c:pt>
                      <c:pt idx="13502">
                        <c:v>2.2548451834868346</c:v>
                      </c:pt>
                      <c:pt idx="13503">
                        <c:v>2.2549455275235317</c:v>
                      </c:pt>
                      <c:pt idx="13504">
                        <c:v>2.2550458715602288</c:v>
                      </c:pt>
                      <c:pt idx="13505">
                        <c:v>2.255146215596926</c:v>
                      </c:pt>
                      <c:pt idx="13506">
                        <c:v>2.2552465596336231</c:v>
                      </c:pt>
                      <c:pt idx="13507">
                        <c:v>2.2553469036703202</c:v>
                      </c:pt>
                      <c:pt idx="13508">
                        <c:v>2.2554472477070173</c:v>
                      </c:pt>
                      <c:pt idx="13509">
                        <c:v>2.2555475917437144</c:v>
                      </c:pt>
                      <c:pt idx="13510">
                        <c:v>2.2556479357804116</c:v>
                      </c:pt>
                      <c:pt idx="13511">
                        <c:v>2.2557482798171087</c:v>
                      </c:pt>
                      <c:pt idx="13512">
                        <c:v>2.2558486238538058</c:v>
                      </c:pt>
                      <c:pt idx="13513">
                        <c:v>2.2559489678905029</c:v>
                      </c:pt>
                      <c:pt idx="13514">
                        <c:v>2.2560493119272</c:v>
                      </c:pt>
                      <c:pt idx="13515">
                        <c:v>2.2561496559638972</c:v>
                      </c:pt>
                      <c:pt idx="13516">
                        <c:v>2.2562500000005943</c:v>
                      </c:pt>
                      <c:pt idx="13517">
                        <c:v>2.2563503440372914</c:v>
                      </c:pt>
                      <c:pt idx="13518">
                        <c:v>2.2564506880739885</c:v>
                      </c:pt>
                      <c:pt idx="13519">
                        <c:v>2.2565510321106856</c:v>
                      </c:pt>
                      <c:pt idx="13520">
                        <c:v>2.2566513761473828</c:v>
                      </c:pt>
                      <c:pt idx="13521">
                        <c:v>2.2567517201840799</c:v>
                      </c:pt>
                      <c:pt idx="13522">
                        <c:v>2.256852064220777</c:v>
                      </c:pt>
                      <c:pt idx="13523">
                        <c:v>2.2569524082574741</c:v>
                      </c:pt>
                      <c:pt idx="13524">
                        <c:v>2.2570527522941712</c:v>
                      </c:pt>
                      <c:pt idx="13525">
                        <c:v>2.2571530963308684</c:v>
                      </c:pt>
                      <c:pt idx="13526">
                        <c:v>2.2572534403675655</c:v>
                      </c:pt>
                      <c:pt idx="13527">
                        <c:v>2.2573537844042626</c:v>
                      </c:pt>
                      <c:pt idx="13528">
                        <c:v>2.2574541284409597</c:v>
                      </c:pt>
                      <c:pt idx="13529">
                        <c:v>2.2575544724776568</c:v>
                      </c:pt>
                      <c:pt idx="13530">
                        <c:v>2.257654816514354</c:v>
                      </c:pt>
                      <c:pt idx="13531">
                        <c:v>2.2577551605510511</c:v>
                      </c:pt>
                      <c:pt idx="13532">
                        <c:v>2.2578555045877482</c:v>
                      </c:pt>
                      <c:pt idx="13533">
                        <c:v>2.2579558486244453</c:v>
                      </c:pt>
                      <c:pt idx="13534">
                        <c:v>2.2580561926611424</c:v>
                      </c:pt>
                      <c:pt idx="13535">
                        <c:v>2.2581565366978396</c:v>
                      </c:pt>
                      <c:pt idx="13536">
                        <c:v>2.2582568807345367</c:v>
                      </c:pt>
                      <c:pt idx="13537">
                        <c:v>2.2583572247712338</c:v>
                      </c:pt>
                      <c:pt idx="13538">
                        <c:v>2.2584575688079309</c:v>
                      </c:pt>
                      <c:pt idx="13539">
                        <c:v>2.258557912844628</c:v>
                      </c:pt>
                      <c:pt idx="13540">
                        <c:v>2.2586582568813252</c:v>
                      </c:pt>
                      <c:pt idx="13541">
                        <c:v>2.2587586009180223</c:v>
                      </c:pt>
                      <c:pt idx="13542">
                        <c:v>2.2588589449547194</c:v>
                      </c:pt>
                      <c:pt idx="13543">
                        <c:v>2.2589592889914165</c:v>
                      </c:pt>
                      <c:pt idx="13544">
                        <c:v>2.2590596330281136</c:v>
                      </c:pt>
                      <c:pt idx="13545">
                        <c:v>2.2591599770648108</c:v>
                      </c:pt>
                      <c:pt idx="13546">
                        <c:v>2.2592603211015079</c:v>
                      </c:pt>
                      <c:pt idx="13547">
                        <c:v>2.259360665138205</c:v>
                      </c:pt>
                      <c:pt idx="13548">
                        <c:v>2.2594610091749021</c:v>
                      </c:pt>
                      <c:pt idx="13549">
                        <c:v>2.2595613532115992</c:v>
                      </c:pt>
                      <c:pt idx="13550">
                        <c:v>2.2596616972482964</c:v>
                      </c:pt>
                      <c:pt idx="13551">
                        <c:v>2.2597620412849935</c:v>
                      </c:pt>
                      <c:pt idx="13552">
                        <c:v>2.2598623853216906</c:v>
                      </c:pt>
                      <c:pt idx="13553">
                        <c:v>2.2599627293583877</c:v>
                      </c:pt>
                      <c:pt idx="13554">
                        <c:v>2.2600630733950848</c:v>
                      </c:pt>
                      <c:pt idx="13555">
                        <c:v>2.260163417431782</c:v>
                      </c:pt>
                      <c:pt idx="13556">
                        <c:v>2.2602637614684791</c:v>
                      </c:pt>
                      <c:pt idx="13557">
                        <c:v>2.2603641055051762</c:v>
                      </c:pt>
                      <c:pt idx="13558">
                        <c:v>2.2604644495418733</c:v>
                      </c:pt>
                      <c:pt idx="13559">
                        <c:v>2.2605647935785704</c:v>
                      </c:pt>
                      <c:pt idx="13560">
                        <c:v>2.2606651376152676</c:v>
                      </c:pt>
                      <c:pt idx="13561">
                        <c:v>2.2607654816519647</c:v>
                      </c:pt>
                      <c:pt idx="13562">
                        <c:v>2.2608658256886618</c:v>
                      </c:pt>
                      <c:pt idx="13563">
                        <c:v>2.2609661697253589</c:v>
                      </c:pt>
                      <c:pt idx="13564">
                        <c:v>2.261066513762056</c:v>
                      </c:pt>
                      <c:pt idx="13565">
                        <c:v>2.2611668577987531</c:v>
                      </c:pt>
                      <c:pt idx="13566">
                        <c:v>2.2612672018354503</c:v>
                      </c:pt>
                      <c:pt idx="13567">
                        <c:v>2.2613675458721474</c:v>
                      </c:pt>
                      <c:pt idx="13568">
                        <c:v>2.2614678899088445</c:v>
                      </c:pt>
                      <c:pt idx="13569">
                        <c:v>2.2615682339455416</c:v>
                      </c:pt>
                      <c:pt idx="13570">
                        <c:v>2.2616685779822387</c:v>
                      </c:pt>
                      <c:pt idx="13571">
                        <c:v>2.2617689220189359</c:v>
                      </c:pt>
                      <c:pt idx="13572">
                        <c:v>2.261869266055633</c:v>
                      </c:pt>
                      <c:pt idx="13573">
                        <c:v>2.2619696100923301</c:v>
                      </c:pt>
                      <c:pt idx="13574">
                        <c:v>2.2620699541290272</c:v>
                      </c:pt>
                      <c:pt idx="13575">
                        <c:v>2.2621702981657243</c:v>
                      </c:pt>
                      <c:pt idx="13576">
                        <c:v>2.2622706422024215</c:v>
                      </c:pt>
                      <c:pt idx="13577">
                        <c:v>2.2623709862391186</c:v>
                      </c:pt>
                      <c:pt idx="13578">
                        <c:v>2.2624713302758157</c:v>
                      </c:pt>
                      <c:pt idx="13579">
                        <c:v>2.2625716743125128</c:v>
                      </c:pt>
                      <c:pt idx="13580">
                        <c:v>2.2626720183492099</c:v>
                      </c:pt>
                      <c:pt idx="13581">
                        <c:v>2.2627723623859071</c:v>
                      </c:pt>
                      <c:pt idx="13582">
                        <c:v>2.2628727064226042</c:v>
                      </c:pt>
                      <c:pt idx="13583">
                        <c:v>2.2629730504593013</c:v>
                      </c:pt>
                      <c:pt idx="13584">
                        <c:v>2.2630733944959984</c:v>
                      </c:pt>
                      <c:pt idx="13585">
                        <c:v>2.2631737385326955</c:v>
                      </c:pt>
                      <c:pt idx="13586">
                        <c:v>2.2632740825693927</c:v>
                      </c:pt>
                      <c:pt idx="13587">
                        <c:v>2.2633744266060898</c:v>
                      </c:pt>
                      <c:pt idx="13588">
                        <c:v>2.2634747706427869</c:v>
                      </c:pt>
                      <c:pt idx="13589">
                        <c:v>2.263575114679484</c:v>
                      </c:pt>
                      <c:pt idx="13590">
                        <c:v>2.2636754587161811</c:v>
                      </c:pt>
                      <c:pt idx="13591">
                        <c:v>2.2637758027528783</c:v>
                      </c:pt>
                      <c:pt idx="13592">
                        <c:v>2.2638761467895754</c:v>
                      </c:pt>
                      <c:pt idx="13593">
                        <c:v>2.2639764908262725</c:v>
                      </c:pt>
                      <c:pt idx="13594">
                        <c:v>2.2640768348629696</c:v>
                      </c:pt>
                      <c:pt idx="13595">
                        <c:v>2.2641771788996667</c:v>
                      </c:pt>
                      <c:pt idx="13596">
                        <c:v>2.2642775229363639</c:v>
                      </c:pt>
                      <c:pt idx="13597">
                        <c:v>2.264377866973061</c:v>
                      </c:pt>
                      <c:pt idx="13598">
                        <c:v>2.2644782110097581</c:v>
                      </c:pt>
                      <c:pt idx="13599">
                        <c:v>2.2645785550464552</c:v>
                      </c:pt>
                      <c:pt idx="13600">
                        <c:v>2.2646788990831523</c:v>
                      </c:pt>
                      <c:pt idx="13601">
                        <c:v>2.2647792431198495</c:v>
                      </c:pt>
                      <c:pt idx="13602">
                        <c:v>2.2648795871565466</c:v>
                      </c:pt>
                      <c:pt idx="13603">
                        <c:v>2.2649799311932437</c:v>
                      </c:pt>
                      <c:pt idx="13604">
                        <c:v>2.2650802752299408</c:v>
                      </c:pt>
                      <c:pt idx="13605">
                        <c:v>2.2651806192666379</c:v>
                      </c:pt>
                      <c:pt idx="13606">
                        <c:v>2.2652809633033351</c:v>
                      </c:pt>
                      <c:pt idx="13607">
                        <c:v>2.2653813073400322</c:v>
                      </c:pt>
                      <c:pt idx="13608">
                        <c:v>2.2654816513767293</c:v>
                      </c:pt>
                      <c:pt idx="13609">
                        <c:v>2.2655819954134264</c:v>
                      </c:pt>
                      <c:pt idx="13610">
                        <c:v>2.2656823394501235</c:v>
                      </c:pt>
                      <c:pt idx="13611">
                        <c:v>2.2657826834868207</c:v>
                      </c:pt>
                      <c:pt idx="13612">
                        <c:v>2.2658830275235178</c:v>
                      </c:pt>
                      <c:pt idx="13613">
                        <c:v>2.2659833715602149</c:v>
                      </c:pt>
                      <c:pt idx="13614">
                        <c:v>2.266083715596912</c:v>
                      </c:pt>
                      <c:pt idx="13615">
                        <c:v>2.2661840596336091</c:v>
                      </c:pt>
                      <c:pt idx="13616">
                        <c:v>2.2662844036703063</c:v>
                      </c:pt>
                      <c:pt idx="13617">
                        <c:v>2.2663847477070034</c:v>
                      </c:pt>
                      <c:pt idx="13618">
                        <c:v>2.2664850917437005</c:v>
                      </c:pt>
                      <c:pt idx="13619">
                        <c:v>2.2665854357803976</c:v>
                      </c:pt>
                      <c:pt idx="13620">
                        <c:v>2.2666857798170947</c:v>
                      </c:pt>
                      <c:pt idx="13621">
                        <c:v>2.2667861238537919</c:v>
                      </c:pt>
                      <c:pt idx="13622">
                        <c:v>2.266886467890489</c:v>
                      </c:pt>
                      <c:pt idx="13623">
                        <c:v>2.2669868119271861</c:v>
                      </c:pt>
                      <c:pt idx="13624">
                        <c:v>2.2670871559638832</c:v>
                      </c:pt>
                      <c:pt idx="13625">
                        <c:v>2.2671875000005803</c:v>
                      </c:pt>
                      <c:pt idx="13626">
                        <c:v>2.2672878440372775</c:v>
                      </c:pt>
                      <c:pt idx="13627">
                        <c:v>2.2673881880739746</c:v>
                      </c:pt>
                      <c:pt idx="13628">
                        <c:v>2.2674885321106717</c:v>
                      </c:pt>
                      <c:pt idx="13629">
                        <c:v>2.2675888761473688</c:v>
                      </c:pt>
                      <c:pt idx="13630">
                        <c:v>2.2676892201840659</c:v>
                      </c:pt>
                      <c:pt idx="13631">
                        <c:v>2.2677895642207631</c:v>
                      </c:pt>
                      <c:pt idx="13632">
                        <c:v>2.2678899082574602</c:v>
                      </c:pt>
                      <c:pt idx="13633">
                        <c:v>2.2679902522941573</c:v>
                      </c:pt>
                      <c:pt idx="13634">
                        <c:v>2.2680905963308544</c:v>
                      </c:pt>
                      <c:pt idx="13635">
                        <c:v>2.2681909403675515</c:v>
                      </c:pt>
                      <c:pt idx="13636">
                        <c:v>2.2682912844042487</c:v>
                      </c:pt>
                      <c:pt idx="13637">
                        <c:v>2.2683916284409458</c:v>
                      </c:pt>
                      <c:pt idx="13638">
                        <c:v>2.2684919724776429</c:v>
                      </c:pt>
                      <c:pt idx="13639">
                        <c:v>2.26859231651434</c:v>
                      </c:pt>
                      <c:pt idx="13640">
                        <c:v>2.2686926605510371</c:v>
                      </c:pt>
                      <c:pt idx="13641">
                        <c:v>2.2687930045877343</c:v>
                      </c:pt>
                      <c:pt idx="13642">
                        <c:v>2.2688933486244314</c:v>
                      </c:pt>
                      <c:pt idx="13643">
                        <c:v>2.2689936926611285</c:v>
                      </c:pt>
                      <c:pt idx="13644">
                        <c:v>2.2690940366978256</c:v>
                      </c:pt>
                      <c:pt idx="13645">
                        <c:v>2.2691943807345227</c:v>
                      </c:pt>
                      <c:pt idx="13646">
                        <c:v>2.2692947247712199</c:v>
                      </c:pt>
                      <c:pt idx="13647">
                        <c:v>2.269395068807917</c:v>
                      </c:pt>
                      <c:pt idx="13648">
                        <c:v>2.2694954128446141</c:v>
                      </c:pt>
                      <c:pt idx="13649">
                        <c:v>2.2695957568813112</c:v>
                      </c:pt>
                      <c:pt idx="13650">
                        <c:v>2.2696961009180083</c:v>
                      </c:pt>
                      <c:pt idx="13651">
                        <c:v>2.2697964449547054</c:v>
                      </c:pt>
                      <c:pt idx="13652">
                        <c:v>2.2698967889914026</c:v>
                      </c:pt>
                      <c:pt idx="13653">
                        <c:v>2.2699971330280997</c:v>
                      </c:pt>
                      <c:pt idx="13654">
                        <c:v>2.2700974770647968</c:v>
                      </c:pt>
                      <c:pt idx="13655">
                        <c:v>2.2701978211014939</c:v>
                      </c:pt>
                      <c:pt idx="13656">
                        <c:v>2.270298165138191</c:v>
                      </c:pt>
                      <c:pt idx="13657">
                        <c:v>2.2703985091748882</c:v>
                      </c:pt>
                      <c:pt idx="13658">
                        <c:v>2.2704988532115853</c:v>
                      </c:pt>
                      <c:pt idx="13659">
                        <c:v>2.2705991972482824</c:v>
                      </c:pt>
                      <c:pt idx="13660">
                        <c:v>2.2706995412849795</c:v>
                      </c:pt>
                      <c:pt idx="13661">
                        <c:v>2.2707998853216766</c:v>
                      </c:pt>
                      <c:pt idx="13662">
                        <c:v>2.2709002293583738</c:v>
                      </c:pt>
                      <c:pt idx="13663">
                        <c:v>2.2710005733950709</c:v>
                      </c:pt>
                      <c:pt idx="13664">
                        <c:v>2.271100917431768</c:v>
                      </c:pt>
                      <c:pt idx="13665">
                        <c:v>2.2712012614684651</c:v>
                      </c:pt>
                      <c:pt idx="13666">
                        <c:v>2.2713016055051622</c:v>
                      </c:pt>
                      <c:pt idx="13667">
                        <c:v>2.2714019495418594</c:v>
                      </c:pt>
                      <c:pt idx="13668">
                        <c:v>2.2715022935785565</c:v>
                      </c:pt>
                      <c:pt idx="13669">
                        <c:v>2.2716026376152536</c:v>
                      </c:pt>
                      <c:pt idx="13670">
                        <c:v>2.2717029816519507</c:v>
                      </c:pt>
                      <c:pt idx="13671">
                        <c:v>2.2718033256886478</c:v>
                      </c:pt>
                      <c:pt idx="13672">
                        <c:v>2.271903669725345</c:v>
                      </c:pt>
                      <c:pt idx="13673">
                        <c:v>2.2720040137620421</c:v>
                      </c:pt>
                      <c:pt idx="13674">
                        <c:v>2.2721043577987392</c:v>
                      </c:pt>
                      <c:pt idx="13675">
                        <c:v>2.2722047018354363</c:v>
                      </c:pt>
                      <c:pt idx="13676">
                        <c:v>2.2723050458721334</c:v>
                      </c:pt>
                      <c:pt idx="13677">
                        <c:v>2.2724053899088306</c:v>
                      </c:pt>
                      <c:pt idx="13678">
                        <c:v>2.2725057339455277</c:v>
                      </c:pt>
                      <c:pt idx="13679">
                        <c:v>2.2726060779822248</c:v>
                      </c:pt>
                      <c:pt idx="13680">
                        <c:v>2.2727064220189219</c:v>
                      </c:pt>
                      <c:pt idx="13681">
                        <c:v>2.272806766055619</c:v>
                      </c:pt>
                      <c:pt idx="13682">
                        <c:v>2.2729071100923162</c:v>
                      </c:pt>
                      <c:pt idx="13683">
                        <c:v>2.2730074541290133</c:v>
                      </c:pt>
                      <c:pt idx="13684">
                        <c:v>2.2731077981657104</c:v>
                      </c:pt>
                      <c:pt idx="13685">
                        <c:v>2.2732081422024075</c:v>
                      </c:pt>
                      <c:pt idx="13686">
                        <c:v>2.2733084862391046</c:v>
                      </c:pt>
                      <c:pt idx="13687">
                        <c:v>2.2734088302758018</c:v>
                      </c:pt>
                      <c:pt idx="13688">
                        <c:v>2.2735091743124989</c:v>
                      </c:pt>
                      <c:pt idx="13689">
                        <c:v>2.273609518349196</c:v>
                      </c:pt>
                      <c:pt idx="13690">
                        <c:v>2.2737098623858931</c:v>
                      </c:pt>
                      <c:pt idx="13691">
                        <c:v>2.2738102064225902</c:v>
                      </c:pt>
                      <c:pt idx="13692">
                        <c:v>2.2739105504592874</c:v>
                      </c:pt>
                      <c:pt idx="13693">
                        <c:v>2.2740108944959845</c:v>
                      </c:pt>
                      <c:pt idx="13694">
                        <c:v>2.2741112385326816</c:v>
                      </c:pt>
                      <c:pt idx="13695">
                        <c:v>2.2742115825693787</c:v>
                      </c:pt>
                      <c:pt idx="13696">
                        <c:v>2.2743119266060758</c:v>
                      </c:pt>
                      <c:pt idx="13697">
                        <c:v>2.274412270642773</c:v>
                      </c:pt>
                      <c:pt idx="13698">
                        <c:v>2.2745126146794701</c:v>
                      </c:pt>
                      <c:pt idx="13699">
                        <c:v>2.2746129587161672</c:v>
                      </c:pt>
                      <c:pt idx="13700">
                        <c:v>2.2747133027528643</c:v>
                      </c:pt>
                      <c:pt idx="13701">
                        <c:v>2.2748136467895614</c:v>
                      </c:pt>
                      <c:pt idx="13702">
                        <c:v>2.2749139908262586</c:v>
                      </c:pt>
                      <c:pt idx="13703">
                        <c:v>2.2750143348629557</c:v>
                      </c:pt>
                      <c:pt idx="13704">
                        <c:v>2.2751146788996528</c:v>
                      </c:pt>
                      <c:pt idx="13705">
                        <c:v>2.2752150229363499</c:v>
                      </c:pt>
                      <c:pt idx="13706">
                        <c:v>2.275315366973047</c:v>
                      </c:pt>
                      <c:pt idx="13707">
                        <c:v>2.2754157110097442</c:v>
                      </c:pt>
                      <c:pt idx="13708">
                        <c:v>2.2755160550464413</c:v>
                      </c:pt>
                      <c:pt idx="13709">
                        <c:v>2.2756163990831384</c:v>
                      </c:pt>
                      <c:pt idx="13710">
                        <c:v>2.2757167431198355</c:v>
                      </c:pt>
                      <c:pt idx="13711">
                        <c:v>2.2758170871565326</c:v>
                      </c:pt>
                      <c:pt idx="13712">
                        <c:v>2.2759174311932298</c:v>
                      </c:pt>
                      <c:pt idx="13713">
                        <c:v>2.2760177752299269</c:v>
                      </c:pt>
                      <c:pt idx="13714">
                        <c:v>2.276118119266624</c:v>
                      </c:pt>
                      <c:pt idx="13715">
                        <c:v>2.2762184633033211</c:v>
                      </c:pt>
                      <c:pt idx="13716">
                        <c:v>2.2763188073400182</c:v>
                      </c:pt>
                      <c:pt idx="13717">
                        <c:v>2.2764191513767154</c:v>
                      </c:pt>
                      <c:pt idx="13718">
                        <c:v>2.2765194954134125</c:v>
                      </c:pt>
                      <c:pt idx="13719">
                        <c:v>2.2766198394501096</c:v>
                      </c:pt>
                      <c:pt idx="13720">
                        <c:v>2.2767201834868067</c:v>
                      </c:pt>
                      <c:pt idx="13721">
                        <c:v>2.2768205275235038</c:v>
                      </c:pt>
                      <c:pt idx="13722">
                        <c:v>2.276920871560201</c:v>
                      </c:pt>
                      <c:pt idx="13723">
                        <c:v>2.2770212155968981</c:v>
                      </c:pt>
                      <c:pt idx="13724">
                        <c:v>2.2771215596335952</c:v>
                      </c:pt>
                      <c:pt idx="13725">
                        <c:v>2.2772219036702923</c:v>
                      </c:pt>
                      <c:pt idx="13726">
                        <c:v>2.2773222477069894</c:v>
                      </c:pt>
                      <c:pt idx="13727">
                        <c:v>2.2774225917436866</c:v>
                      </c:pt>
                      <c:pt idx="13728">
                        <c:v>2.2775229357803837</c:v>
                      </c:pt>
                      <c:pt idx="13729">
                        <c:v>2.2776232798170808</c:v>
                      </c:pt>
                      <c:pt idx="13730">
                        <c:v>2.2777236238537779</c:v>
                      </c:pt>
                      <c:pt idx="13731">
                        <c:v>2.277823967890475</c:v>
                      </c:pt>
                      <c:pt idx="13732">
                        <c:v>2.2779243119271722</c:v>
                      </c:pt>
                      <c:pt idx="13733">
                        <c:v>2.2780246559638693</c:v>
                      </c:pt>
                      <c:pt idx="13734">
                        <c:v>2.2781250000005664</c:v>
                      </c:pt>
                      <c:pt idx="13735">
                        <c:v>2.2782253440372635</c:v>
                      </c:pt>
                      <c:pt idx="13736">
                        <c:v>2.2783256880739606</c:v>
                      </c:pt>
                      <c:pt idx="13737">
                        <c:v>2.2784260321106578</c:v>
                      </c:pt>
                      <c:pt idx="13738">
                        <c:v>2.2785263761473549</c:v>
                      </c:pt>
                      <c:pt idx="13739">
                        <c:v>2.278626720184052</c:v>
                      </c:pt>
                      <c:pt idx="13740">
                        <c:v>2.2787270642207491</c:v>
                      </c:pt>
                      <c:pt idx="13741">
                        <c:v>2.2788274082574462</c:v>
                      </c:pt>
                      <c:pt idx="13742">
                        <c:v>2.2789277522941433</c:v>
                      </c:pt>
                      <c:pt idx="13743">
                        <c:v>2.2790280963308405</c:v>
                      </c:pt>
                      <c:pt idx="13744">
                        <c:v>2.2791284403675376</c:v>
                      </c:pt>
                      <c:pt idx="13745">
                        <c:v>2.2792287844042347</c:v>
                      </c:pt>
                      <c:pt idx="13746">
                        <c:v>2.2793291284409318</c:v>
                      </c:pt>
                      <c:pt idx="13747">
                        <c:v>2.2794294724776289</c:v>
                      </c:pt>
                      <c:pt idx="13748">
                        <c:v>2.2795298165143261</c:v>
                      </c:pt>
                      <c:pt idx="13749">
                        <c:v>2.2796301605510232</c:v>
                      </c:pt>
                      <c:pt idx="13750">
                        <c:v>2.2797305045877203</c:v>
                      </c:pt>
                      <c:pt idx="13751">
                        <c:v>2.2798308486244174</c:v>
                      </c:pt>
                      <c:pt idx="13752">
                        <c:v>2.2799311926611145</c:v>
                      </c:pt>
                      <c:pt idx="13753">
                        <c:v>2.2800315366978117</c:v>
                      </c:pt>
                      <c:pt idx="13754">
                        <c:v>2.2801318807345088</c:v>
                      </c:pt>
                      <c:pt idx="13755">
                        <c:v>2.2802322247712059</c:v>
                      </c:pt>
                      <c:pt idx="13756">
                        <c:v>2.280332568807903</c:v>
                      </c:pt>
                      <c:pt idx="13757">
                        <c:v>2.2804329128446001</c:v>
                      </c:pt>
                      <c:pt idx="13758">
                        <c:v>2.2805332568812973</c:v>
                      </c:pt>
                      <c:pt idx="13759">
                        <c:v>2.2806336009179944</c:v>
                      </c:pt>
                      <c:pt idx="13760">
                        <c:v>2.2807339449546915</c:v>
                      </c:pt>
                      <c:pt idx="13761">
                        <c:v>2.2808342889913886</c:v>
                      </c:pt>
                      <c:pt idx="13762">
                        <c:v>2.2809346330280857</c:v>
                      </c:pt>
                      <c:pt idx="13763">
                        <c:v>2.2810349770647829</c:v>
                      </c:pt>
                      <c:pt idx="13764">
                        <c:v>2.28113532110148</c:v>
                      </c:pt>
                      <c:pt idx="13765">
                        <c:v>2.2812356651381771</c:v>
                      </c:pt>
                      <c:pt idx="13766">
                        <c:v>2.2813360091748742</c:v>
                      </c:pt>
                      <c:pt idx="13767">
                        <c:v>2.2814363532115713</c:v>
                      </c:pt>
                      <c:pt idx="13768">
                        <c:v>2.2815366972482685</c:v>
                      </c:pt>
                      <c:pt idx="13769">
                        <c:v>2.2816370412849656</c:v>
                      </c:pt>
                      <c:pt idx="13770">
                        <c:v>2.2817373853216627</c:v>
                      </c:pt>
                      <c:pt idx="13771">
                        <c:v>2.2818377293583598</c:v>
                      </c:pt>
                      <c:pt idx="13772">
                        <c:v>2.2819380733950569</c:v>
                      </c:pt>
                      <c:pt idx="13773">
                        <c:v>2.2820384174317541</c:v>
                      </c:pt>
                      <c:pt idx="13774">
                        <c:v>2.2821387614684512</c:v>
                      </c:pt>
                      <c:pt idx="13775">
                        <c:v>2.2822391055051483</c:v>
                      </c:pt>
                      <c:pt idx="13776">
                        <c:v>2.2823394495418454</c:v>
                      </c:pt>
                      <c:pt idx="13777">
                        <c:v>2.2824397935785425</c:v>
                      </c:pt>
                      <c:pt idx="13778">
                        <c:v>2.2825401376152397</c:v>
                      </c:pt>
                      <c:pt idx="13779">
                        <c:v>2.2826404816519368</c:v>
                      </c:pt>
                      <c:pt idx="13780">
                        <c:v>2.2827408256886339</c:v>
                      </c:pt>
                      <c:pt idx="13781">
                        <c:v>2.282841169725331</c:v>
                      </c:pt>
                      <c:pt idx="13782">
                        <c:v>2.2829415137620281</c:v>
                      </c:pt>
                      <c:pt idx="13783">
                        <c:v>2.2830418577987253</c:v>
                      </c:pt>
                      <c:pt idx="13784">
                        <c:v>2.2831422018354224</c:v>
                      </c:pt>
                      <c:pt idx="13785">
                        <c:v>2.2832425458721195</c:v>
                      </c:pt>
                      <c:pt idx="13786">
                        <c:v>2.2833428899088166</c:v>
                      </c:pt>
                      <c:pt idx="13787">
                        <c:v>2.2834432339455137</c:v>
                      </c:pt>
                      <c:pt idx="13788">
                        <c:v>2.2835435779822109</c:v>
                      </c:pt>
                      <c:pt idx="13789">
                        <c:v>2.283643922018908</c:v>
                      </c:pt>
                      <c:pt idx="13790">
                        <c:v>2.2837442660556051</c:v>
                      </c:pt>
                      <c:pt idx="13791">
                        <c:v>2.2838446100923022</c:v>
                      </c:pt>
                      <c:pt idx="13792">
                        <c:v>2.2839449541289993</c:v>
                      </c:pt>
                      <c:pt idx="13793">
                        <c:v>2.2840452981656965</c:v>
                      </c:pt>
                      <c:pt idx="13794">
                        <c:v>2.2841456422023936</c:v>
                      </c:pt>
                      <c:pt idx="13795">
                        <c:v>2.2842459862390907</c:v>
                      </c:pt>
                      <c:pt idx="13796">
                        <c:v>2.2843463302757878</c:v>
                      </c:pt>
                      <c:pt idx="13797">
                        <c:v>2.2844466743124849</c:v>
                      </c:pt>
                      <c:pt idx="13798">
                        <c:v>2.2845470183491821</c:v>
                      </c:pt>
                      <c:pt idx="13799">
                        <c:v>2.2846473623858792</c:v>
                      </c:pt>
                      <c:pt idx="13800">
                        <c:v>2.2847477064225763</c:v>
                      </c:pt>
                      <c:pt idx="13801">
                        <c:v>2.2848480504592734</c:v>
                      </c:pt>
                      <c:pt idx="13802">
                        <c:v>2.2849483944959705</c:v>
                      </c:pt>
                      <c:pt idx="13803">
                        <c:v>2.2850487385326677</c:v>
                      </c:pt>
                      <c:pt idx="13804">
                        <c:v>2.2851490825693648</c:v>
                      </c:pt>
                      <c:pt idx="13805">
                        <c:v>2.2852494266060619</c:v>
                      </c:pt>
                      <c:pt idx="13806">
                        <c:v>2.285349770642759</c:v>
                      </c:pt>
                      <c:pt idx="13807">
                        <c:v>2.2854501146794561</c:v>
                      </c:pt>
                      <c:pt idx="13808">
                        <c:v>2.2855504587161533</c:v>
                      </c:pt>
                      <c:pt idx="13809">
                        <c:v>2.2856508027528504</c:v>
                      </c:pt>
                      <c:pt idx="13810">
                        <c:v>2.2857511467895475</c:v>
                      </c:pt>
                      <c:pt idx="13811">
                        <c:v>2.2858514908262446</c:v>
                      </c:pt>
                      <c:pt idx="13812">
                        <c:v>2.2859518348629417</c:v>
                      </c:pt>
                      <c:pt idx="13813">
                        <c:v>2.2860521788996389</c:v>
                      </c:pt>
                      <c:pt idx="13814">
                        <c:v>2.286152522936336</c:v>
                      </c:pt>
                      <c:pt idx="13815">
                        <c:v>2.2862528669730331</c:v>
                      </c:pt>
                      <c:pt idx="13816">
                        <c:v>2.2863532110097302</c:v>
                      </c:pt>
                      <c:pt idx="13817">
                        <c:v>2.2864535550464273</c:v>
                      </c:pt>
                      <c:pt idx="13818">
                        <c:v>2.2865538990831245</c:v>
                      </c:pt>
                      <c:pt idx="13819">
                        <c:v>2.2866542431198216</c:v>
                      </c:pt>
                      <c:pt idx="13820">
                        <c:v>2.2867545871565187</c:v>
                      </c:pt>
                      <c:pt idx="13821">
                        <c:v>2.2868549311932158</c:v>
                      </c:pt>
                      <c:pt idx="13822">
                        <c:v>2.2869552752299129</c:v>
                      </c:pt>
                      <c:pt idx="13823">
                        <c:v>2.2870556192666101</c:v>
                      </c:pt>
                      <c:pt idx="13824">
                        <c:v>2.2871559633033072</c:v>
                      </c:pt>
                      <c:pt idx="13825">
                        <c:v>2.2872563073400043</c:v>
                      </c:pt>
                      <c:pt idx="13826">
                        <c:v>2.2873566513767014</c:v>
                      </c:pt>
                      <c:pt idx="13827">
                        <c:v>2.2874569954133985</c:v>
                      </c:pt>
                      <c:pt idx="13828">
                        <c:v>2.2875573394500957</c:v>
                      </c:pt>
                      <c:pt idx="13829">
                        <c:v>2.2876576834867928</c:v>
                      </c:pt>
                      <c:pt idx="13830">
                        <c:v>2.2877580275234899</c:v>
                      </c:pt>
                      <c:pt idx="13831">
                        <c:v>2.287858371560187</c:v>
                      </c:pt>
                      <c:pt idx="13832">
                        <c:v>2.2879587155968841</c:v>
                      </c:pt>
                      <c:pt idx="13833">
                        <c:v>2.2880590596335812</c:v>
                      </c:pt>
                      <c:pt idx="13834">
                        <c:v>2.2881594036702784</c:v>
                      </c:pt>
                      <c:pt idx="13835">
                        <c:v>2.2882597477069755</c:v>
                      </c:pt>
                      <c:pt idx="13836">
                        <c:v>2.2883600917436726</c:v>
                      </c:pt>
                      <c:pt idx="13837">
                        <c:v>2.2884604357803697</c:v>
                      </c:pt>
                      <c:pt idx="13838">
                        <c:v>2.2885607798170668</c:v>
                      </c:pt>
                      <c:pt idx="13839">
                        <c:v>2.288661123853764</c:v>
                      </c:pt>
                      <c:pt idx="13840">
                        <c:v>2.2887614678904611</c:v>
                      </c:pt>
                      <c:pt idx="13841">
                        <c:v>2.2888618119271582</c:v>
                      </c:pt>
                      <c:pt idx="13842">
                        <c:v>2.2889621559638553</c:v>
                      </c:pt>
                      <c:pt idx="13843">
                        <c:v>2.2890625000005524</c:v>
                      </c:pt>
                      <c:pt idx="13844">
                        <c:v>2.2891628440372496</c:v>
                      </c:pt>
                      <c:pt idx="13845">
                        <c:v>2.2892631880739467</c:v>
                      </c:pt>
                      <c:pt idx="13846">
                        <c:v>2.2893635321106438</c:v>
                      </c:pt>
                      <c:pt idx="13847">
                        <c:v>2.2894638761473409</c:v>
                      </c:pt>
                      <c:pt idx="13848">
                        <c:v>2.289564220184038</c:v>
                      </c:pt>
                      <c:pt idx="13849">
                        <c:v>2.2896645642207352</c:v>
                      </c:pt>
                      <c:pt idx="13850">
                        <c:v>2.2897649082574323</c:v>
                      </c:pt>
                      <c:pt idx="13851">
                        <c:v>2.2898652522941294</c:v>
                      </c:pt>
                      <c:pt idx="13852">
                        <c:v>2.2899655963308265</c:v>
                      </c:pt>
                      <c:pt idx="13853">
                        <c:v>2.2900659403675236</c:v>
                      </c:pt>
                      <c:pt idx="13854">
                        <c:v>2.2901662844042208</c:v>
                      </c:pt>
                      <c:pt idx="13855">
                        <c:v>2.2902666284409179</c:v>
                      </c:pt>
                      <c:pt idx="13856">
                        <c:v>2.290366972477615</c:v>
                      </c:pt>
                      <c:pt idx="13857">
                        <c:v>2.2904673165143121</c:v>
                      </c:pt>
                      <c:pt idx="13858">
                        <c:v>2.2905676605510092</c:v>
                      </c:pt>
                      <c:pt idx="13859">
                        <c:v>2.2906680045877064</c:v>
                      </c:pt>
                      <c:pt idx="13860">
                        <c:v>2.2907683486244035</c:v>
                      </c:pt>
                      <c:pt idx="13861">
                        <c:v>2.2908686926611006</c:v>
                      </c:pt>
                      <c:pt idx="13862">
                        <c:v>2.2909690366977977</c:v>
                      </c:pt>
                      <c:pt idx="13863">
                        <c:v>2.2910693807344948</c:v>
                      </c:pt>
                      <c:pt idx="13864">
                        <c:v>2.291169724771192</c:v>
                      </c:pt>
                      <c:pt idx="13865">
                        <c:v>2.2912700688078891</c:v>
                      </c:pt>
                      <c:pt idx="13866">
                        <c:v>2.2913704128445862</c:v>
                      </c:pt>
                      <c:pt idx="13867">
                        <c:v>2.2914707568812833</c:v>
                      </c:pt>
                      <c:pt idx="13868">
                        <c:v>2.2915711009179804</c:v>
                      </c:pt>
                      <c:pt idx="13869">
                        <c:v>2.2916714449546776</c:v>
                      </c:pt>
                      <c:pt idx="13870">
                        <c:v>2.2917717889913747</c:v>
                      </c:pt>
                      <c:pt idx="13871">
                        <c:v>2.2918721330280718</c:v>
                      </c:pt>
                      <c:pt idx="13872">
                        <c:v>2.2919724770647689</c:v>
                      </c:pt>
                      <c:pt idx="13873">
                        <c:v>2.292072821101466</c:v>
                      </c:pt>
                      <c:pt idx="13874">
                        <c:v>2.2921731651381632</c:v>
                      </c:pt>
                      <c:pt idx="13875">
                        <c:v>2.2922735091748603</c:v>
                      </c:pt>
                      <c:pt idx="13876">
                        <c:v>2.2923738532115574</c:v>
                      </c:pt>
                      <c:pt idx="13877">
                        <c:v>2.2924741972482545</c:v>
                      </c:pt>
                      <c:pt idx="13878">
                        <c:v>2.2925745412849516</c:v>
                      </c:pt>
                      <c:pt idx="13879">
                        <c:v>2.2926748853216488</c:v>
                      </c:pt>
                      <c:pt idx="13880">
                        <c:v>2.2927752293583459</c:v>
                      </c:pt>
                      <c:pt idx="13881">
                        <c:v>2.292875573395043</c:v>
                      </c:pt>
                      <c:pt idx="13882">
                        <c:v>2.2929759174317401</c:v>
                      </c:pt>
                      <c:pt idx="13883">
                        <c:v>2.2930762614684372</c:v>
                      </c:pt>
                      <c:pt idx="13884">
                        <c:v>2.2931766055051344</c:v>
                      </c:pt>
                      <c:pt idx="13885">
                        <c:v>2.2932769495418315</c:v>
                      </c:pt>
                      <c:pt idx="13886">
                        <c:v>2.2933772935785286</c:v>
                      </c:pt>
                      <c:pt idx="13887">
                        <c:v>2.2934776376152257</c:v>
                      </c:pt>
                      <c:pt idx="13888">
                        <c:v>2.2935779816519228</c:v>
                      </c:pt>
                      <c:pt idx="13889">
                        <c:v>2.29367832568862</c:v>
                      </c:pt>
                      <c:pt idx="13890">
                        <c:v>2.2937786697253171</c:v>
                      </c:pt>
                      <c:pt idx="13891">
                        <c:v>2.2938790137620142</c:v>
                      </c:pt>
                      <c:pt idx="13892">
                        <c:v>2.2939793577987113</c:v>
                      </c:pt>
                      <c:pt idx="13893">
                        <c:v>2.2940797018354084</c:v>
                      </c:pt>
                      <c:pt idx="13894">
                        <c:v>2.2941800458721056</c:v>
                      </c:pt>
                      <c:pt idx="13895">
                        <c:v>2.2942803899088027</c:v>
                      </c:pt>
                      <c:pt idx="13896">
                        <c:v>2.2943807339454998</c:v>
                      </c:pt>
                      <c:pt idx="13897">
                        <c:v>2.2944810779821969</c:v>
                      </c:pt>
                      <c:pt idx="13898">
                        <c:v>2.294581422018894</c:v>
                      </c:pt>
                      <c:pt idx="13899">
                        <c:v>2.2946817660555912</c:v>
                      </c:pt>
                      <c:pt idx="13900">
                        <c:v>2.2947821100922883</c:v>
                      </c:pt>
                      <c:pt idx="13901">
                        <c:v>2.2948824541289854</c:v>
                      </c:pt>
                      <c:pt idx="13902">
                        <c:v>2.2949827981656825</c:v>
                      </c:pt>
                      <c:pt idx="13903">
                        <c:v>2.2950831422023796</c:v>
                      </c:pt>
                      <c:pt idx="13904">
                        <c:v>2.2951834862390768</c:v>
                      </c:pt>
                      <c:pt idx="13905">
                        <c:v>2.2952838302757739</c:v>
                      </c:pt>
                      <c:pt idx="13906">
                        <c:v>2.295384174312471</c:v>
                      </c:pt>
                      <c:pt idx="13907">
                        <c:v>2.2954845183491681</c:v>
                      </c:pt>
                      <c:pt idx="13908">
                        <c:v>2.2955848623858652</c:v>
                      </c:pt>
                      <c:pt idx="13909">
                        <c:v>2.2956852064225624</c:v>
                      </c:pt>
                      <c:pt idx="13910">
                        <c:v>2.2957855504592595</c:v>
                      </c:pt>
                      <c:pt idx="13911">
                        <c:v>2.2958858944959566</c:v>
                      </c:pt>
                      <c:pt idx="13912">
                        <c:v>2.2959862385326537</c:v>
                      </c:pt>
                      <c:pt idx="13913">
                        <c:v>2.2960865825693508</c:v>
                      </c:pt>
                      <c:pt idx="13914">
                        <c:v>2.296186926606048</c:v>
                      </c:pt>
                      <c:pt idx="13915">
                        <c:v>2.2962872706427451</c:v>
                      </c:pt>
                      <c:pt idx="13916">
                        <c:v>2.2963876146794422</c:v>
                      </c:pt>
                      <c:pt idx="13917">
                        <c:v>2.2964879587161393</c:v>
                      </c:pt>
                      <c:pt idx="13918">
                        <c:v>2.2965883027528364</c:v>
                      </c:pt>
                      <c:pt idx="13919">
                        <c:v>2.2966886467895335</c:v>
                      </c:pt>
                      <c:pt idx="13920">
                        <c:v>2.2967889908262307</c:v>
                      </c:pt>
                      <c:pt idx="13921">
                        <c:v>2.2968893348629278</c:v>
                      </c:pt>
                      <c:pt idx="13922">
                        <c:v>2.2969896788996249</c:v>
                      </c:pt>
                      <c:pt idx="13923">
                        <c:v>2.297090022936322</c:v>
                      </c:pt>
                      <c:pt idx="13924">
                        <c:v>2.2971903669730191</c:v>
                      </c:pt>
                      <c:pt idx="13925">
                        <c:v>2.2972907110097163</c:v>
                      </c:pt>
                      <c:pt idx="13926">
                        <c:v>2.2973910550464134</c:v>
                      </c:pt>
                      <c:pt idx="13927">
                        <c:v>2.2974913990831105</c:v>
                      </c:pt>
                      <c:pt idx="13928">
                        <c:v>2.2975917431198076</c:v>
                      </c:pt>
                      <c:pt idx="13929">
                        <c:v>2.2976920871565047</c:v>
                      </c:pt>
                      <c:pt idx="13930">
                        <c:v>2.2977924311932019</c:v>
                      </c:pt>
                      <c:pt idx="13931">
                        <c:v>2.297892775229899</c:v>
                      </c:pt>
                      <c:pt idx="13932">
                        <c:v>2.2979931192665961</c:v>
                      </c:pt>
                      <c:pt idx="13933">
                        <c:v>2.2980934633032932</c:v>
                      </c:pt>
                      <c:pt idx="13934">
                        <c:v>2.2981938073399903</c:v>
                      </c:pt>
                      <c:pt idx="13935">
                        <c:v>2.2982941513766875</c:v>
                      </c:pt>
                      <c:pt idx="13936">
                        <c:v>2.2983944954133846</c:v>
                      </c:pt>
                      <c:pt idx="13937">
                        <c:v>2.2984948394500817</c:v>
                      </c:pt>
                      <c:pt idx="13938">
                        <c:v>2.2985951834867788</c:v>
                      </c:pt>
                      <c:pt idx="13939">
                        <c:v>2.2986955275234759</c:v>
                      </c:pt>
                      <c:pt idx="13940">
                        <c:v>2.2987958715601731</c:v>
                      </c:pt>
                      <c:pt idx="13941">
                        <c:v>2.2988962155968702</c:v>
                      </c:pt>
                      <c:pt idx="13942">
                        <c:v>2.2989965596335673</c:v>
                      </c:pt>
                      <c:pt idx="13943">
                        <c:v>2.2990969036702644</c:v>
                      </c:pt>
                      <c:pt idx="13944">
                        <c:v>2.2991972477069615</c:v>
                      </c:pt>
                      <c:pt idx="13945">
                        <c:v>2.2992975917436587</c:v>
                      </c:pt>
                      <c:pt idx="13946">
                        <c:v>2.2993979357803558</c:v>
                      </c:pt>
                      <c:pt idx="13947">
                        <c:v>2.2994982798170529</c:v>
                      </c:pt>
                      <c:pt idx="13948">
                        <c:v>2.29959862385375</c:v>
                      </c:pt>
                      <c:pt idx="13949">
                        <c:v>2.2996989678904471</c:v>
                      </c:pt>
                      <c:pt idx="13950">
                        <c:v>2.2997993119271443</c:v>
                      </c:pt>
                      <c:pt idx="13951">
                        <c:v>2.2998996559638414</c:v>
                      </c:pt>
                      <c:pt idx="13952">
                        <c:v>2.3000000000005385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5A1-4A73-8F6E-6C883EB61C9A}"/>
                  </c:ext>
                </c:extLst>
              </c15:ser>
            </c15:filteredLineSeries>
          </c:ext>
        </c:extLst>
      </c:lineChart>
      <c:catAx>
        <c:axId val="496900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baseline="0"/>
                  <a:t>Напряжение управляющего сигнала, В</a:t>
                </a:r>
              </a:p>
            </c:rich>
          </c:tx>
          <c:layout>
            <c:manualLayout>
              <c:xMode val="edge"/>
              <c:yMode val="edge"/>
              <c:x val="0.35164298987492681"/>
              <c:y val="0.800022442587319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6903928"/>
        <c:crosses val="autoZero"/>
        <c:auto val="1"/>
        <c:lblAlgn val="ctr"/>
        <c:lblOffset val="100"/>
        <c:tickLblSkip val="255"/>
        <c:tickMarkSkip val="255"/>
        <c:noMultiLvlLbl val="0"/>
      </c:catAx>
      <c:valAx>
        <c:axId val="496903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aseline="0" dirty="0"/>
                  <a:t>Тяга импеллера</a:t>
                </a:r>
                <a:r>
                  <a:rPr lang="ru-RU" sz="1400" baseline="0" dirty="0"/>
                  <a:t>, </a:t>
                </a:r>
                <a:r>
                  <a:rPr lang="ru-RU" sz="1200" baseline="0" dirty="0"/>
                  <a:t>Н</a:t>
                </a:r>
              </a:p>
            </c:rich>
          </c:tx>
          <c:layout>
            <c:manualLayout>
              <c:xMode val="edge"/>
              <c:yMode val="edge"/>
              <c:x val="0"/>
              <c:y val="0.2981412461074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690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18421672983338647"/>
          <c:y val="0.89949577944167769"/>
          <c:w val="0.70848008372987392"/>
          <c:h val="9.8160145593615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939DD-8A21-42A5-B4F7-5FD6D5BFD1E8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FCBC-4837-4ED1-8DCA-186D2798E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3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FCBC-4837-4ED1-8DCA-186D2798EEB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5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FCBC-4837-4ED1-8DCA-186D2798EEB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7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FCBC-4837-4ED1-8DCA-186D2798EEB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2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263-B190-4B60-9227-45FE9A0C1CDB}" type="datetime1">
              <a:rPr lang="ru-RU" smtClean="0"/>
              <a:t>29.01.2020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94F5-867B-4958-8073-0087BD82CEC7}" type="datetime1">
              <a:rPr lang="ru-RU" smtClean="0"/>
              <a:t>29.01.2020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09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B085-4EA3-4ADC-8B55-A378B4F8C94C}" type="datetime1">
              <a:rPr lang="ru-RU" smtClean="0"/>
              <a:t>29.01.2020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4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879-7108-4F3C-826C-671E6D517A1D}" type="datetime1">
              <a:rPr lang="ru-RU" smtClean="0"/>
              <a:t>29.01.2020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89D9-F2AF-4978-93DE-58EC03B30435}" type="datetime1">
              <a:rPr lang="ru-RU" smtClean="0"/>
              <a:t>29.01.2020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6EA-AE30-44D1-AE84-D86C306D484D}" type="datetime1">
              <a:rPr lang="ru-RU" smtClean="0"/>
              <a:t>29.01.2020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E6E8-F451-4100-A282-55F1043458DE}" type="datetime1">
              <a:rPr lang="ru-RU" smtClean="0"/>
              <a:t>29.01.2020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D347-3C10-4A1A-B9DF-98EBFD6B204A}" type="datetime1">
              <a:rPr lang="ru-RU" smtClean="0"/>
              <a:t>29.01.2020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12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0008-E83E-4C43-8849-F35EB3A07B15}" type="datetime1">
              <a:rPr lang="ru-RU" smtClean="0"/>
              <a:t>29.01.2020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73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79B-ADD8-472E-850D-D9EE1652ED29}" type="datetime1">
              <a:rPr lang="ru-RU" smtClean="0"/>
              <a:t>29.01.2020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9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9-88AF-4843-A62A-2D3F49D64300}" type="datetime1">
              <a:rPr lang="ru-RU" smtClean="0"/>
              <a:t>29.01.2020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8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BA91-2CEE-4629-92F1-6D252F4F4F74}" type="datetime1">
              <a:rPr lang="ru-RU" smtClean="0"/>
              <a:t>29.01.2020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DF7B2-C08D-4210-8EA2-65D469F7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5888"/>
            <a:ext cx="12192000" cy="1838039"/>
          </a:xfrm>
          <a:solidFill>
            <a:srgbClr val="C00000"/>
          </a:solidFill>
        </p:spPr>
        <p:txBody>
          <a:bodyPr anchor="ctr"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Команда «КБ им. Сирано де Бержерака»</a:t>
            </a:r>
            <a:b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Высшая лига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387840" y="4930219"/>
            <a:ext cx="2804160" cy="192778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Состав команды: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Вереня</a:t>
            </a: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 Андрей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Ашуркова Аглая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Лейзерович Арсений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Суровец</a:t>
            </a: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 Василий</a:t>
            </a:r>
          </a:p>
          <a:p>
            <a:pPr algn="l"/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Руководитель: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Радушин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43763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</a:t>
            </a:r>
            <a:r>
              <a:rPr lang="en-US" dirty="0"/>
              <a:t>20</a:t>
            </a:r>
            <a:r>
              <a:rPr lang="ru-RU" dirty="0"/>
              <a:t>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Радиопередача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2425" y="5948313"/>
            <a:ext cx="4702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4 </a:t>
            </a:r>
            <a:r>
              <a:rPr lang="ru-RU" sz="1600" i="1" dirty="0"/>
              <a:t>– структура пакета для радиопередачи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348C18-1A20-4CD4-97C8-8BDC45FA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6" y="1188381"/>
            <a:ext cx="10419924" cy="47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</a:t>
            </a:r>
            <a:r>
              <a:rPr lang="en-US" dirty="0"/>
              <a:t>20</a:t>
            </a:r>
            <a:r>
              <a:rPr lang="ru-RU" dirty="0"/>
              <a:t>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Антенна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634" y="5901139"/>
            <a:ext cx="454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5</a:t>
            </a:r>
            <a:r>
              <a:rPr lang="ru-RU" sz="1600" i="1" dirty="0"/>
              <a:t> – Схематичное изображение антенны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82E6D63-A3EB-4642-A63E-F40526FE523D}"/>
              </a:ext>
            </a:extLst>
          </p:cNvPr>
          <p:cNvSpPr/>
          <p:nvPr/>
        </p:nvSpPr>
        <p:spPr>
          <a:xfrm>
            <a:off x="5340271" y="1562470"/>
            <a:ext cx="56262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Основные характеристики антенны: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Излучатель сделан из проволоки толщиной 1.8 мм;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Рефлектор - медная пластина размерами 123 × 123 мм;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Расстояние между рефлектором и излучателем 16 мм;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Усиление антенны около 12 </a:t>
            </a:r>
            <a:r>
              <a:rPr lang="ru-RU" sz="2400" dirty="0" err="1">
                <a:solidFill>
                  <a:srgbClr val="000000"/>
                </a:solidFill>
              </a:rPr>
              <a:t>dBi</a:t>
            </a:r>
            <a:r>
              <a:rPr lang="ru-RU" sz="24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Используемая частота сигнала 2.4 ГГц.</a:t>
            </a:r>
            <a:endParaRPr lang="ru-RU" sz="2400" dirty="0"/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13AEB3-7CAD-46F1-A1CB-F260E7601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20" y="1247361"/>
            <a:ext cx="3090655" cy="4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</a:t>
            </a:r>
            <a:r>
              <a:rPr lang="en-US" dirty="0"/>
              <a:t>20</a:t>
            </a:r>
            <a:r>
              <a:rPr lang="ru-RU" dirty="0"/>
              <a:t>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Сохранение на энергонезависимую память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0670" y="4999701"/>
            <a:ext cx="545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6</a:t>
            </a:r>
            <a:r>
              <a:rPr lang="ru-RU" sz="1600" i="1" dirty="0"/>
              <a:t> – структура пакета для сохранения на </a:t>
            </a:r>
            <a:r>
              <a:rPr lang="en-US" sz="1600" i="1" dirty="0"/>
              <a:t>SD-</a:t>
            </a:r>
            <a:r>
              <a:rPr lang="ru-RU" sz="1600" i="1" dirty="0"/>
              <a:t>карту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2C24FC-27B4-44E7-BA40-AC917FE7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436"/>
            <a:ext cx="12192000" cy="29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2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Потребление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61824"/>
              </p:ext>
            </p:extLst>
          </p:nvPr>
        </p:nvGraphicFramePr>
        <p:xfrm>
          <a:off x="199555" y="1146322"/>
          <a:ext cx="5619206" cy="2203263"/>
        </p:xfrm>
        <a:graphic>
          <a:graphicData uri="http://schemas.openxmlformats.org/drawingml/2006/table">
            <a:tbl>
              <a:tblPr/>
              <a:tblGrid>
                <a:gridCol w="3050426">
                  <a:extLst>
                    <a:ext uri="{9D8B030D-6E8A-4147-A177-3AD203B41FA5}">
                      <a16:colId xmlns:a16="http://schemas.microsoft.com/office/drawing/2014/main" val="2899588067"/>
                    </a:ext>
                  </a:extLst>
                </a:gridCol>
                <a:gridCol w="2568780">
                  <a:extLst>
                    <a:ext uri="{9D8B030D-6E8A-4147-A177-3AD203B41FA5}">
                      <a16:colId xmlns:a16="http://schemas.microsoft.com/office/drawing/2014/main" val="3145504097"/>
                    </a:ext>
                  </a:extLst>
                </a:gridCol>
              </a:tblGrid>
              <a:tr h="7930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Наименование модуля</a:t>
                      </a:r>
                      <a:endParaRPr lang="ru-RU" sz="26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Потребление</a:t>
                      </a:r>
                      <a:endParaRPr lang="ru-RU" sz="26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61185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Двигатель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импеллера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88977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Emax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ES08D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 * 4 = 600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73890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ИТОГО: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38100" marB="381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50600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001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680949" y="1024002"/>
            <a:ext cx="15110471" cy="58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99555" y="3333569"/>
            <a:ext cx="561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Таблица 1.1 — таблица потребления модулей, питающихся от аккумулятора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E3EC9FF-FBA4-46EC-8689-B5624BDA3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6006"/>
              </p:ext>
            </p:extLst>
          </p:nvPr>
        </p:nvGraphicFramePr>
        <p:xfrm>
          <a:off x="6373239" y="1157618"/>
          <a:ext cx="5072585" cy="4427568"/>
        </p:xfrm>
        <a:graphic>
          <a:graphicData uri="http://schemas.openxmlformats.org/drawingml/2006/table">
            <a:tbl>
              <a:tblPr/>
              <a:tblGrid>
                <a:gridCol w="2503805">
                  <a:extLst>
                    <a:ext uri="{9D8B030D-6E8A-4147-A177-3AD203B41FA5}">
                      <a16:colId xmlns:a16="http://schemas.microsoft.com/office/drawing/2014/main" val="2899588067"/>
                    </a:ext>
                  </a:extLst>
                </a:gridCol>
                <a:gridCol w="2568780">
                  <a:extLst>
                    <a:ext uri="{9D8B030D-6E8A-4147-A177-3AD203B41FA5}">
                      <a16:colId xmlns:a16="http://schemas.microsoft.com/office/drawing/2014/main" val="3145504097"/>
                    </a:ext>
                  </a:extLst>
                </a:gridCol>
              </a:tblGrid>
              <a:tr h="7930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Наименование модуля</a:t>
                      </a:r>
                      <a:endParaRPr lang="ru-RU" sz="26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Потребление</a:t>
                      </a:r>
                      <a:endParaRPr lang="ru-RU" sz="26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61185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BNO055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 * 3V = 41.1mW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88977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10DOF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 * 5V = 50mW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87518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 sensor LM393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мА * 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5V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53340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* 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 = 50mW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73262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NRF24L01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 * 3V = 345mW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71570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QX-5A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  * 1V = 120mW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73890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STM32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 * 3V =1500mW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001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</a:rPr>
                        <a:t>ИТОГО: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2256.1mW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194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F3D955-EB09-4653-B243-7C1097D2578C}"/>
              </a:ext>
            </a:extLst>
          </p:cNvPr>
          <p:cNvSpPr txBox="1"/>
          <p:nvPr/>
        </p:nvSpPr>
        <p:spPr>
          <a:xfrm>
            <a:off x="6099928" y="5715847"/>
            <a:ext cx="561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Таблица 1.2 — таблица потребления модулей, питающихся от Крона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2A6C4B-0D99-4697-939C-510866A24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9" y="4149563"/>
            <a:ext cx="4484918" cy="18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Система спасения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1280" y="1702311"/>
                <a:ext cx="6949440" cy="140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3200" dirty="0"/>
                  <a:t> , </a:t>
                </a:r>
                <a:endParaRPr lang="en-US" sz="3200" dirty="0"/>
              </a:p>
              <a:p>
                <a:r>
                  <a:rPr lang="ru-RU" dirty="0"/>
                  <a:t>где m – масса аппарата, p – плотность воздуха, C – коэффициент сопротивления, </a:t>
                </a:r>
                <a:r>
                  <a:rPr lang="en-US" dirty="0"/>
                  <a:t>V - </a:t>
                </a:r>
                <a:r>
                  <a:rPr lang="ru-RU" dirty="0"/>
                  <a:t>расчётная скорость спуска.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0" y="1702311"/>
                <a:ext cx="6949440" cy="1405385"/>
              </a:xfrm>
              <a:prstGeom prst="rect">
                <a:avLst/>
              </a:prstGeom>
              <a:blipFill>
                <a:blip r:embed="rId2"/>
                <a:stretch>
                  <a:fillRect l="-702" b="-5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74977"/>
              </p:ext>
            </p:extLst>
          </p:nvPr>
        </p:nvGraphicFramePr>
        <p:xfrm>
          <a:off x="2118571" y="3600897"/>
          <a:ext cx="873181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48">
                  <a:extLst>
                    <a:ext uri="{9D8B030D-6E8A-4147-A177-3AD203B41FA5}">
                      <a16:colId xmlns:a16="http://schemas.microsoft.com/office/drawing/2014/main" val="4178059009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377751454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2051468006"/>
                    </a:ext>
                  </a:extLst>
                </a:gridCol>
                <a:gridCol w="1174297">
                  <a:extLst>
                    <a:ext uri="{9D8B030D-6E8A-4147-A177-3AD203B41FA5}">
                      <a16:colId xmlns:a16="http://schemas.microsoft.com/office/drawing/2014/main" val="41071575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17750911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185589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Масса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Плотность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воздуха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Коэффициент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сопротивления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Скорость спуска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Площадь парашюта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Диаметр парашюта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77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r>
                        <a:rPr lang="ru-RU" dirty="0"/>
                        <a:t>1000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 м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0.37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м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0.69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м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92098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09818" y="5588353"/>
            <a:ext cx="454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Таблица 2</a:t>
            </a:r>
            <a:r>
              <a:rPr lang="en-US" sz="1600" i="1" dirty="0"/>
              <a:t> </a:t>
            </a:r>
            <a:r>
              <a:rPr lang="ru-RU" sz="1600" i="1" dirty="0"/>
              <a:t>— характеристики системы спасения</a:t>
            </a:r>
          </a:p>
        </p:txBody>
      </p:sp>
    </p:spTree>
    <p:extLst>
      <p:ext uri="{BB962C8B-B14F-4D97-AF65-F5344CB8AC3E}">
        <p14:creationId xmlns:p14="http://schemas.microsoft.com/office/powerpoint/2010/main" val="426432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Система ориентации и стабилизации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5E15D-CD19-4A0E-9E09-618B13768671}"/>
              </a:ext>
            </a:extLst>
          </p:cNvPr>
          <p:cNvSpPr txBox="1"/>
          <p:nvPr/>
        </p:nvSpPr>
        <p:spPr>
          <a:xfrm>
            <a:off x="198582" y="1034473"/>
            <a:ext cx="117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AAE365-DEFC-4399-AEB9-9E32318DE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8" y="1708150"/>
            <a:ext cx="4813300" cy="3441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BEDD47-F7BF-401E-A18C-062862953B52}"/>
              </a:ext>
            </a:extLst>
          </p:cNvPr>
          <p:cNvSpPr txBox="1"/>
          <p:nvPr/>
        </p:nvSpPr>
        <p:spPr>
          <a:xfrm>
            <a:off x="776468" y="5414546"/>
            <a:ext cx="47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Рисунок 7 – оси, относительно которых датчик измеряет углы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7AFB00-B598-4197-8907-613419E3B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30" y="1782506"/>
            <a:ext cx="4581331" cy="32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0" y="1012793"/>
            <a:ext cx="4071128" cy="238033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Зимняя сессия CanSat в России, 2019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Система ориентации и стабилизации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32" y="2249686"/>
            <a:ext cx="4499139" cy="23803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1" y="3667007"/>
            <a:ext cx="4697507" cy="22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6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Исследование импеллера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680949" y="1024002"/>
            <a:ext cx="15110471" cy="58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A748E82-B68B-437F-A50F-E9534A1AE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55"/>
            <a:ext cx="3650143" cy="3216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CDEA69-D1E9-4498-9154-98AA6900F02C}"/>
              </a:ext>
            </a:extLst>
          </p:cNvPr>
          <p:cNvSpPr txBox="1"/>
          <p:nvPr/>
        </p:nvSpPr>
        <p:spPr>
          <a:xfrm>
            <a:off x="373302" y="5003001"/>
            <a:ext cx="261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Рисунок 8 – Чертёж испытательного стенда для импеллера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D4D55-D474-4E80-B7D9-35FDEFE80E23}"/>
              </a:ext>
            </a:extLst>
          </p:cNvPr>
          <p:cNvSpPr txBox="1"/>
          <p:nvPr/>
        </p:nvSpPr>
        <p:spPr>
          <a:xfrm>
            <a:off x="6430494" y="5845193"/>
            <a:ext cx="436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Рисунок 9 – График зависимости тяги</a:t>
            </a: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6F0C629E-1BEF-4188-BB1C-A6133EF55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793155"/>
              </p:ext>
            </p:extLst>
          </p:nvPr>
        </p:nvGraphicFramePr>
        <p:xfrm>
          <a:off x="3319669" y="814296"/>
          <a:ext cx="8872331" cy="482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951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Затраты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680949" y="1024002"/>
            <a:ext cx="15110471" cy="58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E3EC9FF-FBA4-46EC-8689-B5624BDA3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55177"/>
              </p:ext>
            </p:extLst>
          </p:nvPr>
        </p:nvGraphicFramePr>
        <p:xfrm>
          <a:off x="1457213" y="1023255"/>
          <a:ext cx="9764875" cy="5161280"/>
        </p:xfrm>
        <a:graphic>
          <a:graphicData uri="http://schemas.openxmlformats.org/drawingml/2006/table">
            <a:tbl>
              <a:tblPr/>
              <a:tblGrid>
                <a:gridCol w="4819898">
                  <a:extLst>
                    <a:ext uri="{9D8B030D-6E8A-4147-A177-3AD203B41FA5}">
                      <a16:colId xmlns:a16="http://schemas.microsoft.com/office/drawing/2014/main" val="2899588067"/>
                    </a:ext>
                  </a:extLst>
                </a:gridCol>
                <a:gridCol w="4944977">
                  <a:extLst>
                    <a:ext uri="{9D8B030D-6E8A-4147-A177-3AD203B41FA5}">
                      <a16:colId xmlns:a16="http://schemas.microsoft.com/office/drawing/2014/main" val="3145504097"/>
                    </a:ext>
                  </a:extLst>
                </a:gridCol>
              </a:tblGrid>
              <a:tr h="6781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Наименование </a:t>
                      </a:r>
                      <a:endParaRPr lang="ru-RU" sz="4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Цена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61185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Подшипник фланцевый опорный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KFL08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 * 6 = 540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88977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Адаптер для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NRF24L01+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87518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Аккумулятор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1308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53340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Карта памяти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microSD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799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73262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Серво приводы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Emax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ES08D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495 * 4 = 1980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71570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Радимодуль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NRF24L01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 антенной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205 * 2 = 410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73890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Модуль-адаптер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ATMEGA48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 * 2 = 460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001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Уголки крепёжные + саморезы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234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11227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Картон переплётный 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117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81039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BNO055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2500</a:t>
                      </a: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023003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</a:rPr>
                        <a:t>ИТОГО: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10668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1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67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19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План-график работы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93602"/>
              </p:ext>
            </p:extLst>
          </p:nvPr>
        </p:nvGraphicFramePr>
        <p:xfrm>
          <a:off x="483909" y="1198875"/>
          <a:ext cx="11271319" cy="5161120"/>
        </p:xfrm>
        <a:graphic>
          <a:graphicData uri="http://schemas.openxmlformats.org/drawingml/2006/table">
            <a:tbl>
              <a:tblPr/>
              <a:tblGrid>
                <a:gridCol w="1454221">
                  <a:extLst>
                    <a:ext uri="{9D8B030D-6E8A-4147-A177-3AD203B41FA5}">
                      <a16:colId xmlns:a16="http://schemas.microsoft.com/office/drawing/2014/main" val="1790865451"/>
                    </a:ext>
                  </a:extLst>
                </a:gridCol>
                <a:gridCol w="1363609">
                  <a:extLst>
                    <a:ext uri="{9D8B030D-6E8A-4147-A177-3AD203B41FA5}">
                      <a16:colId xmlns:a16="http://schemas.microsoft.com/office/drawing/2014/main" val="668400104"/>
                    </a:ext>
                  </a:extLst>
                </a:gridCol>
                <a:gridCol w="939277">
                  <a:extLst>
                    <a:ext uri="{9D8B030D-6E8A-4147-A177-3AD203B41FA5}">
                      <a16:colId xmlns:a16="http://schemas.microsoft.com/office/drawing/2014/main" val="1928836092"/>
                    </a:ext>
                  </a:extLst>
                </a:gridCol>
                <a:gridCol w="1878553">
                  <a:extLst>
                    <a:ext uri="{9D8B030D-6E8A-4147-A177-3AD203B41FA5}">
                      <a16:colId xmlns:a16="http://schemas.microsoft.com/office/drawing/2014/main" val="2218676351"/>
                    </a:ext>
                  </a:extLst>
                </a:gridCol>
                <a:gridCol w="1878553">
                  <a:extLst>
                    <a:ext uri="{9D8B030D-6E8A-4147-A177-3AD203B41FA5}">
                      <a16:colId xmlns:a16="http://schemas.microsoft.com/office/drawing/2014/main" val="2559751124"/>
                    </a:ext>
                  </a:extLst>
                </a:gridCol>
                <a:gridCol w="1878553">
                  <a:extLst>
                    <a:ext uri="{9D8B030D-6E8A-4147-A177-3AD203B41FA5}">
                      <a16:colId xmlns:a16="http://schemas.microsoft.com/office/drawing/2014/main" val="3902358769"/>
                    </a:ext>
                  </a:extLst>
                </a:gridCol>
                <a:gridCol w="1878553">
                  <a:extLst>
                    <a:ext uri="{9D8B030D-6E8A-4147-A177-3AD203B41FA5}">
                      <a16:colId xmlns:a16="http://schemas.microsoft.com/office/drawing/2014/main" val="1669943346"/>
                    </a:ext>
                  </a:extLst>
                </a:gridCol>
              </a:tblGrid>
              <a:tr h="8367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580" marR="68580" marT="8382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Февраль</a:t>
                      </a:r>
                      <a:endParaRPr lang="ru-RU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580" marR="68580" marT="8382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Март</a:t>
                      </a:r>
                      <a:endParaRPr lang="ru-RU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580" marR="68580" marT="8382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Апрель</a:t>
                      </a:r>
                      <a:endParaRPr lang="ru-RU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580" marR="68580" marT="8382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Май</a:t>
                      </a:r>
                      <a:endParaRPr lang="ru-RU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580" marR="68580" marT="8382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Июнь</a:t>
                      </a:r>
                      <a:endParaRPr lang="ru-RU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8580" marR="68580" marT="8382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93288"/>
                  </a:ext>
                </a:extLst>
              </a:tr>
              <a:tr h="35747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Аглая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Документация и контроль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74144"/>
                  </a:ext>
                </a:extLst>
              </a:tr>
              <a:tr h="557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ru-RU" sz="1800" dirty="0">
                          <a:effectLst/>
                        </a:rPr>
                        <a:t>Доработка 3</a:t>
                      </a:r>
                      <a:r>
                        <a:rPr lang="en-US" sz="1800" dirty="0">
                          <a:effectLst/>
                        </a:rPr>
                        <a:t>d-</a:t>
                      </a:r>
                      <a:r>
                        <a:rPr lang="ru-RU" sz="1800" dirty="0">
                          <a:effectLst/>
                        </a:rPr>
                        <a:t>модели аппарата</a:t>
                      </a:r>
                    </a:p>
                  </a:txBody>
                  <a:tcPr marL="68580" marR="68580" marT="68580" marB="38100" anchor="ctr"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Сборка</a:t>
                      </a:r>
                    </a:p>
                    <a:p>
                      <a:pPr algn="ctr" fontAlgn="t"/>
                      <a:r>
                        <a:rPr lang="ru-RU" dirty="0">
                          <a:effectLst/>
                        </a:rPr>
                        <a:t>стенда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 Анализ и обработка данных стенда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 </a:t>
                      </a:r>
                    </a:p>
                    <a:p>
                      <a:pPr algn="ctr" fontAlgn="t"/>
                      <a:r>
                        <a:rPr lang="ru-RU" dirty="0">
                          <a:effectLst/>
                        </a:rPr>
                        <a:t> Сборка аппарата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 </a:t>
                      </a:r>
                    </a:p>
                    <a:p>
                      <a:pPr algn="ctr" fontAlgn="t"/>
                      <a:r>
                        <a:rPr lang="ru-RU" dirty="0">
                          <a:effectLst/>
                        </a:rPr>
                        <a:t>Отладка датчиков и систем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26753"/>
                  </a:ext>
                </a:extLst>
              </a:tr>
              <a:tr h="83678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Арсений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39858"/>
                  </a:ext>
                </a:extLst>
              </a:tr>
              <a:tr h="120065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Андрей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Печать частей корпуса и их контроль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Создание системы спасения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Проверка работы системы спасения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51776"/>
                  </a:ext>
                </a:extLst>
              </a:tr>
              <a:tr h="4183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Программирование </a:t>
                      </a:r>
                    </a:p>
                  </a:txBody>
                  <a:tcPr marL="68580" marR="68580" marT="68580" marB="38100" anchor="ctr"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7994095"/>
                  </a:ext>
                </a:extLst>
              </a:tr>
              <a:tr h="8722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Василий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Разработка антенны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Сборка антенны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Проверка работы системы радиопередачи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Сборка аппарата</a:t>
                      </a:r>
                    </a:p>
                  </a:txBody>
                  <a:tcPr marL="68580" marR="68580" marT="6858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8580" marR="68580" marT="6858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3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Миссии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582" y="1034473"/>
            <a:ext cx="11794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Основные:</a:t>
            </a:r>
            <a:endParaRPr lang="ru-RU" sz="2400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Измерение распределения температуры и давления во время подъема и спуска аппарата;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Задержанное раскрытие системы спасения на высоте 250 ± 20 метров;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Измерение 3-х компонент ускорения;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Бесконтактная фиксация момента отделения КА от носителя;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Построение траектории полета аппарата по показаниям акселерометра (в режиме реального времени во время полета);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Анализ оставшейся телеметрии аппарата на приемном пункте во время его полета.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</p:spTree>
    <p:extLst>
      <p:ext uri="{BB962C8B-B14F-4D97-AF65-F5344CB8AC3E}">
        <p14:creationId xmlns:p14="http://schemas.microsoft.com/office/powerpoint/2010/main" val="28099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Миссии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582" y="1034473"/>
            <a:ext cx="11794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Дополнительные:</a:t>
            </a:r>
            <a:endParaRPr lang="ru-RU" sz="2400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Управление скоростью спуска аппарата при помощи бортового импеллера;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Управление аппаратом во время спуска при помощи системы газоструйных рулей;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Получение и интерпретация данных с трёх осевого гироскопа, акселерометра, магнитометра (построение траектории полёта в ИСО и положения аппарата относительно НИСО);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Сохранение данных на энергонезависимую память;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Определение координат приземления аппарата при помощи GPS;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Создание приемной станции;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Создание стенда для определения характеристик импеллера;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Создание стенда для настройки системы управления аппарата.</a:t>
            </a:r>
          </a:p>
          <a:p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</p:spTree>
    <p:extLst>
      <p:ext uri="{BB962C8B-B14F-4D97-AF65-F5344CB8AC3E}">
        <p14:creationId xmlns:p14="http://schemas.microsoft.com/office/powerpoint/2010/main" val="5705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72B8CD-468D-41B2-ABA7-EC6E74EF6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73" y="738909"/>
            <a:ext cx="5616628" cy="52555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5CD33D-8DA5-4D85-B949-FA5C6C082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" y="746097"/>
            <a:ext cx="5608948" cy="524831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D </a:t>
            </a:r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модель аппарата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0927" y="5655855"/>
            <a:ext cx="3342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1</a:t>
            </a:r>
            <a:r>
              <a:rPr lang="ru-RU" sz="1600" i="1" dirty="0"/>
              <a:t>.1 — </a:t>
            </a:r>
            <a:r>
              <a:rPr lang="en-US" sz="1600" i="1" dirty="0"/>
              <a:t>3D </a:t>
            </a:r>
            <a:r>
              <a:rPr lang="ru-RU" sz="1600" i="1" dirty="0"/>
              <a:t>модель аппарата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310F0-31BA-4B7F-A194-3D67BD2EEE85}"/>
              </a:ext>
            </a:extLst>
          </p:cNvPr>
          <p:cNvSpPr txBox="1"/>
          <p:nvPr/>
        </p:nvSpPr>
        <p:spPr>
          <a:xfrm>
            <a:off x="7226958" y="5667548"/>
            <a:ext cx="3342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1</a:t>
            </a:r>
            <a:r>
              <a:rPr lang="ru-RU" sz="1600" i="1" dirty="0"/>
              <a:t>.2 — </a:t>
            </a:r>
            <a:r>
              <a:rPr lang="en-US" sz="1600" i="1" dirty="0"/>
              <a:t>3D </a:t>
            </a:r>
            <a:r>
              <a:rPr lang="ru-RU" sz="1600" i="1" dirty="0"/>
              <a:t>модель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186688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E98530-1A07-4D70-900E-337D77B732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81" y="738909"/>
            <a:ext cx="5670619" cy="53060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9C0CE8-1272-49ED-8B7B-D6E8D7A856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909"/>
            <a:ext cx="5670618" cy="5306018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D </a:t>
            </a:r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модель аппарата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5587" y="5692808"/>
            <a:ext cx="3342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1</a:t>
            </a:r>
            <a:r>
              <a:rPr lang="ru-RU" sz="1600" i="1" dirty="0"/>
              <a:t>.3 — </a:t>
            </a:r>
            <a:r>
              <a:rPr lang="en-US" sz="1600" i="1" dirty="0"/>
              <a:t>3D </a:t>
            </a:r>
            <a:r>
              <a:rPr lang="ru-RU" sz="1600" i="1" dirty="0"/>
              <a:t>модель аппарата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61BDD-67E0-4F70-AD66-0340BEE11469}"/>
              </a:ext>
            </a:extLst>
          </p:cNvPr>
          <p:cNvSpPr txBox="1"/>
          <p:nvPr/>
        </p:nvSpPr>
        <p:spPr>
          <a:xfrm>
            <a:off x="7473960" y="5692808"/>
            <a:ext cx="3342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1</a:t>
            </a:r>
            <a:r>
              <a:rPr lang="ru-RU" sz="1600" i="1" dirty="0"/>
              <a:t>.4 — </a:t>
            </a:r>
            <a:r>
              <a:rPr lang="en-US" sz="1600" i="1" dirty="0"/>
              <a:t>3D </a:t>
            </a:r>
            <a:r>
              <a:rPr lang="ru-RU" sz="1600" i="1" dirty="0"/>
              <a:t>модель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19110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Структурная схема аппарата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2020 год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52B0D-230B-4D6B-9D41-D623880588FA}"/>
              </a:ext>
            </a:extLst>
          </p:cNvPr>
          <p:cNvSpPr txBox="1"/>
          <p:nvPr/>
        </p:nvSpPr>
        <p:spPr>
          <a:xfrm>
            <a:off x="3286397" y="5830465"/>
            <a:ext cx="561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Рисунок </a:t>
            </a:r>
            <a:r>
              <a:rPr lang="en-US" sz="1600" i="1" dirty="0"/>
              <a:t>2</a:t>
            </a:r>
            <a:r>
              <a:rPr lang="ru-RU" sz="1600" i="1" dirty="0"/>
              <a:t> — структурная схема аппарата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99283C-4D3B-4D87-94FC-D65B2B93B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98" y="926240"/>
            <a:ext cx="7432104" cy="48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</a:t>
            </a:r>
            <a:r>
              <a:rPr lang="en-US" dirty="0"/>
              <a:t>20</a:t>
            </a:r>
            <a:r>
              <a:rPr lang="ru-RU" dirty="0"/>
              <a:t>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Алгоритм бортовой электроники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0995" y="6017796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3</a:t>
            </a:r>
            <a:r>
              <a:rPr lang="ru-RU" sz="1600" i="1" dirty="0"/>
              <a:t>.1 — алгоритм работы аппарата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9F9025-059D-4F37-8012-8C99448D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1" y="1437377"/>
            <a:ext cx="5428829" cy="3881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9FB1049-9FD5-4FCB-A124-41E987A53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21" y="1266246"/>
            <a:ext cx="3956179" cy="4151366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09EB2A8-1387-4DBE-8C78-139F99F68CD2}"/>
              </a:ext>
            </a:extLst>
          </p:cNvPr>
          <p:cNvCxnSpPr/>
          <p:nvPr/>
        </p:nvCxnSpPr>
        <p:spPr>
          <a:xfrm>
            <a:off x="6096000" y="4041648"/>
            <a:ext cx="0" cy="3657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</a:t>
            </a:r>
            <a:r>
              <a:rPr lang="en-US" dirty="0"/>
              <a:t>20</a:t>
            </a:r>
            <a:r>
              <a:rPr lang="ru-RU" dirty="0"/>
              <a:t>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Алгоритм бортовой электроники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0995" y="6017796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3</a:t>
            </a:r>
            <a:r>
              <a:rPr lang="ru-RU" sz="1600" i="1" dirty="0"/>
              <a:t>.2 — алгоритм работы аппарата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3C1DC5-DC32-4525-B396-50BFD011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" y="774834"/>
            <a:ext cx="5764696" cy="4949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342011-B88B-489D-BB15-93B099496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4834"/>
            <a:ext cx="6077790" cy="49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0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8D06BE-5489-4518-9E6F-8AB577D70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18" y="904163"/>
            <a:ext cx="6828182" cy="5277506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Зимняя сессия </a:t>
            </a:r>
            <a:r>
              <a:rPr lang="ru-RU" dirty="0" err="1"/>
              <a:t>CanSat</a:t>
            </a:r>
            <a:r>
              <a:rPr lang="ru-RU" dirty="0"/>
              <a:t> в России, 20</a:t>
            </a:r>
            <a:r>
              <a:rPr lang="en-US" dirty="0"/>
              <a:t>20</a:t>
            </a:r>
            <a:r>
              <a:rPr lang="ru-RU" dirty="0"/>
              <a:t>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F7B2-C08D-4210-8EA2-65D469F78F9D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Алгоритм бортовой электроники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0995" y="6017796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Рисунок </a:t>
            </a:r>
            <a:r>
              <a:rPr lang="en-US" sz="1600" i="1" dirty="0"/>
              <a:t>3</a:t>
            </a:r>
            <a:r>
              <a:rPr lang="ru-RU" sz="1600" i="1" dirty="0"/>
              <a:t>.3 — алгоритм работы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135477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12604</TotalTime>
  <Words>815</Words>
  <Application>Microsoft Office PowerPoint</Application>
  <PresentationFormat>Широкоэкранный</PresentationFormat>
  <Paragraphs>197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Тема Office</vt:lpstr>
      <vt:lpstr>Команда «КБ им. Сирано де Бержерака» Высшая лига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 Радушин</dc:creator>
  <cp:lastModifiedBy>Аглая Ашуркова</cp:lastModifiedBy>
  <cp:revision>83</cp:revision>
  <dcterms:created xsi:type="dcterms:W3CDTF">2019-01-31T16:09:48Z</dcterms:created>
  <dcterms:modified xsi:type="dcterms:W3CDTF">2020-01-29T20:02:57Z</dcterms:modified>
</cp:coreProperties>
</file>