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881E5-4410-488A-92A7-C17821B40E8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0897D-5745-47D8-8E79-853FD94C0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1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6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3F95-96DF-4D55-859E-8637A8C51DAA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592349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 + Reduce)</a:t>
            </a:r>
            <a:endParaRPr lang="ko-KR" alt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62052"/>
              </p:ext>
            </p:extLst>
          </p:nvPr>
        </p:nvGraphicFramePr>
        <p:xfrm>
          <a:off x="599341" y="2163484"/>
          <a:ext cx="1047163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 Reduce </a:t>
                      </a:r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Distribute the processing of data on your cluster</a:t>
                      </a:r>
                    </a:p>
                    <a:p>
                      <a:pPr marL="285750" indent="-285750" latinLnBrk="1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Divides your data into partitions that are MAPPED (transformed) and </a:t>
                      </a:r>
                    </a:p>
                    <a:p>
                      <a:pPr marL="285750" indent="-285750" latinLnBrk="1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Reduced (aggregated by mapper and reducer functions you define)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1" i="1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450647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movies did each user rate in the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 set ? </a:t>
            </a:r>
            <a:endParaRPr lang="ko-KR" alt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2" y="2082503"/>
            <a:ext cx="6705600" cy="46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450647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works: Mapping </a:t>
            </a:r>
            <a:endParaRPr lang="ko-KR" alt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058" y="2291408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 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058" y="3325077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7058" y="4358746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Key-Value 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058" y="5607883"/>
            <a:ext cx="10263921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Mapper converts raw source data into Key/value pairs</a:t>
            </a:r>
            <a:endParaRPr lang="ko-KR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450647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works: Mapping </a:t>
            </a:r>
            <a:endParaRPr lang="ko-KR" alt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058" y="5607883"/>
            <a:ext cx="10263921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242, 2: 302, 1: 306, 2: 345, 3:443</a:t>
            </a:r>
            <a:endParaRPr lang="ko-KR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50167"/>
              </p:ext>
            </p:extLst>
          </p:nvPr>
        </p:nvGraphicFramePr>
        <p:xfrm>
          <a:off x="599341" y="2163484"/>
          <a:ext cx="104716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3746395972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785775239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829732956"/>
                    </a:ext>
                  </a:extLst>
                </a:gridCol>
              </a:tblGrid>
              <a:tr h="35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 ID</a:t>
                      </a:r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</a:t>
                      </a:r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944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1" i="1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03199" y="4673103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450647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sorts and groups the Mapped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Dta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(“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Shufle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Sort”)</a:t>
            </a:r>
            <a:endParaRPr lang="ko-KR" alt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3199" y="2559883"/>
            <a:ext cx="10263921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242, 2: 302, 1: 306, 2: 345, 3:443</a:t>
            </a:r>
            <a:endParaRPr lang="ko-KR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057" y="3452206"/>
            <a:ext cx="10263921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242,306, 2: 302, 345, 3:443</a:t>
            </a:r>
            <a:endParaRPr lang="ko-KR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058" y="4358746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en(moves) 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7057" y="5265286"/>
            <a:ext cx="10263921" cy="52322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1:2, 2: 2, 3:1</a:t>
            </a:r>
            <a:endParaRPr lang="ko-KR" altLang="en-US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9460" y="3864273"/>
            <a:ext cx="10263921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242, 2: 302, 1: 306, 2: 345, 3:443</a:t>
            </a:r>
            <a:endParaRPr lang="ko-KR" alt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54522"/>
              </p:ext>
            </p:extLst>
          </p:nvPr>
        </p:nvGraphicFramePr>
        <p:xfrm>
          <a:off x="665602" y="1076807"/>
          <a:ext cx="1047164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3746395972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785775239"/>
                    </a:ext>
                  </a:extLst>
                </a:gridCol>
                <a:gridCol w="2617910">
                  <a:extLst>
                    <a:ext uri="{9D8B030D-6E8A-4147-A177-3AD203B41FA5}">
                      <a16:colId xmlns:a16="http://schemas.microsoft.com/office/drawing/2014/main" val="829732956"/>
                    </a:ext>
                  </a:extLst>
                </a:gridCol>
              </a:tblGrid>
              <a:tr h="232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 ID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156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 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i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0192092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69460" y="3215365"/>
            <a:ext cx="10263921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Mapper</a:t>
            </a:r>
            <a:endParaRPr lang="ko-KR" alt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460" y="4513181"/>
            <a:ext cx="10263921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Shuffle and sort </a:t>
            </a:r>
            <a:endParaRPr lang="ko-KR" alt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9459" y="5162089"/>
            <a:ext cx="10263921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242,306, 2: 302, 345, 3:443</a:t>
            </a:r>
            <a:endParaRPr lang="ko-KR" alt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9458" y="5789765"/>
            <a:ext cx="10263921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lang="ko-KR" alt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9458" y="6417441"/>
            <a:ext cx="10263921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Len(moves) 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1:2, 2: 2, 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3:1 </a:t>
            </a:r>
            <a:endParaRPr lang="ko-KR" alt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Hadoop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" y="1698438"/>
            <a:ext cx="7292368" cy="42369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72539" y="2663733"/>
            <a:ext cx="5019461" cy="7694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Dataset</a:t>
            </a:r>
            <a:endParaRPr lang="ko-KR" altLang="en-US" sz="4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89" y="3998359"/>
            <a:ext cx="3298960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endParaRPr lang="ko-KR" alt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89" y="4748697"/>
            <a:ext cx="3298960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Max(temp by year)</a:t>
            </a:r>
            <a:endParaRPr lang="ko-KR" alt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277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 eun</dc:creator>
  <cp:lastModifiedBy>choi sung eun</cp:lastModifiedBy>
  <cp:revision>7</cp:revision>
  <dcterms:created xsi:type="dcterms:W3CDTF">2020-04-07T12:14:21Z</dcterms:created>
  <dcterms:modified xsi:type="dcterms:W3CDTF">2020-04-12T05:37:18Z</dcterms:modified>
</cp:coreProperties>
</file>